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6" r:id="rId2"/>
    <p:sldId id="257" r:id="rId3"/>
    <p:sldId id="312" r:id="rId4"/>
    <p:sldId id="290" r:id="rId5"/>
    <p:sldId id="258" r:id="rId6"/>
    <p:sldId id="259" r:id="rId7"/>
    <p:sldId id="260" r:id="rId8"/>
    <p:sldId id="261" r:id="rId9"/>
    <p:sldId id="263" r:id="rId10"/>
    <p:sldId id="283" r:id="rId11"/>
    <p:sldId id="262" r:id="rId12"/>
    <p:sldId id="264" r:id="rId13"/>
    <p:sldId id="265" r:id="rId14"/>
    <p:sldId id="266" r:id="rId15"/>
    <p:sldId id="267" r:id="rId16"/>
    <p:sldId id="268" r:id="rId17"/>
    <p:sldId id="269" r:id="rId18"/>
    <p:sldId id="271" r:id="rId19"/>
    <p:sldId id="272" r:id="rId20"/>
    <p:sldId id="273" r:id="rId21"/>
    <p:sldId id="270" r:id="rId22"/>
    <p:sldId id="275" r:id="rId23"/>
    <p:sldId id="276" r:id="rId24"/>
    <p:sldId id="284" r:id="rId25"/>
    <p:sldId id="285" r:id="rId26"/>
    <p:sldId id="289" r:id="rId27"/>
    <p:sldId id="311"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287" r:id="rId49"/>
    <p:sldId id="280" r:id="rId50"/>
    <p:sldId id="28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32" autoAdjust="0"/>
    <p:restoredTop sz="94660"/>
  </p:normalViewPr>
  <p:slideViewPr>
    <p:cSldViewPr snapToGrid="0">
      <p:cViewPr varScale="1">
        <p:scale>
          <a:sx n="73" d="100"/>
          <a:sy n="73" d="100"/>
        </p:scale>
        <p:origin x="6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4:09:02.084"/>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00B050"/>
    </inkml:brush>
    <inkml:brush xml:id="br4">
      <inkml:brushProperty name="width" value="0.05292" units="cm"/>
      <inkml:brushProperty name="height" value="0.05292" units="cm"/>
      <inkml:brushProperty name="color" value="#FF0000"/>
    </inkml:brush>
    <inkml:brush xml:id="br5">
      <inkml:brushProperty name="width" value="0.05292" units="cm"/>
      <inkml:brushProperty name="height" value="0.05292" units="cm"/>
      <inkml:brushProperty name="color" value="#FFC000"/>
    </inkml:brush>
    <inkml:brush xml:id="br6">
      <inkml:brushProperty name="width" value="0.05292" units="cm"/>
      <inkml:brushProperty name="height" value="0.05292" units="cm"/>
      <inkml:brushProperty name="color" value="#92D050"/>
    </inkml:brush>
  </inkml:definitions>
  <inkml:trace contextRef="#ctx0" brushRef="#br0">12354 2720 415 0,'-4'-16'177'0,"4"16"-18"0,0 0-14 0,0 0-11 0,0 0-18 15,0 0-3-15,0 0-5 0,0 0-8 0,0 0-6 16,0 0-6-16,0 0-6 0,0 0-5 16,0 0-7-16,0 0-5 0,0 0-5 0,0 0-3 0,0 0 0 15,0 0-5-15,0 0 3 0,-3 34-2 0,3-34 4 16,2 12 2-16,-1-3-9 0,-1-9-1 0,2 16 1 15,-3-7-1-15,1 7-3 0,0-1-4 0,0 2-3 16,0 1 0-16,1-3-3 0,0 3-3 0,1-1-5 16,1-1 1-16,-2 2-4 0,1 8-2 0,2-4-2 15,-2-5 1-15,0 2 0 0,-2-2 1 0,5 10-4 0,-3-5 3 16,1-4-3-16,0 0 6 0,0 0-5 0,-2-1 4 16,3-1-3-16,-1 4 1 0,0 6-4 0,0-3 3 15,-1-3-3-15,-2-2 2 0,1 0-6 0,-1 0 3 16,3 10 2-16,-4-7-6 0,1-2-2 0,1 8 5 15,0 1-3-15,-1-8 5 0,-1 0 1 0,4-4-1 16,-3 0 0-16,2 0 2 0,0 0-4 0,-2-1 6 16,1 2-8-16,0-1 2 0,1 1 1 0,-1 1-2 0,1-1 7 15,-1-2-9-15,0 2 0 0,0-1-5 0,1 3 4 16,-1-2-1-16,1 1 0 0,-2 1-3 0,2 7 16 16,4 3 5-16,-5 0-2 0,-1-2-3 0,4-5 0 15,-2-3-6-15,0-3 1 0,1 1-3 0,0-1-3 16,1 2 5-16,-4 0-2 0,2 0 1 0,0 0-7 15,0-1 5-15,1-1-9 0,-1 0 4 0,0 0-3 16,-1 1-2-16,2-2-1 0,-2 1 8 0,1-1-1 16,-2 2-2-16,2 0-6 0,0 0 11 0,2 12-7 15,-5-2 6-15,1-5 0 0,2-3-7 0,-1-2 7 0,-2 0 1 16,-1 2-3-16,1 0-1 0,1 7-4 0,-1-4-2 16,0-3 0-16,-1-3 0 0,1 1 3 0,0-1-2 15,1-1-1-15,-1 1 2 0,2-1-3 0,-1 0 3 16,0 0-1-16,1-1-3 0,0 0 5 0,-1 0-7 15,0 0 2-15,0 0-1 0,1 0-3 0,-1-2-8 16,0-12 15-16,2 27-4 0,-2-17 0 0,0-10 6 16,-1 26-3-16,1-14 1 0,-1-1-6 0,0 4-3 0,-1 1 4 15,-1-5-4-15,1-1 8 0,2-10-1 0,-4 20-3 16,2-11-4-16,1 6 1 0,-3-1 2 0,1-3 0 16,1 0 2-16,-1 4-4 0,0-3 9 0,2 4-7 15,0-2 5-15,-1 0-2 0,3 2-2 0,-2-4 0 16,1-12 0-16,2 26-3 0,-3-11 6 0,-2 1 1 15,3 0-1-15,-1 0 0 0,-1-1-12 0,1 0 10 16,-1 2-3-16,0-3 2 0,-1 3 7 0,1 1 0 0,-1 0-15 16,2-1 10-16,0 8 4 0,-4-4-4 15,2-1-1-15,1-3 2 0,0 0-6 0,1 2 6 0,0 8-4 16,-2-4 4-16,1-3 0 0,3-3-3 0,-1 1 0 16,-2 0 1-16,2-1-5 0,1 14 10 0,-1-10-3 15,-1-2-2-15,1-3-2 0,1 4 2 0,0-2 5 16,-4 10-4-16,2-7 1 0,1-1-2 0,0-3-1 15,-2 12 2-15,-2-2-2 0,0 1 3 0,3-2-3 0,1 2-1 16,-5-2 3-16,4 1-1 0,-2-5-2 16,0-3 0-16,1-2-1 0,1 2-2 0,1-2 3 0,-2-2-3 15,-2 2-11-15,2-1-1 0,-1-1-7 16,0 1-7-16,1-2-7 0,0-2-1 0,2-12-17 0,-1 16-20 16,1-16-18-16,-1 15-29 0,1-15-33 0,0 0-32 15,-2 12-29-15,2-12-36 0,0 0-140 0,0 0-469 16,0 0 130-16</inkml:trace>
  <inkml:trace contextRef="#ctx0" brushRef="#br0" timeOffset="989.0462">12229 3080 341 0,'3'8'246'0,"-3"-8"-34"0,0 0-21 16,-2 10-14-16,2-10-14 0,0 0-13 0,0 0-18 16,1 9-11-16,-1-9-8 0,0 0-5 0,0 0-7 15,2 7-5-15,-2-7-2 0,0 0-3 0,0 0-6 16,0 0-5-16,0 0-6 0,0 0-8 0,0 0-3 15,2 7-8-15,-2-7-4 0,0 0-9 0,0 0 0 0,13-23-14 16,-4 6-8-16,2-9-6 0,5-4-5 0,-7 2-5 16,2-4 1-16,0 1-5 0,-5-6 1 0,-1 6 0 15,1 0 4-15,-1 4 4 0,0 5 1 0,-2 3 0 16,-1 7 2-16,1-3-1 0,-1 4 4 0,0-1 0 16,0 1-1-16,-2 11-1 0,1-15 2 0,1 6-3 15,-2 9-4-15,2-14 3 0,-2 14-4 0,1-11 3 16,-1 11-6-16,2-9 2 0,-2 9-3 0,0 0 0 15,3-10 0-15,-3 10-17 0,0 0-1 0,0 0 2 0,4-10 0 16,-4 10 2-16,0 0 3 0,0 0 2 0,0 0 6 16,0 0 0-16,0 0 9 0,0 0-5 0,0 0 3 15,0 0 0-15,13 18 2 0,-13-18-3 0,6 26 2 16,-2-9 2-16,3 0-3 0,-3-2-1 0,2 12-2 16,-3-6 3-16,-1-3-2 0,0-1-1 0,5 9 1 15,-3-8-2-15,0-1 0 0,-1-2-1 0,-1-1 2 0,-1-3-2 16,1 0-1-16,-2-11-2 0,3 16 6 15,-3-16-4-15,3 14 4 0,-3-14-1 0,1 12 0 16,-1-12 1-16,3 9 0 0,-3-9 7 0,0 0 3 0,0 0 13 16,1 13-5-16,-1-13 1 0,0 0 2 0,0 0-1 15,0 0 3-15,0 0-3 0,0 0 4 0,-16 8-9 16,16-8-3-16,0 0-10 0,-16 1-18 0,16-1-28 16,-15-1-48-16,15 1-71 0,-18 1-89 0,18-1-155 0,-18 3-481 15,18-3 134-15</inkml:trace>
  <inkml:trace contextRef="#ctx0" brushRef="#br0" timeOffset="4069.4504">12319 6142 246 0,'0'0'207'0,"-9"3"-29"0,9-3-11 16,-6 3-26-16,6-3 0 0,0 0-18 0,0 0-3 16,0 0-17-16,0 0-5 0,-7 2-9 0,7-2-11 15,0 0-1-15,0 0-13 0,0 0-4 0,0 0-7 16,0 0 2-16,0 0-3 0,0 0-8 0,0 0-3 15,0 0-2-15,0 0-4 0,0 0-6 0,0 0 0 16,0 0-3-16,0 0 4 0,0 0-5 0,0 0 0 0,0 0 1 16,0 0-1-16,18 7 3 0,-10-5-1 15,-8-2 2-15,16 0-9 0,-6 0 5 0,-1 0-4 16,-9 0-5-16,25-2 2 0,-11 2-3 0,3 0 4 0,-1 0-5 16,2-3 1-16,-1 6-6 0,-2-3 0 15,0 0-1-15,1-3-1 0,-2 3-2 0,2 3 0 0,-2-6 1 16,0 3 1-16,0 0 3 0,2 0-3 0,-3 0 3 15,-1 0 1-15,5-2 3 0,-3 2-1 0,3-2 2 16,0 2 3-16,0 0 2 0,-1-2 0 0,3-1-5 16,1 0 1-16,-2 0 1 0,1-1-4 0,-1 0-4 0,2 2-1 15,-3 0 5-15,0-1-7 0,1 0 2 0,0 1-5 16,-1 2 3-16,1-2-1 0,-2 1 1 0,-1 1-1 16,3-3-5-16,-6 1 3 0,6 2 3 0,-5 0-4 15,4 0 1-15,-4 0-1 0,-1 0 1 0,0 0 0 16,6-1 0-16,0 1-3 0,-2-1 7 0,-2 0 0 15,5 2 3-15,-2-1-1 0,2-1-3 0,2 1-1 16,-3-2 1-16,2 4-1 0,-2-4-1 0,-1 2-1 0,2 0 0 16,-2 0 4-16,2-1-5 0,2 0 2 0,-1 0-2 15,-1-2-1-15,11 2 1 0,-6 1-3 0,-3 0 3 16,-3 0-2-16,0-3 3 0,0 3-1 0,-2 0-1 16,0 0-2-16,2 0 1 0,-3 0 0 0,5-2-2 15,-1 0 2-15,0 2 3 0,-1-1-4 0,3-1 2 16,-5 2-2-16,2-2 2 0,1 4 0 0,-2-2-2 15,3 0-1-15,-3 0-2 0,4-2 2 0,-5 2 0 16,3 2-1-16,1-4 2 0,-1 4-2 0,1 0 3 16,11-2-3-16,-6 0 1 0,-3 0-3 0,-5 1-1 0,3-1 3 15,-2 2 1-15,2 0-3 0,-2 1 3 16,0-1-7-16,1-2 11 0,-2 2-6 0,1 0 2 0,1 1-1 16,0-1 3-16,1-1-1 0,0 1-1 0,-2 1-2 15,3-1 4-15,-1-1 2 0,11 0-4 0,0-1 1 16,-8-2-2-16,-3 3-1 0,-2-1 0 0,0-1-3 15,1 1-1-15,-2 0 1 0,1 0 4 0,-2-2-5 0,2 0 0 16,-5 2 1-16,-1-1 3 0,-12 1-7 0,29 0 7 16,-15 0 0-16,0 0 1 0,3-2 5 0,-3 2-4 15,-1 0 0-15,5 0 2 0,2 0 0 0,0-2 0 16,8-1-2-16,-2 1-1 0,-3-1 2 0,-7 3-2 16,15-2 0-16,0 2 1 0,-2 0-3 0,-3 0 2 15,-2 0 1-15,-6 0-7 0,0 0-2 0,3 1-2 16,-2-1 0-16,-2 1 3 0,0 2 2 0,1-1-4 0,-2 0 4 15,2 0 1-15,0 1-2 0,-1-3 1 16,2 3 4-16,-2-1 1 0,-1-1 1 0,5 2-1 0,-3-2-1 16,2 0 1-16,9 0-5 0,-4-1 6 0,-7 0-4 15,2 0-1-15,-3-1-4 0,4 0-1 16,10 1 2-16,-8-3-1 0,0 3-2 0,-6-1 3 0,2 1 1 16,10-2-4-16,-6 1 4 0,-2 1-1 0,-2-3 3 15,1 3-10-15,10 0 11 0,-6 0 1 0,-2 0 3 16,10 1 1-16,-7-1-8 0,8 2 1 0,-4-4 6 15,3 1 1-15,2 2-3 0,-1 1 2 0,-2-2-3 16,3 0 0-16,3 2 1 0,-15-3-3 0,0 1-2 0,-3 1-8 16,0-1 3-16,0 1-11 0,12 1-1 0,-8-2 2 15,-6 2-6-15,2 0 0 0,-4-2 5 0,5 3-6 16,-3-2 5-16,2 2-5 0,2 0 5 0,-1-2-4 16,10 3 2-16,-6-4-3 0,7 1-1 0,5-1 6 15,-2 0 5-15,-2 0 3 0,5 0-3 0,-5 1 5 16,4 0 3-16,-2-2 0 0,-1 2 3 0,1 1 4 15,-2-5-6-15,-10 3 6 0,0-1 4 16,-5 2-7-16,2-1 5 0,1 0-1 0,-4 1 3 0,5 1 3 0,-5-2 2 16,1 2 1-16,4 0-4 0,-6-2 5 15,5 1 1-15,10 1-4 0,-5 0 1 0,-6-4 1 0,2 4 0 16,-1-2-2-16,-2 0-4 0,11-2 2 0,-6 0 3 16,-5 2-1-16,-2 0 0 0,-5 0-4 0,0 0 1 15,-11 0-2-15,15 0-2 0,-15 0 11 0,12 0 3 16,-12 0 2-16,11 0 10 0,-11 0-1 0,0 0-1 0,0 0-2 15,14 0-8-15,-14 0 7 0,0 0-3 0,0 0-6 16,0 0 1-16,11 0-14 0,-11 0-7 0,0 0-20 16,0 0-26-16,0 0-36 0,0 0-50 0,0 0-91 15,0 0-280-15,0 0 81 0</inkml:trace>
  <inkml:trace contextRef="#ctx0" brushRef="#br0" timeOffset="4931.9869">17123 5975 361 0,'-7'0'284'0,"7"0"-25"16,-13-2-28-16,13 2-23 0,-7-2-22 0,7 2-19 15,0 0-23-15,-8 0-16 0,8 0-12 0,0 0-10 16,0 0-16-16,0 0-9 0,0 0-5 0,-11 2-3 16,11-2-5-16,0 0-6 0,0 0-7 0,0 0-4 15,-4 8-5-15,4-8-1 0,0 0-6 0,0 0-2 0,0 0-8 16,14 20 2-16,-9-14-3 0,3-1-1 15,7 2-7-15,-1 2-4 0,1-1-9 0,0 1-8 0,1-1-12 16,0-1-6-16,2 1-3 0,-3-2-2 0,-3-1-2 16,3 2 2-16,-3-2 2 0,-3-2-1 0,-1-1-1 15,-8-2 8-15,15 7-1 0,-9-5 2 0,-6-2 2 16,11 4 3-16,-11-4 2 0,8 4 1 0,-8-4 2 0,0 0-3 16,10 3 4-16,-10-3 1 0,0 0-2 15,0 0 2-15,0 0 1 0,0 0 3 0,0 0 0 16,0 0 2-16,0 0 2 0,0 0 7 0,-23 19 8 0,14-15 7 15,-7 2 4-15,1-2 0 0,3 1 7 16,1 0-3-16,-2 0 1 0,0 0-6 0,2 0 2 0,2-1-4 16,1 0 6-16,8-4-5 0,-13 7 1 0,9-3-3 15,4-4-3-15,-12 4 3 0,12-4-3 0,-6 5-2 16,6-5-2-16,0 0 2 0,-9 4 1 0,9-4 1 16,0 0 0-16,0 0-2 0,0 0-1 0,-8 5-6 15,8-5 5-15,0 0-4 0,0 0 2 0,0 0 0 0,0 0-4 16,0 0 3-16,-9 4-5 0,9-4-2 0,0 0 0 15,0 0-2-15,0 0 5 0,0 0 0 0,0 0-4 16,0 0 0-16,0 0 0 0,0 0-4 0,0 0 2 16,0 0 0-16,0 0-4 0,-16-7 1 0,16 7-3 15,0 0 3-15,0 0-4 0,-8-6 4 0,8 6-2 16,0 0 2-16,0 0-4 0,-6-8 1 0,6 8 0 0,0 0-1 16,-5-8 1-16,5 8 0 0,0 0 1 15,-6-7-3-15,6 7 5 0,0 0-4 0,-5-8-1 0,5 8-1 16,0 0 0-16,-4-12 10 0,4 12 1 0,0 0-4 15,-1-11 1-15,1 11 1 0,0-13 2 0,0 13 7 16,0 0-1-16,0-15 1 0,0 15 3 0,0 0 1 16,1-11-3-16,-1 11-6 0,0 0-2 0,0 0 1 0,0 0-1 15,-1-13-1-15,1 13-3 0,0 0 0 16,0 0-5-16,0 0 4 0,0 0-3 0,0 0-4 16,1-9 2-16,-1 9 2 0,0 0-5 0,0 0-1 15,0 0 2-15,0 0-1 0,0 0 5 0,0 0 0 0,0 0 0 16,0 0-1-16,0 0 1 0,0 0-1 0,0-10-3 15,0 10 0-15,0 0 2 0,0 0-4 0,0 0-18 16,0 0-25-16,0 0-40 0,0 0-53 0,0 0-71 16,0 0-249-16,0 0-552 0,0 0 151 0</inkml:trace>
  <inkml:trace contextRef="#ctx0" brushRef="#br0" timeOffset="6746.4794">17479 6211 255 0,'0'0'247'0,"0"0"-30"0,0 0-21 15,0 0-28-15,0 0-19 0,0 0-16 0,0-9-14 16,0 9-12-16,0 0-1 0,0 0-6 0,0 0-5 16,0 0 3-16,0 0-6 0,0 0 1 0,0 0-5 0,0 0 0 15,0 0-4-15,0 0 1 0,0 0-7 0,-2-8 0 16,2 8-6-16,0 0-4 0,0 0-3 0,0 0-6 16,0 0-3-16,0 0-7 0,0 0-1 0,0 0-5 15,0 0-5-15,0 0-2 0,0 0-7 0,0 0-2 16,0 0-6-16,0 0 3 0,0 0-7 0,0 0-3 15,0 0-1-15,0 0-1 0,-5-6 4 0,5 6-9 16,0 0 2-16,0 0 1 0,0 0 1 0,0 0-2 0,0 0 5 16,0 0-2-16,0 0 4 0,0 0-2 0,0 0 3 15,0 0-1-15,0 0 2 0,0 0-2 0,0 0 2 16,0 0-2-16,0 0-8 0,0 0 6 0,0 0-8 16,0 0-1-16,0 0-2 0,0 0 2 0,0 0 2 15,0 0 4-15,0 0 4 0,0 0 1 0,0 0-6 16,2 32 7-16,-2-32-1 0,4 24 3 0,-2-7 0 15,1 10-3-15,2-6-1 0,-1-2 4 0,2 10-3 16,3-2-4-16,0 0-3 0,2-1-1 0,-5-4 2 0,4 5-5 16,0-6 6-16,1 4-2 0,-2-4-3 0,1-4 2 15,0 0-8-15,-1-3 2 0,0 0-5 0,1 0-1 16,0-3-10-16,-1 2-10 0,-1-4-9 0,0-1-16 16,-3-2-23-16,-1 0-23 0,1-4-35 0,-5-2-48 15,6 5-51-15,-6-5-188 0,0 0-497 0,0 0 136 16</inkml:trace>
  <inkml:trace contextRef="#ctx0" brushRef="#br0" timeOffset="7034.9886">17709 6273 511 0,'0'0'252'0,"-4"-6"-24"0,4 6-17 16,0 0-10-16,0 0-13 0,-15 3-6 0,15-3-15 16,-18 12-12-16,5-2-11 0,-3 2-9 0,-7 8-9 15,7-3-6-15,-7 5-14 0,1-4 3 0,6 0-3 16,2-4-14-16,-7 8 0 0,5-5-3 0,-4 9-10 16,2-4-5-16,-5 0-4 0,5-1-5 0,-2 1-7 0,-2-2-11 15,0 2-4-15,-1 0-3 0,-2-3-6 16,0-2-17-16,7 0-15 0,0-5-20 0,2-4-29 15,3-2-41-15,2-1-43 0,1 2-51 0,2-5-263 0,8-2-535 16,-11 3 148-16</inkml:trace>
  <inkml:trace contextRef="#ctx0" brushRef="#br0" timeOffset="7343.8545">17862 6593 298 0,'0'0'250'0,"0"0"-32"0,0 0-7 15,0 0-6-15,0 0-5 0,0 0-17 0,9 11-5 0,-9-11-6 16,-2 18 1-16,0-2-13 0,0-1-14 0,-1 13-13 16,1-7-17-16,2-2-3 0,0-1-18 0,0 0-7 15,-2-1-11-15,2 0-22 0,0 0-22 0,0-3-50 0,2-4-62 16,-2-10-74-16,0 17-233 0,2-10-461 16,-2-7 129-16</inkml:trace>
  <inkml:trace contextRef="#ctx0" brushRef="#br0" timeOffset="11324.9421">11419 2418 277 0,'3'-9'376'0,"-3"9"-52"0,0 0-31 16,0 0-26-16,0 0-28 0,0 0-20 0,3-7-27 15,-3 7-13-15,0 0-33 0,0 0-13 0,0 0-16 16,0 0-13-16,0 0-12 0,0 0-8 0,0 0 2 0,0 0-6 16,11 27-1-16,-10-12-1 0,1 1-12 15,-2 1 8-15,2 10-12 0,-1 1-3 0,2-4-2 16,-2 5-9-16,0-2 4 0,-3-4-10 0,3-2 3 0,-3-4-12 15,1 2-4-15,-1-2-4 0,0 0-8 0,2 0-8 16,0-1-19-16,0 2-26 0,-1-1-26 0,2-7-35 16,-1-10-29-16,-1 18-30 0,1-18-39 0,1 11-21 15,-1-11-202-15,0 0-502 0,0 0 139 16</inkml:trace>
  <inkml:trace contextRef="#ctx0" brushRef="#br0" timeOffset="11755.9883">11439 2509 454 0,'0'0'225'15,"-5"-8"-31"-15,5 8-20 0,0 0-17 0,-3-9-16 16,3 9-16-16,-3-13-7 0,3 13-15 0,-4-15-9 0,4 15-2 15,-1-14-7-15,1 5-5 0,0 9-4 16,-1-18-3-16,0 11-1 0,1 7-7 0,1-17-6 0,0 7-4 16,2 3-7-16,4-7-6 0,0-1-6 0,1 3 1 15,0-2-5-15,5 1-4 0,1 1-3 0,1-2 2 16,-1 4 0-16,1 0-3 0,-3 1 3 0,1 2-5 16,-2 2 1-16,3 0-1 0,-2 1-5 0,-12 4 6 0,19 1-3 15,-3 4 2-15,-3 5 6 0,0 2 1 0,2 14 0 16,0 2-2-16,-7 3-2 0,0 0-3 0,-1 1 2 15,-2 1-4-15,-5-1 2 0,-1-2-3 0,0 0-2 16,-4 2 2-16,-1-12-7 0,2-2-1 0,-2-1 4 16,1 1-1-16,-2-2-3 0,-4-3 2 0,1-2 0 15,2 1 5-15,-4-1-2 0,-1-1-3 0,1-3-1 16,-2-1-6-16,-1-2-7 0,2 0-10 0,-5-2-18 0,6-2-18 16,-4 0-18-16,16 0-22 0,-34-5-22 15,17 1-20-15,1-1-21 0,2 0-24 0,2-1-18 0,1 1-127 16,-2-2-380-16,13 7 107 0</inkml:trace>
  <inkml:trace contextRef="#ctx0" brushRef="#br0" timeOffset="12115.8142">11730 2813 338 0,'0'0'296'0,"0"0"-33"16,0 0-24-16,0 0-12 0,0 0-27 0,0 0-21 0,-12 43-15 16,12-43-16-16,-3 15-16 0,3-15-16 0,-2 14-12 15,2-14-8-15,-5 17-12 0,5-17-11 0,-1 15-9 16,1-15-3-16,-3 14-18 0,3-14-22 0,-5 15-35 16,5-15-38-16,-4 13-45 0,4-13-41 0,0 0-57 15,-3 14-119-15,3-14-375 0,0 0 106 0</inkml:trace>
  <inkml:trace contextRef="#ctx0" brushRef="#br0" timeOffset="14322.4219">13157 5426 379 0,'0'0'211'0,"0"0"-17"0,0 0-15 0,0 10-17 16,0-10-6-16,0 0-16 0,0 0-4 0,6 8-10 15,-6-8-6-15,5 4 3 0,-5-4-4 0,7 5-12 16,-2-1-7-16,3-1-11 0,-1 0-5 0,1 1-8 16,2-1-11-16,8 1-3 0,-2-1-2 0,0-1-8 0,0 1-2 15,3-1-11-15,13 1-1 0,-9-3-4 16,8 0-7-16,-6 0-1 0,6-3 0 0,-6 3-4 16,9-5-1-16,-4 1-4 0,2-4 1 0,-2 3-3 0,-5-1-1 15,6-1-2-15,-2-1 5 0,3 2-7 0,-5-5 0 16,-3 4-2-16,7-6 5 0,-2 1-1 0,3 2-1 15,-5-2 2-15,-1-1 8 0,2 0-7 0,-1 3 3 16,0-2-2-16,-3 4-1 0,-5 0-4 0,10-6 0 0,-2 5-1 16,1 0 2-16,1-1-4 0,2-1 2 15,0 1-5-15,1 1 3 0,-1-2-4 0,5 1 4 0,-5-2-3 16,5 0 2-16,-1 1-3 0,-2 0 0 0,1-2-3 16,-1 2 3-16,1 2-4 0,-5-1 3 0,-1-1 2 15,-6 2-1-15,-2 3-3 0,0 0 3 0,-4-2 0 16,2 2 4-16,1 1-4 0,-4-2 6 0,3 2-1 0,-3-2 5 15,1 2-3-15,2-2 7 0,0-1-5 16,-2-1-1-16,4 2 1 0,11-6 0 16,-6 1 13-16,6 3-4 0,-1-1-12 0,-1-3 13 0,1 1-11 0,-2 0 5 15,2 0-5-15,-7 3-1 0,-2 2-4 0,-2-1 5 16,1 0-1-16,-4 0-5 0,0 1 0 0,1 0 5 16,-1 1-6-16,0-2 2 0,0 1-3 0,-1-2 3 15,-1 2-1-15,-1-3-2 0,3 3-1 0,-1-1-1 16,-1-2 0-16,2 1 3 0,0-1 0 0,8-4-4 15,-2 3 3-15,6-3-2 0,-1 0 3 0,0-2-3 0,2 0-4 16,-2 1 3-16,0 1 0 0,-3 0 3 0,-3 2-1 16,-3 2 0-16,-3 1-1 0,2-1 0 15,-2-1 1-15,1 3-1 0,-1 0 0 0,-1 1-3 0,1-3 5 16,-3 1 2-16,1 0-3 0,3-2 0 0,-3 1 1 16,1 0 1-16,2-1-11 0,-5-1 10 0,3 1-3 15,-1 1 5-15,3-1-2 0,-3 1-6 0,-1-2 6 16,10-7-2-16,-2 5-2 0,-2 3 3 0,-2 2-5 15,11-8 0-15,-7 3 2 0,-2 2 4 0,-4-1 0 0,3 2 2 16,8-6-1-16,-4 4 2 0,-6 0 2 0,1 2-3 16,9-3 4-16,-10-1-8 0,4 3 8 0,4-7-7 15,-2 4 4-15,-5 3 1 0,-1 2-4 0,8-10 2 16,-4 4-2-16,-6 2-6 0,3 3 5 0,-1-2-1 16,-2 2 0-16,3 0 1 0,-3-1 0 0,3 0-5 15,-2 0 1-15,0-1 3 0,1 4-2 0,5-11-1 16,-1 8 4-16,-4-1-2 0,1 2-4 0,-3 0 4 15,1 0 1-15,-1-1-3 0,2 2-1 0,1-4 2 0,-2 3 4 16,0-2-6-16,3 2 0 0,-3-1-1 0,1-2 4 16,4-5 0-16,-1 4-5 0,-3 2 2 15,-3 1-5-15,1-2 6 0,8-2-1 0,-6 0-4 0,-1 2-15 16,-3 2 2-16,2 1 4 0,-1-1-1 0,1 0 4 16,1 1-2-16,-3-1 7 0,3 1-6 0,-3-2 4 15,0 0-2-15,4 0 4 0,6-6 1 0,-4 4-2 16,-4 1 2-16,-2 2 1 0,-1 1 2 0,1-3-1 15,-1 2 3-15,1 0-2 0,0 1-1 0,0-1 4 0,-2-1-1 16,0 4-5-16,0 0 4 0,-2 0 6 0,-1 2-3 16,4-3 0-16,-3 0-1 0,0 2 2 0,-1 0 0 15,-2 0 0-15,3 2-1 0,-2-3 0 0,4 0-1 16,-1 0 5-16,-3 1-8 0,3-1 3 0,-3 3 4 16,0-2 2-16,1 0-4 0,-1 2 1 0,5-6-1 0,-1 3 6 15,-3 2-5-15,0-3-2 0,0 4 4 16,-2 0-3-16,3-1-1 0,-7 7 4 0,9-13-3 15,-5 8 0-15,-4 5 1 0,7-9-1 0,-7 9-11 0,7-8-2 16,-7 8-7-16,2-7-10 0,-2 7-11 0,0 0-15 16,2-11-14-16,-2 11-28 0,0 0-38 0,-2-13-46 15,2 13-218-15,0 0-479 0,-9-16 134 0</inkml:trace>
  <inkml:trace contextRef="#ctx0" brushRef="#br0" timeOffset="15200.2268">17879 2725 221 0,'0'0'265'0,"1"-10"-45"15,-1 10-35-15,0 0-17 0,-3-13-22 0,3 13-12 16,0 0-21-16,-9-13-12 0,3 8-16 0,6 5-7 0,-13-9-9 16,5 7-1-16,-8-3-9 0,4 2-4 0,1 1-3 15,0 1-2-15,11 1-1 0,-28 0-3 0,12 1 0 16,-3 2-4-16,0 3 0 0,0-1 2 0,-9 5 2 16,4-2 1-16,-4 7-5 0,11-2-3 0,-3-1-3 15,-3 5-4-15,8-2-1 0,3-5-1 0,1 1-4 16,5-1-5-16,-4 2 0 0,4 0-2 0,1 2 1 15,5-5-3-15,0-9 3 0,3 20-1 0,-3-20 3 0,8 13-5 16,-1-6-1-16,4 8 1 0,1-5-3 0,-1 3 1 16,2-5-3-16,1 3-2 0,1 0 0 0,0-1-2 15,-4 1 2-15,1-1-4 0,0 2-4 0,-3-2 7 16,0 5-2-16,1-2-1 0,-4 1 3 0,0 2 3 16,-3-1-4-16,1-1 4 0,-4 2 0 0,0 0 2 15,0 0 4-15,-4-2 2 0,-1-1 11 0,-2-2 3 0,-2 3 7 16,1 0 2-16,-2-4 2 0,-2 2 0 15,-2-1 0-15,1-3-2 0,-3-1-4 0,0 1-5 0,-1-4-2 16,-2 1-1-16,3-2-4 0,-1 0-15 0,0-1-12 16,-3-2-22-16,4 0-30 0,-1-5-42 0,-2 3-59 15,8-2-63-15,-2-5-198 0,1 3-495 0,-3 0 137 16</inkml:trace>
  <inkml:trace contextRef="#ctx0" brushRef="#br0" timeOffset="17665.7558">17427 5028 405 0,'0'0'333'0,"0"0"-40"16,0 0-18-16,0 0-21 0,0 0-23 0,0 0-27 16,0 0-10-16,0 0-27 0,16 11-17 0,-16-11-13 15,12 13-15-15,-7-6-11 0,4 5-14 0,3-2-9 16,-3 4-7-16,2 0-9 0,-2 1-2 0,0-1-11 0,-2 0-1 16,-2 0-6-16,-1-3-12 0,1-1 2 0,0 4-1 15,0 1-2-15,-3-3-14 0,1-2-4 16,-3-10-15-16,4 15-12 0,-4-9-19 0,0-6-24 0,0 0-28 15,3 15-33-15,-3-15-38 0,0 0-44 0,0 0-34 16,0 0-156-16,0 0-459 0,0 0 127 0</inkml:trace>
  <inkml:trace contextRef="#ctx0" brushRef="#br0" timeOffset="18219.4265">17330 4946 333 0,'5'-13'251'0,"-5"13"-40"0,0 0-25 0,11-3-21 15,-11 3-18-15,16-5-17 0,-7 3-15 0,7 0-8 0,-3 2-9 16,3-3-10-16,-3 3-4 0,5 2-8 0,-7-1-5 16,0 1-5-16,1 0-8 0,5 3-2 0,0-3-3 15,-1 4-5-15,-1-2-5 0,1 4-6 0,-1 1-2 16,1-1-6-16,-1 0-4 0,1 1-2 0,-2 0-5 15,2 1-3-15,-1-1-3 0,-1 2-3 0,-1 0 2 16,0 1-2-16,0 0-2 0,-3-2-2 0,2 0-1 16,-5 1-1-16,-1-2 6 0,0 0 1 0,-2-2 3 15,-1 0 4-15,1 3 3 0,-4-10-2 0,6 14 1 0,-4-5-2 16,0-1-3-16,-2-8 1 0,5 14-1 0,-4-6-2 16,-1-8 1-16,1 15 5 0,-1-15 3 0,-2 14 6 15,-1-6 3-15,3-8 5 0,-6 15 5 0,1-9 6 16,-2 1 5-16,7-7 3 0,-13 12 2 0,-1-2 5 15,1 0 3-15,-1-3 1 0,-4 1 0 0,6-2-5 16,-5 0-1-16,0-1-5 0,1-1 1 0,-1-1-12 16,-2 0 4-16,6-1-8 0,-4 1-7 0,-3 1-9 15,5-2-18-15,-1-2-31 0,0 0-28 0,-2 0-50 16,2-5-56-16,3 3-66 0,-4-3-223 0,0-1-537 0,7-2 148 16</inkml:trace>
  <inkml:trace contextRef="#ctx0" brushRef="#br0" timeOffset="19793.7577">15125 4918 472 0,'0'0'262'0,"0"0"-36"0,0 0-32 0,0 0-25 16,0 0-18-16,0 0-18 0,-19-2-14 0,19 2-15 0,0 0-17 15,0 0-6-15,0 0-15 0,0 0-5 16,0 0-10-16,0 0-9 0,0 0-8 0,0 0-9 0,0 0-8 16,0 0-5-16,0 0-3 0,0 0-7 0,0 0-3 15,0 0-4-15,0 0 9 0,0 0-4 0,0 0 2 16,0 0 3-16,0 0 3 0,0 0 0 0,0 0 6 16,0 0 4-16,0 0 4 0,0 0 7 0,0 0 5 15,0 0 1-15,0 0-2 0,0 0 1 0,0 0 0 0,0 0 0 16,0 0-4-16,0 0-2 0,0 0-6 15,0 0-6-15,0 0 3 0,0 0 1 0,-3 12-7 0,3-12-2 16,0 0-6-16,0 0-7 0,0 0-6 0,0 0-6 16,0 0-5-16,0 0-1 0,0 0 0 0,0 0 1 15,0 0 3-15,0 0 8 0,0 0 5 0,0 0 8 16,0 0 8-16,0 0 4 0,0 0 15 0,0 0 8 0,0 0 12 16,0 0 10-16,0 0 7 0,0 0 7 15,0 0 2-15,0 0 3 0,0 0-3 0,0 0-7 16,0 0-1-16,0 0-10 0,0 0-14 0,0 0-13 0,0 0-20 15,0 0-30-15,0 0-41 0,0 0-56 16,0 0-57-16,0 0-55 0,0 0-176 0,0 0-481 0,0 0 134 16</inkml:trace>
  <inkml:trace contextRef="#ctx0" brushRef="#br0" timeOffset="21142.4023">12666 4824 297 0,'0'0'234'0,"0"0"-54"0,0 0-28 0,0 0-28 15,0 0-27-15,0 0-25 0,-7 6-26 0,7-6-48 16,0 0-36-16,0 0-22 0,0 0-76 0,0 0-158 15,0 0 49-15</inkml:trace>
  <inkml:trace contextRef="#ctx0" brushRef="#br0" timeOffset="21287.3135">12793 4903 417 0,'0'0'146'0,"0"0"-52"0,16-3-65 0,-16 3-104 16,0 0-85-16,0 0 30 0</inkml:trace>
  <inkml:trace contextRef="#ctx0" brushRef="#br0" timeOffset="21433.259">13060 4925 450 0,'0'0'217'0,"0"0"-42"15,0 0-35-15,0 0-29 0,14-2-24 0,-14 2-33 16,0 0-24-16,14-5-24 0,-6 3-32 0,-8 2-27 16,18-7-94-16,-9 3-175 0,0 1 53 0</inkml:trace>
  <inkml:trace contextRef="#ctx0" brushRef="#br0" timeOffset="21592.9784">13472 4857 246 0,'9'-2'116'0,"-9"2"-36"0,14-2-37 16,-14 2-27-16,14-3-34 0,-7 2-26 0,-7 1-49 0,17-3 16 16</inkml:trace>
  <inkml:trace contextRef="#ctx0" brushRef="#br0" timeOffset="21690.3387">13633 4850 228 0,'0'0'165'0,"0"0"-36"0,0 0-12 0,11 3-23 16,-11-3-11-16,0 0-4 0,0 0-26 0,0 0-17 16,19 0-20-16,-19 0-36 0,16-4-22 0,-9 1-68 0,-7 3-133 15,15-5 43-15</inkml:trace>
  <inkml:trace contextRef="#ctx0" brushRef="#br0" timeOffset="21781.7463">13802 4823 313 0,'17'1'137'0,"-17"-1"-6"15,0 0-18-15,0 0-15 0,17 0-8 0,-17 0-7 16,0 0-21-16,0 0-9 0,13 0-39 0,-13 0-32 15,14-3-46-15,-5 2-58 0,-9 1-144 0,27-6 45 16</inkml:trace>
  <inkml:trace contextRef="#ctx0" brushRef="#br0" timeOffset="21963.0026">14216 4830 290 0,'0'0'229'0,"0"0"-42"15,9 6-28-15,-9-6-39 0,0 0-27 0,0 0-30 16,0 0-17-16,0 0-35 0,0 0-29 0,13-1-23 0,-13 1-2 15,0 0-8-15,18-5-12 0,-18 5 1 0,9-3 6 16,-9 3 12-16,13-1 14 0,-13 1 40 16,12 0-3-16,-12 0 11 0,13 1 9 0,-13-1-7 0,9 3-5 15,-9-3 9-15,12 3-13 0,-12-3-19 0,12 5-31 16,-12-5-63-16,12 1-119 0,-12-1 38 0</inkml:trace>
  <inkml:trace contextRef="#ctx0" brushRef="#br0" timeOffset="22161.8809">14699 4832 279 0,'0'0'148'0,"11"4"-32"0,-11-4-18 0,0 0-18 0,0 0-21 16,13 2-15-16,-13-2-12 0,0 0-13 0,19-2-3 16,-19 2-3-16,15-1 3 0,-15 1 0 0,19-3 3 15,-19 3 1-15,15-3-8 0,-15 3 11 0,18-1-2 16,-18 1-2-16,17-2 1 0,-17 2-4 0,16-2-4 15,-16 2-5-15,16 1-13 0,-16-1-34 0,16 0-89 16,-16 0-151-16,0 0 47 0</inkml:trace>
  <inkml:trace contextRef="#ctx0" brushRef="#br0" timeOffset="22750.3053">15098 4923 511 0,'0'0'251'16,"0"0"-38"-16,0 0-46 0,0 0-44 0,0 0-49 15,0 0-50-15,0 0-54 0,0 0-139 0,0 0-199 16,0 0 61-16</inkml:trace>
  <inkml:trace contextRef="#ctx0" brushRef="#br0" timeOffset="23171.4434">15130 5318 321 0,'-7'14'145'0,"7"-14"-45"0,0 0-39 16,-2 7-46-16,2-7-83 0,0 0-79 0,0 0 29 16</inkml:trace>
  <inkml:trace contextRef="#ctx0" brushRef="#br0" timeOffset="23268.4605">15119 5424 238 0,'0'0'84'0,"0"0"-47"0,0 0-63 0,0 0-26 15,0 0 11-15</inkml:trace>
  <inkml:trace contextRef="#ctx0" brushRef="#br0" timeOffset="23930.5501">15128 5020 414 0,'0'0'239'0,"0"0"-54"0,0 0-39 16,0 0-57-16,0 0-39 0,0 0-46 0,0 0-69 16,0 0-64-16,0 0-152 0,0 0 46 0</inkml:trace>
  <inkml:trace contextRef="#ctx0" brushRef="#br0" timeOffset="24236.1762">15098 5428 308 0,'-2'13'164'0,"2"-13"-24"16,0 0-37-16,0 0-15 0,0 0-30 0,0 0-24 16,0 12-41-16,0-12-22 0,0 0-71 0,0 0-116 0,0 0 39 15</inkml:trace>
  <inkml:trace contextRef="#ctx0" brushRef="#br0" timeOffset="24633.8507">15100 5733 221 0,'0'0'155'0,"-2"15"-10"0,2-15-36 16,0 0-20-16,0 0-17 0,0 0-20 0,0 0-18 15,-2 11-11-15,2-11-7 0,0 0-3 0,0 0-4 0,-2 12 1 16,2-12-3-16,0 0 8 0,0 0-8 0,0 0 7 16,0 0-3-16,0 14 8 0,0-14 4 0,0 0 3 15,0 0-3-15,0 0 9 0,2 17-1 16,-2-17-12-16,0 0-1 0,0 0-2 0,0 11-4 0,0-11 5 15,0 0 2-15,0 0-7 0,0 0 7 0,0 0-7 16,-2 15 3-16,2-15 19 0,0 0-6 0,-2 12 1 16,2-12 10-16,0 0-13 0,0 0 16 0,0 17-8 0,0-17 3 15,0 0-5-15,0 0 0 0,-2 13-2 16,2-13-11-16,0 0-1 0,0 0 3 0,0 0-4 0,0 14-8 16,0-14-9-16,0 0-5 0,0 0-10 0,0 0-7 15,0 0-15-15,0 13-21 0,0-13-6 16,0 0-32-16,0 0-92 0,0 0-220 0,0 0 64 0</inkml:trace>
  <inkml:trace contextRef="#ctx0" brushRef="#br0" timeOffset="26672.1658">15077 6493 512 0,'2'-7'262'15,"-2"7"-39"-15,0 0-24 0,0 0-24 0,-4-12-24 16,0 6-19-16,4 6-17 0,-9-6-13 0,3 4-10 16,6 2-3-16,-16-3-10 0,9 2-6 0,-1-1-5 15,8 2 1-15,-17 0-1 0,9 3 1 0,-1-1 2 16,0 0-2-16,-1 2-2 0,-5 2 2 0,1 3-4 16,3 1-5-16,-2 0-4 0,2 2 2 0,2-1-7 0,-1 1-5 15,3 2-5-15,1-2-4 0,2 0-5 0,1-1-1 16,1-2-3-16,2 1-3 0,0-3-3 0,0 3-1 15,2-3-2-15,1 0-5 0,1-1-1 0,0 2-3 16,3-4-3-16,-2-1-4 0,0 3 0 0,-1-2-2 16,2-2-5-16,-6-2-2 0,14 3-3 0,-7-3-5 15,-7 0-1-15,17-2 0 0,-9-1 3 0,1-1-2 0,6-3 4 16,-1-2-2-16,-3 0 3 0,-3 2 1 16,4-2 2-16,-3-2 1 0,-2-1 5 0,2-2-1 0,2 4 5 15,-6 2 1-15,1-1 3 0,-1 2 2 0,0 2 6 16,-3-1 1-16,2 0-2 0,-4 6 1 0,4-8-1 15,-4 8 0-15,3-6 3 0,-3 6-4 0,0 0 0 16,6-6-4-16,-6 6 12 0,0 0 10 0,0 0 3 16,0 0 7-16,8 13 8 0,-6-4 3 0,-2-2 2 0,2 9 5 15,-4 1 0-15,0 12 11 0,2-8-4 16,-3 9 0-16,0 0-6 0,1-3-1 0,-2 2-10 0,2-2 4 16,-2-1-13-16,3-4 1 0,-3-3-5 0,0 0-4 15,4-3-5-15,-3 1-6 0,2-3-5 0,-3-2-9 16,4 0-24-16,0-3-22 0,0-2-18 0,-2 0-22 15,2-7-20-15,0 9-33 0,0-9-36 0,0 0-27 16,0 0-36-16,2 9-19 0,-2-9-192 0,0 0-528 16,0 0 146-16</inkml:trace>
  <inkml:trace contextRef="#ctx0" brushRef="#br0" timeOffset="26914.9134">14971 6849 245 0,'0'0'372'0,"-11"0"-67"0,11 0-45 0,0 0-26 16,0 0-29-16,0 0-22 0,0 0-19 0,0 0-18 0,0 0-17 16,0 0-14-16,0 0-15 0,31-5-11 0,-20 3-10 15,-3 1-12-15,4-1-9 0,-3 2-8 0,0 0-11 16,-2 0-12-16,2 0-22 0,-2 0-20 0,-7 0-28 15,14 0-28-15,-14 0-26 0,13 0-33 0,-13 0-30 16,14-2-155-16,-14 2-375 0,0 0 105 0</inkml:trace>
  <inkml:trace contextRef="#ctx0" brushRef="#br0" timeOffset="27576.5184">15301 6829 328 0,'0'0'236'0,"4"-2"-12"0,-4 2-16 0,0 0-8 15,0 0-12-15,0 0-12 0,0 0-10 0,3-6-13 16,-3 6-14-16,0 0-11 0,0 0-3 0,0 0-11 0,0 0-5 16,0 0-8-16,0 0 2 0,0 0-8 0,0 0 0 15,0 0-8-15,-30 11-5 0,23-6-5 0,7-5-4 16,-10 8-3-16,2-1-6 0,2-1-2 0,1-1-5 16,1 3 0-16,4-8-6 0,-9 15-1 15,5-6-1-15,-1-1-12 0,2 0-5 0,3-8 2 0,-2 18-5 16,0-2-1-16,2-5-3 0,2-2 0 0,1 1-12 15,-3-10-2-15,7 13-12 0,-3-6-11 0,-1-2-15 16,3 0-15-16,-2-1-12 0,-4-4-18 0,9 4-18 0,-9-4-27 16,0 0-22-16,14 0-20 0,-14 0-15 0,0 0-19 15,15-7 3-15,-7 3-164 0,-4-4-423 0,1 1 119 16</inkml:trace>
  <inkml:trace contextRef="#ctx0" brushRef="#br0" timeOffset="27799.7623">15380 6804 290 0,'0'0'231'16,"6"-5"-34"-16,-6 5-24 0,0 0-18 0,5-2-20 15,-5 2-8-15,0 0-9 0,0 0 0 0,0 0 2 16,0 0-6-16,0 0-2 0,0 0 1 0,0 0 1 16,0 0-5-16,0 0-5 0,0 0-5 0,0 0-2 15,0 0-14-15,-9 20-4 0,1-17-9 0,8-3-4 16,-13 5-9-16,5-2-3 0,1-3-9 0,-2 1-11 0,2 2-18 15,-2-3-16-15,9 0-22 0,-20 4-33 0,2-3-27 16,4 1-43-16,1 1-45 0,1-1-177 0,2 0-412 16,1 1 117-16</inkml:trace>
  <inkml:trace contextRef="#ctx0" brushRef="#br0" timeOffset="29311.8924">11687 4790 466 0,'0'0'273'15,"0"0"-38"-15,0 0-27 0,0 0-26 0,0 0-21 0,0 0-21 16,0 0-15-16,0 0-14 0,0 0-6 15,0 0-4-15,0 0-4 0,0 0-13 0,0 0 2 0,0 0-8 16,0 0-3-16,0 0 1 0,1 35-3 0,2-19-11 16,-3-2 9-16,0 2-9 0,1 1-1 0,1 1-9 15,0-1-5-15,-3 9-2 0,4-6-12 0,-4-1 4 16,1-3-3-16,3-3-3 0,-2 4-2 0,1-5-3 16,-2-2 1-16,0 0-6 0,0-10-3 0,0 13-1 15,0-13-5-15,0 11 5 0,0-11 2 0,0 0-2 16,1 11-4-16,-1-11-14 0,0 0 4 0,0 0-4 15,0 0 0-15,0 0-5 0,0 0 4 0,0 0-1 0,0 0-1 16,0 0-3-16,0 0 3 0,-11-33-4 0,9 24 1 16,0-5 4-16,-2-2-3 0,2 4 3 0,-1-2 2 15,1-1-4-15,-1 2 6 0,2 1-15 0,-2 1 11 0,1-3-1 16,2 1-3-16,0-1 4 0,1 2 1 16,2 1-8-16,0-5 0 0,1 1 0 0,0 2-2 15,1-1-2-15,2-2 0 0,-2 1-2 0,0 4 4 0,-1 3-1 16,1-1 2-16,-1 2 1 0,-4 7 1 15,9-13 0-15,-3 8 2 0,-1-1 1 0,0 2 2 0,0 0 1 16,-5 4 0-16,15-3 5 0,-15 3-1 0,14-4 2 16,-14 4-2-16,14 2 0 0,-14-2 1 0,16 3-4 15,-9 1 3-15,1-2-4 0,-8-2 3 0,13 6 3 16,-8-2 1-16,0 2 0 0,-5-6-2 0,9 11 2 16,-6-5 2-16,-3-6 4 0,1 14 2 0,-1-14-4 15,-4 16 11-15,1-6-5 0,0-3 2 0,-2 6-2 16,-3-1 1-16,3 0-1 0,0-5 0 0,-1 0-3 0,1 0 2 15,-1-1-2-15,6-6-1 0,-10 10-8 0,3-5-10 16,7-5-20-16,-11 8-17 0,6-5-24 0,5-3-26 16,0 0-34-16,-14 5-40 0,14-5-214 0,0 0-455 15,-16-1 124-15</inkml:trace>
  <inkml:trace contextRef="#ctx0" brushRef="#br0" timeOffset="30175.665">11970 4988 273 0,'0'0'206'0,"0"0"-29"16,0 0-12-16,0 0-19 0,0 0-20 0,0 0-10 15,0 0-14-15,0 0-14 0,0 0-9 0,0 0-9 16,0 0-7-16,0 0-7 0,0 0-5 0,-8-12-5 0,8 12-2 16,0 0-3-16,0 0-4 0,0 0 1 15,0 0 0-15,0 0 4 0,0 0 6 0,-15 2 5 0,15-2 0 16,0 0 1-16,0 0 5 0,0 0 3 15,-19 8-5-15,19-8 6 0,-8 5-2 0,8-5 0 0,-9 4-9 16,3 1-2-16,6-5-8 0,-11 7 6 0,11-7 2 16,-6 10-5-16,1-6 0 0,5-4-7 0,-6 10 0 15,6-10-6-15,-3 8-2 0,3-8-3 0,0 0 1 0,2 13-3 16,-2-13-1-16,5 9-3 0,-5-9-5 16,10 12-15-16,-4-10-8 0,-6-2-14 0,9 6-15 0,-9-6-14 15,14 6-9-15,-14-6-9 0,12 3-4 0,-12-3-3 16,14 1-4-16,-14-1 4 0,12 1 7 0,-12-1-17 15,0 0 10-15,13 3-10 0,-13-3-10 0,0 0 1 16,0 0 0-16,0 0-24 0,13 3-11 0,-13-3-106 16,0 0-281-16,0 0 81 0</inkml:trace>
  <inkml:trace contextRef="#ctx0" brushRef="#br0" timeOffset="30484.8611">12018 4993 361 0,'0'0'167'0,"0"0"-20"16,0 0-1-16,0 0-11 0,0 0-13 0,0 0-4 0,0 0-7 0,0 0-2 15,0 0-8-15,0 0-1 0,0 0-6 0,0 0 1 16,0 0-3-16,0 0-6 0,0 0 3 0,0 0-5 15,0 0-5-15,0 0-4 0,-22 19-2 0,22-19-6 16,-6 6-5-16,6-6-5 0,-9 9-11 0,9-9 2 16,-10 8-1-16,4-2-9 0,1-1-1 0,-2-1-7 15,7-4 2-15,-12 9-7 0,6-5 0 0,0 1-9 0,6-5-9 16,-11 7-16-16,11-7-25 0,0 0-26 16,-15 4-38-16,15-4-47 0,-8 0-201 0,8 0-413 0,0 0 117 15</inkml:trace>
  <inkml:trace contextRef="#ctx0" brushRef="#br0" timeOffset="33469.8117">15411 6774 256 0,'0'0'149'0,"0"0"-33"0,0 0-14 16,5-10-6-16,-5 10 7 0,0 0-7 0,0 0-10 0,0 0-3 15,2-7 1-15,-2 7-4 0,0 0 3 0,0 0 1 16,0 0 1-16,0 0-9 0,0 0 4 0,0 0-2 16,6-7-1-16,-6 7-3 0,0 0-8 0,0 0-6 15,0 0-7-15,0 0 0 0,0 0-7 0,0 0-5 16,0 0-4-16,0 0-1 0,3-8-10 0,-3 8-3 15,0 0-2-15,0 0-5 0,0 0 7 0,0 0-9 0,0 0-2 16,0 0 2-16,2-10-2 0,-2 10 1 0,0 0-5 16,0 0 3-16,0 0 2 0,0 0 0 0,0 0 4 15,0 0-1-15,0 0 8 0,2-10 1 0,-2 10 1 16,0 0 0-16,0 0-6 0,0 0-2 0,0 0 0 16,0 0-4-16,0 0 0 0,0 0-1 0,0 0-3 15,-13-9 0-15,13 9 1 0,0 0-6 0,-9-2-1 16,9 2 0-16,0 0 1 0,-18-5 2 0,11 3-3 15,7 2-1-15,-16-1 2 0,16 1-1 0,-17-4-2 0,7 4 2 16,10 0-1-16,-24 3-4 0,10-1 1 0,3 0-2 16,-1 0 0-16,4 1-3 0,8-3-6 0,-13 5-16 15,5-1-10-15,8-4-17 0,-11 7-23 16,11-7-19-16,-9 7-33 0,9-7-60 0,-4 5-101 0,4-5-345 16,0 0 97-16</inkml:trace>
  <inkml:trace contextRef="#ctx0" brushRef="#br0" timeOffset="34313.8948">15282 7032 427 0,'0'0'233'16,"0"0"-32"-16,0 0-23 0,0 0-21 0,0 0-17 0,0 0-16 15,0 0-11-15,0 0-15 0,0 0-14 0,0 0-11 16,0 0-13-16,0 0-3 0,0 0-13 0,0 0-8 15,0 0-12-15,28-12-7 0,-28 12-11 0,0 0-7 16,16-4-3-16,-16 4-11 0,11-3-18 16,-11 3-15-16,11-5-21 0,-11 5-36 0,11-6-131 0,-6 1-278 15,3 2 80-15</inkml:trace>
  <inkml:trace contextRef="#ctx0" brushRef="#br0" timeOffset="36037.7893">15119 4884 246 0,'0'0'226'15,"0"0"-29"-15,-16 4-20 0,16-4-8 0,-5 3-22 0,5-3-3 16,-8 4-16-16,8-4-13 0,-3 4-8 0,3-4-10 15,0 0-7-15,-6 9-4 0,6-9-9 16,0 0-2-16,-2 8-10 0,2-8-6 0,0 0-1 0,-2 7-3 16,2-7-6-16,0 0-3 0,0 0-1 0,6 7-13 15,-6-7 2-15,0 0-13 0,0 0-8 0,4 5-8 0,-4-5-1 16,0 0-4-16,0 0-3 0,0 0 0 16,0 0-4-16,0 0 9 0,0 0 6 0,0 0 2 15,0 0 1-15,0 0 8 0,0 0 3 0,0 0 3 0,0 0 4 16,11-14-3-16,-11 14-3 0,0 0 0 15,0 0-1-15,0 0 0 0,0 0 0 0,0 0-2 0,0 0 3 16,0 0 0-16,0 0 0 0,0 0-1 0,0 0-3 16,0 0-2-16,0 0 1 0,0 0-1 0,0 0-3 15,0 0 0-15,-22 11-2 0,22-11-2 0,0 0-4 16,-2 10-6-16,2-10-2 0,0 0-12 0,1 9-7 16,-1-9-8-16,0 0-3 0,6 9 2 0,-6-9-2 0,7 4-7 15,-1-1 2-15,-6-3 1 0,0 0-3 0,10 2 8 16,-10-2 3-16,8 0 4 0,-8 0 2 0,0 0 4 15,0 0 10-15,11-7 9 0,-11 7 15 0,7-5 6 16,-7 5 13-16,5-5 2 0,-5 5 3 0,4-6-5 16,-4 6 2-16,0 0-5 0,0 0-5 0,0 0-5 15,0 0-2-15,0 0-1 0,-12-14-1 0,12 14-2 16,-8-2-1-16,8 2 1 0,-11 2 0 0,11-2-3 16,-12 1 4-16,12-1-3 0,-11 4-3 0,11-4-1 0,-8 5 0 15,8-5-3-15,-6 5-2 0,6-5 0 0,-6 6-4 16,6-6-4-16,-3 6-4 0,3-6-7 15,0 0-5-15,0 0-12 0,0 0 1 0,7 11-1 0,-7-11-10 16,0 0 0-16,0 0-2 0,10 3 1 0,-10-3 3 16,0 0 4-16,0 0 5 0,0 0 3 0,11-3 5 15,-11 3 2-15,0 0 11 0,8-6 7 0,-8 6 5 16,0 0 7-16,5-9 3 0,-5 9 6 0,3-6 3 0,-3 6-5 16,0-7 2-16,0 7-5 0,0 0-1 15,0 0 3-15,-6-14 1 0,6 14 4 0,0 0-2 0,-6-7 3 16,6 7 7-16,0 0-2 0,-7-1 0 0,7 1 0 15,0 0 3-15,0 0-3 0,0 0-3 0,0 0-2 16,-13 8 0-16,13-8-2 0,-7 4 0 0,7-4-3 16,-2 7-4-16,2-7 1 0,0 0-10 0,0 0-11 15,6 13-11-15,-6-13-14 0,8 5-12 0,0-2-15 0,-1-1-9 16,-7-2-8-16,20 3-5 0,-20-3-10 16,16 1-4-16,-16-1 6 0,16-2 8 0,-16 2 1 15,15-3 15-15,-7 2 8 0,-8 1 12 0,13-6 14 0,-9 4 6 16,0-2 19-16,-4 4 14 0,8-10 5 0,-6 4 5 15,-2 6 7-15,2-11 6 0,-2 11 5 0,0-11 0 16,0 11 6-16,-4-14 1 0,2 10 1 0,2 4 1 16,-8-10-2-16,4 5 0 0,4 5-1 0,-11-6 8 15,7 5-3-15,4 1-2 0,0 0 1 0,-21 2-6 16,21-2 0-16,-15 6-3 0,8-3-2 0,7-3-4 0,-11 8-2 16,6-2-11-16,5-6 1 0,-7 11 3 15,4-4-3-15,3-7-2 0,0 12-12 0,0-12 3 0,0 0-3 16,8 13-1-16,-2-9-2 0,1-1 1 0,-7-3-2 15,14 5 3-15,-10-4-4 0,-4-1 0 0,11 1-1 16,-11-1-2-16,14 0 1 0,-14 0 1 0,13-5-1 16,-8 3 2-16,1-1 1 0,-6 3 3 0,10-10-4 15,-6 6 4-15,-1-3 4 0,-3 7 4 0,6-10 4 0,-6 4 0 16,0 6-1-16,2-9-7 0,-2 9 6 0,0 0-3 16,-4-12 2-16,4 12-2 0,-7-8 0 0,7 8 0 15,-11-5-1-15,11 5 3 0,-12 0-2 0,12 0 3 16,-13 1-6-16,13-1 0 0,-14 4-2 0,14-4-1 15,-13 8 4-15,7-5-7 0,6-3-6 0,-8 8-3 16,8-8-6-16,-4 5-11 0,4-5-11 0,0 0-7 16,0 0-10-16,0 0-8 0,0 0-3 0,0 0-7 15,0 0 0-15,0 0 5 0,0 0 3 0,0 0 7 0,16 9 5 16,-16-9 4-16,0 0 5 0,0 0 11 0,0 0 16 16,0 0 13-16,0 0 6 0,0 0 2 0,0 0 1 15,13-16-3-15,-13 16 4 0,0 0-2 0,0 0-3 16,0 0 0-16,0 0-3 0,0 0-2 0,0 0-15 15,-20-11-21-15,20 11-27 0,0 0-37 0,-16-2-41 16,16 2-158-16,0 0-360 0,0 0 103 0</inkml:trace>
  <inkml:trace contextRef="#ctx0" brushRef="#br1" timeOffset="53542.2242">19141 5097 325 0,'0'0'191'0,"0"0"-29"16,0 0-12-16,0 0-15 0,0 0-11 0,0 0-2 0,0 0-4 15,0 0-1-15,0 0-3 0,0 0-7 0,5 29-2 16,-4-22-5-16,1 1-11 0,-1 1 1 0,3 5-8 16,-2 1-4-16,1-2-4 0,-2 3-7 0,1 0-5 15,0-1-7-15,1-1-6 0,1 2-5 0,-3-2-2 16,2-3-7-16,-2 0-2 0,0 0-1 0,0-2-3 16,0 0-3-16,0-2-6 0,0 1 3 0,0 0-6 15,1-2 1-15,-2-6-4 0,1 10 1 0,-1-10-1 16,0 8 1-16,0-8 2 0,0 0 7 0,0 0 3 15,0 11 3-15,0-11-3 0,0 0-4 0,0 0-2 0,0 0-2 16,0 0-4-16,0 0 1 0,0 0-3 16,0 0-2-16,-7-29-4 0,5 19 3 0,-2-7-2 0,1 1-1 15,-1-2-3-15,1 0-2 0,1 3 4 0,-1-2-3 16,0 3-3-16,2-2 2 0,-1 0-4 0,2 1 4 16,1-3-3-16,1 1 3 0,-1 2-3 0,4-5 2 15,3-4-2-15,1 4-4 0,-1 2 4 0,0 2 0 16,3 0-5-16,-2 2 2 0,2 1 2 0,-1-1-1 0,0 2 2 15,-2 2-2-15,-1 2-2 0,1 2-5 0,-4 1 3 16,2 2 4-16,-6 3 0 0,8-5-2 16,-8 5 7-16,12 0-10 0,-12 0 8 0,10 5 1 0,-4-1 0 15,-6-4 0-15,12 13 1 0,-8-7 0 0,5 6 0 16,-3-1 2-16,-1-1-2 0,-3-1-1 0,2 1 5 16,-3-2-2-16,-1-8-2 0,0 18 2 0,-1-10-2 0,1-8 2 15,-8 15 0-15,0-1-2 0,-1-1 0 16,-3-2-2-16,0 4 0 0,-2-5 1 0,2 2-5 0,0-5-13 15,1 0-25-15,1-4-37 0,1 1-45 16,2-1-62-16,7-3-179 0,0 0-438 0,-21-2 121 16</inkml:trace>
  <inkml:trace contextRef="#ctx0" brushRef="#br1" timeOffset="55861.8511">19411 5344 460 0,'0'0'222'0,"0"0"-21"0,0 0-24 0,0 0-15 16,0 0-12-16,0 0-12 0,0 0-15 0,0 0-7 16,0 0-9-16,5 27-5 0,-5-27-11 0,-1 12-6 15,1-5-9-15,0-7-9 0,-1 12-9 0,-1-5-3 0,2-7-7 16,-1 12-5-16,-1-5-15 0,2-7-24 16,-3 10-31-16,3-10-38 0,-4 12-44 0,2-6-199 0,2-6-369 15,-6 9 104-15</inkml:trace>
  <inkml:trace contextRef="#ctx0" brushRef="#br1" timeOffset="56246.505">19685 5407 433 0,'0'0'253'0,"0"0"-37"0,0 0-16 15,0 0-29-15,0 0-19 0,9 22-16 0,-9-15-21 16,0-7-6-16,1 14-12 0,-1-6-12 0,0-8-18 0,2 14-13 16,-2-7-32-16,0-7-37 0,2 12-46 0,0-5-59 15,-2-7-132-15,0 0-300 0,5 10 87 0</inkml:trace>
  <inkml:trace contextRef="#ctx0" brushRef="#br1" timeOffset="56979.6986">19910 5089 485 0,'0'0'248'16,"0"0"-23"-16,0 0-26 0,14 24-28 0,-7-11-17 15,2 2-15-15,-6 1-15 0,2-1-11 0,-1 0-11 16,-2 2-10-16,5 0-7 0,-5-2-4 0,1-1-11 16,-2 0-5-16,0 0-4 0,0-1-2 0,0-2-7 15,-1-3-3-15,0 0-4 0,2-1-11 0,-2-7 5 16,0 11-5-16,0-11-5 0,0 10 4 0,0-10-3 0,-1 9-3 16,1-9 1-16,0 0 2 0,0 0-5 15,0 0 0-15,0 0-4 0,0 0-3 0,0 0-2 0,0 0 3 16,0 0-5-16,0 0 1 0,-14-21-5 0,10 7 1 15,-2 0-1-15,0-1 0 0,1-2-5 16,0 2 1-16,0-1-2 0,2 1 2 0,-1 0-4 0,2-2-1 16,2 3 0-16,-2 2 0 0,3-4-4 0,1 3-7 0,0-2-1 15,2-1 10-15,0 1-3 0,2 1 0 16,2-1-1-16,0 0 0 0,2 0-3 0,1 2 4 0,0-2-5 16,1 3 4-16,0 2 2 0,-2-1-1 0,1 1 2 15,-2 2 1-15,-4 2-2 0,0 1 1 0,-5 5 1 16,10-7 0-16,-5 6 4 0,-5 1 4 0,0 0 3 15,0 0 1-15,17 9-1 0,-12-2 2 0,-5-7 2 16,4 16-2-16,-1-8 2 0,0 7-1 0,-2-4 3 0,1 5 0 16,0-2-3-16,-3-2 1 0,-3 1-2 15,2 1 2-15,-5-5-7 0,0 1 2 0,2 0-9 0,0-3-16 16,-1 0-30-16,6-7-44 0,-21 15-38 0,11-10-62 16,2-3-184-16,8-2-447 0,0 0 124 0</inkml:trace>
  <inkml:trace contextRef="#ctx0" brushRef="#br1" timeOffset="57406.6891">20135 5311 417 0,'0'0'216'0,"0"0"-29"16,0 0-23-16,0 0-21 0,-4 9-6 0,4-9-12 15,0 0-10-15,0 0-12 0,0 0-5 0,0 0-12 16,0 0-12-16,0 0-4 0,13 8-4 0,-13-8-9 15,0 0-5-15,0 0-10 0,9 4-4 0,-9-4-1 16,0 0-1-16,6 4-5 0,-6-4-5 0,0 0 0 0,5 8 9 16,-5-8-2-16,2 10 2 0,-2-10 2 0,-1 13 1 15,1-13-3-15,-3 15 0 0,0-6 1 16,3-9-4-16,-5 13-5 0,4-5-1 0,1-8-1 0,-4 13-3 16,4-13 4-16,-2 13-4 0,2-13 3 0,-3 11-1 15,3-11-5-15,0 9 3 0,0-9-2 0,0 0-4 16,5 12-2-16,-5-12-15 0,0 0-24 0,0 0-30 15,9 7-43-15,-9-7-54 0,8 2-200 0,-8-2-421 16,0 0 118-16</inkml:trace>
  <inkml:trace contextRef="#ctx0" brushRef="#br1" timeOffset="57734.0808">20520 5467 397 0,'0'0'252'0,"0"0"-33"16,0 0-25-16,0 0-18 0,0 0-18 0,0 0-25 0,0 0-8 15,0 0-18-15,0 0-12 0,0 0-13 0,0 0-7 16,10 24-18-16,-7-19-29 0,-3-5-33 0,0 0-42 16,5 15-75-16,-5-15-131 0,3 6-302 0,-3-6 87 15</inkml:trace>
  <inkml:trace contextRef="#ctx0" brushRef="#br1" timeOffset="61783.5264">20850 5129 317 0,'0'0'216'0,"0"0"-22"0,0 0-19 16,0 0-1-16,0 0-15 0,0 0-5 0,0 0-7 15,0 0-1-15,0-9-9 0,0 9 0 0,0 0-16 16,0 0 0-16,0 0-11 0,0 0-1 0,0 0-12 16,0 0-9-16,0 0-7 0,0 0-15 0,0 0 0 0,0 0-8 15,0 0-8-15,0 0-7 0,0 0 3 0,0 0-4 16,0 0-3-16,0 0 0 0,0 0-5 16,0 0-1-16,0 0-2 0,8 26-4 0,-7-18 3 0,0 0-8 15,1 6 3-15,1-3-3 0,-3-2 0 0,2 3-2 16,0-4-2-16,0 1-3 0,0-1-3 0,0 1 1 15,-1-1 1-15,1-1 1 0,-1 2-5 0,-1-9 2 16,1 14-5-16,-1-6-9 0,2-2 9 0,-2-6 2 16,1 9-4-16,-1-9-2 0,1 8 3 0,-1-8 0 15,1 7-2-15,-1-7 1 0,0 0-2 0,0 0-1 0,0 11 0 16,0-11-1-16,0 0-1 0,0 0 7 16,1 7-3-16,-1-7-5 0,0 0 2 0,0 0 2 0,0 0 2 15,0 0-5-15,0 8 1 0,0-8-2 0,0 0 3 16,0 0 0-16,0 0-4 0,0 0 2 0,0 0-4 15,0 0 3-15,0 0-3 0,0 0 1 0,0 0-1 16,0 0 2-16,0 0 2 0,0 0-1 0,0 0-1 16,0 0 2-16,0 0-2 0,0 0-4 0,0 0 7 0,0 0-2 15,0 0-3-15,0 0 0 0,0 0 2 0,0 0 3 16,0 0-4-16,0 0 3 0,0 0-4 0,0 0-4 16,0 0 0-16,0 0 8 0,0 0-2 0,0 0 2 15,0 0-3-15,0 0 0 0,0 0 4 0,0 0 0 16,0 0-3-16,0 0 3 0,0 0-3 0,0 0 5 15,0 0-1-15,0 0 4 0,0 0-3 0,0 0-1 16,0 0-1-16,0 0-1 0,0 0-3 0,0 0-5 16,0 0 11-16,0 0-1 0,0 0-4 0,0 0 4 15,0 0-1-15,0 0 3 0,0 0-4 0,0 0-3 0,0 0 4 16,0 0 2-16,0 0 0 0,0 0-7 0,0 0 2 16,0 0 2-16,-5-24 1 0,5 24-2 0,0-12-1 15,0 12-12-15,-1-14 13 0,1 8-5 0,0 6-5 16,0-14 3-16,1 4-3 0,-1 10-2 0,0-14-5 15,2 0 4-15,1 2-4 0,-3-3 1 0,3 2-3 16,0 4-3-16,0 0-1 0,1-1 7 16,-1 2-2-16,0-2-3 0,3-2 2 0,2 0 6 0,-2 2 0 0,1 1 1 15,2-3 1-15,-2 2 0 0,0 3 1 16,1 0 2-16,-3 2 5 0,-1-2 0 0,0 2 0 0,-4 5 2 16,6-8-8-16,-6 8 7 0,6-5-2 0,-6 5 1 15,6-3-1-15,-6 3 0 0,0 0 1 0,10-2 5 16,-10 2-2-16,0 0 4 0,0 0 0 0,14 6-5 15,-7-2 1-15,-3 1 5 0,-4-5-3 0,11 10 3 0,-6-3-2 16,-1 0 3-16,1-1 1 0,-5-6 2 16,8 12-3-16,-6-3 1 0,1-2 2 0,3 8 3 0,-4-5-5 15,0 1 1-15,0-2-1 0,-2-9 4 0,1 24-4 16,-1-10-2-16,1 2-1 0,-1-5 2 16,0-1-3-16,0-10 1 0,3 17-2 0,-3-10 4 0,0-7-3 15,-1 14-1-15,1-14 5 0,-3 8-5 0,3-8 2 16,0 0 3-16,-1 13-4 0,1-13 1 0,0 0-1 15,-1 9 3-15,1-9-1 0,0 0 0 0,0 0 1 16,0 0-1-16,-2 10 0 0,2-10 3 0,0 0-5 0,0 0 1 16,0 0-2-16,0 0-3 0,0 0-4 0,0 0 2 15,0 0-7-15,0 0 0 0,0 0-4 0,0 0-14 16,0 0 9-16,0 0 0 0,-10-28-3 0,10 28 0 16,1-15-4-16,-1 15 4 0,4-24-4 0,-3 12 1 15,4 0 0-15,-2-3-2 0,4 4 2 0,-3 2 7 16,1-1-3-16,-1 1 3 0,2 1 1 0,3-4 2 15,2-1 3-15,-2 1 2 0,1 4-5 0,1-3 4 16,-3 4 1-16,0 1 4 0,-1 0-2 0,1 2 1 16,-2-1 1-16,-6 5 0 0,10-4 1 0,-10 4 2 0,15-5 0 15,-8 3 0-15,-7 2 2 0,15 2 6 16,-15-2 1-16,14 5 3 0,-10 2 4 0,3-2 0 0,-2 2 4 16,-2 0 3-16,-1 3 4 0,1-2 1 0,1 7 0 15,1-4 0-15,-4 3-4 0,1 2 1 0,1-4-3 16,1 2-3-16,-1-2-1 0,-2 0-13 0,-1-12-31 15,3 14-40-15,-3-14-59 0,3 12-80 0,-3-12-135 16,0 0-412-16,0 0 117 0</inkml:trace>
  <inkml:trace contextRef="#ctx0" brushRef="#br1" timeOffset="62139.8223">21467 5383 346 0,'0'0'287'0,"0"0"-36"0,0 0-26 0,0 0-25 16,0 0-28-16,0 0-15 0,0 0-13 0,0 0-16 16,7 16-16-16,-3-8-12 0,0-1-13 0,-4-7-8 15,3 14-23-15,-1-7-31 0,-2-7-44 0,4 14-58 16,-2-8-84-16,-2-6-119 0,3 10-333 0,-3-10 93 0</inkml:trace>
  <inkml:trace contextRef="#ctx0" brushRef="#br1" timeOffset="64109.8575">22058 4937 346 0,'0'0'244'15,"0"0"-27"-15,5-7-23 0,-5 7-15 0,0 0-26 16,0 0-13-16,3-10-1 0,-3 10-16 0,0 0-7 16,0 0-4-16,0 0-8 0,0-7-6 0,0 7-2 0,0 0-2 15,0 0 0-15,0 0-1 0,0 0-3 16,0 0-5-16,0 0 0 0,-26 5-5 0,26-5-2 0,-14 10-3 16,6-3-1-16,-4 3 2 0,-2 4-8 0,4 1-2 15,0-1-4-15,-1 2-6 0,2 0 3 0,-2 9-6 16,-1 0-16-16,0-2 11 0,3 5-11 0,5-8-1 15,-3-1-1-15,4-2-4 0,3 1-5 0,2 0-2 16,-1-3-1-16,2 0-7 0,3 1 7 0,-2-1-4 0,3 2-6 16,2-4 5-16,1 0-3 0,0-1-2 0,2-2 0 15,2 0-4-15,-2-6 2 0,0 1-5 16,3-2 2-16,-1 0 1 0,-2-1 3 0,-12-2-9 0,20 0 8 16,-4 0-5-16,-2-3-2 0,0-1 3 0,0-5-4 15,-2 3 1-15,-1-2-3 0,2-4-3 0,-3 1 1 16,-3 1 0-16,1 0 2 0,-2 2 0 0,-6 8 0 15,6-16-6-15,-5 6-3 0,0 1 7 0,-1 9 3 16,2-16-3-16,-2 16 1 0,-2-16-5 0,2 16 2 0,-7-12 1 16,2 5 0-16,-3 3 0 0,8 4-2 15,-15-6 3-15,15 6 0 0,-20-3-4 0,4 4-3 0,-1-1-10 16,4 4-16-16,1-1-29 0,2-1-30 0,10-2-40 16,-18 5-47-16,12 0-58 0,6-5-206 0,-8 10-532 15,8-10 148-15</inkml:trace>
  <inkml:trace contextRef="#ctx0" brushRef="#br1" timeOffset="64758.3597">22370 5374 396 0,'4'-5'280'0,"-4"5"-38"15,0 0-35-15,0 0-20 0,0 0-22 0,0 0-21 16,0 0-12-16,0 0-17 0,0 0-14 0,0 0-10 16,8 20-8-16,-8-20-13 0,1 11-20 0,-1-11-32 15,0 0-31-15,2 19-42 0,-2-19-48 0,4 12-60 16,-4-12-94-16,0 0-304 0,2 12 86 0</inkml:trace>
  <inkml:trace contextRef="#ctx0" brushRef="#br1" timeOffset="66747.6682">22790 5012 292 0,'0'0'353'0,"0"0"-45"15,0 0-40-15,0 0-36 0,0 0-29 0,0 0-23 16,4-5-19-16,-4 5-10 0,0 0-10 0,0 0-6 15,6 17-9-15,-4-9-11 0,3 9-7 0,2-3-12 16,2 13-3-16,-5-7-11 0,1-4-4 0,1 0-9 0,-2 1-9 16,1-1-3-16,-1 0-11 0,1 1 3 15,0 0-7-15,-2 0-6 0,1-2 1 0,-1-1-11 0,0-2 0 16,0-3-11-16,-1-1-12 0,-2-1-18 0,2 0-20 16,-2-7-27-16,1 9-34 0,-1-9-28 0,0 0-44 15,0 9-47-15,0-9-173 0,0 0-465 16,0 0 130-16</inkml:trace>
  <inkml:trace contextRef="#ctx0" brushRef="#br1" timeOffset="67038.1503">22640 5018 321 0,'0'0'321'0,"0"0"-40"0,0 0-29 0,0 0-28 16,0 0-23-16,0 0-20 0,0 0-17 0,30 2-21 16,-13-2-13-16,3 0-16 0,10 2-20 0,3 3 2 15,-4-6-13-15,3 0-10 0,0 1-15 0,-2 1-19 16,-4-2-18-16,-5-1-16 0,-5 2-19 0,-3 0-21 15,-1 1-28-15,-3-1-30 0,-9 0-21 0,16 0-68 16,-16 0-125-16,9 1-366 0,-9-1 104 0</inkml:trace>
  <inkml:trace contextRef="#ctx0" brushRef="#br1" timeOffset="70379.6277">18782 4705 350 0,'-2'-6'254'16,"2"6"-34"-16,0 0-27 0,-2-10-10 0,2 10-18 16,0 0-17-16,0 0-6 0,-4-7-9 0,4 7-11 15,0 0-4-15,0 0-6 0,-3-7-8 0,3 7-13 0,0 0-7 16,0 0-10-16,0 0-5 0,0 0-5 0,0 0-9 16,0 0-5-16,0 0-7 0,0 0-4 0,0 0-4 15,0 0-2-15,0 0-5 0,0 0 0 0,0 0 3 16,-11 20-5-16,7-5-4 0,2-1-1 0,1 3 0 15,-1 1-3-15,1 1-5 0,0-1 1 0,-4 10 2 16,5 1-2-16,-3-2-3 0,-1-6 0 0,0-1-3 16,1-4 1-16,-1 2-3 0,0 10 1 0,-1-7 1 0,4-4-1 15,-3 0-5-15,-1-3-5 0,3 2 11 16,-3-2-2-16,0-4 1 0,3 1-3 0,1-1 5 0,-2-2-7 16,3-8 4-16,-6 13-6 0,2-6 3 0,-1-2 2 15,5-5-5-15,-8 11 3 0,4-7 1 0,4-4-8 16,-11 7-5-16,11-7-3 0,-10 3 1 0,10-3-6 15,0 0-1-15,-13-1-5 0,13 1-3 0,0 0-1 16,-13-4 1-16,13 4 0 0,-6-7 4 0,2 3-5 16,4 4 7-16,-3-7 1 0,3 7 6 0,-3-7-2 15,3 7 5-15,0 0 0 0,-1-8-1 0,1 8 3 16,0 0-3-16,0 0 6 0,0 0 1 0,9-12 1 0,-9 12-1 16,0 0 0-16,0 0 3 0,0 0-2 0,0 0 1 15,15 3 3-15,-15-3-3 0,0 0 3 0,14 14 1 16,-12-10-2-16,1 4 1 0,-3-8 2 0,2 18-6 15,3-1 11-15,-6-1 5 0,0 0-1 0,-2 0 4 16,2 2-1-16,-3 9 2 0,3-5 0 0,-3-5 6 0,0 10-3 16,0 0 1-16,-1-5 1 0,1-4 0 15,2 0-1-15,1 0 1 0,0 0-3 0,2-1 2 0,-2 0-1 16,2 2-3-16,0 8-2 0,2-7 0 0,2-2-3 16,0-2-1-16,2-2 1 0,-3 2-8 0,2-3-24 15,-1 1-36-15,3-4-38 0,-2-1-57 0,0-4-248 16,-6-5-474-16,8 12 131 0</inkml:trace>
  <inkml:trace contextRef="#ctx0" brushRef="#br1" timeOffset="71831.6075">23466 4657 251 0,'0'0'184'16,"0"0"-25"-16,0 0-15 0,0 0-17 0,13 10-7 0,-13-10-13 15,4 12-3-15,-4-12-10 0,1 16 1 0,1-1 2 16,-1-1-7-16,-3 1-5 0,2 1 5 0,-3 2-1 15,-1-1-1-15,-2 11-5 0,0 0-5 0,-7-3-2 16,4 3-9-16,-2-2-9 0,0 2-1 0,0 1-4 16,0-4-8-16,-4 3 0 0,5 0-5 0,1-1-6 15,1-5-3-15,3-3 1 0,-2 8-2 0,3-6 1 16,0-4 0-16,2 0-1 0,-1-2-2 0,3 0 1 0,-1-1-2 16,3 0 0-16,-2-14-5 0,3 17 3 0,-2-8-5 15,-1-9-1-15,3 15-2 0,-3-15 1 0,5 12 0 16,-5-12 0-16,6 10-5 0,-6-10 0 0,10 7 1 15,-10-7-3-15,11 8-2 0,-11-8 0 0,13 0-1 16,-13 0 0-16,16 0-2 0,-16 0 3 0,15-5-1 16,-15 5 1-16,14-8-6 0,-14 8 3 0,13-8-2 0,-8 0-2 15,-5 8 2-15,11-13-2 0,-7 6 2 16,-4 7-3-16,5-12 2 0,-5 12 0 0,5-14 1 16,-3 7-1-16,-2 7-3 0,2-10 3 0,-2 10-1 0,0 0 0 15,0 0-1-15,0 0-2 0,4-15 1 0,-4 15 0 16,0 0-1-16,0 0-1 0,0 0 2 0,0 0-1 15,0 0-1-15,0 0 1 0,0 0 4 0,0 0-5 16,0 0 1-16,0 0 3 0,0 0-2 0,0 0 3 16,-8 46 2-16,8-38 1 0,-3 9 2 0,1-1 3 15,0-1-5-15,1 2 1 0,-1 1 1 0,-1 10 0 16,1-1-1-16,-1 0-2 0,0-6 5 0,-1-2-5 0,2-1-2 16,1-2 3-16,-1 3-3 0,1-2 5 15,-2 0-6-15,2 0 2 0,-2 0-2 0,1-1-2 0,0 0 3 16,1 0 2-16,-2-4-5 0,1-1 2 0,-2 5-3 15,-2-3 2-15,4-1 0 0,-1-3-3 0,0 1 2 16,0-1 1-16,-1-4 1 0,4-5-1 0,-5 12 1 16,5-12-1-16,-3 11-12 0,3-11-17 0,-5 9-22 0,5-9-30 15,0 0-47-15,0 0-62 0,0 0-191 16,-10 10-456-16,10-10 126 0</inkml:trace>
  <inkml:trace contextRef="#ctx0" brushRef="#br1" timeOffset="87755.6274">18890 2469 305 0,'0'0'250'16,"0"0"-35"-16,0 0-25 0,0 0-27 0,0 0-15 16,0 0-15-16,2-7-12 0,-2 7-17 0,0 0-6 0,0 0-9 15,0 0-11-15,0 0-1 0,0 0-9 0,0 0 1 16,0 0-3-16,0 0 3 0,0 0-4 0,0 0-1 16,0 0-4-16,-2 36-6 0,1-20-1 0,-1 0-3 15,-3 2-5-15,3 10 2 0,-4 1-7 0,3-3-1 16,-3 3-6-16,3 3 3 0,-1-4-4 0,3-6-4 15,0 8 4-15,-3-3 1 0,0-4-7 0,-1 3 3 16,1-3-5-16,3-5-2 0,-5-1 1 0,4-2-6 16,-2 1-1-16,0-2 0 0,3 0-3 0,-5 1 0 15,4-4 1-15,-5 2-3 0,3-4-1 0,-1-1-2 0,5-8 0 16,-13 13 1-16,8-8-1 0,5-5-3 0,-15 10-3 16,9-7-4-16,6-3-4 0,-15 6 3 0,15-6-4 15,-13 2-1-15,13-2-3 0,0 0 4 0,-19-3-1 16,19 3-1-16,0 0 0 0,-14-7 0 0,14 7 1 15,0 0-1-15,-6-10 0 0,6 10 0 0,0 0 1 16,-2-10 5-16,2 10-5 0,0 0 4 0,0 0-2 16,-2-16 0-16,2 16 1 0,0 0-2 0,0 0 0 0,0 0 3 15,0 0-1-15,0 0 0 0,0 0-1 0,2-14 3 16,-2 14 2-16,0 0 0 0,0 0-1 0,0 0-1 16,0 0 3-16,0 0 2 0,0 0-1 0,0 0 1 15,19 25 1-15,-19-25 0 0,5 14 2 0,-1-6-1 16,-4-8-3-16,6 23 0 0,-5-12 0 0,1 6 6 15,0-2-1-15,-2 0 3 0,0 1 2 0,2-1 1 16,-5 2 3-16,1 1 0 0,1 0 1 0,0-1 1 16,1 0 1-16,-3 1 2 0,0 0-7 0,1-1 3 15,0 0-5-15,1 0 2 0,2 0-3 0,2 0-2 0,1-3 1 16,2 1 0-16,-3 1-3 0,3-3-3 0,2-1-8 16,3-2-10-16,-2-1-23 0,2 1-21 0,-2-3-28 15,-9-7-37-15,16 11-37 0,-8-7-60 0,-8-4-126 16,13 5-416-16,-13-5 116 0</inkml:trace>
  <inkml:trace contextRef="#ctx0" brushRef="#br1" timeOffset="90053.4414">19569 2833 436 0,'0'0'267'0,"3"-2"-29"16,-3 2-31-16,0 0-18 0,0 0-26 0,0 0-19 16,0 0-15-16,0 0-14 0,0 0-8 0,0 0-14 15,0 0-1-15,0 0-6 0,0 0-2 0,0 0-12 16,-24-11-5-16,24 11-6 0,-18 0-5 0,3 2-2 15,-3 1-2-15,1 2 0 0,0-3-7 0,-1 3-1 0,-8 7-2 16,3-1-8-16,-4 2 4 0,1-1-2 16,6 3 4-16,4-1-6 0,3-1 6 0,-4 8-6 0,-1 2 0 15,8-7-4-15,-1 1 2 0,5-2-1 0,0 1-2 16,1 1 1-16,4-2-2 0,0 2-3 0,2 0 1 16,4 1-3-16,3-1 5 0,1-1-11 0,3 0 2 15,8 5-2-15,-2-5-1 0,6 1-3 0,2-1-1 16,1-3-3-16,-3-4 2 0,3 3-6 0,-3-6-5 15,-7-1-8-15,-2-1-8 0,-2 1-14 0,-3-5-19 0,0 2-20 16,-10-2-34-16,0 0-42 0,18 2-47 0,-18-2-210 16,0 0-482-16,0 0 133 0</inkml:trace>
  <inkml:trace contextRef="#ctx0" brushRef="#br1" timeOffset="92135.7113">19842 3312 505 0,'0'0'286'16,"0"-11"-31"-16,0 11-27 0,0 0-22 0,0 0-27 16,0 0-17-16,0 0-17 0,0 0-13 0,0 0-12 15,0 0-10-15,0 0-5 0,0 0-10 0,0 0-3 16,0 0-11-16,0 0-6 0,0 0-6 0,0 0-10 16,0 0-4-16,0 0-4 0,0 0-10 0,0 0-7 15,10 27-20-15,-10-27-28 0,2 10-43 0,-2-10-55 0,5 12-52 16,-5-12-207-16,0 0-444 0,5 10 123 15</inkml:trace>
  <inkml:trace contextRef="#ctx0" brushRef="#br1" timeOffset="92912.0505">20291 2892 458 0,'0'0'251'0,"0"0"-28"15,3-11-21-15,-3 11-16 0,0 0-10 0,2-8-11 16,-2 8-7-16,0 0-8 0,0 0-8 0,0 0-13 0,0 0-10 16,0 0-9-16,0 0-14 0,0 0-5 0,0 0-8 15,0 0-14-15,0 0-4 0,0 0-4 0,0 0-10 16,0 0 0-16,0 0-2 0,0 0 1 0,0 0 0 15,0 0 3-15,0 0-3 0,0 0-4 0,0 0 0 16,8 30-5-16,-6-19-6 0,-1 4 3 0,1-1-4 16,-1 2-9-16,0 0 4 0,1 0-3 0,-1-2-6 15,1 2 2-15,-2-2-2 0,1 1-3 0,0-1-4 0,2 1 4 16,-3-1-6-16,3-2-1 0,-1-1-1 16,-2-11 1-16,2 19 1 0,-2-19-5 0,1 17-2 0,1-10 2 15,-2-7-6-15,4 14-6 0,-4-14-12 0,2 14-9 16,-2-14-17-16,2 12-21 0,-2-12-24 0,0 0-33 15,0 0-33-15,-1 15-31 0,1-15-28 16,0 0-171-16,0 0-464 0,0 0 130 0</inkml:trace>
  <inkml:trace contextRef="#ctx0" brushRef="#br1" timeOffset="93345.5217">20044 2856 493 0,'0'0'287'0,"0"0"-30"15,0 0-26-15,0 0-24 0,0 0-17 0,0 0-21 16,0 0-8-16,0 0-14 0,0 0-4 0,0 0-7 0,0 0-5 16,0 0-6-16,0 0-1 0,0 0-17 0,42-3-4 15,-12 4-9-15,0-1-4 0,3 1-6 0,2 0-13 16,-2-1 1-16,1 0-11 0,-1 0-7 0,0 0-7 15,-1 0-3-15,-1-2-9 0,-6 4-4 0,-6-2-2 16,-3 3-9-16,0-3-7 0,-3 0-9 0,-2-2-9 16,-11 2-16-16,15 0-13 0,-15 0-6 0,10-1-15 15,-10 1-13-15,0 0-14 0,0 0-24 0,0 0-27 16,0 0-21-16,0 0-27 0,0 0-27 0,0 0-153 16,0 0-429-16,0 0 122 0</inkml:trace>
  <inkml:trace contextRef="#ctx0" brushRef="#br1" timeOffset="97521.9297">20823 3183 430 0,'0'0'230'0,"0"0"-29"0,0 0-22 0,0 0-20 16,0 0-19-16,0 0-13 0,0 0-11 16,0 0-2-16,0 0-2 0,0 0 1 0,0 0-3 0,0 0 2 15,0 0-12-15,0 0-7 0,0 0-9 0,0 0-7 16,0 0-6-16,10 19-8 0,-10-19-5 0,3 15-7 16,-2-8-4-16,-1-7-4 0,1 15-7 0,-1-6-4 15,0-9-7-15,0 15-18 0,0-6-17 0,0-9-23 16,0 15-27-16,0-15-40 0,2 14-44 0,-2-14-41 15,0 11-136-15,0-11-383 0,0 0 109 0</inkml:trace>
  <inkml:trace contextRef="#ctx0" brushRef="#br1" timeOffset="97800.093">21178 3230 588 0,'5'8'354'0,"-5"-8"-45"16,0 0-40-16,0 0-38 0,0 0-26 15,0 0-26-15,0 0-41 0,0 0-47 0,0 0-52 0,0 0-64 16,0 0-75-16,0 0-75 0,0 0-104 0,0 0-331 16,0 0 93-16</inkml:trace>
  <inkml:trace contextRef="#ctx0" brushRef="#br1" timeOffset="97942.5256">21335 3238 297 0,'10'3'235'0,"-10"-3"-46"16,0 0-41-16,0 0-46 0,0 0-58 0,0 0-45 16,14 2-60-16,-14-2-51 0,0 0-135 0,17 0 43 15</inkml:trace>
  <inkml:trace contextRef="#ctx0" brushRef="#br1" timeOffset="98039.9566">21487 3285 435 0,'0'0'210'0,"0"0"-27"0,0 0-25 0,0 0-26 15,0 0-35-15,12 2-45 0,-12-2-46 0,0 0-54 0,0 0-105 16,0 0-181-16,0 0 56 0</inkml:trace>
  <inkml:trace contextRef="#ctx0" brushRef="#br1" timeOffset="99490.6661">22370 2433 339 0,'0'0'184'0,"7"-6"-31"15,-7 6-8-15,0 0-20 0,0 0-16 0,5-4-8 16,-5 4-5-16,0 0-2 0,0 0-7 0,0 0-2 0,0 0 0 16,0 0-10-16,0 0-6 0,0 0 0 0,0 0-8 15,0 0-1-15,17 9-1 0,-17-9 1 0,3 10-4 16,-3-10 1-16,1 17 1 0,-1-2-8 0,-2 0-1 16,-2 1-3-16,0 1-1 0,-5 9-5 0,2-5-3 15,2-2-3-15,1-2-3 0,-6 9 0 0,2-6-2 0,4-1-2 16,1 0-3-16,-1 9-1 0,0-7 0 15,1-3-5-15,2-2 2 0,0 1-3 0,2 0-3 16,-1 2 1-16,1-8 0 0,0 3-3 0,2 0 1 16,0-3 2-16,1-1-5 0,-1 5 2 0,0-3-2 15,0-2 3-15,3-2-4 0,-6-8-1 0,5 14-2 0,-5-14-1 16,8 11-1-16,-8-11 2 0,7 10 1 0,-7-10 0 16,7 10-2-16,-7-10-1 0,10 5 1 0,-10-5-2 15,13 1 3-15,-13-1-1 0,14 2-2 0,-14-2 2 16,0 0-1-16,16-2-1 0,-16 2-1 0,0 0-2 15,0 0 0-15,17-4 0 0,-17 4-1 0,0 0 1 0,0 0-5 16,10-7 2-16,-10 7 1 0,0 0-4 16,5-10 4-16,-5 10 3 0,0 0-6 0,0 0 1 0,3-10 1 15,-3 10 0-15,0 0 1 0,0 0-1 0,0 0 0 16,0 0 3-16,0 0-5 0,0 0 4 0,0 0-4 16,-2-16 2-16,2 16 0 0,0 0-2 0,0 0 5 15,0 0 2-15,0 0-3 0,0 0 4 0,0 0-1 16,0 0 3-16,0 0-4 0,0 0 0 0,0 0 2 15,0 0 4-15,-12 33-2 0,12-33 1 0,-4 17 0 16,3-7-3-16,1-10 4 0,-3 22-6 0,2-7 0 0,-2 1 4 16,1 1 0-16,0-1-1 0,1 0-1 0,0 0 0 15,0 0 1-15,-1 0 0 0,2-1-10 0,0 2 12 16,-2-1-11-16,0 1 8 0,1-2 0 0,-1 0 0 16,2-3-7-16,-2 3 6 0,0-1 2 0,1-2-7 15,1-12 2-15,-3 21 4 0,2-11-2 0,1-10 4 16,-5 16-5-16,5-16-1 0,-4 16 1 0,4-16 1 15,-4 15 0-15,1-8-4 0,3-7-4 0,-8 15 8 0,4-7 1 16,4-8 0-16,-10 13-1 0,6-5 1 16,4-8 0-16,-10 13-2 0,6-8 1 0,4-5-1 0,-10 12 0 15,10-12 1-15,-6 11 2 0,2-5 1 0,4-6-3 16,-8 12 1-16,8-12 1 0,-10 11-12 0,10-11-28 16,-8 7-32-16,8-7-43 0,-8 4-49 0,8-4-195 15,0 0-429-15,0 0 121 0</inkml:trace>
  <inkml:trace contextRef="#ctx0" brushRef="#br2" timeOffset="113960.6443">12898 2181 415 0,'0'0'208'16,"0"0"-28"-16,0 0-6 0,0 0-19 0,0 0-10 15,3-9-13-15,-3 9-15 0,0 0-12 0,0 0-8 16,0 0-7-16,0 0-12 0,0 0-4 0,0 0-4 0,0 0 4 16,0 0-1-16,0 0 5 0,0 0 3 0,0 0 2 15,0 0 4-15,0 0 2 0,0 0-2 0,0 0 1 16,0 0-4-16,0 0-1 0,0 0-2 0,0 29-3 16,0-29-7-16,-6 30-6 0,4-16-3 0,0 2-3 15,1 0-6-15,-2 1-5 0,-1 0-10 0,1 1 8 16,1-3-13-16,0 1-7 0,-2 1 0 0,2-2 3 15,0 2-6-15,2-6-5 0,-1 4-4 0,-2-4-4 16,0-2-14-16,3-9-12 0,-2 19-17 0,1-12-11 16,1-7-18-16,-4 15-13 0,4-15-15 0,-2 11-16 0,2-11-22 15,0 0-16-15,-2 15-26 0,2-15-29 0,0 0-158 16,0 0-428-16,-2 10 119 0</inkml:trace>
  <inkml:trace contextRef="#ctx0" brushRef="#br2" timeOffset="114655.2434">12921 2153 277 0,'-1'-10'259'0,"1"10"-25"16,0 0-28-16,0 0-15 0,0 0-19 0,0 0-16 15,0-12-13-15,0 12-15 0,0 0-10 0,0 0-12 16,0 0-8-16,0 0-9 0,0 0-6 0,0 0-2 0,0 0-7 15,0 0-8-15,1-10-2 0,-1 10 4 16,0 0 6-16,0 0 1 0,0 0-2 0,0 0-1 16,0 0-4-16,0 0-5 0,14 26-9 0,-11-18-2 0,2 7-5 15,2-1-7-15,-2 3-2 0,0-3-3 0,0 2-6 16,-1 1-2-16,-1-2-3 0,3-2-2 0,0 0-1 16,-2-1-2-16,1-2 0 0,-3-1-7 0,0-2 2 15,-2-7-3-15,5 14 0 0,-3-9-7 0,-2-5 7 16,7 8-6-16,-7-8-2 0,0 0 2 0,9 4-5 15,-9-4-4-15,0 0-4 0,15-5-2 0,-15 5 0 16,12-10-1-16,-5 1 0 0,3 0-3 0,0-4 3 16,-1 1-1-16,-2-1-2 0,1-1 2 0,-1 4 2 0,0-3 0 15,-1 2 1-15,0 0 4 0,-2 4-1 0,2-1 1 16,-2 1 1-16,-4 7 0 0,7-12 6 0,-4 7 0 16,-3 5-3-16,5-8 0 0,-5 8 2 0,5-8-1 15,-5 8 4-15,7-6-7 0,-7 6 3 16,0 0-1-16,5-8 1 0,-5 8-3 0,0 0 1 0,6-7-1 15,-6 7 3-15,0 0-3 0,0 0 6 0,0 0 1 16,0 0 1-16,0 0 4 0,0 0 4 0,16 15-1 16,-13-1 3-16,-2-1 1 0,-1 3 9 0,1 1-8 0,-2 0 2 15,1 0 5-15,0 2 0 0,-1 8 2 0,-3 0-1 16,1-6 2-16,-1-2 0 0,2-1-2 0,0-1-2 16,-2 0-7-16,1 1 1 0,0-2 3 0,0 0-1 15,-1 0-12-15,3-2 0 0,-1 1-11 0,-1-4-10 16,3-11-23-16,-2 15-23 0,2-15-35 0,-2 12-32 0,2-12-39 15,0 0-45-15,0 0-206 0,0 0-498 0,9 10 136 16</inkml:trace>
  <inkml:trace contextRef="#ctx0" brushRef="#br2" timeOffset="115079.355">13345 2334 330 0,'0'0'292'0,"0"0"-41"0,0 0-27 16,0 0-17-16,0 0-14 0,0 0-11 0,0 0-12 0,0 0-6 15,-15 33-13-15,15-33-6 0,-5 16-7 16,3-7-11-16,2-9-6 0,-6 23-9 0,3-10-2 0,1-3-8 16,2-10-5-16,-2 21-14 0,2-21-4 0,3 17-5 15,-3-17-4-15,6 22-10 0,-1-11-5 0,-1-2-7 16,1-1 1-16,-5-8-2 0,11 13-8 0,-11-13-4 16,9 13-4-16,-9-13 0 0,11 11-4 0,-4-5-1 15,-7-6-6-15,17 7-12 0,-9-6-10 0,-8-1-17 16,18 1-15-16,-18-1-14 0,27-4-15 0,-12 1-11 15,1-2-10-15,0-1-14 0,-1-1-6 0,1-2-10 0,0 2-5 16,-1 0-1-16,-4 2-12 0,-3-2 1 0,1 2-3 16,-9 5 1-16,14-12-6 0,-9 7 0 0,-5 5 1 15,9-12 1-15,-9 12-8 0,5-10-89 0,-5 10-279 16,0-12 82-16</inkml:trace>
  <inkml:trace contextRef="#ctx0" brushRef="#br2" timeOffset="115284.8709">13466 2372 313 0,'0'0'310'0,"0"0"-29"0,0 0-39 0,0 0-29 16,0 0-24-16,0 0-24 0,0 0-16 0,0 0-13 16,0 0-14-16,0 0-17 0,0 0-9 0,0 0-11 15,0 0-12-15,0 0-23 0,0 0-16 0,0 0-24 16,0 0-20-16,0 0-21 0,0 0-25 0,0 0-20 0,40-9-22 15,-40 9-28-15,8-4-16 0,-8 4-127 0,12-7-320 16,-12 7 92-16</inkml:trace>
  <inkml:trace contextRef="#ctx0" brushRef="#br2" timeOffset="115457.437">13417 2208 441 0,'0'0'310'0,"0"0"-41"0,0 0-31 0,0 0-21 15,0 0-17-15,0 0-22 0,0 0-21 0,0 0-16 16,0 0-15-16,0 0-17 0,19-15-13 0,-19 15-16 16,14-4-24-16,-14 4-33 0,17-3-34 0,-17 3-33 15,10-2-41-15,-10 2-35 0,0 0-39 0,18 0-137 16,-18 0-351-16,0 0 98 0</inkml:trace>
  <inkml:trace contextRef="#ctx0" brushRef="#br2" timeOffset="116522.375">13708 2194 400 0,'0'0'264'0,"0"0"-41"0,0 0-30 16,0 0-22-16,0 0-20 0,0 0-20 0,0 0-16 15,0 0-12-15,3-6-8 0,-3 6-5 0,0 0 0 16,0 0 0-16,0 0 6 0,0 0-2 0,0 0 1 16,0 0-2-16,5 30-1 0,-5-30-2 0,-2 26-12 15,1-11 0-15,0 4-5 0,-1-1-3 0,0 10-10 16,-3-6-4-16,-2 5-4 0,3-8-3 0,-2 0-10 0,1-2-1 15,5-1 0-15,-3-5-5 0,-1 1-5 0,4-12-3 16,-4 18-2-16,3-11-2 0,1-7-3 0,-2 12 1 16,2-12-8-16,0 0 0 0,-4 11-4 0,4-11-6 15,0 0-4-15,0 0-5 0,0 0 0 0,0 0 2 16,0 0 0-16,0 0-3 0,0 0 2 0,0 0-5 16,0 0-3-16,-4-34-3 0,1 17-8 0,3 2 3 15,0-2-3-15,0 0-2 0,-2-1 4 0,2 1-2 16,0 0 5-16,2 2-1 0,1-2 3 0,-1 2-1 15,1 2-1-15,0-1 4 0,0 2 1 0,1 3 2 0,1-3 0 16,0 6 4-16,5-6-1 0,-4 2 2 0,3 3 1 16,-2-1 1-16,0 3 1 0,5-5 0 0,1 5 1 15,-2-1-1-15,-1 3-2 0,-2-1 1 0,-1 0 3 16,-7 4-4-16,14-5 2 0,-14 5-3 0,9-2 4 0,-9 2-1 16,0 0 8-16,0 0-1 0,10 9 8 15,-10-9 4-15,0 15-1 0,-1-7 9 0,-2 7 4 16,-1 0 7-16,-2 1 0 0,1 0 0 0,-2-1 0 15,0-1-2-15,3 2-1 0,-2-2-1 0,1 2-2 0,-2-2-4 16,4-3-1-16,-1 4 1 0,1-4-5 0,3-11-1 16,-2 17-1-16,2-17 1 0,1 17-3 0,-1-17 2 15,4 15-2-15,-4-15-2 0,6 13 0 0,0-6 0 16,-6-7-7-16,11 11 3 0,-5-4 0 0,-6-7-1 16,11 12 2-16,-6-6-8 0,-5-6 0 0,13 10-4 0,-8-4-11 15,-5-6-14-15,12 10-23 0,-12-10-19 16,9 7-30-16,-3-2-34 0,-6-5-44 0,9 7-52 15,-9-7-135-15,11 3-437 0,-11-3 121 0</inkml:trace>
  <inkml:trace contextRef="#ctx0" brushRef="#br2" timeOffset="116931.5918">14167 2205 460 0,'-8'-4'245'0,"8"4"-25"0,0 0-11 0,-16-5-12 16,16 5-14-16,-14 0-4 0,14 0-8 0,-15 5-4 15,7-1-8-15,-6 3-5 0,5 0-9 0,-2 4 7 16,-3 0-10-16,3 2-1 0,0 2 0 0,2 1-12 16,-2 9-16-16,5-4-5 0,0-4-8 0,2-1-12 15,2 1 0-15,2-1-9 0,-1 2-6 0,4-1-8 0,-1-1-10 16,4 0-1-16,0-4-13 0,0 2-15 0,3-5-24 15,1 2-18-15,3 0-26 0,-2-6-29 16,2-1-35-16,-2-2-42 0,-11-2-35 0,21 0-24 0,-4-5-33 16,-2 3-177-16,-3-4-498 0,3-3 137 0</inkml:trace>
  <inkml:trace contextRef="#ctx0" brushRef="#br2" timeOffset="117349.8665">14317 2242 209 0,'0'0'336'0,"0"0"-48"0,0 0-27 0,0 0-22 16,0 0-16-16,15 17-15 0,-15-17-23 0,3 23-13 15,-2-8-19-15,0 2-11 0,-1 0-17 0,-1 11-8 16,2-5-14-16,0-4-11 0,-2-4-7 0,0 1-10 16,0 1-7-16,0-2-10 0,1 0-3 0,-1-3-9 15,1-12-1-15,-1 19-3 0,1-19-1 0,0 16-8 0,0-16-3 16,0 0-2-16,0 13-2 0,0-13 6 0,0 0-8 15,0 0-4-15,0 0-3 0,0 0 1 0,0 0-4 16,0 0-3-16,0 0 1 0,0 0-2 0,0 0-3 16,0 0 3-16,0-44-4 0,0 28-2 0,5-11 6 15,-4 4 4-15,5 3 7 0,-4 3 4 0,-1 2 4 16,2 1-2-16,0-1 2 0,1 1 2 0,-2 4-5 16,2 0 6-16,-4 10-5 0,9-14-6 0,-9 14-2 0,8-11-1 15,-2 7 1-15,-6 4 0 0,13-4 5 0,-13 4-5 16,17 1 12-16,-17-1 0 0,26 9 10 0,-12-1-5 15,-2 2 2-15,1 2 0 0,-1 1-8 0,1 1 1 16,-1 1-4-16,-1 0 0 0,1-1-5 0,-5 3 4 16,2 0-11-16,0-2-8 0,-2-1-17 0,-1 2-21 15,2-3-21-15,-4-2-25 0,-2-3-28 0,-2-8-30 0,7 14-34 16,-7-14-38-16,0 10-31 0,0-10-233 0,0 0-564 16,0 0 155-16</inkml:trace>
  <inkml:trace contextRef="#ctx0" brushRef="#br2" timeOffset="117553.7767">14341 2387 486 0,'0'0'368'0,"0"0"-47"0,0 0-23 15,0 0-37-15,0 0-29 0,0 0-26 0,0 0-18 16,0 0-15-16,0 0-24 0,0 0-12 0,0 0-17 15,49 10-29-15,-28-10-36 0,-4 2-42 16,4 0-47-16,-4-2-50 0,0-2-56 0,3 2-58 0,-9-2-158 16,-11 2-424-16,23 0 118 0</inkml:trace>
  <inkml:trace contextRef="#ctx0" brushRef="#br2" timeOffset="117831.3453">14737 2230 347 0,'0'0'339'0,"0"0"-49"0,0 0-32 16,0 0-19-16,0 0-19 0,0 0-13 15,0 0-11-15,0 0-11 0,0 0-15 0,0 0-8 0,0 0-21 16,0 0-14-16,3 43-11 0,-3-29-9 0,0 0-21 15,4-1 3-15,-4 0-16 0,4 1-6 0,-2 1-6 16,-2 1-11-16,2-5-15 0,1 0-19 0,-3-11-17 16,2 16-22-16,-2-16-23 0,2 14-31 0,-2-14-32 15,2 11-31-15,-2-11-37 0,0 0-30 0,0 0-171 0,3 10-453 16,-3-10 127-16</inkml:trace>
  <inkml:trace contextRef="#ctx0" brushRef="#br2" timeOffset="118201.3472">14636 2164 264 0,'0'0'278'0,"0"0"-32"0,0 0-20 16,0 0-31-16,0 0-18 0,0 0-21 15,0 0-18-15,0 0-14 0,0 0-8 0,0 0-14 16,16-12-4-16,-16 12-13 0,15 0-8 0,-15 0-7 0,18 0-3 15,0 0-7-15,2 0-4 0,-1 3-9 0,-2-1-6 16,-1 3-1-16,2 0-8 0,0-1-1 0,-3 4-3 16,0 1-3-16,-2-1-1 0,3 4-4 0,-4 0 0 15,-1-1-5-15,-3 3 1 0,5-3-4 0,-6 4 0 0,0-1-1 16,-1-4 2-16,-1 4-4 0,-1-3 2 16,1 0-3-16,-5-11 2 0,-5 17 2 0,5-17 2 0,-4 17 12 15,-1-2 0-15,-3-6 12 0,-2 4 8 0,-1-5 2 16,3 1 4-16,-4-1 1 0,-1 0 5 0,-1 0 0 15,3-1-3-15,0-2 2 0,1-1-7 0,10-4-7 16,-15 5-1-16,15-5-15 0,-16 0-19 0,16 0-24 16,-17-2-25-16,17 2-39 0,-12-9-42 0,12 9-53 15,-7-8-42-15,7 8-192 0,-6-15-490 0,6 15 135 16</inkml:trace>
  <inkml:trace contextRef="#ctx0" brushRef="#br2" timeOffset="118609.1778">15058 2386 290 0,'9'-2'284'0,"-9"2"-28"0,0 0-21 16,0 0-14-16,0 0-17 0,10 15-12 0,-10-15-18 15,10 11-12-15,-7-3-12 0,7 3-15 0,0-2-9 16,1 3-13-16,1-2-10 0,-1-1-9 0,0 1-12 16,0-5-7-16,0 3-10 0,2-2-12 0,1 0 0 15,4-1-5-15,0-2-2 0,-1-2-14 0,0-2-8 16,-1-1-1-16,2 0-6 0,0-1-5 0,-3-1-4 16,3-1 2-16,-3-3-3 0,2 1-1 0,-6 0 1 0,0 0 7 15,-2-5 3-15,0 0 2 0,1-2 0 0,-6 3 4 16,-2-3 0-16,0-1 2 0,-2 1 1 0,-4-1 2 15,2 1-2-15,-3 2-1 0,-2-3 5 0,0 4-7 16,-1-1 0-16,-8 1-4 0,3 2 7 0,-2 2 0 16,0 1-5-16,-3 2 2 0,0-1-3 0,-2 3 0 15,1 0-5-15,-12 6 1 0,7-3-12 0,-7 7 7 0,8-2-22 16,3-4-26-16,6 5-39 0,-2 0-48 0,1 1-61 16,5 1-69-16,-5 2-172 0,7-2-511 0,2 0 140 15</inkml:trace>
  <inkml:trace contextRef="#ctx0" brushRef="#br2" timeOffset="146164.1907">13384 3546 243 0,'0'0'84'0,"0"0"-6"16,0 0 0-16,0 0 3 0,6-9 4 0,-6 9 4 0,0 0-5 16,5-6-7-16,-5 6 5 0,0 0-7 0,0 0-2 15,0 0 3-15,0 0-19 0,0 0 0 0,0 0-7 16,0 0-7-16,0 0 0 0,0 0-7 0,0 0-2 15,0 0-2-15,1-11-5 0,-1 11 0 0,0 0-5 16,0 0 4-16,0 0-6 0,0 0 0 0,0 0-5 16,0 0-4-16,0 0 4 0,0 0-9 0,0 0 12 15,0 0-8-15,0 0 0 0,0 0 5 0,0 0-3 0,0 0-2 16,0 0 2-16,0 0 1 0,0 0-7 16,0 0 0-16,0 0-3 0,0 0-3 0,0 0 13 0,0 0-6 15,0 0-3-15,0 0-5 0,0 0 6 0,0 0-6 16,0 0 3-16,0 0-4 0,0 0 4 0,0 0-3 15,0 0-19-15,0 0-9 0,-11 31-45 0,11-31-33 16,-5 5-108-16,5-5-255 0,0 0 73 0</inkml:trace>
  <inkml:trace contextRef="#ctx0" brushRef="#br0" timeOffset="177678.435">13646 3205 266 0,'0'0'155'0,"0"0"-30"0,0 0-3 16,0 0-23-16,0 0-11 0,0 0-10 0,0 0-7 16,0 0-3-16,0 0-8 0,0 0-12 15,0 0 4-15,0 0-2 0,0 0-4 0,0 0-7 0,-6 9 5 16,6-9-4-16,0 0-4 0,0 0-6 0,-4 12 0 15,4-12-5-15,0 0 7 0,-1 11-6 0,1-11 2 16,0 0 1-16,-1 12-1 0,1-12-3 0,-2 14-4 16,2-14-1-16,-1 12 1 0,1-2 4 0,0-10-3 0,-2 14-10 15,0-4 8-15,2-10-7 0,-3 17 2 16,2-8-8-16,1-9 2 0,0 17-2 0,-1 0 6 0,1-2-1 16,-2 1-1-16,0 0-5 0,3 0 3 0,0-3-6 15,-1 1 2-15,2 1-1 0,0-4 3 0,-2 0-5 16,0-1 0-16,0-10 2 0,1 19 0 0,-2-10-8 15,1-9 8-15,3 19-2 0,-3-12 1 0,0-7 10 16,2 17-11-16,-2-9 1 0,0-8-1 0,2 17-2 16,-2-10 4-16,0-7-4 0,0 16 2 0,0-16 0 15,0 16 4-15,1-10 0 0,-1-6 7 0,1 16-1 16,0-8 6-16,-1-8 0 0,1 16-1 0,0-7 0 0,-1-9 0 16,6 14-3-16,-5-5-2 0,2-1-2 0,-3-8-1 15,4 15 3-15,-4-15-4 0,4 25-1 0,-2-12 3 16,2-4-6-16,-2 0 5 0,1-1-4 0,-3-8 1 15,4 15-1-15,-1-9-1 0,-3-6-1 16,6 14 2-16,-6-14-1 0,5 12-2 0,-4-6-1 0,-1-6 4 16,6 12-2-16,-6-12 6 0,6 12 0 0,-6-12 0 0,5 12 1 15,-5-12 2-15,4 11 1 0,-4-11-1 16,7 15 1-16,-7-15-4 0,7 12 2 0,-2-7-4 0,-5-5 0 16,8 12-2-16,-5-5-1 0,-3-7 4 0,11 10-2 15,-11-10 1-15,11 10-4 0,-6-6 3 0,-5-4 0 16,11 10 0-16,-11-10-2 0,11 8-2 0,-11-8 1 15,7 9-2-15,-7-9 2 0,9 8 1 16,-9-8-1-16,7 8 1 0,-7-8-3 0,9 6 2 0,-9-6 0 16,8 8 3-16,-8-8 0 0,8 7-4 0,-8-7 2 15,9 9 2-15,-9-9 0 0,11 6 1 0,-4-1-4 16,-7-5 2-16,12 8 2 0,-12-8-3 0,12 7 0 0,-3-2 2 16,-2-1-1-16,-7-4-2 0,15 7 2 0,-7-3-2 15,0-1 0-15,1 1 3 0,-2-1-3 0,-7-3-1 16,14 4 1-16,-8 2 0 0,-6-6-1 0,14 5 2 15,-11-1-3-15,-3-4 0 0,10 3 2 0,-10-3-3 16,6 5 3-16,-6-5 1 0,7 4-2 0,-7-4 2 0,0 0-3 16,10 5 0-16,-10-5 2 0,6 5-3 15,-6-5 0-15,0 0 2 0,7 5 1 0,-7-5-3 16,6 6 0-16,-6-6 2 0,0 0-2 0,10 6 0 0,-10-6 3 16,6 7-2-16,-6-7 1 0,0 0-4 0,7 5 2 15,-7-5 2-15,0 0-1 0,4 7-1 0,-4-7-4 16,7 5 6-16,-7-5 0 0,5 7-2 0,-5-7 0 15,0 0 0-15,7 10 1 0,-7-10-3 0,4 6 5 0,-4-6 0 16,0 0-3-16,7 9-2 0,-3-4 1 16,-4-5 2-16,7 9-1 0,-2-4 5 0,-5-5-7 15,7 7 3-15,-7-7 0 0,8 7 0 0,-1-2-1 16,0 0 1-16,-7-5-1 0,14 6-1 0,-6-1 1 0,0-1-1 16,0 0 1-16,-8-4-3 0,13 7 5 0,-7-2-1 15,0-2-3-15,-6-3 1 0,8 5-2 0,-8-5 4 16,8 5-4-16,-8-5 1 0,0 0 0 0,9 6 1 15,-9-6 1-15,5 5-1 0,-5-5 1 0,0 0-1 16,8 6 1-16,-8-6-2 0,0 0 5 0,7 7-2 0,-7-7 3 16,9 6-2-16,-9-6-1 0,4 5 0 0,-4-5 1 15,7 5-5-15,-7-5-2 0,5 6 7 16,-5-6-4-16,8 5 1 0,-8-5 1 0,9 8 1 16,-9-8 1-16,8 5-2 0,-8-5-3 0,6 6 3 0,-6-6 2 15,6 5-2-15,-6-5 0 0,0 0-1 0,8 7 3 16,-8-7-2-16,5 5 0 0,-5-5 0 0,6 5 0 15,-6-5 2-15,6 7 0 0,-6-7 0 0,7 6-2 16,-7-6 2-16,8 5 1 0,-8-5-3 0,10 8-1 16,-4-5 2-16,-6-3-3 0,11 7 4 0,-5-3-4 0,-6-4-3 15,11 8 5-15,-5-3 0 0,2 0 0 0,-8-5 0 16,10 7 0-16,-10-7 2 0,10 7 0 16,-6-2-2-16,-4-5-2 0,11 9 4 0,-6-6-1 0,-5-3 0 15,7 8 0-15,-7-8-6 0,8 9 5 0,-4-6 1 16,-4-3-2-16,8 6 3 0,-8-6-1 0,8 10 0 15,-3-4 1-15,-5-6-3 0,8 7 2 0,-2-2 1 16,-6-5-2-16,11 9 0 0,-6-5 3 0,1 0-5 0,-6-4 4 16,12 8-2-16,-6-4 0 0,-6-4 0 15,9 7 2-15,-3-5 0 0,-6-2-1 0,10 8-1 0,-5-4-2 16,-5-4 4-16,10 7 1 0,-10-7-6 0,12 7 5 16,-9-4-4-16,-3-3 2 0,8 5 1 0,-8-5-1 15,6 4-1-15,-6-4 0 0,7 6 0 0,-7-6 3 16,7 5-1-16,-7-5-2 0,10 7 1 0,-4-5-2 15,-6-2 3-15,10 8 1 0,-4-4-1 0,-6-4 0 16,13 7-1-16,-13-7 1 0,12 5-2 0,-12-5 2 16,13 8-5-16,-8-5 5 0,-5-3-1 0,11 7-3 0,-11-7 3 15,7 5 0-15,-7-5-1 0,0 0-2 0,12 7 1 16,-12-7 3-16,7 4-3 0,-7-4 2 0,0 0 0 16,12 7 1-16,-12-7 1 0,0 0-3 0,9 9 2 15,-9-9 0-15,6 5 0 0,-6-5-1 0,12 8 0 16,-12-8 2-16,9 5 0 0,-9-5 0 0,0 0-2 15,13 6 1-15,-13-6 0 0,10 5 0 0,-10-5-2 16,8 4 0-16,-8-4 2 0,0 0-3 0,11 7 0 0,-11-7 2 16,0 0-1-16,12 5-2 0,-12-5 3 15,0 0-1-15,9 7 2 0,-9-7-1 0,0 0-1 0,11 7 2 16,-11-7 1-16,0 0-1 0,11 5 0 0,-11-5 1 16,0 0-1-16,12 8 0 0,-12-8-2 0,10 4 1 15,-10-4-2-15,8 5 1 0,-8-5 2 0,0 0-1 16,8 7 0-16,-8-7 0 0,0 0 0 0,9 5-1 15,-9-5 4-15,0 0-2 0,10 7 1 0,-10-7-2 16,0 0 0-16,10 8-3 0,-10-8 2 0,0 0 2 16,10 6 1-16,-10-6-3 0,9 5 1 0,-9-5-1 0,0 0 1 15,9 6 2-15,-9-6-1 0,8 3 0 0,-8-3 0 16,12 6 2-16,-12-6-3 0,13 5-5 0,-6-2 7 16,-7-3-2-16,0 0 1 0,14 7-1 15,-14-7 2-15,7 2-2 0,-7-2-1 0,0 0 0 0,10 5 1 16,-10-5 0-16,0 0 0 0,12 7-2 0,-12-7 1 15,7 3 2-15,-7-3-1 0,0 0 2 0,13 7 0 16,-13-7 0-16,6 4-2 0,-6-4 2 0,8 3-1 0,-8-3-3 16,11 4-2-16,-11-4 6 0,13 6-2 0,-13-6-1 15,9 4 1-15,-9-4 1 0,13 6 1 0,-5-4 0 16,-8-2-2-16,9 3 1 0,-9-3-1 0,12 4 3 16,-12-4-2-16,13 5-1 0,-13-5 2 0,12 7 0 15,-5-6-3-15,-7-1 0 0,12 4 1 0,-6-1 1 16,-6-3 0-16,13 7 1 0,-3-5 0 0,-10-2-2 15,15 3 0-15,-8-1 0 0,-7-2-1 0,16 5-1 16,-9-3 4-16,1 2-1 0,-8-4 0 0,16 4-1 0,-7-3-1 16,-9-1 1-16,16 6-3 0,-9-4 5 0,2-1 0 15,-9-1-4-15,16 4 2 0,-8-1 1 0,-1 1-1 16,3-3-1-16,-10-1 1 0,17 4 1 0,2 0-1 16,-7 0 0-16,1-3 0 0,2 3 2 0,3 0-1 15,-3-1-2-15,1 0 4 0,0-1-1 0,0 0-2 16,1 0 0-16,-3 0 0 0,-1-1-4 0,-3-1 0 15,1 2 6-15,-2-1-3 0,-9-1 1 0,27 3 1 0,-9 0 1 16,-7-2-4-16,2 0 4 0,3 2 0 0,0-3-2 16,0 0-2-16,2 2 4 0,-5-1-5 0,-13-1 3 15,29-1 2-15,-12 2-2 0,0-1 0 0,3 0-1 16,-4-1-2-16,4 2 2 0,-1-2-1 16,0 1-1-16,10-2 2 0,3 1-1 0,-9 1-1 0,8-2 1 15,-6 0-1-15,-5 1 0 0,9 2 2 0,-5 0 2 16,-3-3-2-16,-2 2 2 0,0 1-4 0,1 0 3 0,-4-2-3 15,4 2 2-15,-3-2-1 0,2 0 3 16,0 1-4-16,1 0 3 0,0 1-3 0,0-1 3 0,-2-2 1 16,2-1 2-16,1 3-4 0,10-1 1 0,-6 1-3 15,-3 0 2-15,-4 1-1 0,3 0 2 0,-2-1 0 16,-1 0-3-16,0-1 3 0,-4 1 0 0,-3 0-1 16,1 0 0-16,-12 0 0 0,21 0 0 0,-13 0 0 15,-8 0 1-15,15 1-4 0,-4-1 4 0,-11 0 0 16,19 0 0-16,-9 0 0 0,-10 0 0 0,19 0 2 15,-10 0-9-15,-9 0-7 0,18-1-15 0,-18 1-19 16,20-4-29-16,-11 1-30 0,-9 3-29 0,15-6-24 16,-7 3-115-16,-8 3-329 0,10-8 93 0</inkml:trace>
  <inkml:trace contextRef="#ctx0" brushRef="#br1" timeOffset="201616.3473">13681 4038 240 0,'0'0'236'0,"5"-3"-30"0,-5 3-22 16,0 0-10-16,0 0-18 0,0 0-11 15,8-1-3-15,-8 1-9 0,0 0-8 0,0 0-10 0,0 0-4 16,0 0-3-16,0 0-2 0,0 0-1 0,0 0-7 16,0 0-4-16,0 0-6 0,0 0-9 0,11 0-3 15,-11 0-7-15,0 0-5 0,0 0-7 0,0 0-6 16,0 0-7-16,0 0-6 0,0 0-6 0,0 0-2 0,0 0-4 16,-20-13-4-16,20 13-2 0,-27-9-1 0,9 3-2 15,-12-2-1-15,0-2-3 0,0 2 2 0,-4-1-3 16,-1 1-1-16,1 0-6 0,0 0 4 0,3 2-1 15,-5-2-4-15,2 1 0 0,0 2-1 0,-2-2-17 16,1 2 3-16,-3 0 0 0,1-2 0 0,-2 2 3 16,-1 0 0-16,-20-2 2 0,9 2-2 0,-13-1 2 15,2-1 0-15,-4 4 2 0,-1 2-3 0,2-2 2 0,1 0-1 16,-8 2 3-16,2 1 0 0,-4 0 0 0,1-1 0 16,-5 1-4-16,-59 13 2 0,47-10-1 0,25-3 1 15,-4 3 1-15,-4 5 2 0,2-1-4 0,-1 1 5 16,-5-4-3-16,4 5 2 0,-3-2 2 15,-4 2 2-15,-56 11-3 0,49-4-1 0,16-1 1 0,-6-3 5 16,-1 6-4-16,0-7 4 0,2 10 1 0,3-6 5 16,-1 3 0-16,3-1 4 0,2-3 0 0,1 2 2 15,5 4-5-15,1-1 2 0,2 3 1 0,2-1-3 16,-2 0 2-16,1 0-2 0,16-6-4 0,5-2 1 0,-2 3-2 16,-17 8 2-16,-3 1-1 0,-4 0 2 0,4-2-2 15,1 3 3-15,15-8-5 0,6-4 2 0,-19 12 0 16,0-2 2-16,11-6-3 0,9-2 4 0,0-2-1 15,-2 3-3-15,5-2 2 0,1-2-5 0,4-2 6 16,2 1-3-16,6-4-4 0,3 1 1 0,0-2-1 16,2-1-2-16,1 2 1 0,-1-2-4 0,2 2 7 15,1-1-2-15,1-1 0 0,0 0-4 0,4-2 1 0,1 1-7 16,0 0-24-16,-1-2-23 0,8-3-31 16,-15 9-29-16,15-9-36 0,-13 8-30 0,8-5-33 0,5-3-137 15,0 0-418-15,-11 5 116 0</inkml:trace>
  <inkml:trace contextRef="#ctx0" brushRef="#br1" timeOffset="202720.9489">9063 4492 221 0,'6'-3'285'16,"-6"3"-41"-16,4-3-29 0,-4 3-21 0,0 0-21 15,6-4-15-15,-6 4-13 0,0 0-12 0,0 0-11 16,7-2-14-16,-7 2-9 0,0 0-7 0,0 0-10 15,0 0-5-15,7-5-7 0,-7 5-4 0,0 0-10 16,0 0 0-16,0 0-6 0,0 0 3 0,0 0-2 16,0 0-4-16,-23 14 0 0,7-6-4 0,1 2 1 15,-12 4-7-15,1-1-1 0,-3 3-3 0,3 1-4 0,0 0-1 16,-1 0-6-16,2-1 4 0,-2 3-6 0,0-3 2 16,3 5-4-16,-2-3 1 0,0-1 2 0,-3 2-7 15,4-1-1-15,2-2 6 0,3-2-6 0,5-2 1 16,-1-2-4-16,1 2 1 0,0-2-3 0,4-3 0 15,0-1 2-15,2 0 2 0,2 0-3 0,1-2 4 16,-2 1-1-16,8-5 0 0,-12 7 2 0,6-2 4 16,6-5 0-16,-9 5 2 0,9-5 5 0,0 0 4 15,-9 2-2-15,9-2 1 0,0 0-7 0,0 0 0 0,0 0-5 16,0 0-1-16,0 0-4 0,0 0 1 0,46-15-2 16,-18 7 0-16,1-3-3 0,2 0 2 0,-3 1-4 15,3-3-2-15,0 4 2 0,3-3-2 0,-2 0-2 16,2 1-2-16,2 0 9 0,0 3-11 0,1 1 1 15,-6-5-1-15,0 5-2 0,-8 0 6 0,-2 2-6 0,-5 2 1 16,-1 1-2-16,-4-1-2 0,0-1 0 16,-3 2-1-16,-8 2-3 0,13-3-4 0,-13 3-1 15,12-2 4-15,-12 2-2 0,7-2 3 0,-7 2-3 0,0 0 3 16,0 0 2-16,10-1-1 0,-10 1 1 16,0 0 3-16,0 0 1 0,0 0-2 0,0 0 1 0,0 0 6 15,0 0-6-15,0 0-2 0,0 0 1 0,0 0 4 16,0 0-3-16,0 0-1 0,-15 15-6 0,7-11-1 15,-1-1-6-15,0 1 2 0,-5 2 2 0,2-2-4 16,1 0 5-16,0-1 0 0,2 0 1 0,1 0 0 0,1-1 3 16,7-2 1-16,-11 4 3 0,4-2 0 15,7-2-1-15,-11 4 1 0,11-4 3 0,-10 3-3 16,3-2 4-16,0 2-2 0,-1-1 0 0,-1 0 1 16,0 1 2-16,1-1-1 0,0 0 2 0,-1 1 0 0,0-2 0 15,2 1 0-15,7-2 3 0,-17 4 0 0,9-2-3 16,1-1 3-16,7-1 3 0,-12 2-4 0,12-2 1 15,-9 3 4-15,9-3-2 0,-7 0 2 0,7 0 2 16,0 0-3-16,0 0 2 0,0 0 4 0,0 0-9 16,0 0 5-16,25-9-7 0,-6 3 1 0,15-1-3 0,4-4 3 15,0 0-4-15,0-1 2 0,1 5-3 0,-3-2 0 16,-2 2-2-16,-11-1-2 0,-4 3-5 0,-4 2-1 16,-4-1-5-16,-5 1 1 0,-1 2 1 0,-5 1 3 15,0 0-1-15,0 0 3 0,0 0-1 0,0 0 9 16,-33 0-6-16,15 2 7 0,-1-1 0 0,-12 5 3 15,7-2 4-15,2-1 1 0,5-1 2 0,-3 0 3 16,1 1 4-16,0-1 2 0,1 1 4 0,3 0 5 16,2-1 1-16,3 0-1 0,10-2 0 0,-15 3 7 0,10-4-4 15,5 1-5-15,0 0-5 0,0 0-14 16,0 0-27-16,0 0-52 0,0 0-78 0,0 0-263 0,21-21-498 16,-21 21 136-16</inkml:trace>
  <inkml:trace contextRef="#ctx0" brushRef="#br1" timeOffset="205107.0704">2051 5678 623 0,'2'-10'372'0,"-2"10"-39"0,0 0-37 0,0 0-24 16,0 0-25-16,0 0-30 0,0 0-2 0,4-12-38 16,-4 12-23-16,0 0-14 0,0 0-1 0,0 0 11 15,0 0 2-15,5 42-8 0,-2-9-3 0,-4-1-10 16,2 4-9-16,-3 2-8 0,4-1 0 0,-2 2-11 15,-3-1-10-15,2-1-7 0,-1 1-12 16,2 1-7-16,-4-1-3 0,4-3-9 0,-1-2-7 0,-1 0-4 0,0-3-5 16,-3-1-12-16,3-2-9 0,2-7-19 0,0-1-23 15,0-7-22-15,0 0-20 0,0-12-24 0,0 18-22 16,0-18-19-16,0 0-28 0,-2 10-41 0,2-10-36 16,0 0-34-16,0 0-227 0,0 0-595 0,0 0 164 15</inkml:trace>
  <inkml:trace contextRef="#ctx0" brushRef="#br1" timeOffset="205373.3677">1620 5729 359 0,'0'0'396'16,"0"0"-50"-16,0 0-40 0,0 0-29 0,0 0-28 0,0 0-33 15,0 0-18-15,0 0-10 0,0 0-8 16,56-7-16-16,-22 6-12 0,8 2-20 0,26-2-6 16,-3 1-15-16,-2 1-7 0,3-1-12 0,-16 2-14 0,-8 3-11 15,3-1-25-15,-6 1-21 0,0-2-20 0,-2 2-21 16,-2 2-21-16,-4-3-20 0,-3 2-31 0,-6-2-4 16,-3-1-25-16,-3-2-14 0,-3 1-14 0,-1 1-20 15,-2-1-28-15,-10-2-170 0,0 0-439 0,17 3 123 16</inkml:trace>
  <inkml:trace contextRef="#ctx0" brushRef="#br1" timeOffset="205604.2406">2309 6224 639 0,'0'0'432'0,"0"0"-18"16,5 12-38-16,-5-12-28 0,0 0-28 0,5 8-37 16,-5-8-27-16,0 0-28 0,0 0-24 0,0 0-24 0,0 0-23 15,5 10-18-15,-5-10-25 0,0 0-43 16,0 0-42-16,0 0-51 0,0 0-61 0,0 0-74 0,0 0-91 16,0 0-254-16,0 0-604 0,0 0 165 0</inkml:trace>
  <inkml:trace contextRef="#ctx0" brushRef="#br1" timeOffset="206748.8473">3351 5790 426 0,'0'0'325'16,"0"-11"-40"-16,0 11-28 0,0 0-31 0,-4-12-26 16,4 12-21-16,-7-10-25 0,1 6-11 0,6 4-13 15,-15-8-9-15,6 6-4 0,-8 2-2 0,0 0-5 16,-13 7-3-16,2 2 1 0,6 2 0 0,-4 7 0 16,0-2 9-16,-2 8-2 0,4-1-7 0,2 0 12 0,5 6 0 15,0 0 0-15,5 0-3 0,0 1-10 16,7 3-8-16,-1-3-9 0,6 2-10 0,4-2-4 0,7 2-4 15,1-1-11-15,4 0-6 0,2-4-17 0,7-3-22 16,0 1-37-16,2-4-28 0,2-3-32 0,0 3-18 16,-1-9-18-16,1 0-14 0,-6-6-11 0,-1-3-8 15,-5 0 3-15,2-3-1 0,-2 0 7 0,1-3 11 16,-1-1 13-16,-1-1 10 0,0 0 22 0,-2-3 27 16,2 1 29-16,-4-1 27 0,-3 2 29 0,-1 1 22 15,-8 5 16-15,13-9 7 0,-13 9 2 0,9-5 4 0,-9 5-5 16,9-4-5-16,-9 4 2 0,0 0-10 0,0 0-3 15,15-2 12-15,-15 2-1 0,0 0 10 0,22 7-15 16,-13-5 2-16,6 3-7 0,1 2-7 0,3 0-8 16,0-1-3-16,9 2-3 0,5-3-16 0,-1-5-14 15,2 2-17-15,-4-2 0 0,1 0-10 0,0-5-6 16,-1 0-2-16,-6-2 2 0,-3 0 2 0,-4 0 4 16,-1-1 2-16,-1-2-6 0,-2 1 15 0,-3-5-5 15,0 0 10-15,-1-3-2 0,-5 1 12 0,-2-3 3 16,-4-7 2-16,-2-1 8 0,-4 1 0 0,-4 7 2 0,-3-5 8 15,-2 6 3-15,-2-1 0 0,-4 0 5 16,2 8 2-16,2 4 8 0,-1 0-8 0,1 4 0 0,-12-1 3 16,2 6-3-16,-1 5 14 0,-1 5-5 0,6 3 0 15,-1 4-3-15,1 3-2 0,3 0-2 0,2 3-3 16,6-2-3-16,1 3-10 0,2 1-12 0,5-7-29 16,6-1-26-16,4 8-40 0,2-8-42 0,2-3-52 15,3-2-55-15,4-3-58 0,-1-2-249 0,3-3-641 0,1 1 174 16</inkml:trace>
  <inkml:trace contextRef="#ctx0" brushRef="#br1" timeOffset="207168.9631">3996 6092 376 0,'0'0'262'0,"0"0"-23"0,0 0-24 0,0 0-13 0,0 0-11 15,10 18-7-15,-10-18-14 0,8 23-6 16,-6-6-9-16,5-1-10 0,-2 0-17 0,2 11-11 0,-2-4-12 16,-2-4-2-16,5 10-6 0,-1-7-10 0,1 5-10 15,-5-6-7-15,2-1-6 0,-1-8-9 0,-1 0-6 16,0-1-2-16,-3-11-8 0,4 15-3 0,-4-15 3 16,1 12-6-16,-1-12-2 0,0 0 4 0,0 0-9 15,0 0 3-15,0 0-5 0,0 0 0 0,0 0 0 0,0 0-6 16,0 0 2-16,0 0-3 0,0 0-7 15,-22-41 4-15,17 15-4 0,2 3-4 0,1-4-5 0,1 0-2 16,1 5-2-16,2 2 3 0,0 6-3 0,1-2 3 16,-1 2-3-16,1 3-1 0,-3 11 3 15,6-19-4-15,-3 13 1 0,-3 6 1 0,10-9 4 0,-10 9 5 16,10-3 5-16,-10 3 1 0,0 0 5 0,0 0 1 16,26 8 5-16,-20-1 5 0,4 5 4 0,-2-2-12 0,0 4 7 15,0 1-1-15,-1-3-6 0,3 2 0 16,-3 1-1-16,0-2-10 0,-3 1-11 0,4-2-18 0,-2-2-23 15,-1 0-26-15,-5-10-30 0,6 15-39 0,-6-15-35 16,9 8-50-16,-9-8-216 0,12 5-526 0,-12-5 145 16</inkml:trace>
  <inkml:trace contextRef="#ctx0" brushRef="#br1" timeOffset="207540.8706">4555 6061 339 0,'-10'-8'288'0,"1"-2"-27"0,0 5-24 0,2 0-16 16,7 5-23-16,-18-5-17 0,18 5-18 0,-15-4-14 15,15 4-17-15,-18 4-15 0,18-4-8 0,-17 8-4 16,3 2-8-16,1 0-7 0,1 2-12 0,1-1-2 16,1 4-10-16,1-1-7 0,3-1 0 0,4 2-10 15,0-1-5-15,1 2-5 0,4 0 0 0,2-2-1 16,-1 0-8-16,3 1-1 0,-2-4-11 0,4 3 4 0,0-1-8 15,1 2-2-15,-4-3 3 0,4 2-1 16,0 0-3-16,-2-1-2 0,-2 3 2 0,-1-3-1 0,0 2-2 16,1 0 2-16,-2 1-2 0,-1-1 0 0,-2-4 1 15,0 6 10-15,-2-5-2 0,1-12-1 0,-2 20 9 16,2-20 1-16,-6 17 10 0,6-17-4 0,-9 12 1 16,9-12-4-16,-13 12-1 0,6-8-2 0,7-4 1 15,-17 6 12-15,17-6-4 0,-20 4-10 0,20-4-7 0,-27 1-2 16,12-4-8-16,0 1-15 0,2-3-20 0,2 1-34 15,-3-5-42-15,1 0-50 0,4 0-39 16,0-2-39-16,2-4-198 0,7 15-511 0,-7-18 142 0</inkml:trace>
  <inkml:trace contextRef="#ctx0" brushRef="#br1" timeOffset="207879.8438">4597 6274 420 0,'0'0'281'16,"0"0"-32"-16,0 0-17 0,0 0-21 0,7 12-17 15,-7-12-16-15,7 13-16 0,-3-5-6 0,3 6-19 16,1 0-7-16,2 1-14 0,-1 0-8 0,1-1-16 16,2 1-9-16,-1-1-3 0,1-1-13 0,-1 3-5 15,-1-6-6-15,2 0-7 0,-2-1-6 0,-1-4-1 16,0 2-1-16,-9-7-6 0,15 7 1 0,-15-7-5 0,15 1 4 15,-15-1 4-15,16 0 6 0,-16 0-2 16,15-9 0-16,-10 3 0 0,-5 6-3 0,13-21-1 0,-7 4-2 16,2-9 1-16,-5-2-2 0,0-1-6 0,-3 9-3 15,-2 1 3-15,1 3-8 0,0 1-1 0,0 1-12 16,-2 2 5-16,3 12 0 0,-6-18-4 0,3 11-9 16,3 7-17-16,-4-12-23 0,4 12-33 0,0 0-37 15,-5-11-26-15,5 11-28 0,0 0-43 0,0 0-224 16,0 0-515-16,0 0 142 0</inkml:trace>
  <inkml:trace contextRef="#ctx0" brushRef="#br1" timeOffset="208505.3397">5028 6278 305 0,'0'0'267'0,"0"0"-31"16,7 5-23-16,-7-5-11 0,9 12-16 0,-9-12-15 0,8 12-16 15,-4-3-11-15,1 5-7 0,-1 0-13 16,-1 0-10-16,-2 2-15 0,3-1-9 0,-2 3-6 0,0 8-6 16,1-5-12-16,-1-7-4 0,-4 2-6 15,3-2-8-15,0-3-1 0,-1-11-5 0,1 20-12 0,-1-10 6 16,0-10-6-16,0 0-3 0,3 15 1 0,-3-15-1 16,0 0 0-16,0 0-2 0,-2 14-3 0,2-14-1 15,0 0-3-15,0 0 0 0,0 0-3 0,0 0-4 16,0 0 3-16,-13-31-3 0,10 12-5 0,-4-8-3 15,1-4-5-15,1 3-1 0,3-2-4 0,3 3 0 0,0 0-4 16,0 0 5-16,1 5 0 0,3 6 4 0,-1 3 1 16,0 3 1-16,-1 1-3 0,-3 9 6 15,7-12 1-15,-3 7 2 0,-4 5 3 0,13-5 4 0,-13 5 0 16,0 0 6-16,18 0 2 0,-18 0 1 0,14 9 5 16,-7-3 2-16,5 6 1 0,0-1-2 0,-2 2 0 15,-1 2-4-15,6 9-3 0,-5-4 5 0,0-4-8 16,-5-1 6-16,1 1-8 0,1 0 0 0,-1-2-1 0,-1-2-2 15,0 5-4-15,0-5 4 0,-2-2-1 0,-3-10-4 16,5 14 4-16,-5-14-4 0,2 10 4 0,-2-10-2 16,0 0 1-16,4 12 3 0,-4-12-7 0,0 0 4 15,0 0-8-15,0 0-9 0,0 0 1 0,0 0-10 16,0 0-1-16,0 0-5 0,19-32-6 0,-12 15-4 16,-1 0-2-16,2 1 4 0,-1 0-1 0,1 0 6 15,-1 1 10-15,1 1 3 0,0 2 3 0,-1 2 7 16,-1 1-4-16,-6 9 7 0,12-13 6 0,-5 8 3 15,-7 5 7-15,13-7 3 0,-13 7 1 0,17-2 9 0,-17 2 3 16,0 0 0-16,26 5 8 0,-26-5 8 16,24 13 6-16,-12-3-3 0,-1 1 7 0,1 3-8 0,6 10-3 15,0-3-6-15,-6-2-1 0,-3-3-3 0,-2-2-4 16,-1 1-12-16,0 1 0 0,2 0-21 16,-4-5-19-16,0-1-20 0,-4-10-28 0,7 17-28 0,-7-17-31 15,5 12-29-15,-5-12-30 0,0 0-47 0,3 12-229 16,-3-12-551-16,0 0 152 0</inkml:trace>
  <inkml:trace contextRef="#ctx0" brushRef="#br1" timeOffset="208806.8366">5738 6316 258 0,'15'15'341'0,"-15"-15"-45"15,7 12-26-15,-7-12-23 0,6 10-30 0,-1-1-26 16,2 3-19-16,-1-2-21 0,2 3-18 0,-3 1-14 15,1-2-18-15,-1-3-22 0,-1 0-27 0,-4-9-32 16,10 13-20-16,-10-13-26 0,10 13-27 0,-10-13-9 16,7 10-11-16,-7-10-13 0,0 0 8 0,0 0 9 0,6 11 6 15,-6-11 8-15,0 0 18 0,0 0 11 0,0 0 13 16,0 0 17-16,0 0 29 0,0 0 20 0,-3-43 23 16,2 28 15-16,-3-4 12 0,1 4 15 0,-2-2 5 15,1-12 3-15,1 8 0 0,-1 1 8 0,1 6-9 16,2-3 0-16,-3-1-11 0,2 2-15 0,-1 1-11 15,1 2-8-15,1 0-19 0,1 13-19 0,-1-17-16 0,1 17-41 16,-4-15-44-16,4 15-58 0,0 0-70 16,-7-21-272-16,7 21-551 0,0 0 151 0</inkml:trace>
  <inkml:trace contextRef="#ctx0" brushRef="#br1" timeOffset="209812.9021">6445 6116 415 0,'0'0'201'0,"-11"-7"-19"0,5 4-14 0,2 0-9 16,4 3-13-16,0 0-1 0,-17-7-10 0,17 7-3 15,-15 0-6-15,15 0 1 0,-18 0-8 0,18 0-5 16,-17 3 0-16,8 1-4 0,-4 3-2 16,-2 2-1-16,3 1 4 0,-2 2-10 0,1 4-6 0,3-2 1 0,-4 9 0 15,2 5-7-15,2-1-8 0,1 1-1 16,2-1-13-16,3 4-1 0,2-3-3 0,2 2-6 15,1-2-8-15,2 0-2 0,1-6-4 0,0-3-8 0,5 6-2 16,1-6-3-16,-2-4-1 0,2-1-1 0,0-2-1 16,-1 0-5-16,2-3-9 0,1-1-1 0,-3-3-9 15,1-1-8-15,1-1-8 0,6-2-6 0,-1-2-2 16,-16 1 0-16,27-7-1 0,-12-2 3 0,-1-2-3 0,0-3 5 16,5-9-1-16,-2-4 2 0,-3-5 3 0,-1-4-5 15,0-1 5-15,-1-20-2 0,0 3-3 0,-4-9 3 16,-3 6-5-16,-2-3 0 0,0 3 4 0,-3-1-4 15,1 14 2-15,-1 5 2 0,-2 3 1 16,1 2 2-16,1 1 8 0,-1 6 9 0,-1 5-1 0,1 7 7 16,1 4 4-16,1-1-4 0,-1 12-1 0,-1-14-3 15,1 14 7-15,0 0 9 0,0 0 10 0,0 0 15 0,0 0-3 16,-4 52 10-16,2-20 2 0,-3 3-1 16,2 5-6-16,3-2 10 0,1 1-15 0,-1 19-2 0,1-1-6 15,5-12-2-15,-2-7-6 0,4 1 1 0,-2-3-4 16,1 3-4-16,2-4-7 0,1 0-13 0,-1-1-26 15,3-7-15-15,-3-1-27 0,-1-8-18 0,0 0-25 16,-1-4-24-16,-3-5-28 0,0 0-15 0,-4-9-20 16,8 9-17-16,-8-9-26 0,10 4-147 0,-10-4-462 15,0 0 128-15</inkml:trace>
  <inkml:trace contextRef="#ctx0" brushRef="#br1" timeOffset="210185.3427">6847 6220 369 0,'0'0'288'0,"0"0"-12"0,0 0-24 16,0 0-18-16,14 18-14 0,-14-18-11 0,6 15-18 16,-4-5-11-16,4 5-17 0,0 2-10 0,2-1-13 15,5 11-15-15,-5-7-11 0,6 4-17 0,-3-4-10 16,-1-3-1-16,0-3-11 0,0 2-7 0,2-3-9 16,2 0-2-16,0 0-11 0,-3-3-4 0,2 4-8 0,0-6-11 15,1-2-6-15,-2 0-4 0,-1-3-8 0,-1 1-8 16,-10-4-2-16,16 0-1 0,-16 0-5 0,16-10 1 15,-9 4-5-15,3-5 5 0,-4-3-1 0,2-3 3 16,-1-11-4-16,-3 7 2 0,-1-9-3 0,-4-1-2 16,-4 1 2-16,1-2 4 0,0 4-1 0,-5-2 4 15,-2 4-2-15,1 6 5 0,-1 1-4 0,0 4 1 0,-4 3 6 16,3 1 2-16,-5 0 2 0,3 2 13 0,1 4 0 16,-4 0 2-16,3 3 4 0,0 0 6 0,-2 5-4 15,0 3 3-15,2 1-1 0,0 3 5 0,1 2-3 16,-5 10-6-16,4-4 0 0,0 7-4 0,7 4 0 15,3-3-4-15,1 4-9 0,3-3-13 0,3-6-18 16,1-1-36-16,4 9-36 0,6-3-42 0,-4-6-51 16,9 3-58-16,-6-8-161 0,3-3-490 0,-6-2 135 0</inkml:trace>
  <inkml:trace contextRef="#ctx0" brushRef="#br1" timeOffset="210593.8679">7315 6196 240 0,'4'7'248'0,"3"7"-46"0,0 1-19 15,1 2-21-15,2 12-10 0,1 0-16 0,-1 0-14 16,-2-3-16-16,1-1-7 0,1 1-13 0,-4-6-3 15,0-3-9-15,-2-2-5 0,0 1 0 0,0-1-9 16,-1-4 0-16,0-1-4 0,-3-10 0 0,2 12 1 16,-2-12 6-16,2 13 8 0,-2-13 1 0,0 0 0 0,3 9-5 15,-3-9-6-15,0 0-6 0,0 0-10 16,0 0 2-16,0 0-8 0,0 0-2 0,0 0-6 0,-9-38-3 16,5 20-2-16,-2 0 1 0,-3-9 3 0,1 0 9 15,-1-3 9-15,2 7-6 0,-2-3 5 0,2 4-8 16,1 4-3-16,2 2 3 0,2 0-6 0,-1 0-6 15,3 2-1-15,-1 1 1 0,1 1-4 0,2 3-7 16,-2 9-2-16,8-15-1 0,-2 8-2 0,0 1-6 16,1 0-3-16,9-2-7 0,0 1-10 0,4 0-10 15,-2 4-13-15,12 1-22 0,-6 0-27 0,-5 4-39 0,-2 0-48 16,0 1-61-16,-7 2-144 0,2 0-455 16,-4 2 126-16</inkml:trace>
  <inkml:trace contextRef="#ctx0" brushRef="#br1" timeOffset="217996.7596">23645 3277 325 0,'0'0'234'16,"1"-10"-35"-16,-1 10-25 0,0 0-22 0,14-14-8 16,-6 9-12-16,7-2-10 0,1 0-13 0,14-1 0 0,3 1-5 15,-2 1 3-15,-8-2-2 0,9 6 1 16,4-1-7-16,-1 3-6 0,1 0-11 0,3 3 0 0,3-1-9 16,1 2-7-16,19 6-5 0,1 2-5 0,-1-1-9 15,6 2-2-15,-3 3-5 0,-2 1-6 0,2 4-3 16,-5 5-1-16,2-1-6 0,-6 4-1 0,-14-2-1 15,-7-5-5-15,12 16 1 0,-13-5-6 0,-8-5-1 16,1 3-1-16,9 18 2 0,-5-2-7 0,-10-6 8 16,5 13 1-16,-7 0 1 0,-2 1-3 0,0 6-1 15,-4-2 2-15,-5 4-2 0,-1 3-1 0,-4 2-1 0,3 0 1 16,-3 4 3-16,-5-1-6 0,-1-1 4 0,0-1 1 16,-2 2-3-16,-3 0-1 0,3-2 2 0,-8-2-2 15,3-3 6-15,0 4 7 0,-4 1 7 0,-3-3 2 16,-5 0 4-16,2 4-2 0,1-5 0 15,-6 3-4-15,2-1 1 0,1 1-3 0,0-2-1 0,-2 4-2 16,3-2-3-16,-1 1-2 0,2-3 6 0,1 2-7 16,1-6-6-16,0 2 4 0,3-2-1 0,3-3-4 0,-2-1-2 15,1-4 3-15,5-9-4 0,1-10-1 0,0 2 2 16,3-1-6-16,-2-4-10 0,4-2-3 0,2-4-12 16,-3-3-20-16,3-5-24 0,0-7-39 0,0-11-43 15,1 20-57-15,-1-20-228 0,0 0-517 0,0 0 141 16</inkml:trace>
  <inkml:trace contextRef="#ctx0" brushRef="#br1" timeOffset="218606.9826">24455 6046 284 0,'0'0'280'0,"0"0"-46"0,0 0-21 16,0 0-27-16,0 0-19 0,0 0-16 0,0 0-18 15,19 41-13-15,-15-25-14 0,2 0-9 0,1 13-8 16,-4-2 0-16,0 2-7 0,1-6-1 0,-2 5-7 16,1-1 3-16,0 4-3 0,-2-2-3 0,2 1-9 0,-1-7-1 15,-1-2 0-15,-1 9-2 0,0-2-5 16,1-4-6-16,0-5-4 0,2-1-6 0,-2-1-3 0,2-1-4 16,0 0-3-16,0 1-2 0,-1-3-1 0,1-5-5 15,-3-9 0-15,8 21-1 0,-5-14-3 16,-3-7 7-16,5 13 0 0,-5-13-2 0,7 8 3 0,-7-8 4 15,0 0-7-15,20 3-2 0,-20-3-1 0,26-9 3 16,-10-1-8-16,11-9 1 0,0 1-5 0,1-6-2 16,3 1-2-16,1-1-7 0,17-17-5 0,-11 12 3 15,-7 4-1-15,-2 1-4 0,-1 3-2 0,-3 0-11 0,-8 4-14 16,-4 4-19-16,-2 1-24 0,-3-1-29 16,-8 13-51-16,4-22-83 0,-4 22-130 0,0 0-446 0,-15-26 124 15</inkml:trace>
  <inkml:trace contextRef="#ctx0" brushRef="#br1" timeOffset="219654.919">22908 7285 597 0,'0'0'335'0,"0"0"-9"0,3 17-19 16,-3-17-20-16,-3 26-29 0,1 3-21 0,0 3-20 0,-1 0-24 15,3-1-16-15,-2 3-20 0,4-1-4 0,1-2-22 16,2 4-12-16,1-3-9 0,-1 0-10 0,0-3-13 16,0-3-10-16,-2-3-7 0,1-4-5 0,1-1-16 15,0-4-16-15,1 3-13 0,-2-2-21 0,0-5-16 16,1-1-30-16,-2-2-20 0,0 1-31 0,-2-3-34 15,-1-5-43-15,0 0-48 0,7 9-233 0,-7-9-544 0,0 0 150 16</inkml:trace>
  <inkml:trace contextRef="#ctx0" brushRef="#br1" timeOffset="219878.7667">22408 7243 221 0,'-5'-2'436'0,"5"2"-78"16,0 0-35-16,0 0-36 0,0 0-28 0,0 0-23 15,0 0-32-15,0 0-16 0,31 9-22 0,4-3-18 16,4 3-13-16,31 3-17 0,3 2-12 0,8-2-20 16,-4 1-27-16,62 7-30 0,-54-8-39 0,-27-3-40 15,-12-1-47-15,-9 1-50 0,1-4-50 0,-6-1-188 0,-1-1-464 16,-5 1 130-16</inkml:trace>
  <inkml:trace contextRef="#ctx0" brushRef="#br1" timeOffset="220109.2605">23351 7781 2862 0,'0'0'340'0,"0"0"-121"0,-2 12-41 0,2-12-41 16,0 0 0-16,-2 9-5 0,2-9-7 0,0 0-14 15,0 0-17-15,0 0-9 0,-3 8-10 0,3-8-7 16,0 0-22-16,0 0-25 0,0 0-37 0,0 0-54 0,0 0-70 16,0 0-89-16,0 0-345 0,0 0-686 0,0 0 188 15</inkml:trace>
  <inkml:trace contextRef="#ctx0" brushRef="#br1" timeOffset="220775.3859">23988 7256 550 0,'0'0'289'15,"3"9"-35"-15,-1-2-24 0,4 9-28 0,0 1-10 16,-1 12-16-16,1 1-13 0,4 1-15 0,-3 2-17 15,3 0-3-15,-2 2-6 0,0-4-10 0,-2 3-11 16,0-6-3-16,1 0-5 0,0-2-8 0,-2 2-1 0,1-6-9 16,-4-5-9-16,0-3-11 0,1-1-4 0,2 2-1 15,0-3-7-15,-3-2-2 0,0-1-6 0,1-2-7 16,0-2-5-16,-3-5-11 0,2 9-9 0,-2-9-9 16,1 7-8-16,-1-7-15 0,0 0-12 0,0 0-11 15,0 0-23-15,0 0-17 0,0 0-8 0,0 0-11 16,-24-18-6-16,21 11-5 0,3 7-30 0,-10-19-60 15,2 5-126-15,4 0-402 0,1-1 112 0</inkml:trace>
  <inkml:trace contextRef="#ctx0" brushRef="#br1" timeOffset="221175.3212">24065 7299 342 0,'0'0'389'16,"-3"-11"-44"-16,3 11-34 0,-1-10-25 15,1 10-34-15,2-10-26 0,-2 10-30 0,0 0-10 0,1-12-16 16,-1 12-25-16,5-10-15 0,-2 3-10 0,1 0-14 16,2 0-17-16,0 0-2 0,5-5-15 0,-2 1-5 15,4-1-10-15,10-6-2 0,1 0-15 0,2 0-6 16,1 1-5-16,-1 3 2 0,1 1-8 0,1-1-2 15,2 4 1-15,-7 1-10 0,-1 2 5 0,-4 4-4 0,-1 1-4 16,1 2 1-16,-1 2-4 0,0 1 2 16,-2 5 1-16,1 2 0 0,-3 1-9 0,-2 3 6 0,-3 0 1 15,-1 1-1-15,-4 2 1 0,2 12-3 0,-2-2 6 16,-3-7-1-16,-3-1 2 0,-2-1-1 0,0-3 1 16,-3 2 2-16,-1-3 5 0,-10 8 3 15,2-5 7-15,2-4 0 0,-1-2-9 0,1-4 5 0,-13 7-6 16,8-5-2-16,3-2 2 0,2 0-3 0,0-4-5 15,-2 0-2-15,2 0-17 0,3-3-30 0,2-1-39 0,10 1-53 16,-19-2-69-16,19 2-99 0,-9-8-175 0,9 8-571 16,-3-12 157-16</inkml:trace>
  <inkml:trace contextRef="#ctx0" brushRef="#br1" timeOffset="221520.2699">24564 7725 353 0,'3'7'278'0,"0"3"-40"16,1 0-30-16,0 3-23 0,1-1-23 0,0 1-17 0,2 0-12 16,-3 3-14-16,2-2-12 0,0 1-10 0,-2-2-8 15,1 0-5-15,-1-4-5 0,-2 1-5 0,1-3-7 16,-1-1-1-16,0 1-3 0,-2-7-1 0,2 8 5 15,-2-8 4-15,2 7 5 0,-2-7-1 0,0 0-6 0,0 0-5 16,0 0-8-16,0 0 1 0,0 0-4 0,0 0-4 16,0 0-2-16,0 0-7 0,-21-17 1 0,17 9-4 15,-3-9-7-15,-1 1 2 0,2-1 2 0,2-9-8 16,0-1 0-16,3 5-6 0,0 1-4 0,3 3-9 16,0 1-4-16,2 2-6 0,3-3-4 0,1 6-5 15,1-1-15-15,3 3-18 0,1 1-23 0,3-2-18 16,0 5-24-16,0 2-27 0,3 1-39 0,-3-1-221 0,-3 2-474 15,3 3 130-15</inkml:trace>
  <inkml:trace contextRef="#ctx0" brushRef="#br1" timeOffset="221813.0065">24881 7752 253 0,'0'0'310'0,"0"0"-43"16,0 6-27-16,0-6-10 0,1 8-10 0,-1-8-14 0,3 11-32 15,1-6-5-15,-1 3-15 0,1-3-12 16,0 4-15-16,7 6-16 0,0-1-20 0,-1 1-1 15,4-2-6-15,6 8-11 0,1-1-14 0,2-3-6 16,-4-3 3-16,-2-2-12 0,10 3-14 0,0-1-6 0,0-6-14 16,-3 0-9-16,6-5-9 0,3 2-18 0,-9-5 3 15,-2-2-4-15,-4 0-3 0,-1 0-1 0,0-4 5 16,0 0-1-16,-6-2 7 0,2-2 6 0,-5-3 5 16,-2-2 15-16,0-12 13 0,-6-1 15 0,-4 2 14 15,-1-3 21-15,-7 2 5 0,1-2 2 0,-1 5-2 0,-6 0 0 16,-1 2-3-16,-1 2-9 0,-4-1-5 0,4 9-1 15,0 1-7-15,1 5-7 16,-1 0 0-16,2 2-12 0,-1 6-11 0,-1 1-28 0,2 3-33 0,-12 3-50 16,0 7-71-16,5-1-106 0,5 5-181 0,4 2-537 15,4-1 147-15</inkml:trace>
  <inkml:trace contextRef="#ctx0" brushRef="#br1" timeOffset="222554.7659">25743 7578 230 0,'0'0'367'15,"0"0"-54"-15,-14 3-31 0,14-3-8 0,-12 5-26 16,5 1-16-16,1 1-15 0,-5 8-17 0,3 0-11 15,-4 10-23-15,3 3-10 0,5-1-16 0,1-4-15 16,2 6-3-16,4-5-16 0,2 2-12 0,1-4-10 16,0-2-10-16,0-3-6 0,2 10-9 0,1-8-3 15,0-2-6-15,0-5 2 0,0 1-12 0,0-2-3 0,0-6-3 16,0 0-9-16,0-1-9 0,-2-1 0 0,1-3-6 16,-8 0-10-16,19-6 3 0,-5-2-8 0,-1-3-2 15,5-10-2-15,-2-4-5 0,-1-3-3 0,1-3 3 16,-4-6 1-16,1-1 6 0,1-23-10 15,2-5-10-15,-1 4 15 0,-1-6-5 0,0 5 3 0,-4-2 2 16,3 6 5-16,-2 1-2 0,-4 19 2 0,0 5 2 16,-5 2 8-16,-1 5 8 0,2 6 11 0,-2 8 6 15,0 0 4-15,-1 2 1 0,1 3-1 0,-1 8-1 16,0 0 8-16,0 0 16 0,0 0 16 0,0 0 10 0,5 27 5 16,-4 5 3-16,-2 3-1 0,1 3-5 15,-1 20-1-15,-1 0-9 0,2-13-5 0,1 13-4 0,0-16-9 16,0-4-4-16,2 0-11 0,-2-1 0 0,5 0-15 15,0-4-18-15,-2 1-34 0,3-2-26 0,1-3-38 16,-2-7-53-16,2-6-48 0,-4-2-43 0,3 0-56 16,-2-5-275-16,1-3-679 0,-6-6 184 0</inkml:trace>
  <inkml:trace contextRef="#ctx0" brushRef="#br1" timeOffset="222837.9063">26329 7582 302 0,'0'0'348'0,"0"0"-26"0,0 0-7 0,0 0-20 16,8 26-23-16,-6-10-14 0,1 3-34 0,4 7-19 0,-2 2-15 16,1-7-16-16,3 6-20 0,1-1-17 0,3 2-14 15,-1-8-10-15,1 7-19 0,-1-8-16 0,5 6-6 16,-1-1-14-16,-1-7-14 0,1-3-13 0,-3-3-8 16,0-2-6-16,2-2-11 0,2-2 6 15,-6-1-7-15,0-3-2 0,-11-1-2 0,19 0-3 0,-19 0 1 16,25-10 5-16,-13 0-3 0,1-3-3 0,4-9 2 15,-3-6 1-15,-2-1 3 0,-2-2-5 0,-3 2 3 16,0 0 1-16,-3 0-1 0,-1 9 4 0,-4-1-3 16,1 6-3-16,-1 2 2 0,1 13-7 0,3-18-13 0,-3 10-20 15,0 8-30-15,4-12-39 0,-4 12-43 0,0 0-52 16,5-8-248-16,-5 8-540 0,0 0 149 0</inkml:trace>
  <inkml:trace contextRef="#ctx0" brushRef="#br1" timeOffset="223112.7979">26961 7781 211 0,'0'0'290'0,"1"-27"-36"0,-1 27-20 0,0 0-25 0,-1-12-18 16,1 12-21-16,0 0-19 0,0 0-12 0,0 0-19 16,-3-13-11-16,3 13-14 0,0 0 9 0,0 0 5 15,-8-4 6-15,8 4 0 0,0 0-4 0,0 0 8 16,-23 16-1-16,16-10-7 0,-1 7-4 0,-2 0 3 15,2 0-11-15,1 4-6 0,-1-1-1 0,3 1-17 16,4 3-6-16,-2 7-5 0,3-4-8 0,3 4-8 16,1-6-2-16,3-3-6 0,-1 0-4 0,5-5-13 15,10 8-14-15,4-6-14 0,3 2-17 0,4-7-12 0,-1-3-15 16,0-5-21-16,0-3-16 0,-1 0-30 0,0-3-23 16,-3-7-22-16,-2-4-17 0,2 1-29 0,-2-2-195 15,-1-7-483-15,0 0 134 0</inkml:trace>
  <inkml:trace contextRef="#ctx0" brushRef="#br1" timeOffset="223392.881">27613 7190 583 0,'0'0'350'0,"0"0"-43"0,1-7-30 0,-1 7-30 0,0 0-32 16,0 0-11-16,0 0-1 0,0 0-5 16,0 0-5-16,2 45-15 0,-5-13-15 0,1 1-7 0,-1 2-13 15,2 6-16-15,-2 19-15 0,2-4-8 0,1 0-12 16,0-10-12-16,0-9-8 0,0 0-11 0,-1 0-1 16,2 0-10-16,-1-6-4 0,1 2-19 0,5-4-16 15,-2-1-25-15,0-7-20 0,0-4-32 0,-1-4-40 16,-1-4-40-16,-2-9-50 0,6 12-61 0,-3-8-212 15,-3-4-560-15,0 0 152 0</inkml:trace>
  <inkml:trace contextRef="#ctx0" brushRef="#br1" timeOffset="223591.8107">27365 7536 367 0,'-7'-4'407'0,"7"4"-40"0,0 0-30 16,-13-3-23-16,13 3-24 0,0 0-32 0,0 0-35 0,0 0-3 15,0 0-25-15,0 0-12 0,0 0-27 0,0 0-12 16,29 33-17-16,-1-17-11 0,4-2-17 0,5-2-30 16,3 1-37-16,22 3-26 0,-13-4-37 0,15 3-28 15,-1-4-27-15,-15-8-23 0,-16-2-33 0,-2 1-33 16,-5-4-59-16,-6 1-183 0,11 1-498 0,-10-5 136 16</inkml:trace>
  <inkml:trace contextRef="#ctx0" brushRef="#br1" timeOffset="223938.7442">27904 7804 552 0,'-2'13'334'0,"-1"-5"-28"16,2 6-23-16,-1-6-22 0,2 2-23 0,0-10-25 16,3 21-23-16,1-7-14 0,2 2-14 0,-1 0-20 15,3 0-16-15,-1 0-16 0,11 5-14 0,-7-4-7 16,0-1-8-16,5-5-11 0,-3 0-4 0,2 1-12 0,0-3-7 15,-1-1-13-15,-3-3-8 0,6-3-9 0,-4 2-4 16,-1-4-8-16,3-4 1 0,-1 0-6 0,-2-3 0 16,0-4 3-16,1 0-3 0,4-11 3 15,-3-5-1-15,-3-1-2 0,-2 1 0 0,-4-7-1 0,1-5 1 16,-2 2 9-16,-2 4-2 0,0-2 0 0,-5 4 10 16,-3 0-6-16,-1 9 1 0,-1-2 8 0,-3 4 1 15,-1 8-7-15,1 1 5 0,0 3 4 0,0 1 0 16,1 5 3-16,-9 2-2 0,2 2-5 0,-2 5-1 0,3-2 3 15,-10 13 2-15,8-4-4 0,-3 8-4 0,6 3-6 16,5 1-16-16,2-1-25 0,0 3-30 0,4-7-48 16,1-4-53-16,6 1-71 0,-1 0-237 0,3-1-563 15,3-2 156-15</inkml:trace>
  <inkml:trace contextRef="#ctx0" brushRef="#br1" timeOffset="224358.5344">28457 7824 432 0,'0'0'207'15,"8"9"-25"-15,-5-1-28 0,-3-8-15 16,4 17-20-16,0-1-11 0,-1 0-7 0,-2 0-9 0,3 1-11 15,-4-2-3-15,1 1 2 0,2 0-3 0,-3-1-5 16,3 0 3-16,-2-2-1 0,0-3-3 0,1 2-2 16,-2-5-9-16,2 0 1 0,-2-7-2 0,0 12 4 15,2-7-1-15,-2-5 13 0,2 9 3 0,-2-9 3 0,0 0-8 16,2 7 1-16,-2-7-7 0,0 0-8 16,0 0-5-16,0 0-3 0,0 0-5 0,0 0-3 0,0 0-5 15,0 0-1-15,14-18-2 0,-10 10-3 0,-1-6-4 16,-2-4-4-16,4-10-2 0,-1 2-2 0,-1-2 0 15,-2-3-7-15,4 2 0 0,-2 8-2 0,-2 4 1 16,3 0 2-16,-1 2-6 0,-1 2 2 0,2-1-1 16,1 4-2-16,-1 2-1 0,3-1-6 0,1 5 1 15,-8 4-7-15,25-2 5 0,-6-1-4 0,2 6-9 16,12 1-10-16,0 4-17 0,-1-3-25 0,-4 7-28 16,1-3-31-16,-6-4-44 0,-7 2-242 0,-2-2-491 0,-2 2 135 15</inkml:trace>
  <inkml:trace contextRef="#ctx0" brushRef="#br1" timeOffset="231355.2125">9103 6186 306 0,'0'0'250'0,"0"0"-32"0,0 0-29 0,4 7-16 16,-4-7-9-16,0 0-12 0,2 7-14 0,-2-7-1 16,0 0-10-16,3 9 0 0,-3-9-3 0,0 0-3 15,4 13-10-15,-2-6 3 0,-2-7 1 0,1 13 0 16,-1-13-7-16,4 14-13 0,-3-7-3 0,-1-7-8 16,2 15-7-16,-2-15-4 0,1 12-10 0,1-5-1 15,-2-7-9-15,1 12-2 0,-1-12-4 0,2 10-14 16,-2-10 4-16,0 0-2 0,2 10-3 0,-2-10-1 15,0 0 1-15,0 0-1 0,2 10 1 0,-2-10 4 16,0 0-3-16,0 0 3 0,0 0-11 0,15 0-1 0,0-8 0 16,11-9 4-16,2-6-5 0,5-2-4 0,14-16-7 15,-1-4-4-15,1 1-11 0,3-1-22 0,-2-1-28 16,-1 4-19-16,-15 9-31 0,-5 5-38 0,-1 2-47 16,-2 1-70-16,-1 2-173 0,-2 1-517 0,-6 6 144 15</inkml:trace>
  <inkml:trace contextRef="#ctx0" brushRef="#br2" timeOffset="266823.0109">1691 7990 414 0,'0'0'262'0,"0"0"-34"0,0 0-19 16,0 0-24-16,0 0-15 0,0 0-16 0,0 0-12 15,0 0-14-15,0 0-8 0,0 0-16 0,0 0-4 0,0 0-11 16,0 0-4-16,0 0-9 0,0 0-3 0,0 0-6 16,0 0-3-16,0 0-5 0,0 0-5 0,0 0-2 15,0 0-6-15,0 0 5 0,0 0-5 0,0 0 2 16,0 0 1-16,0 0-1 0,0 0 0 0,0 0-9 15,0 0 1-15,0 0-7 0,0 0-8 0,0 0-2 16,0 0-7-16,2-13-1 0,-2 13-9 0,0-16-6 16,0 2-11-16,2-2-8 0,-2 0 0 0,-2 1-7 0,2 0 6 15,0 0 2-15,0-2 0 0,-2 3 1 16,4 2 7-16,0 2 2 0,-2 10 3 0,-2-18 0 0,2 18 3 16,0-13 2-16,0 13 2 0,0-9-5 0,0 9 2 15,0 0-2-15,0 0-2 0,0 0 10 0,0 0 6 16,0 0 4-16,0 0 5 0,0 0-1 0,0 0 0 15,-16 33 1-15,9-8-3 0,5-4 2 0,-2-5 0 16,-1 1-3-16,-2 0-2 0,5-1-3 0,0 0-4 0,-1 2-5 16,1-3-22-16,4-4-46 0,-4 1-52 15,0 1-63-15,2-13-227 0,0 15-487 0,0-15 135 0</inkml:trace>
  <inkml:trace contextRef="#ctx0" brushRef="#br2" timeOffset="267365.1474">1419 7807 556 0,'-15'12'295'0,"1"1"-26"0,2 1-22 15,3 0-16-15,0 2-22 0,-5 10-12 0,7-5-9 0,1 8-19 16,6-2-10-16,2 2 8 0,5 3-25 0,3-3-8 16,3-1-3-16,5-1-2 0,4-3-8 0,5-2-5 0,0 0-17 15,8-4 3-15,1-4-22 0,2-2-1 0,4-3-6 16,0-2-18-16,22-2 1 0,-15-2-2 0,-11-3-4 16,-1 0-15-16,-5-6 9 0,-2-2-9 0,-8 1 6 15,5-6-8-15,-4 2-3 0,-7-3-7 0,-5-1-7 16,4-11 3-16,-2-2 1 0,-6-6-5 0,-5-3-9 15,-1 0 2-15,-4-18-1 0,-9 0-3 0,-3-1-1 16,2 17 10-16,3 8-9 0,-2 0 2 0,-6 6-6 16,2 2 0-16,-3 2-3 0,0 7 4 0,0 4-4 15,-11 6-2-15,-2-2 3 0,-1 12 3 0,-3 5-6 0,-21 14 3 16,3 4 0-16,16-1-14 0,7 0-36 16,3 1-40-16,0 2-56 0,7 3-62 0,7-1-72 0,1 4-217 15,6-1-597-15,11-2 164 0</inkml:trace>
  <inkml:trace contextRef="#ctx0" brushRef="#br2" timeOffset="268191.5304">2536 7767 429 0,'8'-6'234'16,"-8"6"-20"-16,8-8-13 0,-5 2-8 0,-3 6-4 16,0 0-10-16,5-7 0 0,-5 7-7 0,0 0-4 15,2-11 0-15,-2 11-16 0,0 0-8 0,0 0-11 16,0 0-10-16,0 0-11 0,0 0-15 0,-6-14-11 15,6 14-4-15,-14-5-12 0,4 4-5 0,10 1-4 16,-27-2-5-16,8 2-8 0,0 0-1 0,1 1-3 16,0 2-11-16,-2 1 5 0,3 1-2 0,-1 4-4 15,1 1 0-15,3 0-4 0,1 2-4 0,0 1-2 0,2-1-2 16,2 2 1-16,3 1-1 0,1-1 0 0,5 1-1 16,2 1-4-16,3-1-2 0,2-3-4 15,2 1-2-15,1 0-9 0,5-2-4 0,-3 0-5 0,1-3-14 16,-2-2-7-16,1 1-6 0,-3-2-6 0,-2-2 1 15,0 2-3-15,-7-5 5 0,12 3 1 0,-12-3 7 16,11 5 5-16,-11-5 2 0,0 0 1 0,0 0 13 16,0 0 2-16,0 0 1 0,0 0-1 0,0 0 5 15,0 0-1-15,0 0 14 0,0 0-5 0,0 0 11 0,0 0 4 16,-33 2 1-16,23 1 7 0,-4 1-7 0,0 4 13 16,2-2-7-16,2 0-1 0,-1 3 4 0,0 0 1 15,6 2 5-15,-3 3 0 0,2-2 3 0,0-1 1 16,6 0-2-16,0-11-5 0,8 24-1 0,0-9-2 15,3-1-2-15,3-5-3 0,1 3 0 0,13 3-13 16,2-5-31-16,-2 0-32 0,-4-3-30 0,-4-7-47 0,-4 2-41 16,3-1-49-16,-1-1-31 0,2-3-186 15,-3-2-519-15,0 0 142 0</inkml:trace>
  <inkml:trace contextRef="#ctx0" brushRef="#br2" timeOffset="268344.5051">2731 8068 516 0,'0'-10'305'15,"0"10"-27"-15,0 0-15 0,0 0-12 0,0 0-13 0,0 0-4 0,0 0-13 16,0 0-10-16,0 0-16 0,0 0-23 16,0 0-12-16,0 0-28 0,0 0-6 0,0 0-20 15,0 0-3-15,0 0-29 0,0 0-25 0,10-5-48 0,-10 5-58 16,0 0-75-16,0 0-97 0,0 0-207 0,0 0-525 16,0 0 145-16</inkml:trace>
  <inkml:trace contextRef="#ctx0" brushRef="#br2" timeOffset="269443.0182">2994 7763 567 0,'0'0'347'0,"-1"-9"-53"16,1 9-36-16,0 0-36 0,0 0-26 0,0 0-18 0,0 0-7 15,0 0-3-15,0 0 16 0,-5 24-22 0,6-7 3 16,-1 12-8-16,0 3-4 0,-2 1-4 0,6 1-10 16,-4 0-6-16,2 1-17 0,2 0-9 0,0-1-10 15,1 0-11-15,-3 0-8 0,3-3-6 0,-4 1-10 16,2-4-7-16,2-5-3 0,0-6-6 0,-2-1-4 15,-1-2-18-15,-1-1-20 0,1-3-25 0,1-1-28 16,-2-3-17-16,0 2-23 0,-1-8-29 0,0 0-32 16,0 0-33-16,0 0-26 0,0 0-29 0,-4 8-27 15,4-8-155-15,0 0-503 0,0 0 140 0</inkml:trace>
  <inkml:trace contextRef="#ctx0" brushRef="#br2" timeOffset="269967.5999">2920 7899 421 0,'0'0'277'0,"2"-12"-46"15,-2 12-34-15,3-10-23 0,-3 10-23 0,3-12-16 16,0 5-15-16,-3 7-15 0,4-17-12 0,-2 9-9 15,2 2-4-15,-1-3-2 0,0 1-7 0,1 1-5 0,-4 7-5 16,10-13-1-16,-6 6 0 0,2 2 0 16,6-5-5-16,-4 2-1 0,1 0-8 0,0 2-2 0,-1 1-3 15,7-1-6-15,-2 3-2 0,0 0-3 0,-5 1-3 16,2 0-2-16,0 2-8 0,-10 0 1 0,17 3-1 16,-7 1 0-16,-2 1-1 0,-1 0 0 0,3 7 2 15,0 0-2-15,-4 3 7 0,-1-1 0 0,-1 3-2 16,-2 2 6-16,0-2 0 0,-3 0 1 0,-1 0 6 15,-2 3 0-15,0-4 8 0,-1 1 0 0,-2-1 0 16,-2 0-1-16,-1-1-1 0,0 1-3 0,-2-1 4 0,-1-5-10 16,2 2-3-16,-2-2 1 0,0-1-11 0,2-2-10 15,2-2-26-15,0-2-30 0,-1-1-44 0,10-2-57 16,-13 1-63-16,13-1-215 0,0 0-511 0,-12-11 141 16</inkml:trace>
  <inkml:trace contextRef="#ctx0" brushRef="#br2" timeOffset="270338.001">3229 8081 233 0,'0'0'262'0,"5"4"-38"16,-5-4-28-16,4 8-17 0,-4-8-17 0,5 7-13 15,-5-7-12-15,3 7-7 0,-3-7-15 0,4 10-9 16,-1-5-9-16,-1 2-6 0,-2-7-11 0,4 10-7 0,-4-10-4 16,3 9-3-16,-3-9-5 0,3 8-5 0,-3-8-1 15,0 0-1-15,0 11-1 0,0-11-1 0,0 0-1 16,0 0 2-16,1 10 3 0,-1-10-1 16,0 0-1-16,0 0-4 0,0 0-1 0,0 0-10 0,0 0-1 15,0 0-2-15,0 0-6 0,0 0-1 0,0 0-2 16,-19-21-4-16,16 13-5 0,3 8 5 0,-5-24-5 15,4 10-3-15,-1-1-5 0,1 2 2 0,0-1-3 0,1 3-6 16,2 3 1-16,-2 8-1 0,2-18-8 16,0 11-3-16,-2 7-10 0,5-14-16 0,0 10-14 0,-5 4-23 15,9-10-22-15,-9 10-32 0,13-6-32 0,-6 2-33 16,2 0-167-16,-9 4-428 0,25-1 119 16</inkml:trace>
  <inkml:trace contextRef="#ctx0" brushRef="#br2" timeOffset="270584.1366">3539 8035 375 0,'0'0'286'0,"0"0"-31"0,0 0-17 0,0 0-27 15,0 0-21-15,0 0-18 0,0 0-17 0,0 0-16 16,0 0-10-16,0 0-11 0,0 0-6 0,0 0-6 16,0 0-7-16,0 0 0 0,-39-4-1 0,33 8-2 15,-2 3-6-15,2 0 0 0,-6 2-9 0,1 4 1 16,3-1-4-16,-1 3-4 0,2 1-2 0,2 0 1 15,1-1-10-15,3 1-3 0,2-1-1 0,1 1-16 0,2-2 13 16,2-1-20-16,2-1-3 0,3 0-20 16,-1-3-30-16,-2-4-27 0,2 0-32 0,-1-2-29 0,1 1-38 15,-1-3-32-15,-9-1-21 0,18-2-22 0,-8-2-175 16,3-3-471-16,-4-1 132 0</inkml:trace>
  <inkml:trace contextRef="#ctx0" brushRef="#br2" timeOffset="270712.8951">3582 8093 295 0,'-7'-4'197'0,"7"4"-6"16,0 0-15-16,0 0-18 0,-15 0-18 0,15 0-7 0,0 0-11 16,-15 6-17-16,8-3-13 0,7-3-13 0,-14 9-18 15,7-2-28-15,7-7-51 0,-10 10-48 0,7-6-59 16,3-4-78-16,-6 8-240 0,6-8 69 0</inkml:trace>
  <inkml:trace contextRef="#ctx0" brushRef="#br2" timeOffset="271013.1609">3748 8000 402 0,'0'0'289'0,"-3"-14"-30"0,3 14-30 15,0 0-17-15,-6-9-17 0,6 9-17 0,0 0-9 0,-8-6-10 16,8 6-6-16,0 0-2 0,-13-1-9 15,13 1-1-15,0 0-10 0,-17 7-5 0,11-3-4 0,-2 4-5 16,1 3 1-16,-2 3-8 0,3 1 0 0,1 2-4 16,-5 9-5-16,7-5-7 0,0 0-13 15,3 8-5-15,0-7-10 0,4-2-8 0,-2-1-5 0,-1-2-10 16,3 0-17-16,2-1-14 0,-2 2-16 0,2-4-37 16,-1 0-22-16,-2-3-23 0,1-2-24 0,-1-3-15 15,-3-6-23-15,5 9-25 0,-5-9-22 0,0 0-13 16,3 7-11-16,-3-7-168 0,0 0-460 0,0 0 128 0</inkml:trace>
  <inkml:trace contextRef="#ctx0" brushRef="#br2" timeOffset="271150.7224">3594 8234 314 0,'-12'-6'265'15,"12"6"-18"-15,-9-4-11 0,9 4-10 0,-11-4-5 16,11 4-10-16,0 0-7 0,-8-3-11 0,8 3-19 16,0 0-16-16,0 0-17 0,0 0-14 0,0 0-11 15,0 0-13-15,0 0-9 0,0 0-12 0,0 0-21 0,0 0-41 16,0 0-42-16,0 0-55 0,37-2-61 15,-27 1-61-15,7-5-173 0,-1 4-445 0,0-1 126 0</inkml:trace>
  <inkml:trace contextRef="#ctx0" brushRef="#br2" timeOffset="271524.4773">3965 8028 347 0,'0'0'283'16,"0"0"-30"-16,-17-1-21 0,17 1-16 16,-13 1-9-16,13-1-12 0,-15 7-8 0,2 1-11 0,1 1-8 15,3 0-8-15,1 5-6 0,-4 0-9 0,4 4-3 16,-2 5-21-16,3-2-3 0,2-4-16 0,2-2-6 16,1 1-14-16,3-1-8 0,0-4-4 0,4 4-14 15,2-3-14-15,-2-4-22 0,1 1-24 0,0-3-33 16,-1-2-29-16,-5-4-30 0,13 10-28 0,-13-10-21 15,11 1-15-15,-11-1-21 0,11 0-3 0,-11 0-7 0,13-4 8 16,-13 4-120-16,11-10 258 0,-7 4-103 16,2-2 32-16,-6 8 32 0,6-14 31 0,-6 14 45 0,5-15 26 15,-4 8 18-15,-1 7 28 0,1-15 17 0,-1 15 14 16,0 0 6-16,-4-14 3 0,4 14-4 0,-2-7 5 16,2 7-12-16,0 0-8 0,-7-11-4 0,7 11-8 15,-9-3-11-15,9 3-6 0,0 0-7 0,-10-2-17 16,10 2-34-16,0 0-45 0,0 0-52 0,-17 0-59 0,17 0-169 15,0 0-393-15,0 0 112 0</inkml:trace>
  <inkml:trace contextRef="#ctx0" brushRef="#br2" timeOffset="271817.6136">4108 8162 442 0,'4'10'244'0,"2"-3"-29"15,-2 0-27-15,-1 1-16 0,-3-8-21 0,7 12-14 0,-4-7-15 16,-3-5-14-16,6 13-12 0,-1-9-10 0,-5-4-8 16,7 12-7-16,-7-12-7 0,4 9-7 0,-4-9-5 15,4 5 0-15,-4-5 15 0,0 0 9 0,5 7 3 16,-5-7 4-16,0 0-2 0,0 0-1 0,0 0 1 16,0 0-5-16,0 0 3 0,0 0-5 0,0 0-7 15,7-28-2-15,-7 14-1 0,0-1-11 0,4 1-2 16,-1-1-7-16,-2 0-8 0,2 4 2 0,-3 11-9 0,3-18-3 15,-3 18-13-15,3-13-14 0,0 6-19 16,-3 7-28-16,3-9-24 0,-3 9-27 0,0 0-26 0,12-12-21 16,-12 12-44-16,9-3-33 0,-9 3-138 0,0 0-429 15,21-5 122-15</inkml:trace>
  <inkml:trace contextRef="#ctx0" brushRef="#br2" timeOffset="272192.3651">4437 8083 223 0,'0'0'290'16,"0"0"-27"-16,0 0-24 0,0 0-14 0,5-4-21 15,-5 4-20-15,0 0-20 0,0 0-11 0,0 0-10 0,0 0-12 16,0 0-10-16,0 0-10 0,0 0-12 16,-23-15-7-16,23 15-7 0,0 0-4 0,-20 0-6 0,20 0 1 15,0 0 0-15,-31 10 1 0,20-5-4 0,1 3 1 16,-2 0 6-16,2 1-7 0,-1 4 0 0,2-1-6 16,2-2 2-16,1-1-11 0,2 2 1 0,4-11-1 15,-3 17-7-15,2-8 7 0,1-9-14 0,8 21-5 0,1-9-6 16,-1-4 9-16,3 4-15 0,-1-5-12 0,0-3-27 15,-1 1-17-15,-9-5-25 0,16 6-18 0,-7-6-21 16,-9 0-21-16,17-3-22 0,-17 3-16 0,15-5-15 16,-7-2-10-16,-8 7 0 0,14-12-2 0,-5 0 3 15,-3 2 4-15,-1-2 11 0,-2-2 20 0,-1 2 38 16,-2 12 33-16,4-20 38 0,-4 12 18 0,0 8 29 16,0 0 17-16,-1-18 15 0,1 18 10 0,-2-9 11 15,2 9 5-15,0 0 0 0,-4-8 6 0,4 8 1 16,0 0 3-16,0 0-1 0,0 0-3 0,0 0-1 0,0 0-6 15,0 0-10-15,0 0-5 0,-25 19-9 0,25-19 1 16,-10 14-16-16,4-8-17 0,0 1-24 16,6-7-38-16,-10 12-45 0,10-12-48 0,-5 8-54 0,5-8-154 15,0 0-415-15,0 0 119 0</inkml:trace>
  <inkml:trace contextRef="#ctx0" brushRef="#br2" timeOffset="272548.6028">4546 8071 352 0,'0'0'353'15,"7"11"-49"-15,-4-5-38 0,-3-6-28 0,6 13-27 16,-3-6-26-16,-1 2-23 0,2-2-15 0,-4-7-17 16,5 15-15-16,-3-8-10 0,-2-7-15 0,3 14-6 0,-1-9-11 15,-2-5-5-15,3 9-7 0,-3-9-6 16,0 0-2-16,2 11-8 0,-2-11 4 0,0 0-9 0,0 0-4 15,0 0-1-15,0 0-6 0,0 0-7 0,0 0-5 16,0 0-9-16,0 0-11 0,0 0-9 0,0 0-4 16,-1-34-6-16,5 19 0 0,0 1 0 0,1-1 4 15,-1 1 1-15,0 6 0 0,0-2-1 0,1 6 4 16,-5 4 1-16,8-10 4 0,-8 10 2 0,11-4 4 0,-11 4 3 16,0 0 8-16,12 1 3 0,-12-1 6 15,10 8 2-15,-5-1 6 0,-5-7-3 0,8 14 1 0,-3 0 2 16,-1-3-4-16,0 4 1 0,0-3-5 0,2-3-6 15,-2 2-9-15,0-3-22 0,-1-2-35 0,-3-6-40 16,8 13-56-16,-3-5-50 0,2-5-179 0,-7-3-456 16,12 5 126-16</inkml:trace>
  <inkml:trace contextRef="#ctx0" brushRef="#br2" timeOffset="272908.3438">4970 8032 423 0,'0'0'351'0,"0"0"-42"16,-10-5-34-16,10 5-24 0,0 0-19 0,-17 0-28 16,17 0-17-16,-18 5-14 0,10-2-11 0,0 4-7 15,-5 1-10-15,1 3-11 0,4 1-10 0,-3 1-18 16,2-1-8-16,2 4-7 0,2-4-4 0,0 3-13 16,4-2 2-16,1-13-16 0,1 20-3 0,3-11-6 15,3 5-21-15,2-3-23 0,2 0-23 0,2-2-33 0,-1-1-25 16,1-1-27-16,-3-4-25 0,0 0-23 0,-10-3-13 15,18 3-10-15,-18-3 5 0,16-3 7 0,-16 3 12 16,14-4 14-16,-14 4 7 0,12-6 25 0,-12 6 35 16,13-8 16-16,-7 5 46 0,-1-1 24 0,-5 4 32 15,8-6 22-15,-8 6 15 0,8-7 8 0,-8 7 6 16,6-5-10-16,-6 5-2 0,0 0-8 0,0 0-10 16,0 0 0-16,10-4-5 0,-10 4 4 0,0 0-13 15,0 0-4-15,0 0-5 0,19 8-8 0,-19-8-7 16,7 5-17-16,1-1-28 0,-8-4-36 0,10 6-42 0,-10-6-49 15,0 0-48-15,11 6-30 0,-11-6-132 0,0 0-417 16,12 1 116-16</inkml:trace>
  <inkml:trace contextRef="#ctx0" brushRef="#br2" timeOffset="273018.9175">5152 8168 466 0,'-3'-15'268'0,"0"2"-8"0,-1 2-20 0,-1 4-15 16,3-4-20-16,2 11-25 0,-5-13-23 15,1 8-19-15,4 5-24 0,-3-11-32 0,3 11-42 0,0 0-57 16,-3-13-67-16,3 13-68 0,0 0-129 15,0 0-337-15,2-15 97 0</inkml:trace>
  <inkml:trace contextRef="#ctx0" brushRef="#br2" timeOffset="273350.6391">5418 8170 467 0,'-15'-12'243'0,"15"12"-28"15,-14-10-25-15,5 7-19 0,-6-2-20 0,2 1-12 16,2 1-13-16,0 2-10 0,11 1-9 0,-20 0-4 16,20 0 1-16,-20 4-1 0,12-1 1 0,-5 3-2 15,2 2-4-15,4-1-5 0,0 1-7 0,2-1-7 16,-1 0-6-16,6-7-7 0,-6 15-5 0,5-8-5 0,1-7-5 16,1 16-5-16,2-8-13 0,2 0-12 15,-5-8-23-15,8 12-17 0,-4-7-17 0,1 2-8 16,-5-7 3-16,9 5 3 0,-9-5 6 0,9 5 0 0,-9-5 11 15,7 2 15-15,-7-2 10 0,0 0 17 0,11 2 7 16,-11-2 14-16,0 0 12 0,0 0 5 0,0 0 6 16,20 0-2-16,-20 0-3 0,0 0-5 0,0 0-8 15,15-4-10-15,-15 4-9 0,0 0-21 0,13-3-30 16,-13 3-33-16,0 0-47 0,15-6-46 0,-15 6-48 16,17-4-205-16,-10 0-483 0,-7 4 134 0</inkml:trace>
  <inkml:trace contextRef="#ctx0" brushRef="#br2" timeOffset="273634.6775">5612 8046 241 0,'0'0'367'15,"0"0"-61"-15,0 0-40 0,-2-15-32 0,2 15-27 16,0 0-22-16,0 0-29 0,0 0-16 0,-7-11-13 16,7 11-16-16,0 0-17 0,0 0-10 0,0 0-10 15,0 0-12-15,0 0-11 0,0 0-12 0,0 0-7 16,0 0-13-16,-4 36-10 0,4-36-8 0,9 22-6 0,-3-7-5 15,2-1-1-15,2 1 3 0,-1-1-1 0,-1 1 0 16,0-1 4-16,0 0-2 0,-3 2 2 0,1-1 0 16,-1-5 8-16,-2 1 9 0,-1-2 19 0,-2-9 10 15,4 17 15-15,-4-17 12 0,-2 15 19 0,2-15 8 16,-4 11 17-16,4-11 6 0,-6 11-2 0,6-11-2 0,-9 9-9 16,9-9-15-16,-14 5-8 0,14-5-10 0,-15 3-34 15,15-3-46-15,-18 1-55 0,18-1-66 16,0 0-89-16,-22-1-266 0,22 1-582 0,0 0 160 0</inkml:trace>
  <inkml:trace contextRef="#ctx0" brushRef="#br2" timeOffset="273748.7533">5891 8447 342 0,'0'0'99'0,"0"0"-138"0,0 0-41 0,0 0 16 16</inkml:trace>
  <inkml:trace contextRef="#ctx0" brushRef="#br2">3268 8817 402 0,'0'0'288'0,"0"0"-30"0,-1-8-21 16,1 8-17-16,0 0-11 0,0 0-13 0,0 0-6 15,0 0-14-15,0 30-9 0,0-16-18 0,1 14-11 16,2-1-18-16,0 1-9 0,0 0-5 0,-1 0-4 16,-1-1-8-16,2-5-15 0,-2-3-3 0,2 0-6 0,-2-1-15 15,2-4 0-15,-1 3-12 0,3-2 2 0,-3-3-4 16,-1-1-7-16,0-3-1 0,0 2-4 0,1-5 3 16,-2-5-9-16,1 14-1 0,0-9-5 0,-1-5 7 15,1 7 2-15,-1-7-10 0,0 0 5 16,0 0 0-16,0 0-5 0,0 0-3 0,0 0-1 0,0 0-5 15,0 0 3-15,-19-29-10 0,14 12 1 0,-4-9-4 16,1-3 0-16,0 2 0 0,2 0 1 0,1-2-6 0,0 3 2 16,1 4 7-16,1 3-6 0,1 4 5 15,2 1 0-15,-3 1-2 0,2 3-2 0,1 2 9 0,2 1-1 16,-2 7-12-16,0-11 14 0,0 11-4 0,0 0 0 16,4-8-4-16</inkml:trace>
  <inkml:trace contextRef="#ctx0" brushRef="#br2" timeOffset="294114.3813">3835 8959 460 0,'-13'2'291'0,"13"-2"-25"0,0 0-19 15,-17 9-20-15,10-3-9 0,2-1-15 0,-2 4-14 0,-2 4-7 16,3 1-10-16,1 3-16 0,2-1-4 16,-1-1-12-16,1 2-21 0,1-2-12 0,3-1-2 15,3 1-17-15,0-1-8 0,1-1-16 0,1-4-26 0,0 1-30 16,-1-3-33-16,1 0-34 0,0-4-31 0,-6-3-34 16,12 7-39-16,-4-4-28 0,-8-3-32 0,13-3-131 15,-13 3-425-15,13-7 119 0</inkml:trace>
  <inkml:trace contextRef="#ctx0" brushRef="#br2" timeOffset="294266.0058">3892 9032 297 0,'0'0'293'15,"0"0"-32"-15,0 0-26 0,0 0-19 0,0 0-20 16,0 0-20-16,0 0-19 0,-17 21-17 0,17-21-13 16,-10 12-18-16,6-6-11 0,-1 2-18 0,-1-1-20 15,0 0-30-15,-2-3-34 0,3 3-37 0,5-7-41 16,-12 7-56-16,12-7-156 0,-12 0-351 0,12 0 100 15</inkml:trace>
  <inkml:trace contextRef="#ctx0" brushRef="#br2" timeOffset="294652.3936">3977 9010 433 0,'0'0'355'0,"0"0"-42"0,0 0-42 0,0 0-27 15,0 0-30-15,6-5-19 0,-6 5-13 0,0 0-14 16,0 0-8-16,0 0-17 0,0 0-7 0,0 0-11 15,12 19-12-15,-9-12-12 0,-3-7-12 0,4 15-3 0,-2-5-6 16,2-3-8-16,-1 1 0 0,-1 1-8 16,-2-9-3-16,5 14 0 0,-4-6-11 0,3 1 5 0,-2 1-6 15,-2-10-4-15,4 15-3 0,-4-7-6 0,0-8-8 16,2 16 2-16,-1-7-3 0,-1-9-4 0,0 17-2 16,0-8-1-16,0-9-6 0,1 18 0 0,0-13-4 15,-1-5 0-15,0 14-7 0,0-14-11 0,-1 11-20 16,1-11-28-16,0 0-26 0,-3 10-44 0,3-10-51 15,0 0-63-15,-10 4-237 0,10-4-572 0,0 0 158 16</inkml:trace>
  <inkml:trace contextRef="#ctx0" brushRef="#br2" timeOffset="295519.7003">3202 8900 501 0,'0'0'265'0,"0"0"-30"0,0 0-25 16,0 0-15-16,0 0-22 0,0 0-17 0,0 0-20 15,0 0-9-15,0 0-8 0,0 0-13 0,0 0-7 16,0 0-8-16,0 0-10 0,0 0-6 0,19 1-6 15,-19-1-8-15,15 11-6 0,-9-8-3 0,1 3-8 16,-1 0 2-16,1-1-8 0,-7-5 0 0,18 17-6 0,-10-9-3 16,1-1-2-16,-2-1 0 0,-1 0-5 0,-1-1 0 15,-5-5-3-15,11 9 0 0,-7-5-4 16,-4-4 0-16,10 8-3 0,-4-4 2 0,-6-4-2 0,9 4-1 16,-9-4 2-16,8 4-3 0,-8-4-2 0,0 0 1 15,15 1-2-15,-15-1 2 0,15-5-5 0,-9 0 2 16,-6 5-2-16,11-11-3 0,-5 7-1 0,0-2-2 15,0-2-1-15,-1 2 0 0,-5 6-1 0,8-14 1 0,-3 5 1 16,-1 3 0-16,0-2 1 0,-4 8-1 16,6-12 1-16,-6 12-5 0,5-9 3 15,-5 9 2-15,4-6-4 0,-4 6 4 0,5-6-4 0,-5 6 3 0,0 0-2 16,0 0-2-16,8-7 1 0,-8 7 5 0,0 0-2 16,0 0 2-16,0 0-1 0,0 0 1 0,0 0-2 15,0 0 7-15,18 10-3 0,-18-10 5 0,7 10-2 16,-3-5 1-16,-4-5 2 0,7 12 4 0,-4-7 0 15,-3-5 3-15,7 12 3 0,-4-4 2 0,-1 0-2 16,-2-8 2-16,5 15 1 0,0 0 3 0,-1-1 0 0,-2 1-2 16,0 2 0-16,-2-3-3 0,2 1 0 0,-2 2 5 15,0-2-12-15,1 0 2 0,0 3 0 0,1-3 1 16,-2 2-2-16,1-2-3 0,-1 3-3 0,0-3-3 16,1 0-9-16,0 1 2 0,0-4-12 0,-2-2-15 15,-1 2-24-15,1-4-21 0,0-1-20 0,1-7-22 16,-1 17-25-16,1-17-24 0,-1 14-36 0,-1-7-170 15,2-7-446-15,-1 10 124 0</inkml:trace>
  <inkml:trace contextRef="#ctx0" brushRef="#br2" timeOffset="296148.7331">4011 9256 295 0,'-3'10'223'16,"1"0"-26"-16,2-10-10 0,-4 14-14 15,3-3-11-15,-1-2-9 0,0-1-11 0,-1-1-10 0,0 2-5 16,0 0-8-16,0-3-4 0,1 1-6 0,-1 0-5 16,0-1-3-16,3-6-10 0,-8 13-9 0,3-7-10 15,0 0-9-15,0-3 0 0,-1 4-19 0,1-5-31 16,5-2-37-16,-14 5-44 0,14-5-56 0,-14 0-48 15,14 0-147-15,-15-7-378 0,10 0 107 0</inkml:trace>
  <inkml:trace contextRef="#ctx0" brushRef="#br2" timeOffset="296300.6033">3937 8963 218 0,'3'-11'249'0,"-3"11"-64"0,0 0-63 16,0 0-72-16,3-8-87 0,-3 8-52 0,0 0-104 0,0 0 34 16</inkml:trace>
  <inkml:trace contextRef="#ctx0" brushRef="#br2" timeOffset="296632.2907">4154 9148 226 0,'0'0'276'0,"0"0"-48"15,0 0-33-15,6 9-21 0,-6-9-22 16,0 0-18-16,8 3-19 0,-8-3-8 0,10 5-13 0,-10-5-12 16,11 2-12-16,-11-2-12 0,13 2-12 0,-4 1-9 15,-9-3-12-15,0 0-5 0,23-3-4 0,-23 3-1 16,14-2-1-16,-14 2-5 0,12-5 0 0,-12 5 4 15,12-5 11-15,-8 1 10 0,-4 4 8 0,6-6 8 0,-6 6 6 16,2-11 8-16,-2 11 9 0,0 0 2 0,-4-17 0 16,4 17-2-16,-8-10-2 0,2 5 0 15,-3 0-3-15,9 5-6 0,-14-7-6 0,7 4-9 0,7 3-3 16,-15-3 0-16,5 3-10 0,10 0-2 0,-17 1-10 16,8 2-7-16,9-3-19 0,-18 7-19 0,11-4-28 15,1 1-33-15,-1 1-37 0,7-5-42 0,0 0-34 16,-7 10-153-16,7-10-419 0,0 0 118 0</inkml:trace>
  <inkml:trace contextRef="#ctx0" brushRef="#br2" timeOffset="296868.6409">4373 9198 228 0,'0'0'226'0,"8"5"-30"0,-8-5-22 16,6 5-22-16,-6-5-19 0,6 7-14 0,-1-2-15 15,-5-5-6-15,8 11-16 0,-4-7-7 0,-4-4-9 16,8 9-8-16,-8-9-3 0,4 7-8 0,-4-7 2 15,0 0 1-15,5 6 10 0,-5-6 14 16,0 0 12-16,0 0 1 0,0 0 2 0,0 0 0 0,0 0-2 0,0 0 1 16,0 0-4-16,0 0-2 0,0 0-3 15,0 0-8-15,0 0-5 0,0 0-8 0,0 0-7 0,6-25-7 16,-2 17-7-16,1 2-15 0,1-3-22 0,4-2-22 16,-1-1-29-16,4 0-38 0,-2 0-47 0,5 3-53 15,-1-1-172-15,-5 5-431 0,2 0 121 0</inkml:trace>
  <inkml:trace contextRef="#ctx0" brushRef="#br2" timeOffset="297738.5208">5172 8968 356 0,'2'-11'322'0,"-2"11"-37"0,0 0-22 16,3-10-24-16,-3 10-20 0,0 0-18 0,0 0-11 15,0 0-18-15,-3-14-14 0,3 14-11 0,0 0-15 0,0 0-4 16,0 0-6-16,0 0-4 0,-10-5-9 0,10 5-6 16,0 0-9-16,-16 2 4 0,16-2-2 0,-17 6 5 15,5 2-5-15,1 2-2 0,0 0-6 0,1 4-1 16,-3-2-8-16,4 3-1 0,1-3-10 0,-1 3-2 15,4 2-9-15,1-1-6 0,3-1 2 0,1-1-10 16,3 1-11-16,3-2-9 0,4 1-33 0,2-2-21 16,2 0-24-16,2-3-19 0,-2 1-17 0,2-3-15 0,3-1-11 15,-2-3-7-15,1 1-7 0,0-2 4 0,-1 0-2 16,-4-4 7-16,0 2 9 0,-3-2 6 0,-2-2 15 16,-8 4 13-16,16-6 16 0,-4-3 12 0,-3 3 14 15,-2-3 17-15,-3 1 16 0,0 1 19 0,1 0 15 16,-5 7 16-16,7-12 9 0,-7 12 9 0,5-9-1 15,-5 9-2-15,3-7-1 0,-3 7-7 0,0 0-1 16,0 0-2-16,0 0 1 0,0 0-5 0,0 0 4 16,0 0 1-16,0 0-4 0,0 0 3 0,0 0-5 15,0 0-1-15,-13 30-9 0,12-22-4 0,1-8-7 0,5 23 12 16,1-11-16-16,-2-4-13 0,2-1-23 0,1-2-20 16,-2 2-13-16,-5-7-21 0,16 3-15 0,-8 0-4 15,1-2 4-15,-9-1-2 0,15-2 4 0,-15 2 13 16,14-5 4-16,-7 3 9 0,-7 2 14 0,13-12 12 0,-7 9 17 15,-6 3 18-15,6-10 13 0,-1 6 9 16,-5 4 8-16,0 0-1 0,9-10 7 0,-9 10-4 0,0 0-5 16,4-7-2-16,-4 7-6 0,0 0-3 0,0 0-6 15,5-7-2-15,-5 7 3 0,0 0-4 0,0 0-3 16,0 0-1-16,0 0-19 0,0 0-28 0,0 0-39 16,0 0-41-16,0 0-50 0,0 0-50 0,0 0-158 15,0 0-455-15,0 0 126 0</inkml:trace>
  <inkml:trace contextRef="#ctx0" brushRef="#br2" timeOffset="298118.6314">5589 9147 421 0,'11'0'232'0,"-11"0"-26"15,0 0-20-15,0 0-3 0,11 10-20 0,-6-7-12 0,-5-3-10 16,8 14-12-16,-5-8-13 0,-3-6-10 0,6 13-8 15,-3-5-7-15,0-1-10 0,-3-7-7 0,3 10-11 16,-3-10-1-16,5 12-8 0,-4-7-5 0,-1-5-5 0,4 11-2 16,-4-11-2-16,0 0-2 0,4 8-3 15,-4-8 3-15,0 0-8 0,0 0-3 0,0 0-4 0,0 0-2 16,0 0 1-16,0 0-2 0,0 0-5 0,0 0 1 16,0 0-6-16,0 0 0 0,0 0-3 0,-4-34 0 15,4 34-1-15,-1-14-3 0,1 14 0 0,0-18-1 16,0 18 2-16,0-14-5 0,0 14-2 0,3-8 5 15,-3 8-5-15,6-9 3 0,-6 9-2 0,9-5 0 0,-9 5-1 16,11-4 3-16,-11 4-3 0,14 0 7 0,-14 0-3 16,11 5 5-16,-11-5 7 0,13 9 10 15,-6-4 1-15,-2 2 12 0,0-2-6 0,1 2-2 0,1-2-2 16,-1 2-2-16,-1-2-8 0,-5-5-13 0,9 12-18 16,-5-7-34-16,-4-5-41 0,0 0-52 0,8 10-57 15,-8-10-178-15,0 0-450 0,10 2 124 0</inkml:trace>
  <inkml:trace contextRef="#ctx0" brushRef="#br2" timeOffset="298432.1888">5996 9121 277 0,'2'-10'335'0,"-2"10"-52"0,0 0-36 0,0 0-19 15,0 0-20-15,0 0-23 0,0 0-19 0,0 0-14 16,0 0-11-16,0 0-5 0,0 0-11 0,-24 17-4 15,19-9-13-15,0-1-7 0,2 2-10 0,-1 5-7 0,0 0-13 16,1-2-3-16,2-3-8 0,1-9-10 0,-1 17-11 16,1-8-11-16,0-9-15 0,3 12-16 0,0-7-16 15,-1 1-16-15,-2-6-15 0,6 4-10 0,-6-4-4 16,0 0 1-16,8 6 4 0,-8-6 4 16,0 0 12-16,10 0 7 0,-10 0 14 0,0 0 14 0,0 0 17 15,9-1 19-15,-9 1 11 0,0 0 14 0,0 0 3 16,0 0 3-16,0 0 1 0,14-5-8 0,-14 5-7 15,0 0-5-15,0 0-8 0,0 0-16 0,9-2-28 16,-9 2-36-16,0 0-35 0,9-3-47 0,-9 3-42 0,16-6-55 16,-11 2-125-16,2 0-421 0,-7 4 119 0</inkml:trace>
  <inkml:trace contextRef="#ctx0" brushRef="#br2" timeOffset="298724.7053">6249 8995 361 0,'0'0'262'0,"0"0"-42"0,-10-5-27 16,10 5-25-16,0 0-19 0,0 0-11 0,-16 5-18 15,16-5-13-15,-7 15-13 0,3-8-10 0,2 0-6 0,-1 0-9 16,5 10-7-16,-4-7-6 0,5 2-4 0,-2 3-6 16,2 0-5-16,0-4-5 0,0 0-1 0,2 3-6 15,0-3 0-15,0-1-3 0,-1 0 0 0,-2-3-1 0,1 1-4 16,-1-1 5-16,1 3 4 0,-1-3 4 15,-1 2 8-15,-1-2 3 0,0-7 5 0,-1 13 0 16,-1-5 3-16,1-1-4 0,-3 0-4 0,1 0 1 0,-3-4-7 16,0 3 0-16,6-6-5 0,-9 5-4 15,9-5-8-15,-14 3-17 0,7-3-18 0,7 0-22 0,-17 0-28 16,17 0-35-16,-15-3-32 0,15 3-37 0,-10-7-191 16,10 7-427-16,-9-7 119 0</inkml:trace>
  <inkml:trace contextRef="#ctx0" brushRef="#br2" timeOffset="298966.569">6476 8770 260 0,'3'-5'328'16,"-3"5"-52"-16,0 0-38 0,0 0-16 0,0 0-16 15,0 0-9-15,0 0-8 0,0 0-11 0,0 0-2 0,21 27-5 16,-14-1 2-16,-1 1-5 0,-2 3-13 15,3 3 3-15,-4 1-16 0,-1 2-15 0,2-4-12 16,-1 1-8-16,1-1-13 0,1 1-7 0,-1-4-19 0,3-1-6 16,-3-5-18-16,0-5-27 0,-1-6-31 15,-1 2-27-15,0 0-40 0,-2-4-35 0,2-2-38 0,-2-8-36 16,2 11-33-16,-1-5-203 0,-1-6-511 0,0 0 143 16</inkml:trace>
  <inkml:trace contextRef="#ctx0" brushRef="#br2" timeOffset="299114.5421">6407 9085 230 0,'-6'-8'298'0,"6"8"-52"15,0 0-29-15,0 0-29 0,0 0-21 0,0 0-19 0,0 0-19 16,0 0-12-16,0 0-26 0,0 0-30 0,0 0-36 16,32 1-47-16,-12-2-43 0,-2 2-39 0,13 1-120 15,-6-4-269-15,6 4 79 0</inkml:trace>
  <inkml:trace contextRef="#ctx0" brushRef="#br2" timeOffset="299417.599">6777 9136 463 0,'0'0'259'0,"0"0"-30"0,0 0-20 0,0 0-22 15,0 0-14-15,0 0-12 0,-39-3-15 0,33 6-14 16,-1 1-10-16,7-4-9 0,-11 10-13 0,6-3-8 0,0-2-9 15,5-5-13-15,-8 12-3 0,6-5-9 0,-2 0-9 16,4-7-14-16,-3 13-23 0,3-13-29 0,0 0-20 16,1 12-28-16,-1-12-17 0,0 0-16 0,0 0-6 15,9 5 4-15,-9-5 9 0,0 0 11 0,0 0 11 16,0 0 12-16,0 0 24 0,0 0 26 0,16-3 21 16,-16 3 20-16,0 0 16 0,0 0 12 0,0 0 6 15,14 0 6-15,-14 0 5 0,0 0 2 0,11 3-4 0,-11-3-3 16,12 4-10-16,-4-1-2 0,-8-3-9 15,15 7-14-15,-7-4-27 0,1 0-43 0,-9-3-52 16,16 5-78-16,-16-5-173 0,16 1-397 0,-16-1 111 0</inkml:trace>
  <inkml:trace contextRef="#ctx0" brushRef="#br2" timeOffset="302180.3747">3120 9898 305 0,'0'0'100'0,"0"0"-12"0,0 0-12 0,0 0-6 16,0 0 1-16,0 0-14 0,0 0-3 0,0 0 8 15,0 0-4-15,0 0-2 0,-8-17 1 0,8 17 18 16,0 0-11-16,0 0 5 0,0 0-1 0,0 0 5 16,0 0-7-16,0 0 2 0,0 0-5 0,4-6-1 15,-4 6-7-15,0 0-6 0,0 0-4 0,0 0-8 0,0 0-4 16,0 0-4-16,0 0-7 0,0 0-9 15,0 0-16-15,0 0-12 0,0 0-16 0,0 0-19 0,0 0-4 16,0 0-11-16,0 0-17 0,3-8-13 0,-3 8-18 16,0 0-71-16,0 0-215 0,0 0 63 0</inkml:trace>
  <inkml:trace contextRef="#ctx0" brushRef="#br2" timeOffset="303093.6079">3224 9830 356 0,'0'0'139'0,"0"0"-7"16,2-10-8-16,-2 10-11 0,0 0-8 0,0 0-8 16,0 0-4-16,0 0-1 0,0 0-7 0,0 0-12 15,0 0 8-15,0 0 2 0,0 0-10 0,4-7-1 16,-4 7-1-16,0 0-6 0,0 0-2 0,0 0-6 15,0 0-5-15,0 0-5 0,0 0-1 0,0 0-7 0,0 0 5 16,0 0 2-16,0 0 3 0,0 0 4 16,0 0-2-16,0 0 5 0,0 0-2 0,0 0 0 0,-8 31-2 15,4-15-2-15,0-2-5 0,1 2 2 16,-3 1-1-16,-2 0-3 0,3-2-1 0,2 2-3 0,-2-1-4 16,-1-1 1-16,4-1-9 0,-1-3 0 0,-1 0-2 15,2-3 3-15,-1 1-9 0,3-9 0 0,-4 13-1 16,1-6 4-16,3-7-5 0,-4 8 3 0,4-8 10 15,0 0 3-15,-4 8-7 0,4-8 7 0,0 0-8 16,0 0-4-16,0 0 2 0,0 0-4 0,0 0-4 0,0 0 8 16,-8-24-10-16,8 7 0 0,0 0-6 15,0-1 1-15,3-8-6 0,1-1 1 0,-1 4 1 0,1-4-2 16,1 6-2-16,-2 6 3 0,2 0-1 0,-2 0 1 16,1 4-3-16,-1 2 3 0,1 2-3 0,-4 7 0 15,10-10-2-15,-6 6 7 0,-4 4-2 0,9-4 3 16,-9 4 4-16,15 3 9 0,-15-3-4 0,21 14 14 15,-9-3-12-15,2 2 5 0,-2 0-4 0,11 8 1 0,-6 1-5 16,1 1 1-16,0 0 4 0,-6-8-6 0,0 1-5 16,-2-2-1-16,-2 1-4 0,1 1-23 0,-2-2-26 15,0-2-35-15,-5-5-34 0,2 1-36 0,0 0-40 16,-1-2-29-16,-3-6-178 0,5 9-479 0,-5-9 132 16</inkml:trace>
  <inkml:trace contextRef="#ctx0" brushRef="#br2" timeOffset="303245.7872">3192 10089 359 0,'0'0'346'15,"0"0"-37"-15,0 0-46 0,0 0-26 0,0 0-31 16,0 0-23-16,0 0-22 0,0 0-21 0,0 0-21 16,35-17-44-16,-19 12-61 0,-4-1-73 0,5 0-82 0,-4-2-153 15,1 4-350-15,-2 1 97 0</inkml:trace>
  <inkml:trace contextRef="#ctx0" brushRef="#br2" timeOffset="303822.309">3507 9658 461 0,'0'0'273'0,"0"0"-41"0,0 0-29 15,0 0-21-15,4-5-20 0,-4 5-6 0,0 0-3 16,0 0-10-16,10 15-10 0,-3-1-9 0,-1 1-8 15,3 2-15-15,1 9-8 0,1 3-9 0,2-4-3 16,-3 1-13-16,-1-5-6 0,0-2-6 0,0 7-5 0,3-1-19 16,-5-7-34-16,1-4-45 0,-3-4-60 0,0 5-71 15,-2-6-177-15,2 0-422 0,-5-9 119 0</inkml:trace>
  <inkml:trace contextRef="#ctx0" brushRef="#br2" timeOffset="307128.4483">4278 9835 250 0,'0'0'347'0,"0"0"-45"0,0 0-28 0,1-8-26 15,-1 8-20-15,0 0-19 0,0 0-24 0,0 0-16 0,0 0-22 16,-10-9-18-16,10 9-8 0,-12-3-8 15,12 3-10-15,-14 3-5 0,14-3-5 0,-23 7-9 0,10-2 3 16,2 0-11-16,-3 3-7 0,-1 2-1 0,1 1-6 16,1 1-2-16,2 0-10 0,-1 0 1 0,4-2-8 15,1 4-4-15,2-5-1 0,0 0 0 0,2 0-7 16,3-9-5-16,-1 14-5 0,1-14-8 0,2 11-3 16,-2-11-15-16,7 7-10 0,-7-7-4 0,8 3-11 15,-8-3 0-15,10-1-4 0,-10 1 2 0,15-4 2 0,-7 0 3 16,0 0 6-16,0-1-5 0,0 2 10 15,0-2 3-15,-1-1 9 0,-7 6 8 0,10-5 8 0,-10 5 9 16,0 0-1-16,9-6 5 0,-9 6-1 0,0 0 3 16,6-4-2-16,-6 4 4 0,0 0 0 0,0 0 1 15,0 0 2-15,0 0-3 0,12 15-3 0,-10-8-2 16,-2-7-1-16,6 15-3 0,-2-8 0 0,3 7-10 16,0-6-27-16,-2-1-32 0,1 0-31 0,-6-7-45 0,10 7-40 15,-10-7-48-15,9 0-35 0,-9 0-175 0,0 0-504 16,0 0 139-16</inkml:trace>
  <inkml:trace contextRef="#ctx0" brushRef="#br2" timeOffset="307350.147">4270 9581 305 0,'0'0'275'0,"0"0"-17"0,0 0-10 0,0 0-9 0,0 0-5 16,0 0-8-16,0 0 2 0,13 34-7 0,-8-17-4 15,7 9-18-15,-8 1-9 0,3 2-15 0,-2 2-16 16,1-10-14-16,0-1-22 0,3 9-8 0,-1-2-15 16,-2-5-13-16,-2 4-6 0,2-6-12 0,1-4-20 15,0 0-27-15,0-2-27 0,3-2-39 0,-6-2-37 16,4 4-39-16,-4-5-43 0,1 0-39 0,0-5-47 16,-5-4-172-16,0 0-503 0,10 12 139 0</inkml:trace>
  <inkml:trace contextRef="#ctx0" brushRef="#br2" timeOffset="307748.3347">4757 9903 338 0,'-1'-13'311'0,"1"13"-47"15,0 0-24-15,0 0-27 0,0 0-18 16,-12-9-11-16,12 9-14 0,0 0-9 0,-12 0-10 0,12 0-14 15,0 0 1-15,0 0-12 0,-28 7-1 16,28-7-7-16,-17 5-7 0,6 9-4 0,2-4-9 0,-1 2 0 16,3 3-7-16,2-5 5 0,0 6-17 0,1-1-5 15,0-1-7-15,0 1-7 0,6-1-3 0,-2 0-5 16,4 1-3-16,0-5-28 0,0-1-33 0,3-3-29 0,1 1-35 16,7 0-40-16,-4-3-34 0,2-3-36 15,3 4-30-15,-2-5-17 0,2-3-159 0,0 1-469 16,-2-1 129-16</inkml:trace>
  <inkml:trace contextRef="#ctx0" brushRef="#br2" timeOffset="308090.4166">4986 9881 347 0,'0'-10'291'16,"0"10"-32"-16,0 0-20 0,0 0-18 0,-13-4-12 16,13 4-18-16,0 0-14 0,0 0-13 0,-18 4-11 0,18-4-14 15,-14 7-14-15,7-2-2 0,-2 2-13 0,-1 6-1 16,1 0-10-16,-1-2-6 0,2 3-9 0,2-4-13 15,2 1-2-15,1-1-3 0,3-10-8 0,-4 16-5 16,4-16-4-16,3 16-12 0,-3-16-5 0,4 14-8 16,-2-9-17-16,-2-5-17 0,6 11-10 0,-6-11-16 15,6 8-9-15,-6-8-9 0,7 5-2 0,-7-5-6 16,0 0-2-16,11 4 1 0,-11-4 4 0,0 0 5 16,0 0 5-16,14-2 6 0,-14 2 17 0,0 0 16 15,13-6 18-15,-13 6 17 0,8-3 14 0,-8 3 10 0,0 0 10 16,0 0 4-16,0 0 0 0,0 0-3 0,14-5-3 15,-14 5-4-15,0 0-7 0,0 0-4 0,0 0 0 16,0 0-2-16,0 0-5 0,0 0-7 0,0 0-5 16,17 8-9-16,-17-8-17 0,5 4-25 0,-5-4-29 15,0 0-36-15,0 0-38 0,0 0-34 0,11 8-34 16,-11-8-37-16,0 0-140 0,0 0-448 0,13 1 125 16</inkml:trace>
  <inkml:trace contextRef="#ctx0" brushRef="#br2" timeOffset="308420.2902">5093 9987 253 0,'0'0'224'0,"10"-2"-26"16,-10 2-21-16,0 0-8 0,0 0-17 0,0 0-14 0,9 14-9 15,-9-14-11-15,6 10-4 0,-6-10-18 0,4 12-3 16,-1-5-10-16,0 0-12 0,-3-7-3 0,2 14-8 16,-2-14-8-16,4 13-6 0,-3-6-1 0,-1-7-9 15,2 8 0-15,-2-8-5 0,0 0-5 0,0 0-2 0,2 12-4 16,-2-12-4-16,0 0-8 0,0 0 0 0,0 0 1 15,0 0-3-15,0 0 0 0,0 0 4 0,0 0 3 16,0 0-3-16,0 0 10 0,0 0 6 0,0 0 5 16,-6-32 7-16,6 32 3 0,0 0 6 0,-2-12-4 15,2 12-2-15,0 0-6 0,0 0-1 0,0-12-4 16,0 12-2-16,0 0 2 0,7-7-8 0,-7 7 5 16,0 0-5-16,11-5-1 0,-11 5 0 0,0 0-3 0,13 0 6 15,-13 0 2-15,16 5 0 0,-11 0-3 0,-5-5-3 16,10 9-1-16,-5-4-3 0,1 1-4 0,-6-6-7 15,11 10-8-15,-7-5-30 0,-4-5-36 0,7 8-51 16,-7-8-62-16,11 7-208 0,-11-7-466 0,11 3 129 16</inkml:trace>
  <inkml:trace contextRef="#ctx0" brushRef="#br2" timeOffset="308764.4378">5580 9960 253 0,'0'0'272'0,"-6"-11"-42"16,6 11-23-16,0 0-21 0,0 0-15 0,0 0-9 16,-8-8-12-16,8 8-1 0,0 0 0 0,0 0 2 0,0 0-2 15,0 0 0-15,0 0-1 0,-27 8 4 0,27-8-7 16,-13 9 3-16,7-4-4 0,-7 6-18 0,5-3 9 15,1 1-7-15,-3 3-12 0,2-3-1 0,2 0-13 16,0 1-9-16,2-1-6 0,4-9-4 0,-6 16-10 16,6-16-8-16,0 16-6 0,0-16-5 0,5 17-4 15,2-5-6-15,1-2-4 0,5-1-15 0,-3-1-17 16,4 0-20-16,1-1-12 0,0-3-16 0,-1 3-18 16,-2-4-16-16,1-1-15 0,-2 0-17 0,6 1-18 0,-5-2-15 15,-12-1-24-15,23-1-21 0,-23 1-18 0,18-6-25 16,-1 2-13-16,-6-3-143 0,-1 1-458 0,-10 6 126 15</inkml:trace>
  <inkml:trace contextRef="#ctx0" brushRef="#br2" timeOffset="309075.2338">5832 9919 248 0,'0'0'226'0,"0"0"-32"15,0 0-24-15,0 0-13 0,3-9-17 0,-3 9-11 16,0 0-7-16,0 0-8 0,0 0-6 0,0 0-5 16,0 0 3-16,0 0-7 0,0 0 1 0,0 0-2 15,0 0 4-15,0 0-8 0,0 0-2 0,0 0-2 0,0 0-2 16,0 0-2-16,-33 12-2 0,33-12-5 16,-8 14 2-16,1-1-3 0,2-2-5 0,0 3-4 0,1 2-4 15,1-1-6-15,2 3-7 0,0-3-3 0,1 1-4 16,5-1-6-16,-5-3-5 0,5 1 0 0,3 0-11 15,0 0-8-15,-1-2-18 0,2-3-11 0,1-3-16 16,-1 0-20-16,-2 0-17 0,-7-5-21 0,11 6-24 16,-11-6-17-16,16 4-15 0,-16-4-17 0,17-3-13 15,-17 3-18-15,14-5-126 0,-14 5-380 0,14-9 107 16</inkml:trace>
  <inkml:trace contextRef="#ctx0" brushRef="#br2" timeOffset="309258.387">5932 9956 466 0,'0'0'243'0,"0"0"-28"0,0 0-24 0,0 0-10 15,0 0-16-15,0 0-10 0,-17 25-14 0,17-25-9 0,-7 13-11 16,1-6-11-16,0 1-10 0,-4 3-13 16,-3 0-10-16,4-2-7 0,-2 0-12 0,-1-1-6 0,4-3-22 15,-7 2-29-15,-2 0-45 0,5-2-59 0,-4-2-75 16,-1-2-124-16,17-1-361 0,-26-3 101 0</inkml:trace>
  <inkml:trace contextRef="#ctx0" brushRef="#br2" timeOffset="310342.9918">7142 9144 429 0,'-11'-1'371'0,"11"1"-48"16,0 0-36-16,0 0-19 0,-11 0-22 16,11 0-19-16,0 0-21 0,0 0-16 0,0 0-12 0,0 0-12 15,0 0-15-15,0 0-11 0,0 0-8 16,0 0-12-16,-11 1-7 0,11-1-10 0,0 0-2 0,0 0-9 15,0 0-12-15,0 0-5 0,43 1-6 0,-24-3-9 16,14-1-12-16,1 3-1 0,0-4-5 0,-2-1-12 16,-2 2-16-16,0-1-11 0,1 2-30 0,-10-1-30 15,-2 3-21-15,-3-4-31 0,0 3-23 0,-4 1-30 16,5-3-32-16,-6 3-33 0,0 0-226 0,-11 0-541 0,17-3 150 16</inkml:trace>
  <inkml:trace contextRef="#ctx0" brushRef="#br2" timeOffset="311332.2701">7471 9022 435 0,'0'0'247'0,"-8"-5"-18"16,8 5-13-16,-7-3-11 0,7 3-11 0,0 0-9 0,-8-2-5 15,8 2-7-15,0 0-4 0,0 0-8 0,0 0-2 16,-13-2-6-16,13 2-7 0,0 0-12 0,0 0-6 0,0 0-9 16,0 0-5-16,0 0-12 0,0 0-10 0,-8-5-11 15,8 5 2-15,0 0-13 0,0 0-12 16,0 0 2-16,0 0-11 0,0 0-4 0,0 0-10 0,0 0-14 16,38 5-15-16,-23-1-16 0,-2-1-14 0,-1-1-15 15,-1 3-16-15,3 0-10 0,2 0-13 0,-3 2-4 16,0-2-5-16,-2-1 1 0,-2-1 4 0,-1 1 7 15,0 0 5-15,0 0 7 0,-2 0 7 0,-1-2 4 16,-5-2 6-16,10 4 8 0,-10-4 3 0,6 7 5 16,-6-7 7-16,5 3 7 0,-5-3 6 0,0 0 9 0,5 4 9 15,-5-4 7-15,0 0 5 0,0 0 0 16,0 0 11-16,0 0 6 0,0 0 3 0,0 0 0 0,0 0 7 16,-10 12 2-16,10-12-4 0,-8 5 2 0,0 0-2 15,0-2-10-15,-1 2 12 0,-6 2-6 0,4-2-4 16,-1 1 1-16,-1 1-11 0,1 2 8 0,0-2-5 15,2-2-1-15,2 2-2 0,-1-2-5 0,3-1 5 16,0 1-5-16,1 0-4 0,-1-2 0 0,6-3-1 0,-11 7-2 16,11-7-1-16,-6 5-1 0,6-5-2 15,-6 3 0-15,6-3 2 0,-5 4-1 0,5-4-1 0,0 0 0 16,-8 4-1-16,8-4-1 0,0 0 2 0,0 0-2 16,-6 1-1-16,6-1-5 0,0 0 3 0,0 0-3 15,0 0-1-15,0 0 5 0,-8 3-4 0,8-3 2 16,0 0-3-16,0 0-2 0,0 0-1 0,0 0 2 15,0 0-1-15,0 0-4 0,0 0-6 0,-6-15 7 16,6 15 4-16,0 0-4 0,4-20 0 0,-3 13-10 0,-1 7 10 16,5-22 1-16,-2 13-1 0,-1 1 2 0,-2 8 1 15,3-12-1-15,-3 12-2 0,1-12 3 0,-1 12 2 16,1-8-8-16,-1 8 0 0,0 0 3 0,0 0 3 16,2-14 0-16,-2 14-1 0,2-4-3 15,-2 4 1-15,0 0-3 0,0 0 3 0,0 0-6 0,0 0 2 16,2-8 1-16,-2 8 5 0,0 0-3 0,0 0-3 15,0 0 3-15,0 0 0 0,0 0 1 0,0 0 3 0,2 24-6 16,-2-24 2-16,0 13 4 0,1-6-3 0,-1-7 6 16,1 10-6-16,-1-10 0 0,1 7 9 0,-1-7-4 15,1 8-2-15,-1-8-7 0,0 0 14 0,0 0-5 16,1 9 6-16,-1-9-8 0,0 0 3 0,0 0-2 16,0 0 0-16,0 0-6 0,0 0 4 15,0 0-2-15,0 0-1 0,0 0 4 0,0 0-1 0,0 0-3 16,8-23 1-16,-8 23 3 0,1-8-1 0,-1 8-5 15,0 0 6-15,0 0-5 0,-1-10 0 0,1 10 4 16,0 0-5-16,0 0 5 0,0 0 2 0,0 0-3 0,0 0-1 16,0 0 4-16,0 0 1 0,0 0-4 0,0 0 0 15,0 0-1-15,0 0 0 0,0 0 2 0,9 21 0 16,-9-21 1-16,2 7 0 0,-2-7-7 0,1 8 6 16,-1-8-2-16,0 0 2 0,3 7 1 0,-3-7-2 15,0 0-3-15,2 7 5 0,-2-7-6 0,0 0 1 16,0 0-3-16,0 0 1 0,0 0 0 0,0 0-7 15,0 0 6-15,0 0-3 0,0 0 2 0,13-14-2 0,-13 14 5 16,4-7-4-16,0 2-1 0,-4 5-8 16,6-7-5-16,-6 7-8 0,4-8-15 0,-4 8-20 0,4-5-23 15,-4 5-23-15,0 0-39 0,0 0-42 0,0 0-210 16,0 0-484-16,0 0 135 0</inkml:trace>
  <inkml:trace contextRef="#ctx0" brushRef="#br2" timeOffset="314708.2675">8216 8813 576 0,'-1'-9'323'0,"0"2"-34"0,1 7-26 0,-1-12-23 15,1 12-24-15,-4-7-16 0,4 7-16 0,-6-6-15 16,6 6-12-16,-8-2-9 0,8 2-6 0,-15 0 0 0,15 0-7 16,-23 6-3-16,3-1 5 0,-7 8-4 0,2 2-4 15,-2 2-2-15,5 1-3 0,-1 2-11 0,1 2-7 16,9-4-4-16,-4 5-3 0,5 2-5 0,2 1-9 15,1-1-4-15,6-4-8 0,4 1-7 0,0-5-5 16,5 2-5-16,4-4-11 0,2-1-11 0,12 3-20 16,3-2-26-16,1-1-28 0,3-7-37 0,-1-4-43 15,2-1-43-15,-7-2-50 0,-5 0-63 0,-4-2-285 0,1-1-674 16,-3 1 183-16</inkml:trace>
  <inkml:trace contextRef="#ctx0" brushRef="#br2" timeOffset="315359.6388">8400 9034 388 0,'0'0'247'0,"0"0"-12"0,0 0-9 15,0 0-1-15,1-10-5 0,-1 10-7 0,0 0-1 16,0 0-2-16,0 0-16 0,0 0-7 0,0 0-10 15,0 0-4-15,0 0-12 0,0 0-14 0,0-14-2 16,0 14-18-16,0 0-12 0,0 0-10 0,0 0-5 0,0 0-6 16,0 0 2-16,0 0-6 0,0 0-2 0,0 0-6 15,0 0-5-15,-2 33-4 0,4-19-6 0,3-1-3 16,-2-1-11-16,2-1-2 0,4 3-10 0,1-2-2 16,0-2-2-16,0 1-3 0,-2-3-11 0,1 1-11 15,-3-6-7-15,3 1-6 0,-3-1-12 0,1-1-5 16,-7-2-6-16,15 0-15 0,-15 0 1 0,16-4-11 15,-9-1 2-15,0 2 4 0,-1-6 1 0,0 4-6 0,-1-5 12 16,3-2 11-16,-1-2-4 0,-3-1 3 16,-1 1-1-16,0 1 4 0,-1 4 7 0,-2-3-7 0,0 12 10 15,0-15-4-15,0 15-9 0,-1-14-16 0,0 9-26 16,1 5-31-16,0 0-32 0,0 0-30 0,-5-11-31 16,5 11-40-16,0 0-214 0,0 0-536 0,0 0 147 15</inkml:trace>
  <inkml:trace contextRef="#ctx0" brushRef="#br2" timeOffset="315650.8262">8666 9051 286 0,'0'0'306'0,"8"5"-34"0,-8-5-23 16,6 5-17-16,-6-5-17 0,6 7-18 0,-6-7-18 15,5 4-19-15,-5-4-20 0,8 6-16 0,-8-6-10 16,9 7-13-16,-5-5-11 0,-4-2-9 0,11 7-8 16,-5-4-11-16,-1 1-4 0,-5-4-7 0,8 6-8 15,-8-6 2-15,6 4-9 0,-6-4 0 0,6 4-4 16,-6-4-4-16,7 4 1 0,-7-4 3 0,0 0 2 0,5 4-1 15,-5-4 6-15,0 0 2 0,0 0 5 0,6 5 11 16,-6-5-1-16,0 0-5 0,0 0-1 16,0 0-8-16,0 0 3 0,0 0 3 0,0 0-12 0,0 0 10 15,4-20-13-15,-4 20 4 0,0 0-2 0,-3-19-5 16,3 12 1-16,0 7-3 0,-1-17-8 0,1 17-2 16,2-15-19-16,0 8 1 0,1 0-9 0,0 0-18 15,0 2-11-15,3-4-17 0,-1 4-25 0,0 1-15 16,0 0-24-16,-5 4-19 0,11-7-19 0,-11 7-37 15,10-3-48-15,-5 1-161 0,-5 2-481 0,0 0 135 0</inkml:trace>
  <inkml:trace contextRef="#ctx0" brushRef="#br2" timeOffset="315969.733">8966 8978 236 0,'0'0'345'16,"0"0"-53"-16,3-8-26 0,-3 8-16 0,0 0-14 16,0 0-2-16,0 0-12 0,0 0-11 0,12 15-14 15,-9-7-6-15,1-1-23 0,1 0-7 0,4 7-22 16,0-1-13-16,0-1-5 0,-2-2-20 16,1-1-7-16,-1 1-17 0,-1-3 3 0,0 0-15 0,-1-2-2 0,1 0-3 15,-1 0-10-15,1 0-2 0,0 0-2 0,-6-5-3 16,11 2-6-16,-11-2-3 0,0 0 0 15,13-1-9-15,-13 1-8 0,0 0 5 0,11-4 0 0,-4-3-11 16,-7 7-9-16,8-11-15 0,-4 4-16 0,3-6-17 16,-3 4-14-16,2 1-19 0,-1 1-24 0,4-6-18 15,-3 6-27-15,2 0-15 0,-1-2-17 0,-2 3-11 16,1 1-10-16,0 0-20 0,0 0-153 0,3 3-447 16,-1-2 126-16</inkml:trace>
  <inkml:trace contextRef="#ctx0" brushRef="#br2" timeOffset="316207.2354">9264 8973 1781 0,'14'-2'-94'15,"-5"2"53"-15,-9 0 26 0,13 2 25 0,-13-2 18 0,0 0 19 16,15-3 13-16,-15 3 23 0,6 0 10 15,-6 0 4-15,0 0 1 0,0 0 3 0,0 0-2 0,0 0-5 16,0 0-9-16,0 0-4 0,0 0-5 0,0 0-2 16,0 0-2-16,0 0-3 0,0 0-8 0,0 0-4 15,0 0-1-15,-15 16-5 0,9-12-5 0,1 4-7 16,0-1 1-16,1-2-3 0,1 2-2 0,1 0-6 16,2-7-6-16,-3 12 0 0,1-4 1 0,2-8-2 0,2 9-3 15,-2-9-2-15,2 10-9 0,-2-10-8 16,2 6-14-16,-2-6 1 0,5 3-4 0,-5-3 3 0,8 3-2 15,-8-3-3-15,8 2 8 0,-8-2 1 0,0 0 4 16,13 1 1-16,-13-1-9 0,8 1 9 16,-8-1 2-16,0 0-2 0,12-1-2 0,-12 1-17 0,10 0-29 15,-10 0-38-15,0 0-45 0,15 0-61 0,-15 0-184 16,14 1-457-16,-5 2 127 0</inkml:trace>
  <inkml:trace contextRef="#ctx0" brushRef="#br2" timeOffset="316820.1828">9898 9022 342 0,'-6'-3'311'0,"6"3"-31"0,-13-5-22 16,6 1-19-16,-1 4-13 0,8 0-13 0,-17 0-9 15,17 0-13-15,-13 0-17 0,13 0-12 0,-12 4-8 16,12-4-5-16,-10 5-11 0,10-5-5 0,-9 10-6 16,9-10-9-16,-5 10-15 0,5-10-9 0,-2 11-5 15,2-11-12-15,-1 10-9 0,1-10-5 0,0 0-13 0,5 10-2 16,-5-10-17-16,7 7-15 0,-4-4-19 16,-3-3-18-16,8 5-22 0,-8-5-8 0,10 1-13 0,-10-1-8 15,12-4-1-15,-12 4 2 0,9-4 7 0,-3-2 1 16,0-1 7-16,0-5 8 0,-1 1 3 0,-1-5 8 15,2 0-2-15,1-13 0 0,0 2 12 0,-5-4 10 16,-1 4 5-16,-1 5 10 0,0 3 6 0,-1 4 11 16,2 1 5-16,-1 2 5 0,0 2-3 0,0 2 2 15,0 8 2-15,0-14-4 0,0 14 3 0,-3-5 6 16,3 5 6-16,0 0 11 0,0 0 12 0,0 0-2 0,0 0 1 16,-4 36-4-16,5-21-6 0,-2 3 1 0,2-1-9 15,3 1 1-15,-2-1-17 0,3-2 7 0,3 2-1 16,-1 0-9-16,2-3-23 0,1 1-11 0,2-4-10 15,-2-4-14-15,3 2-12 0,0-2-15 0,-2 0-12 16,1-5-6-16,-3 1-5 0,0-1-5 0,-1-2 4 16,-8 0 2-16,15-2 6 0,-8-1 11 0,0-1 7 15,-7 4 9-15,9-5 13 0,-5 1 18 0,-1 0 13 16,1-3 11-16,-4 7 16 0,4-8 11 0,-4 8 11 16,3-6 4-16,-3 6 9 0,0 0 5 0,0 0 4 0,0 0 6 15,0 0 7-15,0 0 6 0,-14-8-1 16,14 8 5-16,0 0 1 0,-19 8 2 0,14-3-7 0,1-1-3 15,0 3-3-15,1-1-9 0,0 1-5 0,3-7-6 16,0 11-12-16,0-11-7 0,7 10-21 0,0-5-33 16,1-2-46-16,1 0-59 0,-9-3-68 0,26 1-104 15,-10 0-217-15,5 1-611 0,-4-2 166 0</inkml:trace>
  <inkml:trace contextRef="#ctx0" brushRef="#br2" timeOffset="317284.6399">10770 8762 566 0,'0'0'352'0,"0"0"-57"0,0 0-38 0,0 0-28 15,0 0-16-15,0 0-8 0,0 0-7 0,14 10 2 16,-14-10-13-16,4 22-6 0,1-5-15 0,-2 3-13 16,1 6-19-16,0 1-9 0,-1-5-11 0,1-3-11 15,1-3-14-15,-1 1-2 0,1 1-24 0,-2-2-9 16,1-2-26-16,4-1-32 0,-2-3-28 0,-2 0-41 15,1-6-57-15,0 2-62 0,0-2-62 0,-5-4-196 0,8 0-541 16,-8 0 149-16</inkml:trace>
  <inkml:trace contextRef="#ctx0" brushRef="#br2" timeOffset="317454.1778">10646 8787 228 0,'-10'-2'441'0,"10"2"-65"15,0 0-56-15,0 0-33 0,0 0-24 0,0 0-30 16,0 0-28-16,0 0-21 0,28 6-23 0,2-3-25 0,-4-1-20 16,8-1-36-16,0 1-50 0,3-2-49 0,-6 0-52 15,2 0-57-15,-3 3-49 0,-8-2-182 0,-6 2-428 16,-1 0 119-16</inkml:trace>
  <inkml:trace contextRef="#ctx0" brushRef="#br2" timeOffset="317636.0471">10651 9031 630 0,'-10'5'377'0,"3"-5"-43"0,1 3-22 0,6-3-31 0,0 0-24 15,-4 7-13-15,4-7-14 0,0 0-25 0,12 7-20 16,-2-7-20-16,9 3-11 0,2-2-23 0,14-1-14 16,-1-1-21-16,-1-2-29 0,3 3-46 0,-3-3-44 15,-2-3-48-15,-5 3-46 0,-7 1-44 0,0-1-34 16,-4-1-41-16,1 1-172 0,-4-2-485 0,-1 5 134 15</inkml:trace>
  <inkml:trace contextRef="#ctx0" brushRef="#br2" timeOffset="317960.2275">11109 9027 379 0,'0'0'247'0,"0"0"-22"0,-2 12-11 16,3-5-18-16,-1-7-19 0,2 10-18 0,-2-10-16 15,3 12-19-15,-1-7-12 0,-1 2-11 0,-1-7-4 16,4 13-19-16,-3-9-7 0,-1-4-8 0,2 9-7 0,-2-9-8 15,4 5-8-15,-4-5-11 0,0 0-9 0,2 8-6 16,-2-8-4-16,0 0-5 0,0 0-3 0,0 0 2 16,0 0 2-16,0 0-2 0,0 0-3 0,0 0-4 15,0 0 0-15,0 0-6 0,6-25-3 0,-4 18 0 16,2 2 5-16,-1-6-5 0,-1 4 6 0,3-1 0 16,-1 2 13-16,3-2 6 0,-1 2 8 0,-1-1 5 0,1 2 6 15,0 0 3-15,1 1 4 0,-7 4 8 16,13-2 3-16,-5 3 6 0,-8-1 0 0,15 3 10 0,-10 1 9 15,0-1 3-15,2 2-11 0,-3 0 2 0,1 0-9 16,0 2-7-16,1 0-9 0,0-2-2 0,1 2-2 16,-2-1-13-16,2 1-19 0,0 0-31 0,-1-2-24 15,1-1-44-15,0 1-50 0,1-2-45 0,0 2-40 16,1-4-159-16,-9-1-461 0,17 0 127 0</inkml:trace>
  <inkml:trace contextRef="#ctx0" brushRef="#br2" timeOffset="318503.3047">11559 8981 469 0,'0'0'346'0,"-6"-8"-46"16,6 8-35-16,0 0-29 0,-7-5-23 0,7 5-20 15,0 0-17-15,-9-3-11 0,9 3-19 0,0 0-8 0,-14 5-12 16,6-2-5-16,1 2-10 0,0 1-9 0,0 0-9 15,-3 9 0-15,0-5-16 0,1 4-7 0,2-1-2 16,1 1-11-16,2 0-3 0,-1 1-6 0,2-3-4 16,2-2-11-16,2-2 5 0,0 0-7 0,1 0-18 15,1-1-14-15,1-2-8 0,1 0-15 0,1 0-13 16,0-1-11-16,-6-4-8 0,11 1-7 0,-11-1-1 0,10-1 2 16,-10 1 1-16,15-6 6 0,-8 2 2 0,4-8 4 15,-3-1 7-15,-1 0 2 0,-1-3 8 0,1-9 6 16,-1 1 10-16,-3-1 13 0,0-4 12 15,0 0 12-15,-4 1 11 0,3 7 10 0,-2 2 14 0,1 7 11 16,-1 5 5-16,1-6-6 0,-1 13 1 0,0-13-3 16,0 13-6-16,0 0-1 0,2-8-4 0,-2 8 10 0,0 0 17 15,0 0 6-15,0 0 3 0,0 0 1 16,5 36-10-16,-3-21-4 0,1 1-13 0,1 2-5 0,-3-1-6 16,2 0-21-16,1 2-43 0,2-3-46 0,-1-3-57 15,-1 4-70-15,4-2-77 0,-3-1-269 0,1-2-638 16,-2 0 172-16</inkml:trace>
  <inkml:trace contextRef="#ctx0" brushRef="#br2" timeOffset="318652.884">11815 9194 457 0,'0'0'457'0,"0"0"-43"16,8 2-43-16,-8-2-35 0,0 0-48 0,0 0-31 15,0 0-31-15,0 0-37 0,8 3-59 0,-8-3-62 16,0 0-74-16,0 0-91 0,0 0-112 0,0 0-181 0,0 0-464 15,0 0 128-15</inkml:trace>
  <inkml:trace contextRef="#ctx0" brushRef="#br2" timeOffset="319554.6251">7111 10036 321 0,'0'0'421'0,"-10"4"-60"16,10-4-32-16,0 0-25 0,-8 3-21 0,8-3-21 0,0 0-10 15,0 0-20-15,-7 3-19 0,7-3-17 0,0 0-15 16,0 0-12-16,0 0-12 0,-5 3-5 0,5-3-12 16,0 0-13-16,0 0-13 0,0 0-10 0,0 0-11 15,16 4-12-15,-7-3-6 0,0 0-11 0,9 1-8 16,2-2-12-16,-2 1-14 0,12-1-17 0,-6 3-29 15,6 0-36-15,-8-1-28 0,-3-2-21 0,-3 2-24 16,1-2-24-16,1-1-27 0,-5 2-34 0,1-1-38 16,-3-1-246-16,-1-1-592 0,-2-1 163 0</inkml:trace>
  <inkml:trace contextRef="#ctx0" brushRef="#br2" timeOffset="320756.2038">7376 9908 473 0,'0'0'296'0,"0"0"-29"0,-11-1-21 0,11 1-21 15,0 0-12-15,-10 0-13 0,10 0-15 0,0 0-19 16,0 0-13-16,0 0-2 0,0 0-9 0,0 0-6 15,-10 1-12-15,10-1-10 0,0 0-14 0,0 0-8 16,0 0-9-16,0 0-9 0,0 0-8 0,26 11-10 0,-18-9-12 16,8 1-15-16,-1 3-15 0,2 0-25 0,-1-5-13 15,0 4-17-15,0 2-6 0,1-5-6 0,-3 7 2 16,1-4-3-16,-1 0 5 0,-2 0 7 0,-3-1 3 16,-1 0 5-16,-1 0 1 0,1 1 4 0,-3-1 4 15,-5-4 6-15,8 3 7 0,-8-3 13 0,6 5 9 16,-6-5 7-16,4 3 2 0,-4-3 6 0,0 0 1 15,0 0 0-15,0 0 4 0,0 0 0 0,0 0 4 16,0 0-5-16,0 0 1 0,0 0-9 0,0 0 6 0,-8 13-1 16,1-9 3-16,1-2-2 0,-3 3-1 0,1-1 5 15,-1 1 0-15,1-2-5 0,-8 5 3 0,3-2 1 16,1 1 0-16,-2 0-4 0,1 2 7 0,-2-3-4 16,2 4-1-16,3-5-4 0,2 0 4 0,0 2-1 15,1-1 5-15,0-1-2 0,1 0-3 0,0-1 0 16,0-1-2-16,0 2-1 0,6-5-4 0,-9 6-2 15,6-3-4-15,3-3 6 0,0 0-5 0,0 0 0 16,-11 7 2-16,11-7 3 0,0 0 3 0,0 0-12 0,0 0 5 16,0 0-8-16,0 0 0 0,0 0-1 0,-12-16-6 15,12 16 3-15,-1-14-3 0,0 5 4 0,1 9-1 16,2-22 0-16,-3 8-9 0,1 3 8 0,2 1-4 16,-2 10-1-16,1-17-4 0,0 10 3 0,0 1 4 15,-1 6 2-15,1-15-4 0,-1 15-4 0,1-7-2 0,-1 7 6 16,2-7-3-16,-2 7 1 0,0 0-3 15,0 0-6-15,0 0 6 0,0 0 1 0,0 0 3 0,0 0 1 16,0 0-2-16,0 0 0 0,2 24 1 0,-2-24 2 16,0 14-4-16,0-7 2 0,1 2-1 15,0-2 6-15,-1-7-4 0,1 14-6 0,1-6 1 0,-1-2 13 16,-1-6-3-16,1 10-3 0,-1-10-14 0,1 7 3 16,-1-7-2-16,0 0-3 0,3 7-2 0,-3-7 4 15,0 0-7-15,0 0 2 0,0 0 1 0,0 0-1 16,0 0 0-16,0 0 4 0,0 0-2 0,10-15 6 0,-8 7 2 15,-2 8-4-15,2-12 3 0,-2 12 4 16,2-11 2-16,-2 5 1 0,0 6-1 0,2-7-3 0,-2 7 0 16,0 0 3-16,3-8 3 0,-3 8 0 0,0 0-2 15,0 0 9-15,0 0 4 0,0 0 3 0,0 0 2 16,0 0-3-16,7 21 3 0,-5-14-6 0,-1-1 1 16,1 1-2-16,-2-7-1 0,2 14-1 0,1-7 1 15,0-2-1-15,-3-5-1 0,3 11 3 0,-3-11-4 0,4 6 2 16,-4-6-4-16,0 0 4 0,5 4-5 0,-5-4 0 15,0 0-7-15,0 0 2 0,0 0 1 0,0 0-10 16,0 0 15-16,0 0-3 0,0 0 0 0,10-18-4 16,-10 18-2-16,3-12-1 0,-1 6 11 0,-2 6-6 15,3-11-1-15,-3 11-3 0,3-7 7 0,-3 7-2 16,1-7 4-16,-1 7-3 0,2-7-4 0,-2 7 6 16,4-6-2-16,-4 6-1 0,0 0 7 0,6-4-4 15,-6 4 1-15,0 0 0 0,0 0-2 0,0 0-2 0,0 0 4 16,12 2-2-16,-12-2 0 0,0 0 0 0,0 0 0 15,0 0 2-15,0 0 2 0,10 3-8 0,-10-3-3 16,0 0 5-16,0 0 1 0,0 0 2 0,0 0-1 16,8 2 4-16,-8-2-5 0,0 0 5 0,0 0-2 15,0 0 4-15,0 0-2 0,0 0 2 0,0 0-1 16,0 0 10-16,0 0 6 0,0 0-4 0,0 0 3 16,0 0 2-16,0 0 1 0,12 2-3 0,-12-2-3 15,0 0-3-15,0 0-3 0,0 0 1 0,0 0 2 0,0 0-5 16,0 0 1-16,0 0 1 0,0 0-5 0,0 0 4 15,0 0-7-15,0 0 1 0,0 0-7 0,0 0 2 16,0 0 4-16,0 0 1 0,0 0-3 0,0 0 1 16,0 0-1-16,12 2 1 0,-12-2-8 0,0 0 2 15,0 0-5-15,0 0-1 0,0 0-10 0,0 0-5 0,0 0-3 16,0 0-8-16,0 0-5 0,0 0-6 16,0 0-10-16,0 0-13 0,0 0-19 0,0 0-18 15,0 0-30-15,0 0-27 0,0 0-40 0,0 0-54 0,0 0-168 16,0 0-510-16,0 0 141 0</inkml:trace>
  <inkml:trace contextRef="#ctx0" brushRef="#br2" timeOffset="321792.1988">7492 10121 219 0,'0'0'208'0,"0"0"-27"0,0 0-15 16,0 0-15-16,0 0-3 0,0 0 0 0,0 0-5 15,0 0-2-15,0 0 1 0,7-18-8 0,-7 18-3 16,0 0-9-16,0 0-4 0,0 0-3 0,2-9-8 16,-2 9-2-16,0 0-8 0,3-5-8 0,-3 5-14 15,0 0-3-15,5-7-5 0,-5 7-9 0,3-5-3 0,-3 5-9 16,0 0-2-16,6-6-6 0,-6 6-5 16,0 0-5-16,5-4 1 0,-5 4-6 0,0 0-1 0,5-5-6 15,-5 5 2-15,0 0-2 0,0 0-4 0,5-5-3 16,-5 5 2-16,0 0 0 0,0 0-4 0,6-6 4 15,-6 6-6-15,0 0-1 0,6-4 1 0,-6 4-1 16,0 0-4-16,4-4 3 0,-4 4-3 0,0 0-2 0,4-6-2 16,-4 6 1-16,0 0-1 0,0 0 1 15,6-4-4-15,-6 4 3 0,0 0-4 0,0 0-3 16,0 0 5-16,0 0 4 0,5-7-5 0,-5 7-2 0,0 0 3 16,0 0 6-16,0 0-4 0,0 0 2 15,0 0 3-15,0 0-6 0,0 0 5 0,0 0 3 0,0 0 0 16,0 0-3-16,0 0 3 0,0 0 3 15,0 0-3-15,-1-8 3 0,1 8-1 0,0 0 1 0,0 0-4 16,0 0 1-16,0 0-2 0,0 0 4 0,0 0-3 16,3-9 0-16,-3 9-2 0,3-7 1 0,-3 7 2 0,4-8-3 15,-4 8 1-15,4-7 1 0,-4 7-1 0,4-6 3 16,-4 6 2-16,3-6-1 0,-3 6-2 16,0 0 0-16,3-7-2 0,-3 7 4 0,0 0-2 0,0 0 3 15,0 0-1-15,3-7-2 0,-3 7 2 0,0 0 2 16,0 0 7-16,0 0 2 0,0 0 1 0,0 0 1 15,0 0-9-15,0 0 12 0,0 0-1 0,0 0 2 16,-21 13 4-16,14-9-5 0,2 0 5 0,0 1-3 16,5-5-1-16,-10 6-9 0,4-2 6 0,6-4 0 15,-7 5-6-15,7-5 8 0,-6 6-2 0,6-6 1 0,-5 4-12 16,5-4 12-16,0 0-5 0,0 0 5 0,0 0-6 16,-8 2-3-16,8-2 5 0,0 0-10 0,0 0 4 15,0 0-1-15,0 0 0 0,0 0-6 0,0 0 5 16,0 0-5-16,0 0 1 0,10-22 1 0,-10 22 0 15,3-6-4-15,-3 6 1 0,0 0 0 0,0 0 1 16,3-6-6-16,-3 6 16 0,0 0-5 0,0 0 3 16,0 0-9-16,3-7 0 0,-3 7 14 0,0 0 2 15,0 0-5-15,0 0 2 0,0 0-8 0,0 0 0 0,0 0 13 16,0 0-2-16,0 0-8 0,0 0 4 0,0 0-3 16,0 0 1-16,0 0-5 0,0 0 3 0,0 0 1 15,-28 8-9-15,28-8 1 0,0 0 3 0,-9 4-1 16,9-4-8-16,0 0-10 0,0 0-2 0,-10 3 2 15,10-3-5-15,0 0-3 0,0 0-8 0,-5 3 2 16,5-3 1-16,0 0-1 0,0 0-1 0,0 0 2 0,0 0 13 16,0 0-1-16,0 0-3 0,0 0 2 15,0 0 6-15,0 0-3 0,0 0 0 0,0 0 3 0,0 0 3 16,0 0 4-16,0 0-6 0,0 0 3 0,0 0 8 16,0 0-6-16,-1-16 4 0,1 16-2 0,0 0 1 15,0 0 2-15,0 0-3 0,0 0 5 0,0 0-5 16,0 0 2-16,0 0-2 0,-14 10 3 0,14-10 5 15,-5 6-7-15,5-6-4 0,-6 3 3 0,6-3 5 16,0 0-1-16,0 0 2 0,-5 5 1 0,5-5-5 16,0 0 4-16,0 0 0 0,0 0-3 0,-6 3-2 0,6-3 8 15,0 0-3-15,0 0-1 0,0 0 3 0,0 0 4 16,0 0 1-16,0 0 6 0,0 0-2 0,0 0-4 16,0 0-2-16,0 0 3 0,0 0-8 0,0 0-2 15,0 0 6-15,0 0-1 0,-13 0-8 0,13 0 0 16,0 0-7-16,0 0-1 0,0 0-14 0,0 0-12 15,0 0-19-15,0 0-27 0,0 0-36 0,0 0-41 0,-10-6-53 16,10 6-244-16,0 0-542 0,0 0 149 0</inkml:trace>
  <inkml:trace contextRef="#ctx0" brushRef="#br2" timeOffset="326162.6854">8047 9849 225 0,'0'0'325'0,"-4"-10"-54"0,4 10-24 0,0 0-19 16,0 0-10-16,0 0-13 0,-10 18-25 0,9-8-10 0,-1 4 8 16,-3 3-8-16,3 11-4 0,-1 4-15 0,1-2-6 15,-3 1-13-15,1-2-4 0,0 0-15 0,2 2-2 16,1-3-10-16,-3 0-18 0,2-7 1 0,0-4-9 16,0 0 0-16,0-5-19 0,0 1 1 0,0-1-5 15,1-4-7-15,-1-1-3 0,2-7-3 0,-1 12 0 0,1-12-4 16,-3 9-3-16,3-9 0 0,0 0 2 15,0 0-7-15,0 0-14 0,0 0 6 0,0 0 4 16,0 0-7-16,-15-27 4 0,12 12-6 0,0-1-4 0,-1-12-7 16,-1-2 3-16,2 3-11 0,1-2 6 0,4 1 0 15,-2 1-3-15,4 6-1 0,3-5 0 0,-1 5 3 16,2 2-5-16,-1 4-1 0,3 1 3 0,0-2 2 16,2 2 0-16,2 2 0 0,1-2-3 0,-1 7-1 15,2-3-6-15,-3 6 3 0,-1-1 0 0,-2 5 7 16,-10 0-4-16,17 2-2 0,-17-2 4 0,13 7 1 0,-9 0-1 15,0 3 0-15,1 4 9 0,1 3-6 0,-4 0-6 16,0 10 9-16,-3-7-3 0,2 0-1 0,-3-4 3 16,-1 0 1-16,-1 1-3 0,-1-2 0 0,-1-1 5 15,3 1 2-15,-3-1 5 0,1 1 1 16,-1-4-5-16,2-3 6 0,0 1-7 0,0-1 4 0,1 0-7 16,3-8 2-16,-5 12-2 0,5-12 2 0,-3 11-4 15,3-11-7-15,0 0-11 0,3 11-14 0,1-7-19 0,-4-4-25 16,12 4-18-16,-3-2-21 0,-1-1-19 15,-8-1-21-15,27-1-26 0,-11-2-21 0,0 1-42 0,-3 0-182 16,1-1-509-16,4 5 142 0</inkml:trace>
  <inkml:trace contextRef="#ctx0" brushRef="#br2" timeOffset="326552.2469">8504 9975 466 0,'0'0'284'0,"-6"-5"-30"16,6 5-19-16,-7-2-20 0,7 2-13 0,0 0-7 16,-12 0-12-16,12 0-2 0,0 0-18 0,0 0 2 15,-14 6-4-15,8 0-7 0,-3-1-6 0,3 1-11 16,-4 7 2-16,-1-1-8 0,3 0-11 0,1 3-6 16,1-1-14-16,1 1-8 0,2 2-10 0,1-3-16 0,2 0 3 15,0-3-4-15,4-1-8 0,0-1-9 0,2-2-12 16,0-1-21-16,0-2-19 0,3 1-13 0,-3-1-21 15,1-3-14-15,0 1-20 0,-7-2-8 0,13 0-13 16,-13 0-8-16,12-1-8 0,-12 1-8 0,10-3 1 16,-10 3 4-16,10-8-2 0,-10 8 10 0,7-10 11 15,-2 3 8-15,-5 7 14 0,4-11 15 0,-3 6 22 16,1-1 24-16,-2 6 15 0,2-10 13 0,-2 10 11 16,0 0 5-16,-2-12 8 0,2 12 0 0,0 0 5 15,-7-7 2-15,7 7 1 0,0 0 0 0,-16-3-6 0,16 3-3 16,-16 0-7-16,16 0 1 0,-13 3-8 0,4-1-16 15,2 0-18-15,7-2-24 0,0 0-25 0,-13 3-25 16,13-3-30-16,0 0-32 0,0 0-48 0,0 0-179 16,0 0-439-16,0 0 123 0</inkml:trace>
  <inkml:trace contextRef="#ctx0" brushRef="#br2" timeOffset="326838.1886">8655 9977 457 0,'0'0'284'0,"0"0"-28"15,0 0-25-15,0 0-26 0,0 0-25 16,0 0-18-16,0 0-14 0,0 0-20 0,0 0-13 0,0 0-18 16,0 0 0-16,0 0-11 0,0 0-8 0,0 0-7 15,0 0-8-15,0 0-6 0,6 19-16 0,-2-12 6 16,0 0-4-16,0-1-8 0,-1 4 3 0,5 2-6 0,-3-2-6 16,-1 0 0-16,-1-1-3 0,1-1 2 15,-1 1 8-15,-1-2 3 0,-1 1 6 0,0-1 5 0,-1-7 9 16,-2 15 2-16,1-8 5 0,-1 0-4 0,0 1 0 15,2-8 6-15,-7 11-9 0,4-4-3 16,-2-4-3-16,-1 1-10 0,0 1-5 0,-2-3-6 0,8-2 3 16,-15 4-21-16,8-2-14 0,7-2-18 0,-12 1-22 15,12-1-29-15,-11 0-31 0,11 0-35 0,0 0-41 16,-16-4-44-16,13 1-197 0,3 3-502 0,0 0 140 0</inkml:trace>
  <inkml:trace contextRef="#ctx0" brushRef="#br2" timeOffset="327107.9645">8854 9817 492 0,'3'-2'298'0,"-3"2"-33"16,0 0-25-16,4-6-14 0,-4 6-14 0,0 0-18 0,0 0-13 15,0 0-8-15,11 0-14 0,-11 0-5 0,0 0-8 16,8 9-1-16,-5 0-12 0,0-1 3 0,3 7-12 15,-3 2-3-15,1 9-15 0,0 2-9 0,-2-6-5 16,1-2-16-16,-1 8-12 0,-1-5 0 0,-1-4-3 16,-1-2-14-16,1 2-14 0,0-2-21 0,3-2-17 15,-3 2-15-15,1-3-25 0,-2 1-19 0,2-4-22 16,0-4-20-16,-1 2-25 0,0-9-16 0,0 0-23 0,0 14-23 16,0-14-35-16,0 0-158 0,0 0-461 0,0 0 128 15</inkml:trace>
  <inkml:trace contextRef="#ctx0" brushRef="#br2" timeOffset="327300.5303">8746 10033 498 0,'0'0'406'0,"0"0"-63"15,0 0-48-15,0 0-33 0,0 0-35 0,0 0-27 16,0 0-22-16,0 0-24 0,19-14-19 0,-3 9-28 15,1 0-31-15,1 0-27 0,0 0-40 0,0 3-33 16,-2-1-39-16,0 3-43 0,-3-1-40 0,-2-1-203 0,-11 2-418 16,20 5 117-16</inkml:trace>
  <inkml:trace contextRef="#ctx0" brushRef="#br2" timeOffset="327471.7246">9155 10171 429 0,'0'0'507'0,"0"0"-77"0,0 0-39 0,0 0-34 16,-2 10-38-16,2-10-43 0,0 0-28 0,0 0-25 16,0 0-29-16,0 0-22 0,0 0-22 0,0 0-28 0,0 0-34 15,0 0-39-15,0 0-41 0,0 0-48 0,0 0-59 16,0 0-74-16,0 0-90 0,0 0-198 0,0 0-553 16,0 0 152-16</inkml:trace>
  <inkml:trace contextRef="#ctx0" brushRef="#br2" timeOffset="328177.1777">9858 9869 453 0,'0'0'289'0,"0"0"-39"16,0 0-23-16,0 0-8 0,0 0-7 0,0 0-12 16,14 17-19-16,-7-4-12 0,7 12-17 0,-4 2-13 15,1-1-8-15,-1 2-19 0,-2 0-7 0,3 2-14 16,-3 1-8-16,0-3-13 0,-2-7-7 0,-3 7-2 15,-1-6-8-15,1-4-5 0,1-3-6 0,-3-1 12 16,1-1-5-16,-1-1-6 0,0-4-3 0,-1-1-3 0,0-7-5 16,1 10 11-16,-1-10-8 0,1 9-2 15,-1-9 5-15,0 0-4 0,0 0-8 0,0 0-3 0,0 0-5 16,0 0-9-16,0 0-5 0,0 0-6 0,-21-27 3 16,9 1-15-16,-1-4 11 0,2 4-4 0,0-5-4 15,-1 2-1-15,-1-3 1 0,0 3-3 0,3-3 3 16,4 3-2-16,-1-2-3 0,4 8-5 0,-1 6 8 15,3 2-5-15,2-1-2 0,0 3 0 0,5-4 8 0,-2 5-2 16,3 4 1-16,2-4-7 0,0 3 4 0,0 4 6 16,-2 0 0-16,1 2-3 0,1-1 4 0,0 6-1 15,5 1 4-15,1 4 3 0,-2 0 2 0,-2 0 6 16,-3 1 4-16,2 4-8 0,-1 2 14 0,-4-3 5 16,0-1 5-16,0 5-6 0,-3-4 11 0,-1 0-1 15,0 0 1-15,-1-11 2 0,-2 14 2 0,0-6-5 0,-1 1-2 16,-2-2-1-16,-1 0-8 0,-7 3-7 15,3-3-26-15,0-2-10 0,-4 2-25 0,2-4-34 16,0-3-44-16,12 0-49 0,-18-5-75 0,9 2-177 0,2-2-512 16,7 5 142-16</inkml:trace>
  <inkml:trace contextRef="#ctx0" brushRef="#br2" timeOffset="328496.2151">10206 10130 470 0,'4'3'228'0,"0"3"-38"0,0-1-22 0,0 1-16 15,-1 1-16-15,0 0-13 0,-3-7-11 0,6 10-11 16,-4-5-7-16,2 0-9 0,-4-5-5 0,3 9-2 16,-3-9-2-16,3 8 7 0,-3-8 6 0,2 6 3 15,-2-6 6-15,0 0 1 0,0 0-6 0,2 8-8 0,-2-8-6 16,0 0-5-16,0 0-1 0,0 0-6 0,0 0-2 15,0 0 0-15,0 0-9 0,0 0-4 0,-9-22-1 16,9 22-10-16,-1-15-5 0,1 8 0 0,0 7-11 16,1-14 0-16,-1 4-2 0,1 4-14 0,1-3-4 15,1 1-13-15,1 1-7 0,-2 0-11 0,2-2-13 16,5-1-16-16,-2-1-14 0,3 0-20 0,0 2-14 16,-1 3-7-16,1 0-17 0,-1 3-9 0,-1 0-17 15,1 1-16-15,-1 0-154 0,1 1-385 0,-9 1 107 16</inkml:trace>
  <inkml:trace contextRef="#ctx0" brushRef="#br2" timeOffset="328739.5442">10446 10053 653 0,'11'1'33'0,"-11"-1"36"16,0 0 24-16,13 3-4 0,-13-3 5 0,0 0-7 16,0 0-15-16,0 0 8 0,13-2-7 0,-13 2 2 15,0 0 6-15,6-7 1 0,-6 7 2 0,4-5 0 16,-4 5 0-16,0 0-4 0,2-7-7 0,-2 7-1 16,0 0-11-16,0 0-4 0,0 0 2 0,0 0 0 15,0 0 2-15,0 0-2 0,-12-12 7 0,12 12 4 0,0 0 6 16,-12 4-1-16,12-4 0 0,-10 6 2 15,2 0-1-15,2-1 2 0,1 2-6 0,0 1-4 0,-2 3-2 16,0 0 2-16,3-2-3 0,2 0-6 0,0 1-3 16,2-2-5-16,1 1-4 0,2-1-4 0,0 0-6 15,5 6-3-15,-2-6-1 0,3 1-19 0,-1-2-17 16,1-2-26-16,-1-1-27 0,6 0-35 0,-1-1-29 0,-1 0-30 16,-4-2-40-16,2-2-53 0,-10 1-140 15,16-2-459-15,-16 2 129 0</inkml:trace>
  <inkml:trace contextRef="#ctx0" brushRef="#br2" timeOffset="328918.7023">10567 10055 399 0,'0'0'258'0,"0"0"-22"0,0 0-22 0,-12 3-19 0,12-3-13 15,0 0-26-15,-10 9-6 0,5-4-16 0,-1-1-14 16,1 0-14-16,-1 1-14 0,-1-1-11 15,1-1-20-15,2 3-27 0,-2-3-32 0,6-3-30 0,0 0-44 16,-11 5-50-16,11-5-170 0,0 0-349 0,0 0 99 16</inkml:trace>
  <inkml:trace contextRef="#ctx0" brushRef="#br2" timeOffset="329270.281">10804 9970 488 0,'-8'-2'275'0,"8"2"-27"16,-12-3-19-16,12 3-22 0,-11 0-19 0,11 0-12 16,-14 5-11-16,8-2-16 0,0 1-13 0,0 1-12 0,1 1-12 15,-1 0-11-15,2 1-6 0,2 0-12 0,0 1-6 16,2-8-7-16,0 15-7 0,3-8-9 15,-2 1-7-15,2 1-6 0,0-1 2 0,4 5-8 0,-4-4-7 16,1 2 2-16,0-1-6 0,-2-1-4 0,-1-2 0 16,1 3-3-16,-2-1-1 0,1 0-3 0,-2 5-1 15,0-2-2-15,0 4 3 0,-1-3 1 0,-1-4 0 16,0 1 4-16,0-2-3 0,0-1 4 0,0-1-1 16,-3 0-2-16,6-6-6 0,-8 12 6 0,3-8 0 0,-1-2-8 15,0 2-9-15,6-4-28 0,-12 4-13 0,12-4-34 16,0 0-42-16,0 0-47 0,-20-8-67 15,14 4-162-15,6 4-469 0,-3-12 129 0</inkml:trace>
  <inkml:trace contextRef="#ctx0" brushRef="#br2" timeOffset="329562.6601">10869 10128 490 0,'7'4'272'0,"-7"-4"-33"0,6 4-29 15,-6-4-22-15,0 0-24 0,10 13-16 0,-6-6-21 0,-4-7-17 16,6 12-9-16,0-7-13 0,1 0-15 0,-1 1-18 16,-1 0-17-16,8 3-17 0,-1-3-12 0,-5-3-5 15,2 1-7-15,-9-4 4 0,15 3-4 0,-7-3 3 0,-8 0 0 16,12 0 2-16,-12 0 10 0,13 0-3 16,-13 0 9-16,11-7 2 0,-7 5 2 0,-4 2 5 0,9-12 6 15,-5 7 2-15,-4 5 7 0,5-15 10 0,-4 6 2 16,0 1 5-16,-1-6-3 0,0 2 3 15,0 12-15-15,0-19 4 0,0 13-9 0,0 6-4 0,0-13-14 16,0 13-18-16,0 0-29 0,0-12-27 0,0 12-24 16,0 0-41-16,0 0-28 0,0 0-204 0,0 0-418 15,0 0 118-15</inkml:trace>
  <inkml:trace contextRef="#ctx0" brushRef="#br2" timeOffset="330096.8226">11259 10151 375 0,'8'17'297'0,"-6"-10"-33"0,1 0-26 16,3 8-19-16,-3-1-21 0,0 2-19 0,1 0-14 15,-1 1-19-15,1 1-17 0,1-2-14 0,-2 1-11 16,0 1-12-16,1 0-8 0,-1 0-9 0,0-2-11 16,0 1-4-16,-1-2-5 0,0-2-9 0,0-2-10 15,-1-1 9-15,-1-3-4 0,0-7 1 0,-1 12-2 16,1-12-1-16,1 10-1 0,-1-10-1 0,0 0-4 0,-2 9 2 16,2-9-7-16,0 0 5 0,-4 4-8 0,4-4 0 15,0 0-2-15,0 0 0 0,0 0-4 0,0 0-5 16,-20-11 1-16,20 11 2 0,-7-16-7 0,2 3-5 15,0-1-7-15,1-3 0 0,-1-10-9 0,2 5-10 16,2 2 6-16,-2 3 5 0,1 0-1 0,2-1 0 16,1 1 0-16,1 1 2 0,-1-2-11 0,0 1 11 0,3 3-3 15,0 1 2-15,0 1 2 0,3-2-11 16,0 2 11-16,1 2 3 0,2-1 0 0,0 3 1 0,-1 2-2 16,0 2 3-16,-1 0-4 0,0 1-1 0,-8 3 4 15,16-1-2-15,-16 1 3 0,13 2 7 0,-13-2 4 16,9 10 7-16,-4-4 8 0,-5-6 7 0,5 14 4 15,-4-6 2-15,-1-8 3 0,1 16 9 0,-3-7 2 16,-2 6-6-16,0-4-1 0,-1 3-7 0,0-5-7 0,-1-1 1 16,-1 1-6-16,1-4-1 0,0 2-15 0,0-2-11 15,-1 1-22-15,0-2-25 0,7-4-32 0,-16 6-28 16,9-2-45-16,7-4-45 0,-13 0-233 16,13 0-518-16,0 0 143 0</inkml:trace>
  <inkml:trace contextRef="#ctx0" brushRef="#br2" timeOffset="331314.4143">11570 10066 463 0,'0'0'286'0,"0"0"-28"16,0 0-24-16,0 0-22 0,0 0-32 0,0 0-7 16,0 0-21-16,0 0-9 0,0 0-11 0,-4-8-9 15,4 8-12-15,0 0-3 0,0 0-5 0,0 0 1 16,0 0-4-16,0 0-6 0,0 0-4 0,0 0-3 15,-8 27-4-15,8-27-5 0,-1 16-9 0,3 0-5 16,1-2-7-16,-1-2-4 0,1 2-5 0,0 0-3 0,2 0-5 16,0-2-11-16,3 1 8 0,-2-4-5 0,1 1-4 15,0-4-6-15,1 0 0 0,-1-1 6 0,-7-5-6 16,15 7-6-16,-6-4-4 0,-9-3-4 0,17 0-6 16,-17 0 3-16,18-3-3 0,-11 1-2 0,-7 2-4 15,16-8 4-15,-9 2-4 0,-1 1 3 0,1-3 2 16,3-2-2-16,-1-2 0 0,-3 0 2 0,0 0 1 15,-1 2-3-15,0-1 0 0,-2 3-10 0,-1 0-11 0,-2 8-14 16,3-14-21-16,-1 6-25 0,-2 8-27 16,0 0-31-16,0 0-33 0,3-16-39 0,-3 16-209 0,0 0-503 15,0 0 137-15</inkml:trace>
  <inkml:trace contextRef="#ctx0" brushRef="#br2" timeOffset="331574.2091">11980 10053 388 0,'0'0'318'0,"5"-7"-40"0,-5 7-30 0,0 0-24 0,0 0-24 15,0 0-16-15,0 0-14 0,0 0-14 0,0 0-2 16,0 0-8-16,0 0-4 0,-29 4-8 0,29-4-7 16,-17 11-7-16,5 0-6 0,-1 2 3 0,2 0-9 15,3 0-8-15,-1 1-14 0,2 1 1 0,1-1-9 16,2 1-4-16,2-3-6 0,1 3-4 0,2-3-4 0,2-1-13 15,0-1-3-15,2-2-11 0,4 6-18 0,0-6-26 16,0 0-25-16,-1-3-19 0,0 0-34 16,-8-5-28-16,17 2-27 0,-17-2-21 0,18 1-22 0,-18-1-21 15,16-5-26-15,-9 3-149 0,-7 2-459 0,12-10 129 16</inkml:trace>
  <inkml:trace contextRef="#ctx0" brushRef="#br2" timeOffset="331709.2892">12047 10168 251 0,'2'-9'255'0,"-2"9"-3"0,0 0-16 16,0 0-19-16,-2-13-12 0,2 13-14 0,0 0-10 0,-9-5-13 15,9 5-9-15,0 0-15 0,0 0-14 0,-15-1-10 16,15 1-15-16,-15 2-11 0,15-2-9 0,-17 4-8 16,11-3-13-16,6-1-21 0,-13 4-22 0,13-4-36 15,-10 3-34-15,10-3-42 0,0 0-55 0,-10 4-217 16,10-4-435-16,0 0 122 0</inkml:trace>
  <inkml:trace contextRef="#ctx0" brushRef="#br2" timeOffset="332037.6479">12251 10019 466 0,'-16'0'232'0,"16"0"-26"0,0 0-22 0,-14 0-17 16,14 0-18-16,-13 5-15 0,13-5-9 0,-12 7-1 15,12-7-11-15,-7 4-11 0,7-4-7 0,-5 8-9 0,5-8 0 16,0 0-9-16,1 17-7 0,-1-17-5 15,7 12-12-15,-3-3-4 0,-1-1-7 0,6 6 2 0,-3 0-3 16,3-1 0-16,-3-2-5 0,-1-2 1 0,-2 1-1 16,-1-1 5-16,-1 0 0 0,-1-9-3 0,1 18 14 15,-1-18-2-15,-3 16 3 0,0-9 1 0,0 1-5 16,0 1-2-16,-3-2 0 0,6-7-3 0,-12 11-6 0,6-6-1 16,6-5-3-16,-10 9-4 0,4-7 1 15,6-2-9-15,-9 4-4 0,9-4-18 0,0 0-21 16,0 0-25-16,-15-2-22 0,15 2-23 0,0 0-28 0,0 0-20 15,-2-21-14-15,2 21-19 0,10-22-16 0,-2 8-160 16,4-11-416-16,-2 6 117 0</inkml:trace>
  <inkml:trace contextRef="#ctx0" brushRef="#br2" timeOffset="332241.6305">12378 9910 427 0,'6'-12'244'0,"-2"4"-19"0,2 1-8 0,-6 7-11 15,5-13-8-15,-5 13-16 0,4-8-3 0,-4 8-11 0,5-6-21 16,-5 6-11-16,0 0-12 0,0 0-4 0,0 0 1 15,0 0 4-15,0 0 2 0,0 0 1 0,18 16 0 16,-9-2-3-16,-1 13-1 0,1-1-5 0,2 3-4 16,-4-3-15-16,1 4-5 0,0-2-6 0,0 0-10 15,1-2-12-15,-4-4-6 0,-1-3-16 0,1-2-22 16,-1-3-20-16,-1 0-28 0,-2-4-30 0,1-2-34 0,-2-8-36 16,1 14-37-16,-1-14-30 0,0 0-50 15,-4 12-215-15,4-12-548 0,0 0 152 0</inkml:trace>
  <inkml:trace contextRef="#ctx0" brushRef="#br2" timeOffset="332381.1142">12384 10101 536 0,'0'0'325'0,"-2"-9"-27"16,2 9-39-16,0 0-30 0,0 0-27 0,0 0-26 16,0 0-24-16,11-11-20 0,-2 7-35 0,-9 4-36 0,17-5-48 15,-1 2-47-15,0 0-37 0,1 3-49 16,-2-4-180-16,-1 0-359 0,4 4 102 0</inkml:trace>
  <inkml:trace contextRef="#ctx0" brushRef="#br2" timeOffset="332698.2745">12685 10113 400 0,'0'0'337'0,"0"0"-39"0,0 0-24 0,0 0-25 16,0 0-22-16,0 0-20 0,0 0-26 0,0 0-13 15,0 0-15-15,0 0-8 0,0 0-8 16,0 0-3-16,0 0-17 0,-17 18 0 0,12-13-6 0,1 3-11 15,0 0-14-15,1 1-5 0,-1 5-7 0,1 0-8 16,0-4-9-16,1-1-4 0,1 2 0 0,1-11-14 16,2 13-17-16,-2-13-10 0,4 12-17 0,-2-6-18 15,-2-6-12-15,4 6-9 0,-4-6-4 0,6 4-4 16,-6-4-4-16,0 0 6 0,9 2 6 0,-9-2 4 0,0 0 6 16,0 0 7-16,16-4 18 0,-16 4 11 0,0 0 13 15,10-7 19-15,-10 7 8 0,0 0 7 16,9-3 10-16,-9 3 4 0,0 0 6 0,8-5 2 0,-8 5-8 15,0 0-9-15,0 0-1 0,8-4-16 0,-8 4 0 16,0 0-8-16,10-3-19 0,-10 3-27 0,0 0-27 16,11-2-31-16,-11 2-39 0,0 0-43 0,0 0-40 15,13-5-55-15,-13 5-192 0,8-3-530 0,-8 3 146 16</inkml:trace>
  <inkml:trace contextRef="#ctx0" brushRef="#br2" timeOffset="333005.6761">12846 10157 385 0,'0'0'207'0,"0"0"-25"16,0 0-15-16,12-5-16 0,-12 5-14 0,0 0-7 15,0 0-11-15,12 9-10 0,-6-2-11 0,-6-7-3 16,7 10-12-16,-2-3-4 0,0-2-12 0,-2 3-4 0,1-1-6 16,-1 1-8-16,0-2-2 0,0 2-4 15,1-1-7-15,1-2-1 0,-1 1-7 0,-1 0 1 0,-3-6-4 16,5 9 0-16,-3-5 10 0,-2-4 5 0,0 0 5 15,3 5 2-15,-3-5 3 0,0 0 5 0,0 0 2 16,0 0 6-16,0 0 7 0,0 0-3 0,0 0 12 16,0 0 3-16,0 0 3 0,0 0-8 0,7-21-11 0,-7 21 4 15,2-13-9-15,-2 13-7 0,1-13-5 16,-1 13-6-16,5-14-10 0,-2 10-12 0,-3 4-21 0,4-14-22 16,-1 8-28-16,-3 6-26 0,10-13-31 0,-4 6-29 15,-6 7-17-15,13-8-26 0,-7 3-30 0,0 1-163 16,-6 4-446-16,15-6 124 0</inkml:trace>
  <inkml:trace contextRef="#ctx0" brushRef="#br2" timeOffset="333217.6156">13101 10169 219 0,'5'7'258'0,"-5"-7"-26"15,0 0-18-15,5 10-11 0,-5-10-9 0,5 6-4 16,-2-4-13-16,-3-2-5 0,0 0-9 0,8 13-13 16,-3-8-15-16,-5-5-16 0,5 7-10 0,-5-7-11 15,6 8-13-15,-6-8-20 0,3 7 2 0,-3-7-3 16,0 0-15-16,3 9-16 0,-3-9-26 0,0 0-25 15,4 7-17-15,-4-7-17 0,0 0-21 0,0 0-12 16,0 0-15-16,0 0-13 0,0 0 1 0,0 0-10 16,0 0 4-16,0 0 10 0,0 0-2 0,0 0 7 0,-13-28 1 15,10 13-4-15,1 1-8 0,0 3 5 0,1 0 6 16,1 0 5-16,-1-2-54 0,0 2-180 0,1 11 54 16</inkml:trace>
  <inkml:trace contextRef="#ctx0" brushRef="#br2" timeOffset="333607.6372">13164 10060 233 0,'8'-2'57'0,"-8"2"23"0,0 0 3 15,20-1-20-15,-20 1-2 0,16 1-7 0,-7 1-13 16,-9-2-15-16,16 3-13 0,-7 1-9 0,-9-4-14 16,15 4-9-16,-7 0 2 0,-8-4 4 0,13 6 9 15,-5-2 20-15,-2-3 21 0,-6-1 7 0,0 0 15 0,11 10 7 16,-11-10 11-16,0 0-1 0,9 5 10 0,-9-5 11 16,0 0 6-16,7 2 2 0,-7-2-6 0,0 0-3 15,0 0-2-15,0 0-8 0,0 0-2 0,0 0-6 16,0 0-3-16,0 0-7 0,0 0-3 0,0 0-1 0,0 0-4 15,0 0-4-15,0 0 2 0,-14 22 2 16,8-15 0-16,0 0-4 0,-1 5-2 0,-1 2-2 16,0-3-4-16,5 0-13 0,-3-2 8 0,-1 3-4 0,2-1-4 15,2-1-3-15,0-2-2 0,1 0-4 16,1-2-2-16,1-6-1 0,1 14-7 0,-1-14-17 0,3 9-10 16,-3-9-14-16,5 7-11 0,-5-7-7 0,0 0-3 15,11 4-5-15,-11-4 4 0,0 0 1 0,13-2 2 16,-13 2 7-16,0 0 4 0,0 0 24 0,17-6 17 15,-17 6 18-15,7-5 19 0,-7 5 17 0,0 0 12 0,10-4 11 16,-10 4 2-16,8-3-1 0,-8 3 0 0,0 0-11 16,0 0-3-16,0 0-1 0,12-3-3 0,-12 3-8 15,0 0-8-15,0 0-9 0,17 1-4 0,-17-1-12 16,0 0-25-16,9 2-39 0,-9-2-49 0,0 0-63 16,0 0-69-16,0 0-215 0,0 0-517 0,0 0 144 15</inkml:trace>
  <inkml:trace contextRef="#ctx0" brushRef="#br2" timeOffset="333827.1191">13067 9919 290 0,'0'0'548'0,"0"0"-75"15,0 0-34-15,0 0-33 0,0 0-44 0,0 0-37 16,0 0-35-16,0 0-37 0,0 0-29 0,0 0-37 0,0 0-48 16,0 0-60-16,0 0-74 0,0 0-92 0,0 0-79 15,0 0-125-15,0 0-182 0,0 0-570 16,-26 10 158-16</inkml:trace>
  <inkml:trace contextRef="#ctx0" brushRef="#br2" timeOffset="338893.669">2507 9133 448 0,'0'0'357'0,"0"0"-44"0,0 0-33 0,0 0-32 0,0 0-33 15,0 0-21-15,0 0-23 0,0 0-19 0,0 0-16 16,0 0-16-16,0 0-7 0,4-14-16 0,-4 14-7 16,0 0-14-16,0 0-7 0,3-11-11 0,-3 11-4 15,1-14-6-15,-1 14-7 0,2-12 4 0,-2 12-4 16,1-13 0-16,-1 13-2 0,2-11 7 0,-2 11-5 15,0 0 12-15,2-10-8 0,-2 10 0 0,0 0-6 0,0 0-5 16,1-12-7-16,-1 12-3 0,0 0-1 16,0 0 0-16,0 0-1 0,0 0 8 0,0 0-1 15,0 0 11-15,0 0-7 0,0 0-1 0,-10 27-3 0,7-19-4 16,3-8 3-16,-5 16-1 0,2-9-8 0,1 3 3 16,2-10-6-16,-3 18 0 0,3-11-4 0,0-7-17 15,-2 16-31-15,1-9-29 0,1-7-37 0,0 12-43 16,0-12-55-16,0 0-51 0,0 0-216 0,0 0-556 15,3 13 152-15</inkml:trace>
  <inkml:trace contextRef="#ctx0" brushRef="#br2" timeOffset="339318.1187">2378 8944 359 0,'-14'3'348'0,"4"2"-44"15,-3 1-34-15,5 0-13 0,0 0-24 0,0 2-16 0,2 1-18 16,-3 2-11-16,1 3-8 0,0 0-15 0,1 2-13 16,2 0-10-16,3 1-3 0,-2-2-7 15,0 1-8-15,4 0-11 0,2 0-6 0,2 1-2 0,2-3-8 16,2 3-7-16,3-2 5 0,-2-1-19 0,6-2-4 0,8 4-7 15,0-5-7-15,-3-1-3 0,-1-3-3 16,11 3-9-16,-5-5-2 0,5-1-4 0,1-4-2 16,-2 0-6-16,4-3-8 0,-2-2-4 0,-7 1-7 0,7-8-15 15,-1 3-12-15,-2-2-1 0,0-3-14 0,-9 0 4 16,6-3-4-16,-5-3-1 0,-6 3 5 0,-1 0 1 16,0-7-1-16,-6 5 0 0,0 2 7 15,-4 0 1-15,-1-2-2 0,-3 2 10 0,-5-12 2 0,-3 2 3 16,2 7 0-16,-3 2 3 0,0 3 1 0,-2 3-7 15,-1 2 3-15,-3-2 1 0,-3 5-3 0,2 1-1 16,-13 2-1-16,-2 5-2 0,-1 7-8 0,-1 0-23 16,2 4-27-16,-2 3-42 0,2 4-53 0,1 0-71 15,2 1-244-15,7 2-576 0,1 2 157 0</inkml:trace>
  <inkml:trace contextRef="#ctx0" brushRef="#br2" timeOffset="339932.3347">2578 9702 439 0,'-12'-2'298'0,"12"2"-24"0,0 0-18 0,-9-3-12 15,9 3-18-15,0 0-9 0,0 0-10 16,0 0-16-16,0 0-3 0,0 0-11 0,-13-5-3 0,13 5-8 16,0 0-13-16,0 0-19 0,0 0 0 0,0 0-25 15,0 0-9-15,0 0-10 0,0 0-6 16,0 0-17-16,0 0-7 0,0 0-8 0,0 0-2 0,0 0-15 15,0 0-1-15,0 0 2 0,0 0-9 0,0 0-10 16,0 0 6-16,0 0-3 0,0 0 3 0,0 0-11 16,0 0-4-16,10 30 4 0,-10-30-1 0,-5 18-6 0,1-3 9 15,0-5-11-15,1 1 6 0,-2-2-3 0,5-9 1 16,-5 16 2-16,5-16-3 0,-5 13-4 0,5-13 4 16,-2 8-3-16,2-8 4 0,0 0 3 0,0 13-1 15,0-13-3-15,0 0-4 0,13 12 6 0,-5-9 4 16,-8-3-10-16,17 6-19 0,-7-5-13 0,-10-1-9 0,18 4-21 15,-1-3-17-15,-2-1-16 0,-3 2-20 16,-12-2-21-16,22 2-21 0,-22-2-25 0,16-2-37 16,-16 2-35-16,14-3-170 0,-14 3-504 0,15-4 139 0</inkml:trace>
  <inkml:trace contextRef="#ctx0" brushRef="#br2" timeOffset="340317.6443">2500 9559 489 0,'-14'7'291'0,"3"0"-32"0,-2 1-23 15,2 1-14-15,-2 1-13 0,2 2-12 0,-1 2-10 0,0-1-9 16,-4 9-9-16,2 2-13 0,-1 1-4 0,3 1-16 16,3-7-11-16,4-2-7 0,1 1-14 15,2-2-6-15,1 3-2 0,4 8-15 0,0-5-8 0,2-3-2 16,1-5-3-16,8 1-10 0,5 5-6 0,4-2-5 15,5-3 0-15,1-3-5 0,3 0-4 0,1-4-1 16,2-1-9-16,-4-3 0 0,3 1-18 0,-6-5-14 16,-2-2-15-16,3-3-9 0,-4 0-4 0,-5-1-8 15,-2 0-2-15,-1-3-5 0,-1 0 2 0,0 0-2 0,6-10 4 16,-5 3-2-16,3-5 5 0,-10 3 1 0,-1 1 5 16,-2 0 2-16,0-10 6 0,-3 1 9 0,-2-3 12 15,-4 0 15-15,-2 1 10 0,-1 0 13 16,-4 1 5-16,2 6 6 0,-1-6 3 0,-2 7 0 0,-1 4-13 15,-1 2 3-15,-4 3-13 0,-10-3 1 0,3 7-3 16,-9 3-12-16,-1 7-6 0,0 2-23 0,0 7-29 16,0 2-41-16,-1 6-62 0,3 5-70 0,0 2-240 15,8-1-551-15,2 3 151 0</inkml:trace>
  <inkml:trace contextRef="#ctx0" brushRef="#br2" timeOffset="343254.6079">2623 10804 241 0,'-10'3'280'15,"10"-3"-31"-15,0 0-23 0,-7 4-11 0,7-4-14 0,0 0-6 16,0 0-12-16,-10 3-10 0,10-3-1 15,0 0-13-15,-10 5-10 0,10-5-7 0,0 0-10 0,0 0-8 16,-12 3-12-16,12-3-2 0,0 0-4 0,0 0-2 16,0 0-10-16,0 0-2 0,0 0-6 0,-13 3-9 15,13-3-8-15,0 0-5 0,0 0-10 0,0 0-3 16,0 0-14-16,0 0 8 0,0 0-17 0,0 0-4 16,0 0 4-16,0 0-10 0,0 0-2 0,0 0 2 15,18-26-4-15,-18 26-3 0,0 0-3 0,10-6-9 16,-10 6 8-16,0 0-3 0,0 0 1 0,16 1-4 0,-16-1-5 15,0 0 2-15,0 0-2 0,0 0-1 0,13 14-1 16,-13-14 1-16,0 0-2 0,4 14 7 0,-4-14-4 16,0 14 2-16,0-14-1 0,0 0 1 0,-3 19 3 15,3-19 1-15,-3 12-2 0,3-12 2 0,0 0 1 16,-2 13-3-16,2-13-1 0,0 0 0 0,0 0 3 16,0 0-7-16,4 14 3 0,-4-14 4 0,5 7-5 15,-5-7 6-15,9 6-9 0,-9-6 2 0,13 11 4 0,-7-7 0 16,-6-4 0-16,13 12-3 0,-8-6-2 15,-5-6 2-15,9 11 3 0,-6-5 1 0,-3-6 1 0,7 15 7 16,-7-15-6-16,3 12 13 0,-3-12 1 0,-1 15 2 16,1-15-3-16,-6 15 12 0,6-15 1 0,-9 11-3 15,4-6 3-15,5-5-9 0,-15 10-4 0,3 0 6 16,1-4-6-16,0-1-4 0,2-1-14 0,9-4-15 16,-18 7-24-16,11-4-23 0,7-3-24 0,-15 3-35 15,15-3-35-15,-16 0-40 0,16 0-47 0,-10 0-219 16,10 0-556-16,0 0 154 0</inkml:trace>
  <inkml:trace contextRef="#ctx0" brushRef="#br2" timeOffset="343680.6313">2417 10868 375 0,'-12'7'282'15,"4"-2"-28"-15,0 3-24 0,-1 0-19 0,4-2-15 16,-3 2-11-16,1 5-14 0,-1 0-7 0,2 2-7 16,1 2-7-16,1-1-8 0,2 11-6 0,3-6-9 15,-1-2-4-15,3-1-9 0,6 9-2 0,4-1-5 16,3-2-5-16,4 1-3 0,0-2-11 0,4 0-3 0,3-5-5 15,1-3-10-15,2-1-16 0,0-5 4 0,3-3-13 16,2-2-2-16,0-6 1 0,3-4-16 0,-1 0-12 16,-1-8-14-16,0 2-12 0,-2-2 4 0,-9-5-6 15,0-2 2-15,-4 0-3 0,-5 1 8 0,1-3 2 16,-3-3-2-16,-5-1 0 0,-7-2 1 0,-2-2 0 16,-6 1 5-16,-4-1 4 0,-3 3 8 0,-2 2 7 15,-2 0 4-15,-2 3-2 0,-4 1-6 0,1 4 0 0,-4 2-2 16,-3 0-3-16,-3 8-3 0,-2 2-11 0,0 2-8 15,-3 4-5-15,1 6-19 0,-1 3-22 0,0 1-25 16,3 6-37-16,2 1-45 0,5 6-53 0,-1-2-249 16,8 4-558-16,5-1 154 0</inkml:trace>
  <inkml:trace contextRef="#ctx0" brushRef="#br2" timeOffset="345095.0801">3871 10814 284 0,'2'-3'295'0,"-2"3"-30"0,3-6-22 16,-3 6-19-16,0 0-22 0,0-9-18 0,0 9-11 0,0 0-15 16,-8-11-11-16,8 11-15 0,-11-7-9 15,4 5-13-15,-2 2-3 0,-7-2-11 0,-1 4-7 0,2-2-6 16,-3 4-3-16,1-1-12 0,1 6-6 0,0 1-4 16,1-2-3-16,3 6-7 0,2-3 6 0,-2 3-13 15,4-1-3-15,0 1-5 0,1-1 0 0,3 0-4 16,3 3 0-16,2-1-6 0,2-2 1 0,0-4-6 15,4 1-3-15,-2-3-2 0,0 0-5 0,0-1-1 16,1 1-4-16,-6-7 0 0,11 9-6 0,-7-6-2 16,-4-3 1-16,7 7 4 0,-7-7-4 0,5 6-3 15,-5-6 1-15,0 0 1 0,0 0-3 0,0 0 4 0,0 0 3 16,0 0-2-16,0 0 5 0,0 0-3 0,0 0 6 16,0 0-5-16,0 0 5 0,-20 7 5 0,20-7 0 15,-14 5 6-15,6-4 8 0,1 6 5 0,-2-2 0 16,2 0-5-16,1 2 4 0,0-1 6 0,-3 7-1 15,4 0-6-15,0-1-1 0,5-12-5 0,2 24 5 0,1-10-1 16,3-3 1-16,3-3-2 0,4 2-1 0,2 0-15 16,2-3-9-16,3-4-23 0,1 1-15 0,-3-1-22 15,2-1-21-15,-3-2-28 0,1 0-21 0,-3-2-28 16,2-1-34-16,-1-1-24 0,-2-1-195 0,-3-2-495 16,0 2 137-16</inkml:trace>
  <inkml:trace contextRef="#ctx0" brushRef="#br2" timeOffset="345710.0869">4086 10793 539 0,'0'0'354'0,"1"-10"-42"0,-1 10-39 0,0 0-31 16,0 0-26-16,0 0-17 0,0 0 4 0,0 0-3 15,0 0 3-15,0 0-8 0,0 0-10 0,5 36-10 16,-4-19-20-16,1 2-14 0,-1 8-11 0,0 0-13 15,0-1-10-15,2-3-15 0,-4 5-7 0,3-6-9 16,-1-2-9-16,0-4-6 0,0 1-15 0,3-2-18 16,-2 2-28-16,1-3-34 0,1 1-36 0,2-4-33 0,-3-2-37 15,-3-9-39-15,7 15-41 0,-3-9-38 0,-4-6-204 16,8 8-555-16,-8-8 153 0</inkml:trace>
  <inkml:trace contextRef="#ctx0" brushRef="#br2" timeOffset="345970.0175">4396 10963 423 0,'0'0'222'0,"2"-8"-23"15,-2 8-12-15,0 0-9 0,3-9-7 0,-3 9-13 0,0 0-5 16,0 0-5-16,0 0-9 0,0 0-1 0,0 0-11 16,0 0 1-16,0 0-1 0,0 0 0 0,0 0 1 15,0 0-9-15,0 0-1 0,0 0 6 0,0 0-8 16,-40 22-1-16,29-9-4 0,3 0-10 0,2 2 3 15,-7-1-5-15,4 0-6 0,3 1-4 0,1 1-13 16,2-1-4-16,1-1-9 0,1-1-9 0,6-1 3 16,1 0-16-16,-2-3-30 0,2-1-25 0,-6-8-37 0,18 10-35 15,-10-8-32-15,-8-2-33 0,26 2-29 0,-9-6-26 16,-2 1-20-16,-1-2-28 0,1-2-157 0,-4 0-491 16,-1 2 137-16</inkml:trace>
  <inkml:trace contextRef="#ctx0" brushRef="#br2" timeOffset="346098.5901">4522 11021 281 0,'0'0'262'15,"0"0"-21"-15,-5-13-18 0,5 13-15 0,0 0-10 0,-11-4-5 16,11 4-11-16,0 0-14 0,-16 2-15 0,16-2-12 16,-15 4-19-16,15-4-13 0,-16 8-7 0,7-4-15 15,-4 4-17-15,1-1-31 0,1-1-35 0,11-6-37 16,-11 11-41-16,11-11-48 0,-7 6-34 16,7-6-165-16,0 0-383 0,0 0 109 0</inkml:trace>
  <inkml:trace contextRef="#ctx0" brushRef="#br2" timeOffset="346341.7807">4633 10992 467 0,'0'0'240'0,"0"0"-31"16,0 0-23-16,0 0-14 0,0 0-12 0,0 0-6 15,0 0-2-15,0 0-2 0,0 0-6 0,0 0-4 16,-31 9-8-16,23-4 0 0,-3 7-5 0,0-1-3 15,0-1-6-15,3 1-7 0,1 0-4 0,1 4-9 0,0-3-4 16,4-3-14-16,2-9-8 0,1 18-5 16,6-4-4-16,-1-3-8 0,1-3-15 0,5 4-27 0,-1-4-29 15,-2-4-35-15,1-3-38 0,-10-1-54 0,20 5-48 16,-11-5-48-16,8-2-150 0,-4-3-465 0,-13 5 128 16</inkml:trace>
  <inkml:trace contextRef="#ctx0" brushRef="#br2" timeOffset="346784.458">4833 11026 450 0,'0'0'287'0,"-5"-13"-32"0,5 13-18 16,0 0-13-16,0 0-11 0,0 0-7 0,-12-1-7 16,12 1-14-16,0 0-8 0,0 0-8 0,0 0-11 0,-24 13-3 15,17-8-9-15,7-5-8 0,-15 21-9 0,8-11-7 16,1 1-10-16,2-3-15 0,4-8-1 0,-7 17-13 16,7-17-5-16,-1 15-8 0,4-1-4 0,1-1-10 15,1-4-3-15,1 0-8 0,2-2-21 0,4 2-27 16,4-4-30-16,-1 2-30 0,-3-3-38 0,0-4-38 15,-12 0-48-15,21 3-35 0,-11-5-36 0,-10 2-180 0,20-3-525 16,-12-2 145-16</inkml:trace>
  <inkml:trace contextRef="#ctx0" brushRef="#br2" timeOffset="346929.432">5006 11050 423 0,'0'0'278'15,"0"0"-17"-15,0 0-12 0,0 0-12 0,0 0-10 16,0 0-18-16,0 0-21 0,14 17-17 0,-9-11-20 15,-1 1-19-15,0 1-13 0,0 0-21 0,2-3-39 16,-1 1-43-16,2-1-47 0,-7-5-58 0,13 10-57 0,-6-7-197 16,-7-3-408-16,14 3 114 0</inkml:trace>
  <inkml:trace contextRef="#ctx0" brushRef="#br2" timeOffset="347064.9728">5151 10910 208 0,'-3'-5'365'0,"3"5"-73"0,-11-9-48 0,11 9-35 0,-6-6-36 16,6 6-39-16,0 0-48 0,-9-4-43 16,9 4-52-16,0 0-48 0,0 0-56 0,0 0-90 0,0 0-241 15,0 0 71-15</inkml:trace>
  <inkml:trace contextRef="#ctx0" brushRef="#br2" timeOffset="347322.8319">5199 11110 317 0,'4'12'260'0,"2"-3"-26"0,-2-1-24 16,2-1-20-16,-2 0-21 0,-4-7-17 0,11 9-21 15,-3-6-12-15,-8-3-16 0,14 3-7 0,-7 0-13 0,-7-3-16 16,19 2-18-16,-19-2-16 0,19 0-7 0,-19 0-11 16,16-5-10-16,-8 5 2 0,-8 0-7 0,17-6 2 15,-10 1-4-15,-2-1 0 0,2-1-1 0,-7 7 3 16,14-18 12-16,-7 6 3 0,-3 1 8 0,-3 0 13 16,-2 1 15-16,1 10 14 0,-3-14 11 0,0 5 13 15,3 9 4-15,-7-15 4 0,3 11 4 0,4 4-4 16,-13-8-4-16,6 6 3 0,7 2-8 0,-15-2-10 15,4 1-9-15,11 1-8 0,-16 3-8 0,16-3-8 0,-16 5-19 16,10-1-17-16,-2 0-25 0,8-4-30 16,-12 8-41-16,12-8-33 0,0 0-34 0,-5 10-41 0,5-10-38 15,0 0-143-15,0 0-448 0,0 0 124 0</inkml:trace>
  <inkml:trace contextRef="#ctx0" brushRef="#br2" timeOffset="347591.635">5411 11117 342 0,'14'8'197'0,"-14"-8"-21"0,8 1-21 0,-8-1-10 15,0 0-9-15,0 0-14 0,10 5-13 0,-10-5-14 16,0 0-8-16,0 0-10 0,0 0-7 16,0 0-5-16,0 0-8 0,4 6-8 0,-4-6 2 0,0 0-3 15,0 0-5-15,0 0-8 0,0 0-1 16,0 0-5-16,0 0-1 0,0 0-5 0,0 0-2 0,13-11 2 16,-13 11-4-16,9-9 0 0,-4 4 3 0,4 0-4 15,-9 5 2-15,19-11 1 0,-8 5 4 0,-1 4 3 16,-10 2-3-16,18-3 7 0,-18 3 1 0,15 2 4 15,-15-2 8-15,17 5 7 0,-9 0 6 0,-8-5 3 0,16 8 1 16,-9-1 3-16,-2 0-2 0,1 1-7 16,-6-8-4-16,14 20-3 0,-7-10-7 0,-2-5-3 0,-5-5-16 15,8 11-23-15,-8-11-40 0,6 9-41 0,-6-9-57 16,0 0-59-16,8 7-170 0,-8-7-441 0,0 0 124 16</inkml:trace>
  <inkml:trace contextRef="#ctx0" brushRef="#br2" timeOffset="347810.6556">5486 10901 258 0,'-12'-4'381'15,"12"4"-53"-15,0 0-32 0,-8-3-27 0,8 3-29 16,0 0-22-16,0 0-21 0,0 0-24 0,0 0-18 15,0 0-22-15,4-15-10 0,-4 15-15 0,10-11-12 0,-5 6-20 16,1-2-40-16,0 2-44 0,0-2-52 0,-6 7-68 16,18-15-99-16,-9 8-132 0,-1 3-428 0,-8 4 120 15</inkml:trace>
  <inkml:trace contextRef="#ctx0" brushRef="#br2" timeOffset="348634.084">6169 11009 597 0,'0'0'333'15,"0"0"-38"-15,0 0-31 0,0 0-21 0,0 0-16 16,0 0-21-16,0 0-17 0,-8 35-15 0,10-20-14 16,1 2-16-16,-1 3-18 0,3-4-4 0,4 0-16 15,-1 1-10-15,2-2-8 0,2 0-9 0,7 7-11 0,1-11-7 16,-2-1-12-16,-3 0-4 0,3-5-16 0,0 0-10 16,1-3-13-16,-1-3-16 0,-1 1-7 0,0-4-6 15,0-2-6-15,-1-1-1 0,-5-4-1 0,1 1 4 16,-1-4 2-16,-3 0 1 0,-3 0-1 0,0-2 7 15,1-12-6-15,-6 0 9 0,-4-2 5 0,-2 2 3 16,-2 0 4-16,-2 6 6 0,-3-3 2 0,-3 1 2 16,0 8 7-16,2 4 5 0,-1 4-11 0,-2 2 14 15,-3 3 4-15,-1 3-7 0,-9 8 5 0,0 1-2 16,-2 6-4-16,1 3 2 0,3 7 1 0,6-1-3 0,1 3-3 16,1 4-2-16,6-2-8 0,2 1-22 15,4 0-34-15,5-7-32 0,6-5-44 0,2-3-54 0,4-1-78 16,2-3-143-16,4 0-481 0,2-1 133 0</inkml:trace>
  <inkml:trace contextRef="#ctx0" brushRef="#br2" timeOffset="349084.0579">6604 11110 258 0,'5'-3'332'0,"-5"3"-54"0,0 0-32 0,0 0-24 16,0 0-2-16,15 12-12 0,-11-5-10 0,-1 1-16 15,3 6-16-15,-1 3-3 0,-1 0-17 16,3 12-6-16,-1-8-11 0,1 7-8 0,0-2-16 0,0-4-12 16,-3-3-8-16,1 0-6 0,4 8-13 0,-4-7-1 15,-1 0-10-15,0-3-8 0,1-1 1 0,-1-1-6 16,-2-4-7-16,1-1-3 0,0-2 0 0,-3-8-6 0,4 13 1 16,-2-6-6-16,-2-7 5 0,0 0 0 0,4 11-2 15,-4-11 1-15,0 0-7 0,0 0-3 0,0 0-2 16,0 0 3-16,0 0 0 0,0 0-4 0,-11-32-5 15,1 4 0-15,2 1-4 0,-1-5 5 16,0 1-4-16,0-3 1 0,2 3-1 0,4 0-1 0,-1-1 6 16,-2 4-4-16,3 2-1 0,3 5-3 0,0 4 0 15,2 2 3-15,3 1-8 0,1 2 3 0,-1 2-4 0,1 3-5 16,0-1 2-16,1 3 5 0,-7 5 5 0,15-5-6 16,-9 3-1-16,-6 2 4 0,0 0 1 0,22 7-5 15,-14 0 3-15,-8-7 4 0,15 18-1 0,-7-8-2 16,1 3-3-16,-2 1 3 0,-3-3 0 0,0 3 6 15,-2 1-1-15,-1 0-1 0,-1-6-1 0,-2 2 2 16,-1-3 0-16,-1 0 0 0,4-8-1 0,-10 13-1 0,4-6-6 16,0-3-12-16,-2 1-17 0,-6 2-27 15,3-4-25-15,-1 0-36 0,12-3-41 0,-19 2-56 16,19-2-246-16,-19-8-555 0,12 3 153 0</inkml:trace>
  <inkml:trace contextRef="#ctx0" brushRef="#br2" timeOffset="349378.5837">6435 10858 467 0,'-1'-5'383'15,"1"5"-40"-15,0 0-48 0,-1-17-34 0,1 17-37 16,2-11-16-16,-2 11-31 0,5-15-22 0,0 6-21 16,3-4-22-16,-2 1-39 0,0 3-39 0,-2-1-49 15,0 2-57-15,0 1-73 0,-2 0-209 0,-2 7-424 16,0 0 118-16</inkml:trace>
  <inkml:trace contextRef="#ctx0" brushRef="#br2" timeOffset="349852.5315">6956 10874 536 0,'0'-11'354'16,"0"11"-46"-16,0 0-43 0,0 0-27 15,0 0-33-15,0 0-25 0,0 0-8 0,0 0 0 0,0 0 4 16,0 0-12-16,0 0 9 0,21 24-14 0,-15-9-9 15,0 4-7-15,5 6-8 0,-2 1-23 0,-2 1-10 16,2-1-9-16,-2 1-13 0,-2 0-3 0,-2-5-14 0,1-4-1 16,-2-1-12-16,1 0-16 0,-1-2-20 15,-2-1-24-15,2 1-22 0,0-3-27 0,0-4-26 16,-2-8-32-16,5 12-36 0,-5-12-41 0,0 0-43 0,3 9-216 16,-3-9-543-16,0 0 149 0</inkml:trace>
  <inkml:trace contextRef="#ctx0" brushRef="#br2" timeOffset="350009.5836">6859 11071 292 0,'0'0'342'0,"0"0"-46"0,0 0-28 16,0 0-29-16,0 0-28 0,0 0-22 0,0 0-24 16,0 0-21-16,35-4-20 0,-22 1-37 0,4 3-45 15,-1-3-45-15,-1-1-49 0,-2 1-53 0,0 1-65 16,-5 0-104-16,-8 2-325 0,19-3 91 0</inkml:trace>
  <inkml:trace contextRef="#ctx0" brushRef="#br2" timeOffset="350150.7224">7185 11173 463 0,'0'0'312'0,"4"12"-28"0,-4-12-25 0,4 8-22 0,-4-8-23 16,4 9-17-16,-4-9-24 0,6 10-20 0,-3-3-13 15,-3-7-22-15,6 10-10 0,-2-4-32 0,-4-6-34 16,4 11-36-16,-4-11-50 0,0 0-47 0,6 9-52 15,-6-9-193-15,0 0-401 0,0 0 113 0</inkml:trace>
  <inkml:trace contextRef="#ctx0" brushRef="#br2" timeOffset="350262.2962">7203 11051 379 0,'0'0'216'0,"-5"-9"-41"0,5 9-44 0,0 0-52 15,0 0-62-15,-2-10-63 0,2 10-67 0,0 0-133 16,0 0 42-16</inkml:trace>
  <inkml:trace contextRef="#ctx0" brushRef="#br2" timeOffset="350747.7252">7369 11198 214 0,'6'11'359'0,"-2"-2"-54"0,0-1-37 16,-1-2-34-16,-3-6-18 0,9 11-27 0,-6-6-19 15,-3-5-20-15,7 9-13 0,-7-9-17 0,6 7-16 16,-6-7-9-16,0 0-7 0,6 7-11 0,-6-7-6 15,0 0-4-15,0 0-9 0,7 5-5 0,-7-5-3 16,0 0-10-16,0 0-2 0,0 0-5 0,0 0-1 16,0 0-7-16,0 0-1 0,0 0-6 0,0 0 3 0,7-23-8 15,-7 16-9-15,2-3-6 0,-2-5-9 0,4 1-8 16,-2-1-3-16,2 3-3 0,-3 3-3 0,2 0 0 16,-1 0 2-16,4 1-1 0,-2 2 4 0,-4 6 2 15,8-11 5-15,-2 8 5 0,-6 3-2 0,8-6 7 16,-8 6 12-16,0 0 2 0,15 3 6 0,-15-3 6 15,12 7 2-15,-5 0 1 0,-1-1 6 0,0 0-2 16,0 2-4-16,3 4 1 0,0 2-2 0,-2-3-2 16,-2 2-1-16,-1-2-2 0,-1-2-1 0,0-1-2 15,-3-8 0-15,7 13-4 0,-7-13 1 0,2 10 0 16,-2-10-1-16,2 10 2 0,-2-10-4 0,0 0 3 0,0 0-5 16,0 11-2-16,0-11-4 0,0 0-5 15,0 0-3-15,0 0-2 0,0 0-6 0,0 0-6 0,0 0-6 16,0 0-2-16,4-39-8 0,0 23-1 0,0 1 2 15,3 0 4-15,1 2 1 0,2 1 4 0,2 0 3 16,1 4 2-16,-1 2 4 0,-1 0 8 0,-2 2 8 16,0 3 5-16,-9 1 0 0,16-2 7 0,-16 2 3 0,16 3 7 15,-7 1 4-15,-9-4 0 0,12 8 2 0,-7-4-4 16,2 3-1-16,-1 0-2 0,5 3-1 16,-3-2-6-16,-2-1-15 0,0 0-23 0,0 0-40 0,-6-7-48 15,13 10-54-15,-6-6-209 0,-7-4-455 0,15 7 126 16</inkml:trace>
  <inkml:trace contextRef="#ctx0" brushRef="#br2" timeOffset="351144.1106">8037 11126 269 0,'-5'-11'227'0,"5"11"-18"0,0 0-6 0,-10-3-9 15,10 3 0-15,0 0 1 0,0 0-8 0,-18 3 3 16,18-3-11-16,-16 10 1 0,8-6-1 0,-3 6-8 16,-1-1-6-16,2 4-10 0,0-1-12 0,2-3-9 0,-1 3-8 15,3 0-18-15,1-4-12 0,1 1 2 0,1 0-18 16,3-9-5-16,-2 16-9 0,2-16-12 0,2 12-18 16,-2-12-23-16,8 12-14 0,-3-9-20 0,-5-3-6 15,7 7-10-15,-7-7-8 0,8 3-3 0,-8-3 0 16,0 0-1-16,0 0 1 0,16-3 5 0,-16 3 2 15,0 0 7-15,10-10 1 0,-6 2 6 0,-4 8 7 16,10-11 13-16,-7 4 13 0,-3 7 17 0,7-13 20 0,-7 13 13 16,6-10 7-16,-6 10 6 0,5-8 13 15,-5 8-17-15,0 0-4 0,0 0 3 0,7-7 5 0,-7 7 10 16,0 0 5-16,0 0 6 0,0 0-5 0,0 0-7 16,19 10-7-16,-14-5-5 0,-5-5-8 0,11 11-6 15,-6-6-12-15,-5-5-30 0,11 11-43 0,-5-6-50 16,0 2-62-16,-6-7-65 0,12 9-69 0,-12-9-263 15,14 5-652-15,-5-3 179 0</inkml:trace>
  <inkml:trace contextRef="#ctx0" brushRef="#br2" timeOffset="351283.0617">8444 11262 703 0,'0'0'406'0,"0"0"-56"0,0 0-44 0,0 0-43 16,0 0-35-16,0 0-60 0,0 0-59 0,0 0-74 15,0 0-102-15,0 0-131 0,0 0-110 0,0 0-366 16,0 0 104-16</inkml:trace>
  <inkml:trace contextRef="#ctx0" brushRef="#br2" timeOffset="355336.0914">1614 7875 282 0,'0'0'231'16,"-2"-5"-25"-16,2 5-19 0,0 0-12 0,0 0-22 0,0 0-14 15,0 0-14-15,0 0-12 0,0 0-11 0,0 0-5 16,0 0-4-16,0 0-5 0,0 0-1 0,0 0-7 16,0 0-7-16,0 0-3 0,0 0-2 0,0 0-4 15,0 0-3-15,0 0-8 0,0 0 0 0,-25 15-5 16,25-15 6-16,-7 10 1 0,1-2-3 0,6-8-2 16,-12 15-5-16,8-9-4 0,-5 8-2 0,2-1 3 0,-1 0-9 15,0 1-7-15,3 0 9 0,-3 0-11 16,-1 0-1-16,2-2 1 0,2 1-5 0,-3 0-2 15,3-3 0-15,-1 0-2 0,6-10-7 0,-7 15 0 0,4-8 5 16,3-7-2-16,-6 10-2 0,6-10-3 16,-4 10-7-16,4-10-10 0,0 0-11 0,0 0-22 0,-7 9-26 15,7-9-31-15,0 0-30 0,0 0-16 0,0 0-26 16,0 0-178-16,0 0-421 0,0 0 118 0</inkml:trace>
  <inkml:trace contextRef="#ctx0" brushRef="#br2" timeOffset="355774.9605">1585 7868 292 0,'0'0'182'0,"4"-5"-23"0,-4 5-4 0,0 0-1 16,0 0 3-16,7-7-5 0,-7 7 8 0,0 0-2 16,0 0-5-16,0 0-4 0,0 0-10 0,0 0-11 15,0 0-7-15,7-7-3 0,-7 7-7 0,0 0-9 16,0 0-7-16,0 0-9 0,0 0-3 0,0 0-9 16,0 0-6-16,7-7-4 0,-7 7 2 0,0 0-7 15,0 0-10-15,0 0-1 0,0 0-4 0,0 0-4 16,0 0 3-16,0 0-1 0,0 0 2 0,22 11-5 0,-22-11 8 15,9 12-3-15,-7-5 2 0,-2-7-8 16,14 21 5-16,-8-7-5 0,1-2 1 0,-1 4-3 0,2-2-5 16,1-1-2-16,-2 2-5 0,-3-3-2 0,3 2-1 15,0-2-1-15,0 1-5 0,-1 1-4 0,1-4 9 16,-1 3-5-16,1-3-1 0,-4 2-7 0,1-4 2 16,-4-8-8-16,7 15-18 0,-7-15-10 0,4 12-18 0,-4-12-16 15,8 11-18-15,-8-11-12 0,0 0-24 16,1 10-20-16,-1-10-25 0,0 0-31 0,0 0-34 15,0 0-175-15,0 0-479 0,0 0 132 0</inkml:trace>
  <inkml:trace contextRef="#ctx0" brushRef="#br2" timeOffset="356301.527">1643 8061 266 0,'0'0'256'0,"-2"-3"-23"0,2 3-23 0,0 0-8 16,0 0-9-16,0 0-15 0,0 0-5 0,-6-7-15 15,6 7-5-15,0 0-9 0,0 0-6 16,0 0-5-16,0 0-7 0,0 0-5 0,0 0-12 0,0 0-1 16,0 0-13-16,0 0-4 0,-9-5-6 0,9 5-10 15,0 0-5-15,0 0-10 0,0 0-4 0,0 0-4 16,0 0-4-16,0 0-5 0,0 0-4 0,0 0 0 15,0 0-13-15,0 0-4 0,0 0 4 0,0 0-4 0,0 0 1 16,0 0-5-16,0 0-3 0,0 0-2 0,0 0-1 16,0 0 1-16,0 0 2 0,0 0 0 0,0 0-7 15,0 0-2-15,0 0 3 0,0 0 0 0,0 0-4 16,0 0 3-16,0 0-4 0,0 0-1 0,0 0 3 16,0 0-1-16,0 0-1 0,0 0-1 0,-10-6 1 15,10 6 1-15,0 0 5 0,0 0 0 0,0 0-4 16,0 0-5-16,0 0-1 0,0 0 2 0,0 0-8 0,0 0 0 15,0 0 3-15,0 0-11 0,0 0-3 16,0 0-2-16,-13-2 0 0,13 2 1 0,0 0 2 0,0 0 1 16,0 0 0-16,0 0 6 0,0 0 7 15,0 0-4-15,0 0-1 0,0 0 3 0,0 0 0 0,0 0 9 16,0 0 5-16,0 0 4 0,-17 0-1 0,17 0 9 16,0 0-6-16,0 0 9 0,0 0 4 0,0 0-1 15,0 0-1-15,0 0 1 0,0 0-6 0,0 0-7 16,0 0 8-16,0 0-10 0,0 0-5 0,40-6-6 15,-40 6-21-15,15-3-24 0,-15 3-29 0,11-4-41 0,-11 4-33 16,0 0-41-16,18-2-37 0,-18 2-225 16,0 0-537-16,0 0 148 0</inkml:trace>
  <inkml:trace contextRef="#ctx0" brushRef="#br2" timeOffset="357746.0244">2522 8471 521 0,'0'0'294'0,"-8"1"-32"15,8-1-25-15,0 0-22 0,0 0-17 0,0 0-15 16,0 0-17-16,-8 3-15 0,8-3-19 0,0 0-10 16,0 0-13-16,0 0-10 0,0 0-3 0,0 0-12 15,0 0-7-15,0 0-1 0,0 0-17 0,34 4-1 16,-25-3-7-16,0 1-5 0,9-2-5 0,-1 4-2 16,2 0-6-16,9 3-4 0,4 0-2 15,-9-3-4-15,-4 1 2 0,10 2-1 0,2-3-3 0,-2 3-5 0,3-2 1 16,-1-1-1-16,3 1-4 0,-2-5 3 15,1 5-3-15,1-4-1 0,-1 0 1 0,-1-1-2 0,-2 0 0 16,3-2-4-16,-1 0 1 0,-7-1 1 0,-3 1-4 16,6-1 4-16,-4 0-4 0,-3-1 0 15,-1 2 2-15,-4-1-3 0,4 1-1 0,-2-1 1 0,1 0-1 16,-1 1-2-16,-1-2 2 0,1 1 1 0,-2 3-1 16,2-4-2-16,1-2 3 0,-2 4 0 0,2 2-3 0,-3-2-3 15,3-1 2-15,1 2-1 0,-3-1 1 16,2 1-2-16,-1 0 3 0,0 2 1 0,-2-2-6 0,1 1 3 15,0 0 0-15,-1 1 0 0,3-1-2 0,-3 4-7 16,2-1-4-16,-2-1-5 0,1 0 0 0,-1-1-1 16,2 2 6-16,0-1-3 0,-1 2 2 0,1-2-1 15,0-1 3-15,-1 1 1 0,-2 1 2 0,1-2 0 16,2 2 4-16,-1 0 0 0,-1-1-4 0,-3-1 3 16,0 1 4-16,-2-2-1 0,5 3 1 0,2-1 3 15,0-1-1-15,-2-1-1 0,3 0-2 0,0 1 1 0,-1-2-6 16,1 1 7-16,0 1-6 0,-1-3 4 15,1 2 0-15,-2-2-1 0,1 2 0 0,0 0 1 0,1-3-5 16,-2 5 4-16,-3-1 1 0,-3 0 3 0,6-1-2 16,-5 1 3-16,0 1-3 0,-2 0 1 0,-10-2 1 15,26 0 1-15,-14 0-3 0,4 3 8 0,-4-1-2 16,5-2-4-16,-4 2 3 0,5 1-2 0,-3-2 3 16,4 1-5-16,-2-2 4 0,2 0-1 0,1 2 0 0,-1-4-3 15,2 2 6-15,10 2-4 0,-7-2 4 16,6 0-4-16,-8 1-3 0,-1-2 8 0,-2 1-8 0,-2 0 4 15,1 1 0-15,-1 0 1 0,0-1-3 16,2 0 5-16,-2 1-4 0,0 1 0 0,-1 0 1 0,2-1 3 16,-1-1-6-16,-1 0 2 0,2 2 1 0,1-1 2 15,-1 0-2-15,0-1-2 0,2 2 4 0,0-2-3 16,0 1 1-16,10 0-3 0,0 0 4 0,2 1-2 16,-1-2-2-16,-8 0 4 0,-2 0-1 0,-1 0 1 15,-3 2 3-15,0-1-1 0,1 0-3 0,-1 1 0 0,-2 2 5 16,6-3 0-16,-7 2 3 0,4-2 5 0,0 1-3 15,-1-1-2-15,-1-1 0 0,0 1 5 0,2 0-5 16,3-1-1-16,-4 0 2 0,2 0-3 0,1-1-1 16,0 0 2-16,-1 1-1 0,-2 0 1 0,-3 0-4 15,-14 0 6-15,20-1-4 0,-20 1 2 0,15 0 4 16,-15 0-5-16,12-1 0 0,-12 1-2 0,0 0-8 16,0 0-19-16,0 0-27 0,0 0-48 0,0 0-53 15,0 0-101-15,0 0-143 0,0 0-474 0,0 0 133 16</inkml:trace>
  <inkml:trace contextRef="#ctx0" brushRef="#br2" timeOffset="363480.0356">15023 8082 379 0,'0'0'289'16,"2"-7"-32"-16,-2 7-19 0,0 0-24 16,4-7-18-16,-4 7-15 0,0 0-18 0,0 0-14 0,0 0-17 15,2-8 0-15,-2 8-16 0,0 0-5 16,0 0-12-16,0 0-10 0,0 0-15 0,0 0-6 0,2-7-5 16,-2 7-9-16,0 0-5 0,0 0-1 0,0 0 0 15,0 0-1-15,0 0 0 0,0 36-1 0,0-18 1 16,0 11 2-16,0-2 3 0,2 2-7 0,3 0 3 15,0 4 4-15,-1-4-5 0,3 3 0 0,-3 2-8 0,-1 0-5 16,3-3 14-16,0 4-14 0,-2-4 0 16,-2 2 3-16,0-3-7 0,0-1 0 0,0 2-1 0,-2 2 1 15,0-4-5-15,0-1-4 0,-2-1 2 0,2 0 8 16,0-4-2-16,0-4 4 0,0-1-2 0,0-2 1 16,2 0 3-16,-2 1-6 0,1-1-9 0,0-2 7 15,2 3 0-15,-1-2 0 0,-2-5-1 0,0 1-11 16,2 4 4-16,0-1 2 0,0-1-9 0,2 0 0 15,-2 0 0-15,2 2-5 0,-2-1 8 0,0-1-4 0,-2-4-2 16,3 1-1-16,-1-1-3 0,-2-9 0 0,0 16-3 16,2-10-2-16,-2-6-9 0,2 12-11 0,-2-12-13 15,2 13-14-15,-4-8-12 0,2-5-16 0,0 9-22 16,0-9-22-16,0 0-24 0,0 0-28 0,0 0-38 16,0 10-32-16,0-10-218 0,0 0-548 0,0 0 151 0</inkml:trace>
  <inkml:trace contextRef="#ctx0" brushRef="#br2" timeOffset="364139.9602">15065 8203 264 0,'-13'0'229'0,"13"0"-25"0,0 0-24 0,-7 1-10 15,7-1-9-15,0 0-5 0,0 0 1 0,-7 6-6 16,7-6-9-16,0 0 6 0,0 0-3 0,0 0-4 0,-7 5-6 16,7-5-7-16,0 0-6 0,0 0-13 0,0 0-4 15,0 0-5-15,0 0-7 0,0 0-5 0,-4 3-6 16,4-3-11-16,0 0-5 0,0 0-7 0,0 0-5 16,0 0-5-16,0 0-10 0,0 0-6 0,0 0-4 15,-3-19-4-15,3 19-8 0,3-17-5 0,-3 3-3 16,0-1-3-16,4 1-2 0,-2-3-5 0,1 2 5 0,1-2 0 15,-1 2-2-15,-1 1 3 0,0-1-2 0,1 4 4 16,-2 1-5-16,0 3-8 0,1 2 8 0,-2 5 0 16,2-13-4-16,-2 13 1 0,2-7-3 0,-2 7-4 15,0 0-1-15,3-7 10 0,-3 7 1 16,0 0 4-16,0 0-2 0,0 0 1 0,-5 25 2 0,5-8 2 16,-2 2-3-16,-1 12 1 0,2-2-3 0,-2 0 3 15,5-2-12-15,0 2-20 0,-3-7-29 0,1-2-44 0,-1-2-52 16,2 0-74-16,-2 1-209 0,1-5-517 0,1 3 143 15</inkml:trace>
  <inkml:trace contextRef="#ctx0" brushRef="#br2" timeOffset="365270.1556">14918 9172 313 0,'-6'2'307'0,"6"-2"-40"16,0 0-31-16,0 0-27 0,0 0-20 0,0 0-17 15,0 0-14-15,0 0-13 0,0 0-12 0,0 0-13 16,0 0-10-16,-7 6-2 0,7-6-10 0,0 0-9 0,0 0-3 16,0 0-8-16,0 0-3 0,23 9-7 15,-14-5-1-15,-1-2-1 0,9 2-3 0,0 0-4 0,3 1-6 16,1-2-6-16,8 3 1 0,3-1-8 0,-1 0-2 15,-2 0-4-15,3 0-2 0,-3 0-5 0,5-1-3 16,-3 2-4-16,3-5-7 0,-3 7-3 0,-1-3-5 16,3 3-7-16,-2-4 21 0,1-1-1 0,-7 1-2 0,6-3-4 15,-6 1 0-15,-2-1 4 0,-3 0-3 0,0-1 2 16,1 0-6-16,10-3 2 0,-2 1-1 0,-7-2 1 16,1 4 1-16,-5-5 2 0,0 3-6 0,11-1 5 15,-6-1-4-15,-1 1-7 0,-4 0 5 0,2 1-3 16,-2-1-3-16,14 0 7 0,-8 3-7 0,11-1-1 15,-4 0 1-15,2 0 1 0,-5 2-2 0,5-3-1 16,-6 2 3-16,-5 1 2 0,9-1-6 0,-8-1-8 0,8 2 11 16,-8-2 0-16,-2-2 6 0,10 3-3 15,-9-2-3-15,9 0 3 0,-6-1-3 0,5 1-1 0,1-3 5 16,1 4-3-16,-3-1-2 0,-2-2-1 0,2 2 4 16,-4 0 2-16,-6-1-1 0,-2 3-7 15,1 0 1-15,-1-1 1 0,-1-1 3 0,0 0-9 0,-4 2 6 16,1 0-2-16,-2 0-1 0,0 0 5 0,-2 2-6 15,0-2 5-15,9 0-2 0,-7 0-1 0,7 0 0 16,-5 0-1-16,4 0 5 0,-4 0-1 0,5 0 1 16,-5 0-7-16,4 0-2 0,-4-2-1 0,0 0-7 0,-4 0-3 15,9 1-2-15,-7 1-3 0,0-2-4 0,-1 2-1 16,-1-3-6-16,-9 3 3 0,16-2-5 0,-7 2-3 16,-9 0-4-16,12-2-5 0,-5 1-2 0,-7 1-9 15,10-3-8-15,-10 3-14 0,8-1-14 0,-8 1-19 16,0 0-18-16,9-1-19 0,-9 1-44 0,0 0-139 15,0 0-399-15,0 0 111 0</inkml:trace>
  <inkml:trace contextRef="#ctx0" brushRef="#br2" timeOffset="365597.9909">16987 9122 279 0,'-10'-7'263'0,"-1"3"-27"0,2 1-12 0,0-1-15 15,5 1-9-15,4 3-4 0,-9-2-12 16,9 2-8-16,-9-2-6 0,9 2-8 0,0 0-13 16,-8-3-1-16,8 3-13 0,0 0-9 0,0 0-14 0,0 0-7 15,0 0-8-15,0 0-8 0,0 0-11 0,0 0-2 16,0 0-13-16,0 0-1 0,0 0-10 0,0 0-3 16,0 0-11-16,0 0-11 0,23 15-12 0,-16-10-13 15,3-4-18-15,-2 3-10 0,5 3-3 0,-1-2-6 16,-3-1 3-16,0-1 7 0,-2 2 2 0,1-3 1 15,-3 1 1-15,0 2 6 0,-2 2 1 0,0-3 10 0,1 1 3 16,-4-5 13-16,5 12 5 0,-4-5 5 0,-1-7 4 16,2 10 8-16,-2-10 6 0,-2 11-19 15,-1-5 10-15,-2 0-2 0,1 2-13 0,1-2-16 0,-3-2-26 16,1 1-45-16,-3 0-55 0,8-5-66 0,-16 7-256 16,7-4-536-16,0-2 149 0</inkml:trace>
  <inkml:trace contextRef="#ctx0" brushRef="#br2" timeOffset="366746.1202">14966 8218 375 0,'0'0'258'0,"-4"6"-22"0,4-6-24 0,-5 4-14 16,5-4-14-16,0 0-5 0,-4 3-9 0,4-3-4 16,0 0-4-16,0 0-2 0,-7 7-6 0,7-7-2 15,0 0-12-15,0 0-5 0,0 0-2 0,0 0-17 16,0 0-5-16,0 0-3 0,0 0-12 0,0 0-13 16,0 0-6-16,0 0-20 0,0 0-10 0,0 0-14 15,0 0-14-15,0 0-4 0,5-24-15 0,-1 16-1 16,1-6-9-16,1-1 3 0,-4-1-9 0,2 1 2 15,3-1 4-15,-4 0 2 0,2 0-2 0,1 0-1 0,-2 2 2 16,1 2-4-16,1-1 5 0,0 1 4 0,-4 2 5 16,2 4-5-16,-2-3-4 0,0 1 7 0,1 1 0 15,-3 7-2-15,4-13 4 0,0 7-7 0,-1 1 10 16,-3 5 1-16,5-13 3 0,-1 8-2 0,-4 5 0 16,4-11 0-16,-1 7 8 0,-3 4-6 0,4-10 13 15,-4 10 1-15,2-5-1 0,-2 5-9 0,0 0 6 16,2-8 1-16,-2 8-2 0,0 0-6 0,3-6 3 0,-3 6 1 15,0 0-3-15,0 0-3 0,0 0-1 0,4-6 1 16,-4 6 2-16,0 0-1 0,0 0-1 0,0 0-4 16,0 0-2-16,0 0 4 0,2-7 2 0,-2 7-4 15,0 0 3-15,0 0-9 0,0 0 4 0,0 0-1 16,0 0-2-16,0 0-4 0,0 0-1 0,0 0 1 16,0 0-4-16,0 0 7 0,0 0 3 0,0 0-3 15,5 19 1-15,-5-11-4 0,0 7 6 0,3-1 5 16,-1 2-3-16,0 2 1 0,0-2-3 0,0 0 6 15,-2-2-6-15,1 3 0 0,0-1-3 0,2 1-4 0,-1-2 7 16,-2-4 1-16,2 0-1 0,-2 3 1 0,2-4 2 16,-2-1-1-16,0 0-7 0,2-1 3 0,-2-8 3 15,0 9 1-15,0-9-1 0,0 8-1 0,0-8-2 16,1 8-1-16,-1-8 3 0,0 0-1 0,2 9-2 16,-2-9 5-16,0 0-1 0,0 0 0 0,0 0 3 15,-2 9-7-15,2-9 3 0,0 0 4 0,0 0 1 0,0 0-1 16,0 0 2-16,-3 8-3 0,3-8 3 15,0 0 0-15,0 0 5 0,0 0-14 0,-10 3 11 0,10-3-2 16,0 0 1-16,-14 0-2 0,14 0 7 0,-14 0-3 16,14 0 3-16,-15 0 5 0,15 0 2 0,-18 1 2 15,9 0 2-15,9-1 3 0,-19 2-6 0,19-2-1 16,-14 2-6-16,6-2-4 0,8 0-4 0,-13 1-2 16,13-1-22-16,-9 5-34 0,9-5-48 0,-10 3-56 15,10-3-67-15,-4 4-298 0,4-4-624 0,0 0 172 16</inkml:trace>
  <inkml:trace contextRef="#ctx0" brushRef="#br1" timeOffset="372230.4042">15485 8104 295 0,'0'0'185'0,"-7"7"-11"0,7-7-25 16,0 0-23-16,-8 7-1 0,8-7-14 0,-2 4-6 15,2-4-8-15,-6 8 2 0,2-2-7 0,4-6 0 16,-6 9-2-16,3-1-3 0,1-3-2 0,2-5-2 16,-6 10 0-16,6-10-5 0,-3 10-2 0,3-5 3 15,0-5-7-15,-5 14-2 0,5-7-9 0,-2 0 4 16,2 1-5-16,0-8-9 0,-2 16-1 0,2-6-8 0,0 5 6 15,-2-5-3-15,2 1-5 0,-1-2 0 16,-1 7 0-16,2-4-5 0,0-2 0 0,-2-1 1 0,2 1 0 16,0-1 3-16,0 0-2 0,0-1 0 0,2 0 2 15,-2-8-3-15,-2 17 2 0,4-8-1 0,-2-9 1 16,0 17 3-16,2-9-8 0,-1-1 2 0,-1-7 1 16,2 17-2-16,0-10-3 0,-2-7-3 0,4 15 1 15,-1-8-1-15,-3-7-7 0,5 14 1 0,-3-9-5 16,-2-5-2-16,6 15 1 0,-3-8 1 0,-1 0-2 15,-2-7 1-15,6 12-3 0,-3-4-8 0,-3-8 2 16,9 13 0-16,-5-7 0 0,-1 2-4 0,-3-8 8 0,8 11 1 16,-5-4 4-16,1-2-1 0,3 2 2 0,-2-2 1 15,-5-5-3-15,9 12 4 0,-5-7-2 0,-4-5-7 16,10 12 4-16,-6-7-5 0,2 2 0 0,-1-2-3 16,-1 2 4-16,1 0-1 0,-5-7-5 0,11 10 3 15,-6-5 2-15,-1 1-5 0,2-1-1 0,2 1 3 0,-2-1-2 16,1 1-1-16,0-2 1 0,1 3 3 0,0-4-7 15,-2 3 4-15,7 2 1 0,1-3-4 16,-3 0 1-16,-4-1-3 0,-7-4 1 0,16 7-1 0,-7-4-2 16,-3 1 9-16,-6-4-4 0,16 6 2 0,-16-6 0 15,13 7-6-15,-5-3-1 0,-8-4 4 0,13 8 1 16,-13-8 1-16,16 7-4 0,-11-4-5 0,-5-3 10 16,13 6-1-16,-13-6-4 0,14 8 4 0,-6-6-6 15,-8-2-1-15,15 7 4 0,-5-6-1 0,5 5 1 16,0-2 1-16,0-4 3 0,-4 3-2 0,-11-3-1 0,20 1 3 15,-10 0-8-15,-10-1 4 0,19 5-3 0,-9-4 5 16,-10-1-2-16,17 3 0 0,-17-3 3 0,17 3-10 16,-9-2 5-16,-8-1 1 0,15 2 3 0,-15-2-2 15,17 4 3-15,-17-4 0 0,18 2-7 0,-18-2-10 16,18 0 3-16,-2 2-1 0,1-1-5 0,-3-2 1 16,-14 1 0-16,29-2-2 0,-13 0 1 0,-3 2 2 15,-13 0 3-15,22 0-3 0,-22 0 3 0,19 0-3 0,-19 0 4 16,18-3 6-16,-3 4-3 0,-15-1 0 0,21 0-2 15,-21 0 3-15,17 2 3 0,-17-2 3 0,17-2-4 16,-17 2 1-16,17 2 1 0,1-4-1 0,-5 4 4 16,-1-2-5-16,4-2-3 0,0 2-2 15,1 0-8-15,-5 0-11 0,1-2-12 0,-3 0-17 0,-10 2-23 16,17-4-19-16,-17 4-24 0,14-2-27 0,-14 2-20 16,7-6-52-16,-7 6-171 0,0 0-472 0,0 0 131 15</inkml:trace>
  <inkml:trace contextRef="#ctx0" brushRef="#br1" timeOffset="373275.4857">15984 7935 333 0,'0'0'217'0,"-3"-11"-18"15,3 11-10-15,0 0-14 0,0 0-17 0,0 0-10 16,0-13-10-16,0 13-11 0,0 0-11 0,0 0-7 16,0 0-11-16,0 0-10 0,-2-8-5 0,2 8-6 0,0 0-7 15,0 0-5-15,0 0-2 0,0 0-9 0,0 0 0 16,-7-4-8-16,7 4 1 0,0 0-3 0,0 0-8 15,0 0 2-15,0 0 3 0,0 0 3 0,-15 9 0 16,11-3 1-16,-1 1 6 0,0 0 1 0,1 1 0 16,2 1-1-16,-2 7-1 0,-3 0-10 0,1 0 10 15,0-1-1-15,2 2-6 0,1 1-2 0,-3 8-1 16,2-5 2-16,-1-1-7 0,5-4 2 0,0 2-4 0,0 0-1 16,3-1 1-16,-3 1-8 0,2-1-4 15,2 0 8-15,-2-2-5 0,5 0-8 0,-5 0 9 0,4-1-6 16,-3-1 2-16,4 2-3 0,-2-5-1 0,-1-1 1 15,0 1-4-15,1-1-3 0,-1-2-1 0,3 0-1 16,-2 1 1-16,1-1-5 0,-1 1 5 0,-1-1-3 16,8 4 1-16,-1-1-4 0,-1 0-2 0,2-2 2 15,-3 2-4-15,0-2 3 0,5 0 6 0,-3-2-2 16,1 0-1-16,3-1 1 0,1 0-7 0,-1 1 5 16,-1-2-4-16,-3-2-1 0,4 1 4 0,-1-1-5 0,-1 1 2 15,-1-3 1-15,-12 0 1 0,17 1-3 0,-7-1 3 16,-1 3-4-16,-9-3-2 0,21 0 4 0,-13 2-6 15,-8-2 6-15,17 1-3 0,-9-1 0 0,-8 0 2 16,18 2-3-16,-7-2 0 0,4 3 7 0,-3-3-7 16,-3 0 1-16,-9 0-4 0,21 1 1 0,-11-2-12 15,-10 1-5-15,18 0-1 0,-6 0-6 0,3-1-2 0,-3 1-8 16,1-2-8-16,-4 0-1 0,3 1-7 0,-4-1-1 16,1-1 2-16,-9 3 4 0,14-1 3 0,-8 1-5 15,-6 0 1-15,9-3-4 0,-9 3-10 0,0 0-9 16,12-4-23-16,-12 4-17 0,0 0-26 15,6-3-39-15,-6 3-181 0,0 0-432 0,0 0 120 0</inkml:trace>
  <inkml:trace contextRef="#ctx0" brushRef="#br1" timeOffset="373877.912">16349 7824 282 0,'0'0'237'0,"0"0"-39"0,0 0-19 0,0 0-16 15,0 0-19-15,0 0-15 0,0 0-2 0,0 0-3 16,0 0 0-16,0 0 2 0,0 0 1 0,0 0-4 16,0 0-2-16,0 0-1 0,0 0-5 0,0 0-6 15,-8 29-1-15,6-14-7 0,-1-1-1 0,4 1-8 0,-2 1 1 16,1-1-12-16,-1 0-4 0,1 2-8 0,1-3-8 16,0 4 0-16,1 0-11 0,0-1 0 0,2 0-7 15,0 0-2-15,-2 0-3 0,4-2-7 0,1 2-2 16,-1-3-5-16,2 3 0 0,1-5-1 0,1 2-2 15,2-2 0-15,-1-1-5 0,2 0-1 0,3-2-1 16,0-1-2-16,0-1 0 0,-1-1 0 0,1-2-5 0,-1 0-3 16,2 0-4-16,-4-1 0 0,-1-2-2 15,-2 0-7-15,-1-1-2 0,1 1-3 0,-1 0-3 16,-1-1-6-16,-8 0-3 0,18-1-11 0,-9 0-11 0,-2 0-9 16,-7 1-14-16,18-2-20 0,-11-1-25 0,2 0-27 15,-2-1-41-15,2 0-60 0,-9 4-131 0,13-11-451 16,-8 7 126-16</inkml:trace>
  <inkml:trace contextRef="#ctx0" brushRef="#br1" timeOffset="374845.0273">16921 9390 382 0,'-3'-7'308'0,"3"7"-32"0,0 0-19 0,0 0-19 0,-6-6-11 16,6 6-16-16,0 0-13 0,0 0-9 0,0 0-15 16,0 0-3-16,0 0-16 0,-3-7-8 0,3 7-11 15,0 0-17-15,0 0-15 0,0 0-11 0,0 0-4 16,0 0-6-16,0 0-7 0,0 0 0 0,0 0-7 16,0 0-8-16,0 0-1 0,0 0-1 0,0 0-1 0,-3 24-4 15,4-16 1-15,1 8-4 0,-1-3-14 16,10 13 9-16,-4-7-7 0,-1-2 4 0,1 0-13 0,-1 0 0 15,9 7-6-15,-5-4 0 0,-3-4-10 0,5-1 5 16,-5 0-2-16,1-1 2 0,4-1 0 0,-4 0-14 16,-1-3-12-16,-2 0-11 0,1-5-21 0,2 3-20 15,-4-4-24-15,1 1-31 0,-5-5-32 0,8 5-34 16,-8-5-35-16,14 0-47 0,-14 0-204 0,0 0-558 16,13-7 154-16</inkml:trace>
  <inkml:trace contextRef="#ctx0" brushRef="#br1" timeOffset="375186.7756">17083 9310 223 0,'4'-9'293'0,"-4"9"-50"16,0 0-28-16,0 0-30 0,0 0-16 0,0 0-10 16,0 0-11-16,0 0-11 0,0 0-13 0,-18 14 1 15,13-7-4-15,-5 3-9 0,-4 1-2 0,3 2 0 16,0 1 2-16,-7 10-5 0,4-7-3 0,-4 5-4 16,5-3-14-16,-5 1 14 0,0 2-4 0,2-3-4 0,2-3-5 15,-6 4-5-15,0 2-14 0,2-6-6 0,2-2-4 16,-6 7-7-16,6-7 3 0,2-1-4 0,2-2-15 15,-1 1-2-15,1-2-15 0,3 0-14 0,-1-5-28 16,3 2-31-16,1-1-35 0,0-2-46 0,6-4-41 16,-10 7-60-16,10-7-191 0,0 0-513 0,-7 4 142 15</inkml:trace>
  <inkml:trace contextRef="#ctx0" brushRef="#br1" timeOffset="375625.8939">17240 9635 473 0,'0'0'399'16,"0"0"-50"-16,11 4-35 0,-11-4-19 0,0 0-35 0,8 7-21 15,-8-7-16-15,4 7-27 0,-4-7-21 16,2 7-19-16,-2-7-13 0,3 13-28 0,-3-13-1 16,0 16-13-16,0-8-21 0,0-8-31 0,-3 17-46 0,1-9-59 15,2-8-70-15,-2 14-78 0,0-7-245 0,2-7-537 16,-8 12 148-16</inkml:trace>
  <inkml:trace contextRef="#ctx0" brushRef="#br1" timeOffset="376916.8332">14278 7897 238 0,'-2'-15'431'0,"2"15"-51"0,0 0-39 0,0-10-26 15,0 10-14-15,0 0-21 0,2-7-17 0,-2 7-18 16,0 0-14-16,0 0-20 0,3-9-13 0,-3 9-14 16,0 0-16-16,4-3-14 0,-4 3-12 0,0 0-11 15,0 0-7-15,9 0-11 0,-5 7-8 0,1-2-8 16,-1 4-11-16,4 4-6 0,-3 3-10 0,3-1-7 16,-4 2-7-16,5 10-6 0,-3-7-3 0,2 8-6 0,-4-9-7 15,1-1-15-15,-1-4-25 0,0 3-25 16,-2-2-35-16,2-1-35 0,0 1-32 0,-2-4-29 0,0 1-30 15,-1-4-30-15,-1-1-24 0,0-7-25 0,1 12-24 16,-1-12-179-16,0 0-567 0,0 0 156 0</inkml:trace>
  <inkml:trace contextRef="#ctx0" brushRef="#br1" timeOffset="377166.9772">14451 7800 403 0,'0'0'322'0,"-11"-1"-32"0,11 1-28 0,0 0-19 0,-14 8-20 15,8-1-23-15,-5 3-19 0,-1 2-15 0,1 1-15 16,-3-1-20-16,1 4-12 0,-5 4-9 0,0 2-13 16,0 1-9-16,-1-2-9 0,1 1-8 0,-1 0-5 15,3-6-5-15,2 1-8 0,2-3-3 0,0 0-11 16,-1-1-10-16,2-1-19 0,2-1-20 0,-2 2-21 15,1-4-31-15,4-3-41 0,-4 1-30 0,4-1-49 16,0-2-213-16,6-4-474 0,-10 7 133 0</inkml:trace>
  <inkml:trace contextRef="#ctx0" brushRef="#br1" timeOffset="377752.4754">14480 8078 512 0,'0'0'299'0,"0"0"-38"15,0 0-27-15,0 0-22 0,0 0-26 0,7-5-23 16,-7 5-16-16,0 0-18 0,0 0-15 0,0 0-12 15,0 0-12-15,10-2-6 0,-10 2-11 0,0 0-3 16,9 1-12-16,-9-1-6 0,0 0-3 0,13 2-6 16,-13-2-2-16,10 4-7 0,-2-1-7 0,-2 1 4 0,1-2-8 15,-3 1 0-15,-4-3-4 0,10 10-1 16,-8-6-7-16,-2-4 7 0,4 10-2 0,-4-4 0 0,0-6 0 16,0 13 3-16,-2-5 1 0,-2-1-2 0,2-1 5 15,-2 2 0-15,0 0 2 0,0-1-2 0,0 1-1 16,-1 1-1-16,1-2 0 0,-3 0 7 0,3 1-8 15,-3 0 7-15,2-4-4 0,5-4 3 0,-8 15-1 16,5-10 0-16,3-5 4 0,-6 12 7 0,6-12 1 16,-4 9 4-16,4-9-1 0,0 0 1 0,8 14-9 15,-8-14-5-15,9 6-1 0,-2-1-5 0,2-2 3 16,0 1-6-16,-1-2-13 0,-8-2 0 0,19 6-7 0,-12-2-17 16,1 1-11-16,-2-3-21 0,-6-2-23 0,11 5-32 15,-11-5-42-15,8 4-58 0,-8-4-244 0,0 0-538 16,0 0 147-16</inkml:trace>
  <inkml:trace contextRef="#ctx0" brushRef="#br1" timeOffset="388962.3263">16660 7757 235 0,'0'0'149'0,"0"0"-17"0,0 0-10 15,0 0-1-15,0 0-8 0,0 0-8 0,0 0-4 16,0 0-4-16,0 0-4 0,0 0-4 0,0 0-9 15,0 0-7-15,0 0 4 0,0 0-10 0,0 0-4 16,0 0-4-16,0 0-1 0,0 0 0 0,0 0-8 0,0 0-4 16,0 0 0-16,0 0 1 0,0 0 4 0,5 14-3 15,-5-14 1-15,0 12-3 0,0-12 0 0,2 16-1 16,-2-8 0-16,0-8-1 0,0 17-3 0,2-9-1 16,-2-1-6-16,2 3-1 0,-1-3-5 0,1 0-1 15,0 2-4-15,0-2 2 0,0-1-6 0,1 2-1 16,1-2-2-16,-1 0 1 0,1 0 0 0,0-1-9 0,-4-5-5 15,7 8-11-15,-3-5-9 0,-4-3-12 0,8 4-7 16,-8-4-8-16,11 1-3 0,-11-1-10 16,16-1-6-16,-16 1 1 0,15 0-6 0,-15 0 3 15,14 0-12-15,-14 0-12 0,9 0-10 0,-9 0-20 0,0 0-23 16,13 0-90-16,-13 0-278 0,0 0 81 0</inkml:trace>
  <inkml:trace contextRef="#ctx0" brushRef="#br1" timeOffset="391270.8415">15184 8417 276 0,'0'0'79'0,"0"0"-10"0,0 0 2 0,0 0 4 16,0 0-8-16,0 0 5 0,0 0-1 0,0 0-3 15,4-7-5-15,-4 7 10 0,0 0-16 0,0 0 3 16,0 0-3-16,0 0-4 0,0 0-14 16,0 0 7-16,0 0 3 0,0 0 4 0,0 0-6 0,0 0 2 15,0 0-11-15,0 0 1 0,0 0-3 0,0 0 1 16,0 0-1-16,0 0 0 0,0 0-3 0,0 0 0 16,0 0 4-16,0 0 2 0,0 0-8 0,0 0 4 0,0 0-3 15,0 0 4-15,0 0-3 0,0 0-2 0,0 0 1 16,0 0 1-16,0 0-8 0,0 0 4 0,0 0-4 15,0 0-2-15,0 0 5 0,0 0-4 0,0 0 1 16,-4 36-2-16,4-36 4 0,-2 11-2 16,2-11 1-16,0 13 0 0,0-13 2 0,0 12 1 0,0-12-6 0,0 15 2 15,2-8-6-15,-2-7 5 0,0 17-3 0,0-17-1 16,0 16-1-16,0-8-4 0,0-8 3 16,0 18-3-16,2-10-3 0,-2-8 2 0,0 24-2 0,0-11 3 15,0-3-3-15,2 1 0 0,-2-11 1 0,0 17 3 16,3-9 1-16,-2 2 0 0,-1-10 4 0,4 17-8 15,-2-9 8-15,-2-8 2 0,2 15 2 0,0-7-4 16,2 6-7-16,1-2 7 0,-1-5 0 0,-2 1-9 16,-2-8 2-16,5 14-3 0,-2-8 2 0,-3-6-3 15,4 14 1-15,-1-9-3 0,-3-5-1 0,6 14 1 0,-2-9-1 16,1 2-1-16,-5-7-2 16,6 10 2-16,-2-3-1 0,0 0-2 0,-4-7 3 0,9 13-3 0,-5-8 1 15,-4-5-1-15,8 11 0 0,-2-6-3 0,-6-5 3 16,9 10 0-16,-3-5 1 0,-1 2-6 0,4-2 4 15,-3-1-4-15,1 1 2 0,0 1 0 0,-1-3-4 16,4 2 0-16,-4-1 2 0,-6-4-2 0,13 9 2 16,-7-4 0-16,2-2-1 0,-8-3-3 0,9 7 2 0,-4-3 2 15,2 1 0-15,-7-5-1 0,9 7 1 16,-5-1 0-16,-4-6 3 0,9 5-2 0,-5 0-2 0,-4-5 3 16,10 7 4-16,-4-3-5 0,-1-2 0 0,-5-2 3 15,14 6 2-15,-8-4-12 0,1 1 11 0,-7-3-4 16,13 5-4-16,-4-3 3 0,-2 2-2 0,-7-4 3 15,13 3 2-15,-6 2-1 0,-2-3-1 0,1 3 0 16,-6-5 0-16,11 3-4 0,-5 0 7 0,-2 1-4 16,-4-4 4-16,9 4-1 0,-1-1 0 0,-8-3 0 15,12 5-1-15,-7-3 1 0,-5-2-1 0,10 4-3 0,-3 0 4 16,1-4-2-16,-8 0 3 0,13 4-6 16,-5-3 4-16,-8-1 1 0,12 4-1 0,-5-1-2 0,-1-1 0 15,-6-2 1-15,14 3-2 0,-14-3 1 0,9 1 2 16,-3 0-3-16,-6-1 3 0,7 5-2 0,-7-5 1 15,12 2-3-15,-6 1 5 0,-6-3-1 0,0 0 1 16,16 4-2-16,-16-4 1 0,16 1-2 0,-10 1 1 16,-6-2-6-16,16 0-7 0,-16 0-4 0,16 0-6 0,-8 2-11 15,-8-2-3-15,17-2 3 0,-17 2-7 16,20 0-3-16,-20 0 3 0,15 0 3 0,-15 0 0 16,12 0 9-16,-12 0 3 0,13 2-1 0,-13-2 5 0,0 0 2 15,18 0 1-15,-18 0 5 0,9 1 2 0,-9-1 4 16,0 0 6-16,13 1 2 0,-13-1 5 0,8 1 4 15,-8-1-4-15,0 0 6 0,17 2 1 0,-17-2-4 16,12-2 1-16,-12 2-3 0,13-2 2 0,-13 2 1 16,15-1-3-16,-5-1-4 0,-10 2 6 0,13-2-5 15,-13 2-2-15,10-1 2 0,-10 1-4 0,0 0 5 0,17-1-2 16,-17 1 1-16,9-1 0 0,-9 1 0 0,0 0-1 16,12-2-3-16,-12 2 2 0,0 0-6 0,0 0-3 15,13-3-5-15,-13 3-6 0,0 0-6 0,0 0-19 16,0 0-11-16,14-1-30 0,-14 1-32 0,0 0-177 15,0 0-352-15,0 0 98 0</inkml:trace>
  <inkml:trace contextRef="#ctx0" brushRef="#br1" timeOffset="400437.6186">16533 7786 251 0,'0'0'90'0,"0"0"-1"0,0 0 6 0,0 0-5 15,0 0-13-15,19-11 9 0,-19 11-7 0,0 0-4 16,0 0-5-16,0 0-13 0,0 0-11 16,0 0-2-16,0 0 3 0,0 0-15 0,0 0-8 0,0 0-6 15,0 0-7-15,0 0-12 0,0 0 1 16,0 0-15-16,0 0 5 0,0 0-7 0,8-8 6 0,-8 8 6 15,0 0-3-15,9-6-6 0,-9 6 8 0,4-3-15 16,-4 3 4-16,0 0-2 0,8-3-2 0,-8 3-8 16,0 0-13-16,5-3-24 0,-5 3-52 0,0 0-135 15,0 0 41-15</inkml:trace>
  <inkml:trace contextRef="#ctx0" brushRef="#br1" timeOffset="400701.7543">16634 7736 309 0,'4'-4'148'16,"-4"4"-28"-16,0 0-3 0,0 0-8 0,0 0-1 15,0 0-9-15,0 0-1 0,0 0-6 0,6-4 1 16,-6 4-2-16,0 0-6 0,0 0-9 0,0 0-5 15,0 0-8-15,0 0-5 0,0 0-8 0,0 0-6 16,0 0-7-16,0 0 1 0,0 0-8 0,0 0-3 16,0 0-2-16,0 0-6 0,0 0-14 0,0 0-22 15,0 0-35-15,-2 19-33 0,2-19-159 0,0 0-289 16,0 0 83-16</inkml:trace>
  <inkml:trace contextRef="#ctx0" brushRef="#br3" timeOffset="414099.6182">15523 9169 391 0,'0'0'224'0,"0"0"-22"15,0 0-15-15,0 0-16 0,-22 3-14 0,22-3-4 16,0 0-6-16,0 0-8 0,-7 2-3 0,7-2-4 15,0 0-11-15,0 0-9 0,-5 0-3 0,5 0-12 16,0 0-3-16,0 0-7 0,0 0-3 16,0 0-10-16,0 0-4 0,-8 2-5 0,8-2-9 0,0 0-3 15,0 0 0-15,0 0-1 0,0 0-7 0,0 0-6 16,0 0-5-16,0 0-1 0,0 0-6 0,0 0-1 16,0 0-4-16,0 0 0 0,18-11-4 0,-5 4 0 15,0-3-1-15,5 2-4 0,1-1 3 0,8-3-4 0,-1-3-4 16,-1 1 4-16,0-4-7 0,2 3 1 0,0 2-1 15,-7 0 0-15,9-1-1 0,-6-4 3 0,-3 4-3 16,-2 5-1-16,-2-2 0 0,11-2 0 0,0-2 1 16,-8 3-3-16,-2 2 2 0,-2-1 0 0,1 0-3 15,-1 2 1-15,10-6 2 0,-4 6-5 0,-3-1 4 16,-3 2 0-16,-4-2-2 0,5 2 3 0,-2 1-2 16,0 0 0-16,-2 2-2 0,0-1-2 0,2 1 4 0,1-2 0 15,-1 0-3-15,0 0 2 0,-3 1 1 0,-3 1-2 16,1 2-3-16,-1 0 1 0,-2 0-1 0,1-1 1 15,-1 1 3-15,-6 3-7 0,12-5 4 16,-5 3-3-16,-7 2-2 0,8-3-5 0,-8 3 1 0,10-2-9 16,-10 2-2-16,6-4-5 0,-6 4-8 0,0 0-10 15,7-5-10-15,-7 5-16 0,0 0-15 0,0 0-20 16,0 0-19-16,9-3-17 0,-9 3-15 0,0 0-21 16,0 0-148-16,0 0-392 0,0 0 111 0</inkml:trace>
  <inkml:trace contextRef="#ctx0" brushRef="#br3" timeOffset="415204.1855">16137 8722 490 0,'0'0'257'0,"-10"0"-20"0,10 0-13 16,0 0-16-16,0 0-13 0,0 0-14 0,0 0-8 16,-10 0-16-16,10 0-8 0,0 0-11 0,0 0-15 15,0 0-5-15,0 0-16 0,0 0-11 0,0 0-8 0,25-11-14 16,-15 8-5-16,5-3-4 0,0 0-7 0,3-2-10 16,-1 1-5-16,0 0-6 0,0 1-3 0,-1-1 4 15,0-1-9-15,-2 4-3 0,1-3 1 16,-3 1-8-16,-1 2 2 0,-1 1-1 0,0-1-4 0,-4 3 0 15,1-3 0-15,0 2-7 0,0-1 5 0,-7 3-1 16,11-4-2-16,-11 4 0 0,8-2-1 0,-8 2 1 16,8-3 0-16,-8 3 0 0,0 0 1 0,9-3 1 0,-9 3-5 15,0 0-2-15,6-2 1 0,-6 2-1 16,0 0 0-16,0 0 0 0,7-3 0 0,-7 3 0 0,0 0 2 16,0 0-5-16,0 0 4 0,0 0-3 0,0 0-1 15,10-2 1-15,-10 2 9 0,0 0-8 0,0 0 1 16,0 0 1-16,0 0-1 0,0 0 6 0,0 0-1 15,0 0 1-15,0 0 4 0,0 0-7 0,0 0 3 16,0 0 2-16,0 0 4 0,-6 18-3 0,6-18 2 16,-8 10-4-16,3-2 2 0,5-8 0 0,-11 11 2 0,6-5-2 15,-4 6 1-15,3-4-5 16,-3 1 5-16,1-4-4 0,2 5 0 0,0-6 0 0,1 3 1 0,5-7-1 16,-8 10-4-16,2-5-1 0,6-5 4 0,-6 6-2 15,6-6 4-15,-7 6-6 0,7-6 10 0,0 0-6 16,0 0-6-16,-6 8 7 0,6-8-1 0,0 0 4 15,0 0 0-15,-7 5 1 0,7-5-7 0,0 0 4 16,0 0-2-16,0 0 1 0,-8 5-2 0,8-5 1 16,0 0 0-16,0 0-1 0,0 0-5 0,0 0 3 0,0 0 2 15,0 0-3-15,-15-2-6 0,15 2 3 0,0 0 0 16,-12-6 0-16,12 6 0 0,0 0-1 0,-12-2 4 16,12 2 0-16,-11-3-1 0,11 3-2 0,-12-4 1 15,12 4-2-15,-13 0 0 0,13 0 1 0,0 0-1 16,-15-1 3-16,15 1 1 0,-10 0-4 0,10 0-2 0,0 0 5 15,-19 0 6-15,19 0-7 0,0 0-2 16,-10 0 3-16,10 0-2 0,0 0 3 0,0 0-1 16,0 0-3-16,-13 0 1 0,13 0-1 0,0 0-4 0,0 0-6 15,0 0 1-15,0 0 0 0,0 0-2 0,0 0 1 16,0 0 1-16,0 0 7 0,2-15-1 0,-2 15-2 16,11-9-5-16,-11 9 12 0,6-6-4 0,-2 2-2 15,-4 4-3-15,6-7 13 0,-6 7-10 0,6-5 1 16,-6 5 2-16,7-6-3 0,-7 6 1 0,6-4-1 15,-6 4 4-15,0 0-6 0,5-3 5 0,-5 3-3 0,0 0 5 16,0 0-4-16,0 0 7 0,0 0-3 0,0 0-4 16,0 0 1-16,0 0 6 0,0 0-3 0,0 0 1 15,0 0 1-15,0 0-1 0,0 0 6 0,0 0-3 16,0 0-6-16,0 0 1 0,0 0 7 0,0 0-9 16,0 0 2-16,0 0 5 0,0 0-4 0,0 0 0 15,0 0 4-15,0 0-2 0,0 0 0 0,0 0 0 16,0 0-4-16,12 7 3 0,-12-7 1 0,10-3-5 0,-10 3 8 15,9-4-3-15,-9 4-2 0,8-3-5 0,-8 3 4 16,0 0 0-16,0 0-2 0,0 0-7 0,0 0-10 16,0 0-12-16,0 0-22 0,0 0-27 0,0 0-44 15,0 0-52-15,0 0-56 0,0 0-171 0,-25 13-484 16,25-13 134-16</inkml:trace>
  <inkml:trace contextRef="#ctx0" brushRef="#br3" timeOffset="415526.3572">16267 8708 519 0,'0'0'269'0,"-2"8"-40"16,2-8-25-16,0 0-26 0,0 0-19 0,0 0-17 15,0 0-18-15,7 6-11 0,-7-6-15 0,11 0-11 16,-11 0-12-16,14-4-12 0,-14 4-5 0,13-2-7 16,-6 1-6-16,-7 1-4 0,7-3-4 0,-7 3-6 0,0 0-4 15,10-2-7-15,-10 2-7 0,0 0-5 16,0 0-16-16,0 0-20 0,0 0-28 0,0 0-40 0,0 0-40 15,-20 15-166-15,20-15-361 0,-15 11 103 0</inkml:trace>
  <inkml:trace contextRef="#ctx0" brushRef="#br3" timeOffset="421882.0493">16267 9087 219 0,'0'0'225'0,"0"0"-52"16,0 0-7-16,0 0-27 0,0 0-14 0,0 0-12 0,0 0-8 16,0 0-14-16,0 0-2 0,0 0-6 0,0 0-2 15,0 0 0-15,0 0 1 0,0 0-2 0,0 0 0 16,0-5-2-16,0 5-4 0,0 0 2 0,0 0-4 15,0 0-1-15,0 0 6 0,0 0 1 0,0 0-4 16,0 0-5-16,0 0-1 0,0 0-5 0,0 0-2 0,0 0-8 16,0 0-1-16,-4 19-7 0,4-19-8 0,0 0 0 15,-4 13-5-15,3-8-2 0,1-5 0 0,-7 12-5 16,3-7-5-16,2-1 1 0,2-4-2 0,-5 12-9 16,3-7-12-16,2-5-18 0,0 0-26 0,-4 10-25 15,4-10-30-15,-2 7-32 0,2-7-27 0,0 0-29 16,-1 8-144-16,1-8-397 0,0 0 112 0</inkml:trace>
  <inkml:trace contextRef="#ctx0" brushRef="#br3" timeOffset="422381.6621">16366 9140 327 0,'0'0'223'0,"0"0"-24"0,0 0-26 15,0 0-13-15,9 7-9 0,-9-7-13 0,0 0-9 16,0 0-7-16,3 10-9 0,-3-10-6 0,0 0-5 16,6 7-7-16,-6-7-8 0,5 5-3 0,-1-2-14 15,-4-3-4-15,7 4-9 0,-3-3-2 0,-4-1-5 16,11 3-7-16,-8-2-6 0,-3-1-4 0,13 0-2 16,-13 0-2-16,14-1-7 0,-5-2-5 0,-3 2-9 15,-6 1-2-15,16-4-6 0,-11 1-4 0,1-1-9 16,1-1 5-16,-2 2-2 0,0-1 1 0,-1-1 3 15,-4 5-3-15,10-8 1 0,-7 1 1 0,1 2 1 0,-4 5 5 16,7-9 4-16,-7 9 3 0,3-8 0 16,-3 8 5-16,0-9 2 0,0 9 3 0,0 0-5 0,-2-10 4 15,2 10-3-15,-6-6 3 0,6 6-3 0,-8-4 0 16,8 4-1-16,-14 0 0 0,5 0 1 0,9 0 1 16,-17 3-5-16,8-1 0 0,-1 1-1 0,3 1-10 15,-7 3-20-15,2 0-34 0,3-4-40 0,2 1-52 16,0 2-190-16,7-6-404 0,-7 7 112 0</inkml:trace>
  <inkml:trace contextRef="#ctx0" brushRef="#br3" timeOffset="423433.9461">16577 8838 417 0,'0'0'188'16,"0"0"-22"-16,0 0-23 0,-11-3-12 0,11 3-7 0,0 0-17 16,0 0-7-16,0 0-7 0,0 0-4 15,0 0-5-15,0 0-6 0,0 0-6 0,0 0-2 16,0 0-5-16,0 0-9 0,0 0-2 0,0 0 0 0,0 0-5 16,0 0-6-16,20-10-4 0,-20 10 0 0,0 0-7 15,11-4-3-15,-11 4-1 0,5-3-5 0,-5 3-4 16,0 0-1-16,9-1-3 0,-9 1 3 0,0 0-1 15,0 0 0-15,0 0 0 0,12 1 4 0,-12-1 3 16,0 0 0-16,0 0 4 0,0 0 2 0,0 0 4 16,0 0 2-16,0 0-2 0,2 10 0 0,-2-10 5 0,0 0-7 15,-10 14 0-15,10-14 0 0,-6 8 1 16,5-1 0-16,-3-2 2 0,4-5-3 0,-4 12 1 16,4-12-3-16,-4 9 1 0,2-6-1 0,2-3 0 0,-1 10-1 15,1-10-2-15,-2 8-2 0,2-8-2 0,0 0 0 16,3 9 2-16,-3-9-9 0,3 6-2 0,-3-6-9 15,5 6-7-15,-5-6-15 0,5 5-18 0,-5-5-22 16,6 2-25-16,-6-2-25 0,10 5-28 0,-10-5-25 16,8 3-28-16,-8-3-159 0,7 4-415 0,-7-4 116 15</inkml:trace>
  <inkml:trace contextRef="#ctx0" brushRef="#br3" timeOffset="423757.6663">16778 8930 362 0,'0'0'149'0,"0"0"-14"15,0 0-8-15,10 0-17 0,-10 0 1 0,0 0-6 16,0 0-5-16,9 2-6 0,-9-2-9 0,0 0-7 0,12 0-6 16,-12 0-12-16,8 0-4 0,-1 1-9 0,-7-1-6 15,14-1-3-15,-14 1-8 0,13 0-7 0,-8-4 2 16,1 1-5-16,-6 3-4 0,12-5-6 0,-7 3 0 15,-5 2 1-15,8-5-2 0,-3 0 6 0,0 0 7 16,-5 5 12-16,6-9 8 0,-6 9 9 0,6-10 1 16,-5 4 5-16,-1 6 3 0,2-7-2 0,-2 7-1 0,0 0-4 15,-3-11-3-15,3 11 0 0,-4-7-3 16,4 7-4-16,-6-8-8 0,6 8-1 0,-8-3-6 0,8 3 0 16,-8-3-5-16,8 3-2 0,-14 0-9 0,14 0-15 15,-15 0-29-15,15 0-44 0,-12 4-41 0,6-3-56 16,6-1-147-16,0 0-383 0,-14 4 109 0</inkml:trace>
  <inkml:trace contextRef="#ctx0" brushRef="#br3" timeOffset="430899.1028">16701 8493 277 0,'-13'4'147'0,"13"-4"-18"0,0 0-4 15,0 0-9-15,0 0-13 0,0 0-1 0,0 0-12 16,0 0-6-16,0 0-7 0,0 0-4 0,0 0-11 15,0 0 2-15,0 0-11 0,0 0-4 0,0 0-4 16,0 0-4-16,0 0-3 0,0 0 1 0,0 0 1 0,0 0-9 16,0 0 0-16,0 0-4 0,0 0 3 0,0 0 0 15,0 0 0-15,0 0-1 0,0 0-2 0,0 0-1 16,0 0-4-16,0 0-1 0,0 0-1 0,0 0-2 16,0 0-2-16,0 0 2 0,0 0-3 0,0 0 2 15,0 0-3-15,0 0 3 0,29-4-6 0,-29 4 2 16,9-2-5-16,-9 2 3 0,0 0-4 0,12 0-2 0,-12 0 1 15,8 3-1-15,-8-3 3 0,0 0 2 16,0 0-1-16,7 6 0 0,-7-6-1 0,0 0-1 16,0 14 1-16,0-9 0 0,0-5-1 0,-7 12-2 0,7-12-4 15,-7 14 4-15,2-7-1 0,5-7 0 16,-6 13-4-16,3-6 4 0,3-7-1 0,-6 8-2 0,6-8 5 16,-2 8 3-16,2-8 1 0,0 0 3 0,0 0 4 15,0 0-2-15,0 0 4 0,4 13 3 0,-4-13 1 16,0 0-3-16,5 5-3 0,-5-5-1 0,0 0 0 15,0 0-6-15,8 7 6 0,-8-7 0 0,5 7-1 0,-5-7-1 16,3 9 0-16,-3-9 1 0,0 0-3 0,0 13-1 16,0-13 1-16,0 0-1 0,-3 11 0 0,3-11 0 15,-5 11-1-15,5-11-2 0,-6 9 4 0,2-3-4 16,4-6-2-16,-9 8-1 0,4-5 1 0,5-3 1 16,-11 7-6-16,4-3-2 0,7-4 5 0,-12 6-10 15,5-5-3-15,7-1-6 0,-12 4-6 0,12-4-13 16,-9 3-25-16,9-3-33 0,0 0-34 0,-10 3-29 0,10-3-149 15,0 0-363-15,0 0 103 0</inkml:trace>
  <inkml:trace contextRef="#ctx0" brushRef="#br3" timeOffset="431237.584">16851 8644 238 0,'7'-4'283'0,"-7"4"-41"0,0 0-23 16,0 0-20-16,9 0-10 0,-9 0-15 0,0 0-7 15,0 0-13-15,0 0-13 0,0 0-13 0,0 0-9 16,16 3-12-16,-16-3-7 0,9 3-14 0,-9-3-7 16,11 3 2-16,-11-3-15 0,11 3-5 0,-11-3-10 15,14 4-3-15,-14-4-7 0,9 1-3 0,-9-1-5 0,0 0-9 16,11 0-3-16,-11 0-6 0,0 0-10 0,0 0-3 15,16-3-2-15,-16 3-2 0,8-5-3 0,-5 2 2 16,-3 3-3-16,6-6 4 0,-6 6 2 0,5-9 3 16,-5 9 4-16,0 0 4 0,1-14 2 0,-1 14 1 15,-5-9-5-15,5 9 4 0,-7-7-5 0,0 4 1 16,7 3-7-16,-18-5-8 0,9 3-15 0,-6 2-28 0,1 0-46 16,-1 2-62-16,1-1-70 0,14-1-126 0,-21 4-423 15,21-4 120-15</inkml:trace>
  <inkml:trace contextRef="#ctx0" brushRef="#br3" timeOffset="432606.1439">16359 8690 282 0,'0'0'184'0,"0"0"-23"0,0 0-19 0,0 0-18 15,0 0-2-15,-18 17-12 0,18-17-7 0,0 0-3 16,0 0-4-16,0 0-8 0,0 0-5 0,0 0-12 0,0 0-4 16,0 0-12-16,0 0-5 0,0 0-9 0,0 0-3 15,0 0-4-15,0 0 1 0,0 0-5 0,0 0-6 16,0 0-2-16,0 0-3 0,0 0-4 0,0 0 1 16,0 0 1-16,0 0-10 0,0 0 4 0,0 0 1 15,20-2-4-15,-20 2 3 0,0 0 0 0,0 0 1 16,0 0 0-16,0 0-2 0,0 0 3 0,0 0 5 15,0 0-1-15,0 0 1 0,0 0 2 0,0 0 3 16,0 0 4-16,0 0 0 0,0 0 7 0,0 0 3 16,7 5-5-16,-7-5 2 0,0 0-7 15,0 0-3-15,0 0-2 0,0 0-2 0,0 0-2 0,0 0-5 0,0 0-15 16,0 0-16-16,0 0-26 0,0 0-34 0,0 0-35 16,0 0-51-16,0 0-132 0,0 0-354 0,0 0 101 15</inkml:trace>
  <inkml:trace contextRef="#ctx0" brushRef="#br3" timeOffset="452341.5019">8591 10403 445 0,'-12'-2'280'0,"-1"4"-30"16,4-2-17-16,2 1-13 0,7-1-7 16,-14 2-8-16,7-2-6 0,7 0 5 0,0 0-10 15,0 0 0-15,-17 1 0 0,17-1-11 0,0 0-5 0,-7 0 3 16,7 0-2-16,0 0-2 0,0 0-8 0,0 0-5 16,0 0-8-16,0 0-11 0,-10 0-11 0,10 0-9 15,0 0-8-15,0 0-10 0,0 0-10 0,0 0-8 16,0 0-13-16,0 0-4 0,39 2-8 0,-25-2-10 15,3 2-2-15,1-1-7 0,0 0-5 0,-1 4-7 16,0-3-13-16,0 1-15 0,-4-1-12 0,-1 0-19 16,-2-1-27-16,1 1-13 0,-11-2-19 0,16 2-20 0,-7 1-29 15,-2-3-25-15,-7 0-34 0,14 2-39 0,-14-2-37 16,13 0-66-16,-13 0-189 0,12-2-629 0,-12 2 174 16</inkml:trace>
  <inkml:trace contextRef="#ctx0" brushRef="#br3" timeOffset="453059.4762">10668 10407 493 0,'0'0'359'16,"0"0"-40"-16,0 0-23 0,0 0-23 0,-7 4-21 15,7-4-25-15,0 0-14 0,0 0-20 0,0 0-20 16,0 0-9-16,0 0-25 0,0 0-4 0,0 0-11 16,42-3-9-16,-25 2-9 0,3-2-21 0,10 2-2 0,2-3-8 15,-9 1-6-15,-1 2-8 0,-1 1-6 16,11 0-11-16,-10-1-5 0,-2 1-6 0,-4 1-4 15,1-1-15-15,-4 0-14 0,2 2-14 0,-1-2-25 0,-4 2-17 16,0-2-27-16,-2 0-29 0,-8 0-31 0,11 0-37 16,-11 0-39-16,8 0-233 0,-8 0-540 0,0 0 148 15</inkml:trace>
  <inkml:trace contextRef="#ctx0" brushRef="#br2" timeOffset="457497.4986">14916 10058 528 0,'0'0'331'0,"-2"-7"-36"0,2 7-33 0,0 0-24 0,0-7-29 16,0 7-15-16,0 0-16 0,0 0-20 0,0 0-15 16,0 0-17-16,0 0-12 0,0 0-1 0,0 0-4 15,0 0-2-15,-7 27-20 0,5 0 8 0,-6 1-6 16,6 5-1-16,-6 1-12 0,4 4 10 0,-1-1-6 16,-6 21-10-16,7-12 8 0,-4 10-8 0,4-11-2 15,-5 13-7-15,1-14-4 0,2-8-1 0,2 0-9 0,-2 3 3 16,2-3-8-16,-3 0-2 0,2-4-1 15,3 0-8-15,2-1-8 0,-3-2 7 0,1-1-6 0,0-5 4 16,-1-3-6-16,1-5 0 0,2 1-6 0,0-1 2 16,-2-2-6-16,0 2 2 0,0-4-5 0,4-2 2 15,-2 0-8-15,0 0-12 0,-2-2-8 0,2-7-13 16,-3 14-16-16,2-8-13 0,1-6-11 0,0 11-21 16,1-7-19-16,-1-4-25 0,0 0-21 0,0 0-24 0,-1 12-27 15,1-12-22-15,0 0-220 0,0 0-540 16,0 0 148-16</inkml:trace>
  <inkml:trace contextRef="#ctx0" brushRef="#br2" timeOffset="458521.9947">14853 10124 372 0,'-8'3'273'0,"4"0"-31"0,4-3-27 0,0 0-16 15,-9 5-18-15,9-5-13 0,0 0-11 0,0 0-13 16,-8 4-11-16,8-4-6 0,0 0-14 0,0 0-4 15,0 0-9-15,-4 4-3 0,4-4-2 0,0 0-2 16,0 0-8-16,0 0-2 0,0 0-9 0,0 0-11 16,0 0-3-16,0 0-9 0,0 0-1 0,0 0-13 0,0 0 4 15,8-26-8-15,0 12-4 0,-2 0-8 16,-1-3 1-16,2 2-7 0,0-2 0 0,0 3-2 0,-1-1-10 16,-2 1 8-16,1-1 0 0,1 1 0 0,-1 4-5 15,-2-1 1-15,-1 3-1 0,0 2 2 0,0-1-1 16,1 0-2-16,-3 7-2 0,1-9 1 0,-1 9 1 15,5-7-1-15,-5 7-4 0,0 0 2 0,2-10 2 0,-2 10-1 16,0 0-4-16,0 0 11 0,0 0-9 16,0 0 4-16,0 0-1 0,0 0 2 0,0 0-2 0,14 19-1 15,-10-4 2-15,1 1 1 0,-1 1-4 0,-2 0 0 16,6 11 1-16,-2-7 2 0,-3-4-3 16,1 0 1-16,-2-2-1 0,0 1-1 0,3-1 2 0,-1-6 0 15,-2 1-3-15,1-2 1 0,-1 0-1 0,-2-2 3 16,2 1 1-16,-2-7 0 0,3 10 0 0,-3-10-5 15,2 7 5-15,-2-7-3 0,0 0 2 0,0 0 2 16,2 7 0-16,-2-7 7 0,0 0 5 0,0 0-3 0,0 0 5 16,0 0 3-16,0 0 3 0,0 0-4 0,0 0-3 15,0 0 1-15,0 0-3 0,0 0-5 0,0 0 1 16,0 0-2-16,0 0 2 0,-16 0-2 0,16 0 0 16,0 0-8-16,-13 3 5 0,13-3 0 0,-11 2 0 15,11-2-3-15,-9 3 4 0,9-3-3 0,-12 4-1 16,4-4-4-16,0 0 0 0,8 0-2 0,-13 3 2 15,7-2-2-15,6-1 4 0,-12 2 0 0,12-2 1 16,-9 3-10-16,9-3 14 0,-9 1-9 0,9-1 6 16,0 0-4-16,-11 1 4 0,11-1-2 0,0 0-2 0,-9 1 0 15,9-1 1-15,0 0-1 0,0 0 1 0,0 0-4 16,-7 2-4-16,7-2-2 0,0 0-12 0,0 0-2 16,0 0-8-16,0 0-2 0,14-18-6 0,-7 13-5 15,-3 0-6-15,0 0 2 0,-4 5-11 0,5-7-15 16,-5 7-21-16,4-7-30 0,-4 7-40 0,0 0-49 15,0 0-188-15,0 0-483 0,0 0 133 0</inkml:trace>
  <inkml:trace contextRef="#ctx0" brushRef="#br2" timeOffset="460137.9635">14746 11136 490 0,'0'0'255'0,"0"0"-25"0,0 0-20 15,0 0-24-15,0 0-15 0,0 0-16 0,0 0-12 16,-6 3-11-16,6-3-7 0,0 0-11 0,0 0-2 16,0 0-9-16,0 0-3 0,0 0-7 0,0 0-7 15,0 0-3-15,0 0-6 0,0 0 2 0,0 0-7 16,0 0-3-16,0 0-6 0,0 0-5 0,0 0-6 16,15 6-6-16,-15-6-3 0,11 3-7 0,-4-1 0 0,-7-2-5 15,15 3-6-15,-8-2 2 0,3-1-1 16,-1 0-2-16,1 2-6 0,0-1-2 0,7 1 0 0,0 0-5 15,-5 0-1-15,2-2 4 0,-3 1-1 0,-2 0-5 16,7-1 1-16,-3 0 0 0,3 2-4 0,-2-1 4 16,2-1-3-16,-3 3-5 0,3-3-1 0,-1 0 3 15,-5 0 1-15,1 1-1 0,0 0-3 0,-2-1 2 0,7 3 1 16,2-1 0-16,-5 0-7 0,3 0 5 0,-1 1 2 16,-1-3 0-16,-1 4-2 0,0-1-2 15,6-2 1-15,-3 0 1 0,-1 2 2 0,4-2-5 16,-2 1 0-16,1-1 4 0,0-1 0 0,-2 2-4 0,0 1-4 15,0-3 6-15,-2 0-2 0,-1 0 5 0,-3 0-6 16,0 1 2-16,-1 2-1 0,-1-2-2 0,1-1 2 16,1 0 1-16,-1 1-2 0,1 1 0 0,5 1 2 15,-4-3-5-15,2 1 7 0,-2 0-5 0,0 0-2 16,7 0 2-16,1-1-2 0,-2 0-4 0,4 2 1 0,-4 0-2 16,2-2-2-16,1 0 2 0,-2 0 3 0,4-2-1 15,-5 0 2-15,0 1-2 0,-1 1 4 16,-3-3-2-16,-1 3 1 0,-1-2-2 0,-2 1 3 0,-1-1 0 15,2 1 3-15,-1 0-1 0,-1 0 4 0,2 0-5 16,1 1 4-16,5 0 2 0,-5 0-4 0,0-1 0 16,1 0 1-16,3 1-3 0,-3 1 7 0,-1-2-6 15,4 1-1-15,3 0 6 0,-5-2-4 16,4 0 1-16,-1 0 1 0,-5 2 0 0,-1-2 0 0,2 1 1 0,-3 1 0 16,0 0-2-16,2 0 1 0,3 1-2 0,-1-2 1 15,1 1 0-15,-4 0 1 0,0 0-1 16,-1 0 0-16,-1 1 2 0,1-1-1 0,1 2-1 0,-10-2-2 15,17 0 3-15,-7 1 1 0,-1-1 0 0,6 3 0 16,-1-3-4-16,-3 3 1 0,5-1 4 0,-3-2-1 16,-1-1-2-16,-1 2 0 0,0-1 2 0,1 0 2 15,3-1-2-15,-1 2 1 0,-5-3-5 0,2 3 5 0,-11-1-1 16,16 0 1-16,-6 0-4 0,-3 1 0 0,3 0 1 16,-10-1 2-16,13 0-2 0,-13 0 0 0,11 1 4 15,-11-1-4-15,12-2 0 0,-12 2 0 0,13 1-2 16,-6-1 2-16,-7 0 1 0,15 1 1 0,-6-1-1 15,-1 1 2-15,0-1-3 0,1 0 1 0,-9 0 0 16,20-1 5-16,-11 1-6 0,1 0 3 0,0-1-2 16,-1 1 0-16,0-2 1 0,1 0-1 0,-1 2-2 0,-9 0 0 15,16-2 3-15,-10 2 4 0,-6 0-4 0,15 0-1 16,-10-1-2-16,-5 1 0 0,13-1 1 0,-13 1-2 16,12-1-11-16,-6 1-16 0,1 1-16 0,-7-1-15 15,0 0-26-15,13-4-26 0,-13 4-29 0,7-1-32 16,-1-2-33-16,-6 3-149 0,0 0-425 0,8-2 118 15</inkml:trace>
  <inkml:trace contextRef="#ctx0" brushRef="#br2" timeOffset="461004.4759">16642 11112 499 0,'-6'-2'306'16,"1"-3"-33"-16,5 5-28 0,-8-4-23 0,8 4-24 0,0 0-21 16,-8-5-19-16,8 5-13 0,0 0-17 0,-4-4-13 15,4 4-1-15,0 0-16 0,0 0-10 16,0 0-3-16,0 0-16 0,0 0-4 0,0 0-8 0,0 0-3 16,0 0-6-16,0 0-4 0,0 0-3 0,0 0-8 15,0 0-14-15,0 0-15 0,27 11-12 0,-18-9-15 16,-2 3-13-16,2-3-10 0,-1 1-9 0,-1 1 0 15,3-1-3-15,-2 0 5 0,-1 0 6 0,0 1 1 0,0 0 8 16,0-1 2-16,-7-3 5 0,8 4 7 16,-2-1 11-16,-6-3 9 0,6 4 7 0,-6-4 7 0,0 0 7 15,7 4 5-15,-7-4 7 0,0 0 7 0,1 7 3 16,-1-7 8-16,0 0-1 0,0 0 5 0,-8 14-6 16,3-9 2-16,-2 0-2 0,1 2 5 0,1-2-9 15,-2 2-6-15,0-1-2 0,0-1-4 0,1 1 0 16,0-1-7-16,1 2 3 0,-2-1-5 0,4-2-3 15,3-4 0-15,-8 7-4 0,8-7-1 0,-4 5 1 16,4-5 4-16,-5 5-4 0,5-5-3 0,0 0-3 0,-4 7 3 16,4-7-2-16,0 0 10 0,-5 4 4 0,5-4 4 15,0 0 1-15,0 0 4 0,-5 5 4 0,5-5 0 16,0 0-2-16,0 0 2 0,0 0 4 0,0 0-4 16,-8 7-6-16,8-7 3 0,0 0-8 0,0 0 1 15,0 0 1-15,0 0-6 0,0 0 5 0,-5 7-9 16,5-7 4-16,0 0-4 0,0 0 3 0,0 0-2 0,0 0-2 15,0 0-1-15,0 0 0 0,0 0-5 16,0 0 0-16,0 0-7 0,0 0 13 0,0 0-7 0,0 0 0 16,0 0 1-16,0 0-2 0,0 0-5 0,0 0 6 15,0 0-7-15,0 0 0 0,0 0-1 0,0 0 2 16,0 0-4-16,0 0-6 0,0 0-14 0,-6 5-4 16,6-5-10-16,0 0-3 0,0 0-3 0,0 0 2 15,0 0-4-15,0 0 3 0,13-23 0 0,-9 15 5 16,1 1-2-16,-1 0 7 0,-1 0 6 0,-1-3 1 0,2 2 5 15,0 0 7-15,-1 0 4 0,-1 1 4 0,2 2 4 16,-1-3 0-16,-3 8 0 0,4-9 4 0,-4 9 1 16,2-9-2-16,-2 9 1 0,3-6-1 0,-3 6 1 15,0 0-2-15,4-7-3 0,-4 7 2 0,0 0 1 16,0 0 6-16,0 0-11 0,0 0 6 0,0 0 0 16,0 0 4-16,0 0-6 0,0 0 3 0,0 0 1 15,0 0 0-15,0 0-5 0,0 0 5 0,0 0-1 16,0 0 1-16,0 0-3 0,0 0 4 0,0 0-1 0,0 0-1 15,0 0-1-15,0 0 0 0,0 0 3 0,0 0 4 16,0 0 1-16,0 0 5 0,1 22-10 0,-1-22 6 16,0 0-2-16,0 0-2 0,0 0 5 0,0 0-3 15,0 0-5-15,0 0-2 0,0 0 2 0,0 0 5 16,0 0-14-16,0 0 4 0,0 0-4 0,0 0-4 16,0 0-3-16,0 0-15 0,0 0-22 0,0 0-26 0,0 0-40 15,0 0-58-15,0 0-55 0,0 0-221 16,0 0-537-16,0 0 148 0</inkml:trace>
  <inkml:trace contextRef="#ctx0" brushRef="#br1" timeOffset="467216.4849">14941 10379 248 0,'-9'-3'82'16,"9"3"-28"-16,0 0 4 0,0 0-1 0,-8-4 6 15,8 4-1-15,0 0 9 0,0 0 17 0,-8 0 2 0,8 0 4 16,0 0 14-16,0 0 4 0,0 0 3 0,0 0 0 15,-8-5-3-15,8 5-1 0,0 0-6 0,0 0 1 16,0 0-5-16,0 0-6 0,0 0-6 0,-3-2-7 16,3 2-6-16,0 0-7 0,0 0-6 0,0 0-3 15,0 0-11-15,0 0 4 0,0 0-4 0,0 0-6 16,0 0-2-16,0 0-1 0,0 0 6 0,0 0-6 16,0 0 4-16,0 0-3 0,-8-5 4 0,8 5-10 15,0 0 8-15,0 0-12 0,0 0-3 0,0 0 0 16,0 0-1-16,0 0-4 0,0 0-1 0,0 0 2 0,0 0-1 15,0 0 4-15,0 0-4 0,0 0-2 0,0 0-1 16,0 0-2-16,0 0-4 0,0 0 5 0,0 0 2 16,11 17-8-16,-7-11 1 0,-2-2-3 0,2 0 1 15,0 3-1-15,0 0-3 0,0-1-1 0,1 1 2 16,1-2-1-16,-3 2-2 0,4-2 1 0,-3 2 0 16,1-2-2-16,1 2 2 0,-2 0-3 0,1-2 13 0,2 1-4 15,-3 0 7-15,3 0-5 0,-3-1 6 0,1 1-3 16,1-1 4-16,0 2 2 0,-2-2-7 0,1 2 6 15,3-4-1-15,-3 3-6 0,2 0-1 0,0-1 1 16,1 0-2-16,-1 0-2 0,-1 0-2 0,2 1-2 16,-2-2 0-16,1 2 0 0,1-1-3 0,-4 0 2 15,4 0 7-15,-3 1-7 0,1 0-2 0,-1-1 5 16,2 1-1-16,-1 0-3 0,1 1-2 0,-2-2 6 16,1 2-9-16,1-2 4 0,-2 2-2 0,1 0 1 0,-1-2 0 15,1 2-2-15,2 0 1 0,-2-2 2 0,1 2-1 16,1-1-1-16,0 1-1 0,5 2 2 0,-4-1-1 15,5 1-1-15,-4-2 1 0,-1 0-3 0,1-1-2 16,-4-1 4-16,1 0-2 0,-2 0 1 0,1 0 5 16,1 0-4-16,-2 1 6 0,1-3-10 0,-1 2 5 0,-1 2-2 15,3-3-2-15,-2 1 4 0,1 1-1 16,-1-2-1-16,-1 1 3 0,0 0-3 0,2 0 3 16,0-1-1-16,-1 2-6 0,1-2-2 0,1 2 8 0,0-2-1 15,2 1-1-15,-1-1-1 0,-1 2-1 0,1-2-1 16,0-1-1-16,1 2 6 0,-2 0-7 0,7 3 4 15,-4-2-2-15,0-1-1 0,-3 0 2 0,1-1 2 16,-3 0 1-16,1 0-1 0,-1 1 2 0,2 2 0 16,-3-4 3-16,1 1-5 0,1 2 4 0,-3-2 1 15,4 2-1-15,-1-1-3 0,-3-1 2 0,3 1 3 0,-2 0-4 16,1-1-1-16,2 3-3 0,-2-2 8 0,-1 0-4 16,2-1 0-16,-6-4 0 0,12 8 0 0,-5-4-2 15,-3 2 3-15,3 0 1 0,-1 0-6 0,2-1 1 16,-2-1 3-16,1 2-5 0,-1-1 5 0,1-1-1 15,0 3 1-15,-2-1-5 0,6 5 7 0,-2-4-7 16,0-1 5-16,-3 3 1 0,-1-4 10 0,1 1-11 16,0-3-2-16,0 5 4 0,1-4-2 0,-1 2 1 0,-1 0 4 15,2-1 2-15,-7-5-6 0,13 9 2 0,-6-6 1 16,2 2-3-16,-2-1 1 0,-1 1 0 0,-6-5 2 16,14 6-6-16,-7-3 3 0,-7-3-5 0,13 7 3 15,-7-5 1-15,-6-2 1 0,10 9-1 0,-5-6 2 16,-5-3-4-16,10 6 1 0,-10-6-1 0,7 5-1 15,-7-5 1-15,10 4 2 0,-10-4-3 0,0 0-1 0,6 5-1 16,-6-5-5-16,5 3-11 0,-5-3-14 16,0 0-15-16,0 0-13 0,0 0-14 0,6 3-16 15,-6-3-23-15,0 0-21 0,0 0-26 0,0 0-31 16,0 0-37-16,0 0-189 0,0 0-497 0,0 0 137 0</inkml:trace>
  <inkml:trace contextRef="#ctx0" brushRef="#br1" timeOffset="470054.0236">16613 11531 563 0,'0'0'320'0,"0"0"-33"0,0 0-17 0,0 0-14 16,0 0-20-16,0 0-18 0,0 0-17 0,0 0-14 15,0 0-10-15,0 0-21 0,0 0-13 0,0 0-10 16,0 0-6-16,0 0-15 0,0 0-1 0,0 0-11 16,0 0-5-16,0 0-10 0,0 0-8 0,14 15-2 15,-12-7-15-15,2 0-5 0,1 5-1 0,-1-2-10 16,0-1-7-16,2 4 0 0,-2-3-14 0,1-2-16 15,1 5-22-15,1-3-25 0,-1-2-29 0,1-2-35 0,-4-2-34 16,3 0-37-16,-6-5-42 0,11 7-37 0,-11-7-185 16,10 2-527-16,-10-2 146 0</inkml:trace>
  <inkml:trace contextRef="#ctx0" brushRef="#br1" timeOffset="470255.186">16777 11473 243 0,'0'0'351'0,"-16"9"-44"0,8-4-28 0,-6 5-25 16,-8 10-24-16,4-6-19 0,-5 7-22 0,3-1-17 15,-1 1-14-15,-3 0-18 0,4 0-9 0,-2-1-19 16,-3-2-13-16,8-2-9 0,0-3-12 0,6 0-15 16,1-1-24-16,-1-2-22 0,-2 0-32 0,4-3-41 0,4 1-50 15,-1-3-48-15,6-5-50 0,-6 7-149 0,6-7-423 16,0 0 119-16</inkml:trace>
  <inkml:trace contextRef="#ctx0" brushRef="#br1" timeOffset="470485.9609">16824 11667 211 0,'0'0'337'16,"0"0"-47"-16,10 4-27 0,-10-4-31 0,6 8-21 16,-5-3-15-16,2 3-15 0,-2-1-22 0,1 2-15 15,0 0-14-15,0-1-20 0,-2 1-9 0,3 5-10 16,-3-3-9-16,0-1-11 0,0-1-34 0,-3-2-37 0,3-7-50 16,-4 15-63-16,4-11-78 0,0-4-143 15,-6 11-399-15,6-11 112 0</inkml:trace>
  <inkml:trace contextRef="#ctx0" brushRef="#br1" timeOffset="471567.3704">14380 9568 407 0,'0'-11'279'0,"0"11"-19"0,0-8-27 16,0 8-2-16,0 0-14 0,0-9-14 0,0 9-11 0,0 0-10 15,0 0-12-15,0 0-10 0,0-11-16 0,0 11-7 16,0 0-2-16,0 0 2 0,0 0-7 0,0 0 3 16,0 0-12-16,0 0-4 0,0 0 2 0,-2 29-12 15,6-15 0-15,-2 2-10 0,-1 2-7 0,2-2-11 0,2 1-10 16,-1 0-3-16,-1-1-8 0,4 1-12 15,0 0 0-15,-1 0-18 0,-2-2-18 0,0-2-20 0,-1-2-18 16,2 3-27-16,-1-4-30 0,-2-1-30 0,1-3-30 16,-3-6-27-16,2 12-21 0,0-10-40 0,-2-2-240 15,0 0-568-15,0 0 156 0</inkml:trace>
  <inkml:trace contextRef="#ctx0" brushRef="#br1" timeOffset="471775.8768">14554 9547 268 0,'-9'4'317'0,"1"1"-39"0,-8 3-33 0,-1 4-25 16,-10 5-14-16,2 5-12 0,-1-2-19 0,2-2-19 16,-1 2-18-16,1 0-12 0,5-4-14 0,4-3-12 0,-8 8-12 15,5-7-12-15,5-2-13 0,-1-2-21 16,3 1-29-16,0-2-32 0,-1 1-40 0,0-1-45 0,5-2-49 15,-3-4-180-15,4 1-397 0,6-4 112 0</inkml:trace>
  <inkml:trace contextRef="#ctx0" brushRef="#br1" timeOffset="472145.3741">14503 9702 243 0,'9'-3'223'16,"-9"3"-47"-16,9-2-19 0,-9 2-19 0,0 0-16 0,20 0-12 15,-20 0-17-15,9 0-8 0,-9 0-4 0,8 0 1 16,-8 0-4-16,6 5 1 0,-6-5 1 0,2 7 3 15,-2-7 4-15,0 0 1 0,-4 15 0 0,-1-8 6 16,0 0-1-16,-2 5-3 0,1-2 1 0,0-1-3 16,-1 5-12-16,-3-2-8 0,2-6 1 0,3 4-7 15,-1-3-5-15,-1 0-4 0,4-2-1 0,1 0-5 16,2-5-5-16,-6 9-6 0,6-9 1 0,-2 9-5 16,2-9-10-16,0 0 4 0,0 0-2 0,4 11-13 15,-4-11 0-15,8 3-17 0,0 2-21 0,-8-5-21 0,0 0-34 16,10 4-29-16,-10-4-43 0,7 7-70 15,-7-7-128-15,0 0-422 0,0 0 117 0</inkml:trace>
  <inkml:trace contextRef="#ctx0" brushRef="#br3" timeOffset="488547.5332">15558 10360 287 0,'0'0'332'0,"0"0"-50"0,0 0-27 0,0 0-34 15,0 0-25-15,0 0-22 0,0 0-19 0,0 0-20 0,0 0-11 16,0 0-16-16,0 0-8 0,0 0-15 0,0 0-9 15,-10-3-6-15,10 3-10 0,0 0-2 0,0 0-9 16,0 0-8-16,0 0-1 0,0 0-6 0,0 0-1 16,0 0-6-16,0 0-1 0,0 0-3 0,0 0 0 15,0 0-6-15,0 0 2 0,0 0 0 0,0 0 5 16,0 0 2-16,0 0 5 0,0 0 7 0,0 0 4 16,0 0 6-16,0 0 6 0,0 0-1 0,-9-2-1 0,9 2 5 15,0 0 4-15,0 0-3 0,0 0-3 0,0 0-3 16,0 0 1-16,0 0-9 0,0 0-6 0,0 0-2 15,0 0 2-15,0 0-9 0,0 0-7 0,0 0 1 16,0 0-4-16,0 0 1 0,0 0-1 0,0 0-7 16,0 0-2-16,0 0 1 0,0 0-3 0,0 0 1 15,0 0-2-15,0 0-4 0,0 0-2 0,0 0-2 0,0 0 3 16,0 0-1-16,0 0 3 0,0 0-7 16,0 0 4-16,0 0 3 0,0 0-8 0,0 0 9 0,0 0-5 15,0 0 4-15,0 0-12 0,-11-2 9 0,11 2 3 16,0 0-3-16,0 0 2 0,0 0 2 0,0 0-1 15,0 0 5-15,0 0-5 0,0 0-4 0,0 0 6 16,0 0 1-16,0 0 0 0,0 0-5 0,0 0 3 16,0 0 1-16,0 0 0 0,0 0-3 0,0 0 2 0,0 0 0 15,0 0-2-15,0 0 2 0,0 0-3 16,0 0 12-16,0 0-15 0,0 0 4 0,0 0-8 0,0 0 8 16,0 0-9-16,0 0 3 0,0 0-4 0,0 0 2 15,0 0 4-15,0 0-5 0,0 0 3 0,0 0-6 16,0 0 0-16,0 0-2 0,0 0-4 0,0 0-10 15,0 0-17-15,0 0-16 0,0 0-27 0,0 0-37 16,0 0-48-16,0 0-58 0,0 0-239 0,0 0-560 16,0 0 154-16</inkml:trace>
  <inkml:trace contextRef="#ctx0" brushRef="#br3" timeOffset="489347.2562">15543 10408 263 0,'-2'-12'277'0,"2"12"-30"0,0 0-22 16,0 0-21-16,0 0-21 0,0 0-17 0,0 0-15 15,0 0-15-15,0 0-11 0,0 0-16 0,0 0-10 0,0 0-10 16,0 0-7-16,0 0-13 0,0 0-4 0,0 0-6 16,0 0-8-16,0 0-8 0,0 0-4 0,0 0-13 15,0 0-11-15,0 0-12 0,0 0-10 0,0 0-17 16,0 0-4-16,0 0-16 0,0 0-14 0,5-10-3 15,-5 10-9-15,0 0 0 0,0 0-4 0,8-3 5 16,-8 3 6-16,0 0 4 0,0 0 9 0,10-6 6 0,-10 6 10 16,0 0 13-16,0 0 14 0,4-5 14 0,-4 5 12 15,0 0 10-15,0 0 7 0,0 0 5 0,0 0 3 16,0 0 4-16,0 0 6 0,0 0 2 0,0 0 1 16,-13-17-1-16,13 17-4 0,-5 0 0 15,5 0 3-15,-7-2-8 0,7 2-1 0,0 0 1 0,-10-1-10 16,10 1-2-16,0 0-3 0,0 0-5 0,0 0-2 15,-14-1-4-15,14 1-3 0,0 0-4 0,0 0-8 0,0 0-3 16,0 0-8-16,0 0-6 0,0 0-2 16,0 0 1-16,-5 4-5 0,5-4-1 0,0 0-1 0,0 0 0 15,0 0 2-15,0 0 0 0,0 0 1 0,0 0 1 16,0 0 2-16,0 0 0 0,0 0 5 0,0 0 3 16,0 0 9-16,0 0 2 0,0 0 4 0,0 0 6 15,0 0-1-15,0 0 0 0,0 0-3 0,0 0 6 16,0 0 0-16,0 0 0 0,0 0 0 0,0 0 0 15,0 0-1-15,0 0-3 0,0 0 1 0,-6-8-4 16,6 8 1-16,0 0-4 0,0 0-1 0,0 0-7 16,0 0-7-16,0 0-16 0,0 0-15 0,0 0-15 0,0 0-21 15,0 0-23-15,0 0-12 0,0 0-6 0,0 0-19 16,0 0-5-16,0 0-5 0,0 0-8 0,0 0-91 16,0 0-289-16,0 0 82 0</inkml:trace>
  <inkml:trace contextRef="#ctx0" brushRef="#br3" timeOffset="490123.628">15508 10347 791 0,'0'0'1'16,"0"0"24"-16,0 0 17 0,0 0 31 0,0 0 7 0,0 0 10 15,0 0 8-15,0 0 0 0,0 0 0 0,0 0 4 16,0 0-3-16,0 0 0 0,0 0-4 16,0 0-11-16,0 0-5 0,0 0-6 0,0 0-7 0,0 0-6 15,0 0-6-15,0 0-5 0,0 0-2 0,0 0-5 16,0 0-7-16,0 0-2 0,0 0-6 0,0 0-9 16,0 0-10-16,0 0-10 0,0 0-6 0,0 0-9 15,0 0-10-15,0 0-2 0,23 15-7 0,-23-15 5 16,0 0-11-16,10 0 4 0,-10 0 3 0,0 0 3 15,0 0 2-15,17-2 9 0,-17 2 7 0,0 0 6 0,10-3 11 16,-10 3 12-16,0 0 5 0,0 0 9 0,9-4 3 16,-9 4 7-16,0 0 4 0,0 0 0 0,0 0 6 15,0 0-6-15,0 0 0 0,0 0-4 0,0 0 0 16,0 0 2-16,0 0-3 0,0 0 0 0,-23-6-2 0,23 6-2 16,0 0 2-16,-17 6-3 0,17-6-2 15,-9 2-1-15,9-2-5 0,-9 2-2 0,9-2-4 16,-5 3-1-16,5-3-3 0,0 0-3 0,-6 5-4 0,6-5-8 15,0 0-10-15,0 0-10 0,0 0-5 0,0 0-10 16,0 0-6-16,0 0-7 0,0 0-2 0,0 0-4 16,0 0-2-16,15 12 8 0,-15-12-1 0,0 0 7 15,0 0 4-15,10 4 9 0,-10-4 10 0,0 0 10 16,0 0 2-16,0 0 10 0,10-4 8 0,-10 4 11 16,0 0 8-16,0 0 4 0,0 0 2 0,0 0-1 0,0 0 2 15,0 0 0-15,5-8-2 0,-5 8 0 0,0 0 0 16,0 0-4-16,0 0 2 0,0 0-5 0,0 0-1 15,-20-4-2-15,20 4 3 0,-14 2 0 0,14-2-7 16,-11 5-1-16,11-5 3 0,-11 2-5 0,6 1-5 16,5-3 1-16,-8 8-3 0,8-8-3 0,-5 5-2 15,5-5-4-15,0 7-3 0,0-7-3 0,0 0-2 16,0 0-8-16,0 0 1 0,7 9 0 0,-7-9 2 0,0 0-3 16,8 2-1-16,-8-2 1 0,10 0-4 15,-10 0 0-15,0 0-1 0,11-3 4 0,-11 3-2 0,9-4 4 16,-9 4 3-16,9-4-1 0,-9 4-1 0,7-6 4 15,-7 6 1-15,4-6 4 0,-4 6 3 0,0 0 6 16,5-8 1-16,-5 8 0 0,2-5 1 0,-2 5 2 16,0 0 2-16,0 0 0 0,0 0 2 0,0 0-2 0,0 0 6 15,0 0-1-15,-9-10-1 0,9 10 0 16,0 0 1-16,0 0-1 0,0 0-1 0,0 0-1 0,0 0-2 16,0 0 3-16,-20 10-6 0,20-10 0 0,0 0-2 15,-3 7-5-15,3-7-3 0,0 0-7 0,-2 6-9 16,2-6-5-16,0 0-10 0,0 0-9 0,0 0-3 15,0 0-4-15,0 0 2 0,0 0 1 0,0 0 1 16,0 0 6-16,0 0 2 0,0 0 9 0,0 0 3 16,0 0 6-16,0 0 7 0,0 0 9 0,0 0 8 15,0 0 7-15,23-13 0 0,-23 13 5 0,0 0-2 0,0-12 1 16,0 12-6-16,0 0-2 0,0 0 2 16,0 0-11-16,0 0-14 0,-7-16-20 0,7 16-30 0,0 0-44 15,0 0-48-15,0 0-154 0,0 0-371 0,0 0 106 16</inkml:trace>
  <inkml:trace contextRef="#ctx0" brushRef="#br3" timeOffset="490859.2272">15771 10272 396 0,'0'0'227'16,"0"0"-16"-16,0 0-20 0,0 0-8 0,0 0-12 16,0 0-9-16,0 0-10 0,0 0-7 0,0 0-9 0,0 0-5 15,-12 27-11-15,12-27-10 0,-4 15-7 16,-1-7-8-16,3-1-5 0,-2 0-9 0,4-7-11 0,-7 11-3 16,7-11-5-16,-5 10-8 0,5-10-4 0,-4 10-6 15,4-10-3-15,0 0-5 0,-5 9-6 0,5-9-2 16,0 0-3-16,-2 7-1 0,2-7-2 0,0 0-7 15,0 0-4-15,0 0-3 0,0 0-2 0,0 0-2 0,0 0 0 16,0 0-2-16,0 0 0 0,0 0-2 0,0 0 0 16,0 0 1-16,0 0-3 0,0 0 2 0,4-31 1 15,-4 31-2-15,5-15 0 0,-3 6 0 0,0 1-1 16,-2 8 5-16,8-14-5 0,-2 7-1 0,-3 2 3 16,-3 5-1-16,10-11 3 0,-5 6 1 0,-5 5 2 15,9-8-1-15,-9 8 7 0,11-3 3 0,-11 3 6 16,9-2 7-16,-9 2 10 0,0 0 1 0,0 0 7 0,21 6 2 15,-13-2 2-15,-3 2-7 16,2 0 2-16,0-1-6 0,-1 2-3 0,-2 1-2 0,3-1-1 0,1 5-13 16,-2-1 2-16,0-2 0 0,1 0-10 0,-2-2-2 15,-2 0-15-15,-3-7-19 0,6 12-19 0,-2-6-19 16,-4-6-16-16,3 12-28 0,-3-12-34 0,0 9-33 16,0-9-32-16,0 0-40 0,4 10-134 0,-4-10-454 15,0 0 124-15</inkml:trace>
  <inkml:trace contextRef="#ctx0" brushRef="#br3" timeOffset="491076.2618">15773 10343 344 0,'0'0'347'0,"0"0"-46"15,0 0-32-15,0 0-28 0,0 0-16 0,0 0-30 16,0 0-27-16,0 0-20 0,0 0-19 0,0 0-18 0,0 0-30 16,0 0-36-16,0 0-37 0,34-5-52 0,-34 5-53 15,0 0-59-15,13 1-153 0,-13-1-369 0,0 0 105 16</inkml:trace>
  <inkml:trace contextRef="#ctx0" brushRef="#br3" timeOffset="496533.3202">14953 10472 208 0,'0'0'122'0,"0"0"3"0,0 0-13 0,0 0-11 16,0 0-8-16,0 0-10 0,0 0 3 0,0 0-4 15,0 0-17-15,0 0 9 0,0 0-10 0,0 0-2 16,0 0-7-16,0 0-5 0,0 0-1 0,0 0-11 0,0 0 0 15,0 0-3-15,0 0 2 0,0 0-4 0,0 0-8 16,0 0 8-16,0 0-1 0,0 0 4 16,0 0 0-16,0 0 3 0,0 0 4 0,0 0 4 0,-23 21-2 15,17-17 2-15,-2 1-3 0,0 0-4 0,-3 7-3 16,-1-4-3-16,-1 1-4 0,2 0-2 0,-3-1-1 16,3 0-4-16,1-1 1 0,-2 3-3 0,2-3-6 15,1-2-1-15,-4 4 0 0,4-2-5 0,-2-1-6 0,4 0-9 16,0-1-14-16,1 0-14 0,6-5-20 15,-14 8-24-15,9-4-30 0,5-4-29 0,0 0-117 0,-10 7-298 16,10-7 85-16</inkml:trace>
  <inkml:trace contextRef="#ctx0" brushRef="#br3" timeOffset="496928.2243">15018 10575 370 0,'0'0'182'0,"0"0"-25"0,0 0-6 0,0 0-17 0,0 0 2 15,0 0-13-15,0 0-6 0,-16 22-5 0,16-22-7 16,-13 8-7-16,8-2-8 0,-2 0-7 0,0-2-9 0,1 1-5 16,-3 2-8-16,-5 0-9 0,5 1-5 15,-1-1-3-15,0-1-4 0,1 0-7 0,3-1 0 0,-10 4-4 16,4-1-5-16,1 0-5 0,2-2-2 0,0-1-11 15,1 0-6-15,0 0-13 0,0-1-19 0,8-4-21 16,-12 8-42-16,5-2-25 0,0-2-36 0,7-4-99 16,-11 7-303-16,11-7 87 0</inkml:trace>
  <inkml:trace contextRef="#ctx0" brushRef="#br3" timeOffset="497281.752">15159 10669 352 0,'0'0'169'0,"-15"23"-19"0,15-23-18 0,-11 9-16 15,3-2-1-15,0-2-10 0,1 0-10 0,-5 5-8 16,-1-1 2-16,3 0-10 0,0-3-4 0,3 1-9 16,-2-2-5-16,-4 5-7 0,4-1-6 0,-2-2-4 15,-1 2-2-15,3-3-7 0,-1-1 1 0,2 1-9 0,2-1-3 16,6-5-10-16,-14 9-14 0,14-9-20 0,-11 6-21 15,11-6-31-15,-9 8-35 0,9-8-124 0,0 0-276 16,-7 7 79-16</inkml:trace>
  <inkml:trace contextRef="#ctx0" brushRef="#br3" timeOffset="497629.2117">15227 10776 308 0,'0'0'177'0,"0"0"-24"0,0 0-12 0,0 0 0 16,0 0-12-16,0 0-9 0,0 0-9 0,-20 28-8 15,13-22-10-15,-1 0 0 0,2 0-8 0,-3-2-5 16,-4 5-10-16,-1 2-4 0,-1-4-7 0,3 2-2 16,-5 0-6-16,3 0-10 0,1-3 1 0,5 1-8 0,-5 0 3 15,0 0-8-15,1 0 2 0,2-3-9 16,1 4-2-16,1-4-4 0,-1 1-2 0,-4 3-9 0,0-3-9 16,2 1-14-16,2-2-11 0,9-4-19 0,-14 9-18 15,14-9-19-15,-7 5-30 0,7-5-21 0,-6 4-103 16,6-4-286-16,0 0 85 0</inkml:trace>
  <inkml:trace contextRef="#ctx0" brushRef="#br3" timeOffset="497941.241">15244 10934 381 0,'-10'9'183'0,"-2"-2"-16"0,3 1-15 16,1-2-13-16,1-1-9 0,-3 2-2 0,4-1-12 15,-3-3-6-15,2 2-7 0,0 0-7 0,0 1-16 16,-1-1-4-16,-1 0-8 0,0-1-7 0,2 2-6 15,0-1-7-15,7-5-4 0,-14 9-4 0,8-6-12 16,6-3-7-16,-9 6-16 0,9-6-14 0,0 0-23 0,-12 7-29 16,12-7-36-16,-4 3-26 0,4-3-128 0,0 0-298 15,0 0 85-15</inkml:trace>
  <inkml:trace contextRef="#ctx0" brushRef="#br3" timeOffset="498257.2051">15378 11022 251 0,'-10'8'226'0,"1"0"-28"0,3-3-29 15,1-1-12-15,-2 3-12 0,7-7-17 0,-11 10-11 0,7-6-11 16,-3 1-7-16,7-5-15 0,-10 9-7 0,4-4-6 16,-1 1-11-16,7-6-6 0,-10 8-16 0,10-8-26 15,-12 6-23-15,12-6-34 0,-9 10-34 0,9-10-38 16,-7 2-110-16,7-2-269 0,0 0 77 0</inkml:trace>
  <inkml:trace contextRef="#ctx0" brushRef="#br3" timeOffset="498544.733">15621 11028 297 0,'-12'19'206'0,"9"-15"-19"0,3-4-23 0,-8 13-14 15,3-7-14-15,1 0-19 0,4-6-15 0,-12 12-7 0,6-6-11 16,1 0-8-16,-1-1-10 0,6-5-6 0,-10 10-11 15,6-3-17-15,4-7-20 0,-9 9-33 0,9-9-30 16,-7 5-49-16,7-5-115 0,0 0-257 0,0 0 75 16</inkml:trace>
  <inkml:trace contextRef="#ctx0" brushRef="#br4" timeOffset="505596.6264">14998 10977 439 0,'0'0'348'16,"0"0"-39"-16,0 0-30 0,0 0-25 16,0 0-29-16,0 0-16 0,0 0-22 0,0 0-14 0,0 0-21 15,0 0-7-15,0 0-9 0,0 0-23 0,0 0-4 16,0 0-19-16,0 0-4 0,1-8-10 0,-1 8-8 16,0 0-7-16,0 0-3 0,0 0-12 0,0 0 0 15,0 0-5-15,0 0-7 0,0 0-8 0,0 0-2 16,0 0-9-16,0 0-4 0,0 0-9 0,0 0 0 0,0 0-4 15,0 0 0-15,0 0-6 0,0 0 3 0,0 0 5 16,0 0-3-16,0 0 2 0,3-7 3 0,-3 7 7 16,0 0 4-16,0 0 3 0,0 0 3 0,0 0-2 0,0 0 14 15,0 0-2-15,0 0-3 0,0 0 3 16,0 0-3-16,-11-7-7 0,11 7 0 0,-7-2-3 16,7 2 3-16,0 0-10 0,-9-3 2 0,9 3 0 0,0 0-3 15,0 0-16-15,0 0-3 0,-7-3-10 16,7 3-4-16,0 0-9 0,0 0 1 0,0 0-1 0,0 0 10 15,0 0-4-15,0 0 5 0,-8-4 2 0,8 4-1 16,0 0 13-16,0 0 4 0,0 0 2 0,0 0 3 16,0 0 1-16,0 0 2 0,0 0 1 0,0 0-3 15,0 0 0-15,-7-3-13 0,7 3-36 0,0 0-44 16,0 0-59-16,0 0-67 0,0 0-226 0,0 0-530 0,0 0 147 16</inkml:trace>
  <inkml:trace contextRef="#ctx0" brushRef="#br4" timeOffset="506239.1959">15103 10922 362 0,'0'0'157'16,"0"0"-23"-16,0 0-14 0,0 0-27 0,0 0-8 16,1-8-4-16,-1 8-4 0,0 0-12 0,0 0-2 0,0 0-4 15,0 0-1-15,0 0 0 0,0 0 1 16,2-7 5-16,-2 7 0 0,0 0 8 0,0 0 0 16,0 0-2-16,0 0 3 0,0 0-1 0,0 0 2 0,0 0-7 15,0 0 1-15,0 0-9 0,0 0 1 0,0 0-3 16,0 0-2-16,0 0-5 0,0 0-6 0,0 0-1 15,0 0-1-15,0 0-3 0,0 0-2 0,0 0 0 16,-2 28-2-16,2-28 1 0,0 12-3 0,0-12-2 0,-3 10-3 16,3-10 0-16,-1 11-2 0,1-4 1 15,0-7-6-15,-2 10 4 0,2-10-6 0,-2 9-4 0,2-9 0 16,-2 7-3-16,2-7-9 0,0 0-21 0,-2 8-24 16,2-8-36-16,0 0-37 0,0 0-51 0,-2 9-187 15,2-9-421-15,0 0 118 0</inkml:trace>
  <inkml:trace contextRef="#ctx0" brushRef="#br4" timeOffset="507611.1666">15175 10844 300 0,'0'-9'290'0,"0"9"-38"0,0 0-19 15,2-5-31-15,-2 5-13 0,0 0-23 0,0 0-13 16,-2-8-15-16,2 8-17 0,0 0-11 0,0 0-11 0,0 0-11 16,0 0-7-16,0-7-10 0,0 7-5 0,0 0-5 15,0 0-7-15,0 0-1 0,0 0-5 16,0 0 0-16,0 0-4 0,0 0 1 0,0-8-3 0,0 8-1 16,0 0-3-16,0 0-2 0,0 0-1 15,0 0-3-15,0 0-1 0,0 0-2 0,0 0-5 0,0 0-3 16,4-8 2-16,-4 8-5 0,0 0-5 0,7-3-9 15,-3 1-2-15,-4 2-4 0,8-4-2 0,-4 4 2 16,1-2 0-16,-5 2 0 0,8 0 1 0,-8 0-1 0,7-3 1 16,-7 3 1-16,5-2 0 0,-5 2-2 0,0 0-1 15,0 0 4-15,7-2-1 0,-7 2-1 0,0 0 4 16,0 0-3-16,0 0 0 0,0 0-1 0,0 0 1 16,0 0 1-16,0 0-3 0,0 0-1 0,0 0-2 15,0 0-4-15,0 0-2 0,0 0-1 0,0 0-4 0,0 0 1 16,0 0 1-16,-12 12 0 0,12-12 2 0,0 0 2 15,-4 3-2-15,4-3 2 0,0 0 0 16,0 0 3-16,-3 4 0 0,3-4 1 0,0 0 0 0,0 0 2 16,0 0-1-16,0 0 4 0,-6 4-3 0,6-4 1 15,0 0 3-15,-4 3-1 0,4-3 1 0,0 0-2 16,0 0 5-16,-5 3-6 0,5-3 3 0,0 0 0 16,0 0 0-16,-4 2-2 0,4-2 1 0,0 0 0 15,0 0 0-15,0 0 5 0,0 0 0 0,-5 4-1 16,5-4 4-16,0 0 0 0,0 0 2 0,0 0-3 0,0 0-1 15,0 0 4-15,-3 3-1 0,3-3 0 0,0 0-2 16,0 0-1-16,0 0-5 0,0 0 1 0,0 0-2 16,0 0-2-16,0 0-7 0,0 0 0 0,0 0-5 15,0 0-1-15,-11 0-3 0,11 0 4 0,0 0-1 16,0 0 2-16,0 0-4 0,0 0 5 0,0 0-1 16,0 0 0-16,0 0 4 0,0 0 0 0,0 0-2 15,0 0 8-15,0 0-2 0,0 0 3 0,0 0-1 0,19-6 3 16,-19 6-1-16,11-3 1 0,-5 1 1 15,-2 1 2-15,-4 1-1 0,8 0 3 0,-8 0-1 0,7-2 1 16,-7 2 1-16,8 0-2 0,-8 0 2 0,0 0-2 16,0 0 1-16,9 3-1 0,-9-3 1 0,0 0-1 15,7 5-3-15,-7-5 3 0,0 0-3 0,5 6 1 16,-5-6-2-16,0 0 6 0,2 8-5 0,-2-8 0 16,0 8 1-16,0-8 0 0,0 0-2 0,-2 11 2 15,2-11-3-15,0 0 1 0,-4 10 5 0,4-10-1 0,-4 7 3 16,4-7 2-16,-4 5 3 0,4-5 5 0,-5 5-1 15,5-5 4-15,-4 6-1 0,4-6 0 16,-8 6 1-16,3-2 0 0,-3-1-4 0,0-1 0 0,1 1-1 16,-1 1-3-16,0 0-1 0,0 0 0 15,1-2-2-15,0 1 1 0,0 0-3 0,-2 1 0 0,3-2-3 16,6-2 2-16,0 0-2 0,-14 5 3 0,14-5-4 16,-7 2 0-16,7-2-1 0,-6 2-1 0,6-2 2 0,0 0-2 15,0 0 1-15,0 0 1 0,0 0-4 16,-7 2 6-16,7-2-11 0,0 0 1 0,0 0-3 0,0 0-1 15,0 0-1-15,0 0 0 0,0 0 1 0,0 0-1 16,0 0-2-16,0 0 3 0,0 0 1 0,0 0 1 16,0 0-1-16,0 0 4 0,0 0-3 0,27-6 1 15,-27 6 0-15,0 0 1 0,11-2 1 0,-11 2 1 0,0 0 0 16,9 2 2-16,-9-2-3 0,0 0 0 16,9 3 1-16,-9-3-2 0,0 0 4 0,9 2-2 0,-9-2-2 15,7 3 0-15,-7-3 1 0,6 4 1 0,-6-4-1 16,6 6-1-16,-6-6-2 0,6 5 4 0,-6-5-1 15,4 6 2-15,-4-6 1 0,1 6-2 0,-1-6 2 16,1 9 1-16,-1-9 0 0,0 7-1 0,0-7 1 16,0 0 1-16,-1 11-2 0,1-11-1 0,0 9 6 0,0-9-6 15,0 0 6-15,0 9 2 0,0-9 3 16,0 0-3-16,0 0 4 0,-3 11 3 0,3-11 3 16,-2 6-3-16,2-6-2 0,0 0-2 0,0 0 1 0,-4 13 3 15,4-13-3-15,-6 6 0 0,6-6 1 0,-4 6 4 16,4-6-1-16,0 0 1 0,-9 9 0 0,9-9 5 15,-6 5 0-15,6-5 1 0,-10 4 1 0,10-4 3 16,-8 4 0-16,8-4 0 0,-9 3-3 0,9-3-6 16,-14 3 2-16,14-3 0 0,-9 2-4 0,9-2-1 15,0 0-4-15,-11 1-6 0,11-1-10 0,0 0-7 0,0 0-9 16,0 0-20-16,0 0-21 0,-14-3-24 16,14 3-26-16,0 0-36 0,0 0-31 0,0 0-189 0,0 0-444 15,-4-9 124-15</inkml:trace>
  <inkml:trace contextRef="#ctx0" brushRef="#br4" timeOffset="508065.3747">15242 10813 369 0,'0'0'188'0,"0"0"-28"0,0 0-12 16,0 0-8-16,0 0-9 0,-6-2-12 0,6 2-15 16,0 0-3-16,0 0-10 0,0 0-7 0,0 0-4 15,0 0-8-15,-11 1-5 0,11-1-3 0,0 0 4 16,0 0-4-16,0 0-2 0,-16 4-2 0,16-4-6 15,-9 3-7-15,0 0-2 0,4 1-4 0,-2 1-9 16,-1-2 3-16,3 2-10 0,-4-2-15 0,9-3-33 16,-13 11-34-16,8-6-52 0,-1-1-69 0,6-4-99 15,-7 6-331-15,7-6 94 0</inkml:trace>
  <inkml:trace contextRef="#ctx0" brushRef="#br4" timeOffset="519073.2621">15083 10618 305 0,'-31'-1'112'0,"31"1"-21"0,0 0-9 0,0 0-12 16,0 0-13-16,0 0-3 0,0 0-5 0,0 0 1 16,0 0-4-16,0 0-9 0,0 0-10 0,0 0 4 15,0 0-8-15,0 0-3 0,0 0 15 0,0 0-3 16,0 0 7-16,0 0-1 0,0 0 3 0,0 0 10 16,0 0 5-16,-3 4 4 0,3-4 7 0,0 0 5 15,0 0-1-15,0 0 0 0,0 0-1 0,0 0-4 0,0 0-5 16,0 0 0-16,0 0-9 0,0 0-3 15,0 0-7-15,0 0-1 0,0 0-3 0,0 0-1 0,0 0-7 16,0 0-1-16,0 0-6 0,0 0 0 0,0 0-2 16,0 0 1-16,0 0-4 0,0 0-6 0,0 0-2 15,0 0 1-15,0 0-4 0,0 0-7 0,0 0-7 16,0 0-11-16,0 0 4 0,0 0-2 0,0 0-2 16,0 0 1-16,0 0-4 0,0 0 9 0,0 0-4 15,0 0 4-15,0 0-2 0,0 0 6 0,0 0-2 16,0 0 5-16,0 0-1 0,0 0 9 0,0 0 5 0,0 0 6 15,0 0 4-15,0 0 1 0,0 0 4 0,0 0-1 16,0 0 0-16,0 0-2 0,0 0-1 0,0 0 0 16,0 0-1-16,0 0-4 0,0 0-4 0,0 0-6 15,0 0-1-15,0 0-9 0,0 0-5 0,0 0-5 16,0 0-6-16,0 0-9 0,0 0-1 0,0 0-3 16,0 0-8-16,0 0-6 0,0 0-8 0,0 0 5 0,0 0-3 15,0 0 3-15,0 0-2 0,0 0 7 16,0 0 3-16,0 0-3 0,0 0 14 0,0 0-2 0,0 0 2 15,0 0 6-15,0 0 3 0,0 0 6 0,0 0-4 16,0 0 12-16,0 0-6 0,0 0 8 0,0 0 0 16,28 2 9-16,-28-2 0 0,0 0 4 0,0 0 4 15,0 0-3-15,0 0-1 0,0 0 12 0,8 0-1 16,-8 0 4-16,0 0-4 0,0 0-5 0,0 0 9 16,0 0-5-16,0 0 2 0,0 0-8 0,0 0-1 15,0 0 3-15,0 0-7 0,0 0 8 0,0 0-9 16,0 0 7-16,0 0-1 0,0 0-6 0,0 0 4 0,0 0-3 15,0 0-2-15,0 0 3 0,0 0 3 0,0 0-8 16,0 0 9-16,5 3-5 0,-5-3-3 0,0 0 5 16,0 0-1-16,0 0 0 0,0 0-2 0,0 0 2 0,0 0-2 15,0 0 4-15,0 0-2 0,0 0 6 16,0 0 6-16,0 0 4 0,0 0 3 0,10-7 4 16,-10 7 3-16,0 0-3 0,0 0 4 0,0 0-6 0,0 0-1 15,0 0 0-15,0 0-1 0,0 0-5 0,6-4-4 16,-6 4 2-16,0 0-1 0,0 0-3 0,0 0-1 15,0 0 0-15,0 0-5 0,0 0 1 0,0 0-3 16,0 0-1-16,0 0-1 0,0 0 1 0,0 0-3 16,0 0-4-16,0 0-5 0,0 0-1 0,0 0-5 15,0 0-4-15,0 0 7 0,0 0-4 0,0 0 3 0,0 0-1 16,0 0 2-16,0 0-3 0,0 0 5 16,0 0 0-16,0 0-1 0,0 0 3 0,0 0 5 0,0 0-1 15,0 0 7-15,0 0 0 0,0 0 5 0,0 0-1 16,0 0-7-16,0 0 14 0,0 0 0 0,0 0-2 15,0 0 1-15,0 0-2 0,0 0 1 0,0 0-2 16,0 0 1-16,0 0-4 0,0 0 2 0,0 0 0 0,0 0-3 16,0 0 0-16,0 0 0 0,0 0 1 0,0 0-4 15,0 0 7-15,0 0-3 0,0 0-1 16,0 0-5-16,0 0 1 0,-25 6 1 0,25-6-3 0,0 0 2 16,0 0-5-16,0 0 1 0,0 0 2 0,0 0-5 15,0 0 5-15,0 0-3 0,0 0 1 0,0 0-2 16,0 0-1-16,0 0 3 0,0 0 2 0,0 0 1 15,0 0 0-15,0 0 4 0,0 0 6 0,0 0-1 16,0 0 2-16,0 0-1 0,0 0 4 0,0 0-12 16,0 0-11-16,0 0-18 0,0 0-34 0,0 0-45 0,0 0-67 15,0 0-101-15,0 0-326 0,0 0 92 0</inkml:trace>
  <inkml:trace contextRef="#ctx0" brushRef="#br4" timeOffset="520759.7908">15043 10582 319 0,'0'0'189'15,"0"0"-25"-15,0 0-15 0,0 0-13 0,0 0-5 16,0 0-14-16,0 0-8 0,0 0-14 0,0 0-10 16,0 0-1-16,0 0-21 0,0 0 1 0,0 0-17 0,0 0-14 15,0 0-21-15,0 0-28 0,0 0-34 0,0 0-57 16,0 0-103-16,0 0-249 0,0 0 71 0</inkml:trace>
  <inkml:trace contextRef="#ctx0" brushRef="#br4" timeOffset="521485.4272">15139 10384 373 0,'0'0'163'0,"0"0"-16"16,3-10-10-16,-3 10-18 0,0 0-9 0,0 0-10 0,0 0-3 15,0 0-10-15,0 0-9 0,0 0-1 0,0 0-10 16,0 0 7-16,0 0-2 0,0 0-8 0,0 0-1 16,0 0 2-16,0 0-4 0,0 0-2 0,-15 0-6 15,15 0 1-15,0 0 0 0,0 0-4 0,0 0-4 16,-13 7-4-16,13-7-2 0,-6 6-9 0,6-6 2 15,-8 7-5-15,8-7-1 0,-6 9-1 0,4-4-2 16,2-5 0-16,-4 9-2 0,4-9-4 0,-1 9 2 0,1-9-3 16,2 13 2-16,1-8-7 0,-3-5-3 0,6 9-8 15,-1-5-6-15,2 1-8 0,-2-2-7 0,-5-3-13 16,12 5-7-16,-2-3-18 0,-10-2-26 0,11 4-18 16,-7-4-26-16,-4 0-39 0,7 2-100 0,-7-2-315 15,0 0 90-15</inkml:trace>
  <inkml:trace contextRef="#ctx0" brushRef="#br4" timeOffset="529327.5399">12936 8964 367 0,'-12'0'348'16,"0"-1"-33"-16,1 2-30 0,1-2-19 0,0-1-16 15,10 2-12-15,-15 0-19 0,15 0-10 0,-13-2-8 16,13 2-14-16,-9 0-4 0,9 0-15 0,0 0-7 16,-12 0-10-16,12 0-12 0,0 0-12 0,-8 0-4 15,8 0-6-15,0 0-6 0,0 0-7 0,0 0-6 16,0 0-10-16,0 0-7 0,0 0-6 0,0 0-10 0,0 0-8 16,43 2-6-16,-7-4-4 0,2 2-10 0,1-1-8 15,4-1-11-15,-2 0-12 0,23-3-14 0,-14 0-16 16,-11 2-11-16,1-1-3 0,2 0-10 0,-3 3-3 15,0-4-5-15,-5 5-4 0,-3-2 2 0,-1-1 0 16,-5 0-8-16,-6 2-8 0,-5-2-10 0,-2 3-16 16,-1-2-7-16,0 1-19 0,-11 1-19 0,10-2-32 15,-10 2-37-15,8-3-58 0,-8 3-151 0,0 0-508 0,0 0 142 16</inkml:trace>
  <inkml:trace contextRef="#ctx0" brushRef="#br4" timeOffset="529989.1408">13409 8776 502 0,'0'0'329'0,"0"0"-28"0,-12 0-17 0,12 0-22 16,0 0-18-16,0 0-19 0,0 0-21 0,0 0-13 16,0 0-13-16,0 0-18 0,0 0-15 0,0 0-7 0,0 0-11 15,0 0-2-15,0 0-18 0,0 0-14 0,0 0-12 16,30 15-2-16,-10-12-13 0,9 4-9 0,4-4-11 16,-8 2-9-16,5 1-11 0,-1-1-14 0,-4 0-4 15,-5 1-7-15,-2-5-8 0,-2 2 4 0,1-2-3 16,-3 2 1-16,-1 0-3 0,-4-3 8 0,-9 0-4 15,15 1 1-15,-15-1 2 0,11 3 1 0,-11-3-5 16,8 2 12-16,-8-2-10 0,0 0 7 0,0 0 0 0,10 4-3 16,-10-4 1-16,0 0 2 0,0 0 1 0,0 0-3 15,0 0 2-15,0 0 0 0,0 0 1 0,-6 15 3 16,6-15-8-16,-14 11 5 0,3-3 0 0,-1-1-2 16,-4 4 11-16,0-3-1 0,-1-1 4 0,4 3-4 15,1-4-2-15,-4 3-2 0,0-4 3 0,5 3-2 16,-4 0 3-16,3 0-1 0,5-3-7 0,0 0 4 0,-1-1 1 15,0-1 2-15,8-3-8 0,-9 8 4 16,9-8-4-16,-11 7 2 0,11-7-5 0,-10 5 6 16,10-5-9-16,0 0 17 0,-8 4-4 0,8-4 8 0,0 0-6 15,-8 3 5-15,8-3-1 0,0 0-2 0,0 0-6 16,0 0-6-16,0 0-1 0,-15-11-12 0,15 11 0 16,-2-13-1-16,2 13-1 0,0-17-3 0,2 2 0 15,1 3 6-15,-1 2 3 0,1 0-2 0,-3 10 5 16,0-17 1-16,0 17 0 0,2-12 13 0,-2 12 4 15,-2-11-1-15,2 11-2 0,2-11 6 0,-2 11-6 0,0 0 5 16,0 0-8-16,-2-13 0 0,2 13 10 0,0 0-8 16,0 0-5-16,0 0 4 0,0 0 4 0,0 0-2 15,0 0-4-15,0 0 4 0,0 0-8 0,0 0 1 16,0 0 3-16,-20 19-15 0,20-19-28 0,-5 7-45 16,3-2-49-16,2-5-69 0,-3 7-83 15,3-7-232-15,0 0-614 0,0 0 169 0</inkml:trace>
  <inkml:trace contextRef="#ctx0" brushRef="#br4" timeOffset="530773.1662">13716 10432 355 0,'-3'-2'371'0,"3"2"-43"15,0 0-18-15,-11-4-24 0,11 4-7 0,-6-4-18 16,6 4-13-16,0 0-20 0,-8-4-14 0,8 4-19 15,0 0-4-15,0 0-18 0,0 0-9 0,-7-3-12 16,7 3-8-16,0 0-9 0,0 0-15 0,0 0-10 16,0 0-10-16,0 0-7 0,0 0-9 0,0 0-11 0,0 0-10 15,21 3-4-15,-2-1-5 0,-1 3-11 16,14-2-2-16,-9-1-16 0,0 0-12 0,7 3-19 0,-5-3-17 16,-4-1-14-16,-4 1-7 0,3 0-12 15,-5 1-10-15,1-1-12 0,-3 0-16 0,-1-2-13 0,-2 0-17 16,-2 0-25-16,-8 0-35 0,16-2-31 0,-9 2-39 15,0-2-219-15,2-1-569 0,-2-1 157 0</inkml:trace>
  <inkml:trace contextRef="#ctx0" brushRef="#br4" timeOffset="531532.4838">14053 10336 349 0,'-3'-3'308'0,"3"3"-26"0,0 0-29 0,-9-5-17 0,9 5-20 16,0 0-17-16,-8-3-17 0,8 3-11 15,0 0-8-15,0 0-17 0,-8-4-8 0,8 4-11 0,0 0-14 16,0 0-2-16,0 0-7 0,0 0-11 0,0 0-7 16,0 0-8-16,0 0-9 0,0 0-5 0,0 0-7 15,14 18-10-15,-6-13-2 0,-2 0-6 0,2-1-7 16,0 0-6-16,8 6-8 0,-5-5-5 0,3 4-3 15,-5-4-2-15,0 2-4 0,0-1 5 0,-3-1-7 0,1 0 1 16,-1-1-2-16,0 1 3 0,-1-1-1 0,-1 1 0 16,2-2 0-16,-6-3-1 0,7 7 6 0,-7-7-7 15,4 3 3-15,-4-3-6 0,6 4 6 0,-6-4-1 16,0 0-3-16,0 0 0 0,6 5-3 0,-6-5 3 16,0 0 0-16,0 0 0 0,0 0 0 0,0 0-4 15,0 0 2-15,-10 16 4 0,4-10-2 0,-1-1 3 16,0 0-3-16,1 0 4 0,-10 4 7 0,3 1-2 15,-1-1 2-15,1 1-1 0,1 0 2 0,-1-2 1 0,2 0-2 16,0-2 4-16,4 1-2 0,0-2 4 0,1 0-9 16,-2 0 3-16,4-1-5 0,-2 1 4 0,3-1 3 15,3-4-1-15,-8 6-4 0,8-6 0 0,-6 4-3 16,6-4 2-16,0 0-11 0,0 0-4 0,-8 2-5 16,8-2-4-16,0 0-3 0,0 0-2 0,0 0 1 15,0 0-1-15,1-18 0 0,-1 18-3 0,2-15 4 0,-2 8-1 16,0-3 2-16,1 2 6 0,1-7 0 15,-2 4-1-15,0 2 2 0,-2 1 2 0,2 8 6 16,0-14 3-16,0 14 0 0,0-12-1 0,0 12 2 0,-1-12 2 16,1 12 1-16,1-8 3 0,-1 8 7 0,0 0-6 15,0-9 0-15,0 9 2 0,0 0 3 0,0 0-3 16,4-8 0-16,-4 8 1 0,0 0-3 0,0 0 5 16,0 0 0-16,0 0-5 0,0 0 2 0,0 0-2 15,6-2-2-15,-6 2 0 0,0 0-5 0,0 0 3 16,0 0 2-16,0 0-2 0,0 0 4 0,0 0-2 0,0 0 0 15,0 0 1-15,0 0-3 0,0 0 0 0,0 0-1 16,0 0-1-16,0 0-2 0,11 2 4 0,-11-2 1 16,0 0-6-16,8-7 3 0,-8 7 7 0,4-7-5 15,0 2 3-15,0-1 6 0,-4 6-4 0,7-11 4 16,-4 6-5-16,2-2 13 0,-5 7-10 0,4-9-4 16,-4 9 4-16,5-10-3 0,-3 7 3 0,-2 3-7 15,6-9 3-15,-6 9-2 0,3-5-6 0,-3 5-13 16,3-6-13-16,-3 6-20 0,4-4-38 0,-4 4-46 0,0 0-52 15,0 0-73-15,0 0-183 0,0 0-528 0,0 0 143 16</inkml:trace>
  <inkml:trace contextRef="#ctx0" brushRef="#br0" timeOffset="561060.8954">19629 10164 209 0,'0'0'144'0,"0"0"-17"0,0 0 2 0,0 0-1 15,-5-5 1-15,5 5-9 0,0 0-5 0,0 0-8 16,0 0-11-16,0 0-4 0,0 0-18 0,0 0-6 0,0 0-5 16,0 0-8-16,0 0-7 0,0 0-7 15,0 0-12-15,0 0-5 0,0 0-15 0,0 0-5 0,0 0-2 16,0 0-3-16,0 0-2 0,0 0 4 0,0 0-2 16,0 0 1-16,0 0 0 0,0 0 0 15,0 0 0-15,0 0 0 0,0 0 3 0,0 0-3 0,0 0-2 16,0 0 4-16,0 0 2 0,0 0-1 0,0 0-8 15,0 0 11-15,0 0-2 0,0 0-8 0,0 0 8 0,0 0-1 16,0 0-13-16,0 0-19 0,0 0-17 16,0 0-34-16,0 0-29 0,0 0-91 0,0 0-237 15,0 0 69-15</inkml:trace>
  <inkml:trace contextRef="#ctx0" brushRef="#br2" timeOffset="599945.7323">19366 9394 264 0,'1'-9'226'0,"-1"9"-36"16,2-9-18-16,-2 9-17 0,3-8-5 0,-3 8-13 16,3-12-3-16,-2 9-2 0,-1 3-4 0,3-10-3 0,-3 10-5 15,2-9-4-15,-2 9-7 0,0-8-1 0,0 8 0 16,0 0-9-16,3-9-4 0,-3 9-5 15,0 0-8-15,1-12-2 0,-1 12-2 0,0 0-8 0,2-8-6 16,-2 8-4-16,0 0-10 0,0 0-5 0,1-7-6 16,-1 7-4-16,0 0-7 0,0 0 1 0,0 0-5 15,0 0 4-15,0 0-5 0,0 0 1 0,0 0-1 16,0 0-1-16,-19 27 9 0,11-13 0 0,1 2 1 16,-6 10 4-16,1 3 8 0,-1-3-1 0,3 6 1 15,-4-3 1-15,1 3-6 0,1 1 1 0,0 1 6 0,1-3-3 16,1 3-7-16,-1 0-1 0,2 2 5 0,-1 1-5 15,-1 1 5-15,2-1-5 0,1 18-1 16,0-12 3-16,3-7-2 0,1 3-2 16,-3-3-4-16,2 2 3 0,0-2-2 0,-1 3 1 0,0-3-7 0,0 2 1 15,-1-2-1-15,1-1-5 0,-2 3 4 0,1-4 1 16,-1 1-1-16,-3 0 1 0,3-1 2 0,0-2 0 16,0-2-3-16,1-2 2 0,2 1 2 0,-2 0-6 0,0-2 1 15,0-1 1-15,-1 1-4 0,1-6 1 16,3-4-3-16,0 0 4 0,0 11-4 0,2-9-2 0,-4 0-3 15,3-2 3-15,0 1 5 0,-1 9-7 16,3-5-1-16,-1-1 5 0,1-3-3 0,-3 0-4 0,0 9 3 16,-1 0 2-16,-1-5-6 0,4-1 0 0,-1 8 2 15,-3-1-2-15,1-2-3 0,2-3 9 0,0-5 0 0,-3 10-1 16,1-6 1-16,2-1 3 0,-1-5-5 16,1 2 3-16,1-1-10 0,1 13 7 0,0-9-2 0,0 6-1 15,2-5 4-15,-3-2 3 0,0-3-2 0,2 12 7 16,-1-6-5-16,-1-4-2 0,0 8 0 15,-1-5-1-15,0-4 1 0,-1 1-2 0,-1-2 5 0,1 1-1 16,-1 9-1-16,-3-1 2 0,1-7-2 0,1-1 0 16,2-1 1-16,0 0 0 0,0 1 0 0,3-3-2 15,-4 2-2-15,3-3-1 0,-1 1-2 0,3 0-5 16,0-1 4-16,0-2-1 0,0-1-4 0,0-11-2 0,0 18 1 16,0-18-2-16,1 13-5 0,0-6 2 15,-1-7-4-15,0 0-3 0,-1 14-8 0,1-14-6 0,2 7-2 16,-2-7-7-16,0 0-9 0,0 0-8 0,0 12-8 15,0-12-15-15,0 0-10 0,0 0-9 0,0 0-18 16,1 10-22-16,-1-10-6 0,0 0-18 0,0 0-19 16,0 0-21-16,0 0-14 0,0 0-26 0,0 0-30 0,0 0-214 15,19-23-572-15,-11 10 156 0</inkml:trace>
  <inkml:trace contextRef="#ctx0" brushRef="#br2" timeOffset="600826.8665">19199 9624 355 0,'0'0'246'0,"0"0"-14"0,0 0-13 0,-7 0-14 16,7 0-4-16,0 0-6 0,0 0-9 0,0 0-5 16,0 0 1-16,0 0-7 0,0 0-1 0,0 0-8 15,0 0-10-15,0 0-7 0,0 0-24 0,0 0-5 0,0 0-13 16,0 0-2-16,0 0-9 0,0 0-12 16,0 0-12-16,0 0-4 0,0 0-8 0,0 0-9 0,-6-10-7 15,6 10-13-15,0 0-6 0,11-20-10 0,-3 7-4 16,0-2-1-16,0 0-11 0,2-1-1 0,7-8 0 15,-2-1 0-15,0-1-1 0,-1-1-2 0,1 3-2 16,0-2-3-16,1 5 0 0,-3 2 1 0,-2 3 0 16,-1 3 4-16,-1 0-4 0,1 1 3 0,-3 1-2 0,-1 2 5 15,-1 1-1-15,1 1 2 0,-2 2-4 16,-1 0 6-16,-3 5 0 0,6-9 1 0,-3 5-1 0,-3 4 3 16,4-6-1-16,-4 6 0 0,0 0-3 0,5-7 1 15,-5 7-8-15,0 0 5 0,0 0 6 0,0 0 3 16,0 0 2-16,0 0 3 0,6 21-6 0,-7-3-1 15,1-1 1-15,-1 10-2 0,-3-4 4 0,3-4 0 0,-1-1 1 16,1 1-11-16,0-2-18 0,0 2-18 16,0-2-27-16,0 2-26 0,-2-2-29 0,-1-2-29 0,2-1-36 15,-2-2-56-15,0-2-176 0,-1-1-501 16,1-2 139-16</inkml:trace>
  <inkml:trace contextRef="#ctx0" brushRef="#br2" timeOffset="602770.0547">18838 11989 269 0,'0'0'131'0,"-5"2"-5"0,5-2-7 15,0 0 10-15,0 0 3 0,-5 5-1 0,5-5 5 16,0 0-3-16,0 0 2 0,0 0-1 0,-6 4-10 16,6-4-2-16,0 0-4 0,0 0-8 0,0 0-11 15,0 0-5-15,-8 3-7 0,8-3-5 0,0 0-4 0,0 0-4 16,0 0-6-16,-7 2-8 0,7-2-3 0,0 0-8 15,0 0-3-15,0 0-4 0,0 0-1 16,0 0-3-16,0 0 0 0,0 0 0 0,0 0-2 0,0 0 6 16,0 0 1-16,0 0 3 0,0 0 5 0,-4 7-1 15,4-7 4-15,0 0 4 0,0 0-4 0,0 0 0 16,0 0 4-16,0 0-1 0,0 0-5 0,11 7-1 16,-11-7 4-16,0 0-7 0,10 3-3 0,-3 0-4 0,-7-3 3 15,11 3-10-15,-4-1-7 0,0 1-3 0,1-2 5 16,-8-1-10-16,16 3 2 0,-7-3-2 0,2 2 1 15,-3 1-8-15,2-2 1 0,-2 0 2 16,2 1-2-16,-1 0 5 0,0-2-8 0,1 3 3 0,5-1 5 16,-4-1-5-16,-1 0 0 0,-1 1 2 0,-1-1 1 15,1 0 3-15,-9-1 2 0,15 2 2 0,-6-1-1 0,0-1 4 16,0 2-5-16,1-3-2 0,7 1-3 16,0-1 8-16,-2 1-11 0,2 0-5 0,0-3 9 15,2 3-7-15,-4-1 2 0,2 0-11 0,0 0 7 0,0-1-2 16,0 1 4-16,-2 1-4 0,1-2 2 15,0 2-3-15,0-1-1 0,-2 2 2 0,-1-2 0 0,2 2-5 16,2-2 1-16,-1 2-2 0,2-1 4 0,-1 0-3 16,2 0-2-16,0 0 1 0,1 0 5 0,0 0-5 15,10 0-3-15,-4 3-5 0,-6-3 7 0,11 1-7 16,-6 1 3-16,-2-1-6 0,-4 0 1 0,0 1-1 0,-1 1 3 16,-1-1-6-16,1 0-2 0,1-2 6 0,-1 3-4 15,2-1 2-15,-2 0-3 0,2 1-1 0,9-1 0 16,-4 1 9-16,-2-1-6 0,8-2-1 0,-8 1 4 15,0 1-3-15,5-1 6 0,-4 0 1 0,-1-1-2 16,8-1-2-16,-7 0 5 0,-4-1-1 0,0 1 3 16,-3 1-8-16,3 0 5 0,1 0 0 0,-3-2 2 15,1 2-2-15,-3 0-2 0,1 0 7 0,-2 0 4 16,-1-3-1-16,1 6 1 0,0-6 0 0,-4 3-2 0,6 0 1 16,0 0-2-16,1 0 0 0,-1 0 0 0,-2-2-1 15,3 2 2-15,0-2-7 0,2 1 4 16,11 1 0-16,-6-2 7 0,6 0-5 0,-1 2-1 0,-6-3 4 15,-3 3-9-15,-1 0 3 0,-2-2 3 0,2 2-2 16,0-2 1-16,-1 2 0 0,0 0 1 0,0-3-5 16,-2 3 5-16,1-2-1 0,-1 2-1 0,3-1 3 15,-4 1-1-15,0-2-3 0,2 2 5 0,-1 0 0 0,3-1-6 16,-4 1 4-16,4-1 2 0,-1 1-8 16,0-3-5-16,0 3 10 0,1-1-3 0,12-2-7 0,-2 1 7 15,-4 2-7-15,-6-2 4 0,-1 0 1 0,12 1 2 16,-2 0-4-16,-3-1 6 0,-6 0 3 0,-2 0-6 15,12 1 5-15,-5 0-3 0,-5-3 4 0,0 3-5 16,11 0 5-16,-9 1-4 0,-2-3-1 0,1 3 4 0,-2-3-2 16,12 3 1-16,-6 0-3 0,-4-2 3 0,-1-2-3 15,-1 3-4-15,-1-1-7 0,3 2 7 0,0-2 2 16,7-1-6-16,-3 1 2 0,-2 2 4 0,8-2-1 16,-5 2-1-16,-4-1-3 0,-2 1 10 0,10-2-6 15,-4 2 2-15,5 0-2 0,1 3 14 0,-9-3-14 16,8-3 7-16,-2 5-6 0,-4-4 2 0,-4 2 3 15,-1-1-3-15,-1 1 3 0,-1-1-4 0,2 2 1 0,-2-1-1 16,13-1 4-16,-6 1-5 0,-4 0-9 16,-1 1 7-16,-3-1-2 0,2 1-2 0,1-1-2 0,0 0 6 15,-1 0-5-15,1 0 2 0,10 0 4 16,-11 0 0-16,4 0-5 0,-5 0 8 0,-2 0 0 0,3-1 1 16,-6 1 3-16,7-1-3 0,-4-2-3 0,1 3 4 15,3 0 0-15,-3-2-1 0,1 0 1 0,2 1 4 16,1 0 1-16,-1 1-5 0,-1-1 1 0,10-1 2 15,-5 1-2-15,-4 0 3 0,-3 0-2 0,2 0 2 16,0 0 1-16,-3 0 2 0,0-1 17 0,-3 2-10 0,3-3 2 16,-3 1 2-16,-2 2-2 0,0-2 8 0,-2 0-5 15,-2 1-2-15,-7 1 3 0,15-1-3 0,-15 1-5 16,10-1-2-16,-10 1-3 0,8-2 0 0,-8 2-3 16,0 0-13-16,9-3-3 0,-9 3-9 0,4-1-11 15,-4 1-21-15,0 0-22 0,0 0-31 0,0 0-31 16,0 0-36-16,0 0-37 0,0 0-43 0,0 0-158 0,0 0-491 15,0 0 135-15</inkml:trace>
  <inkml:trace contextRef="#ctx0" brushRef="#br2" timeOffset="603154.5552">22900 11904 539 0,'0'0'324'0,"-6"-6"-34"15,6 6-18-15,0 0-35 0,0 0-25 0,0 0-15 16,-7-7-9-16,7 7-25 0,0 0-19 0,0 0-18 16,0 0-4-16,0 0-12 0,0 0-9 0,0 0-19 15,0 0-9-15,0 0-12 0,0 0-22 0,0 0-22 16,0 0-20-16,0 0-22 0,24 9-18 0,-16-8-11 0,1 2-6 15,0 0-1-15,-1-1 3 0,0 2 2 0,-1-1 6 16,1 0 7-16,-1 1 6 0,-1-1 9 0,-1 1 14 16,-5-4 17-16,12 8 16 0,-9-4 20 0,-3-4 12 15,4 9 17-15,-4-9 12 0,2 9 3 0,-2-9 11 16,0 0 5-16,-5 16 3 0,2-8 9 0,3-8-5 16,-15 17-10-16,7-8-5 0,0-2-14 0,-5 1-6 15,-1 1-8-15,5-2-5 0,1 0-19 0,0 0-15 16,1-1-34-16,0-1-37 0,7-5-42 0,-11 9-50 0,11-9-63 15,-8 8-67-15,8-8-191 0,-6 6-552 0,6-6 151 16</inkml:trace>
  <inkml:trace contextRef="#ctx0" brushRef="#br0" timeOffset="610262.7153">19210 10231 414 0,'-1'-9'242'0,"1"9"-29"16,0 0-21-16,0 0-21 0,0 0-10 0,0 0-16 0,0 0-11 15,-2-8-7-15,2 8-5 0,0 0-12 0,0 0-6 16,0 0-3-16,0 0-8 0,0 0 4 0,0 0-9 16,-2-7-1-16,2 7-8 0,0 0 3 0,0 0-3 15,0 0-5-15,0 0-3 0,0 0-2 0,0 0-14 16,0 0 1-16,0 0-5 0,0 0-5 0,0 0-1 0,0 0-3 15,0 0-4-15,0 0-1 0,0 0-8 0,0 0-3 16,0 0-2-16,0 0-1 0,0 0 0 0,0 0-6 16,0 0 2-16,0 0-6 0,0 0 3 0,0 0-6 15,0 0 2-15,0 0 1 0,0 0-6 0,0 0 3 16,22 15-2-16,-17-8-2 0,0-1-6 0,5 7 12 16,0-1-6-16,0 2 1 0,0 0-1 0,0-1 1 15,2 0-2-15,-2 1-1 0,-1 1 2 0,3-3-4 16,-2 5 2-16,1-4-3 0,1 1 1 0,1-1 7 15,-1 1-4-15,-2-1-2 0,2-1 1 0,-2 3-1 0,1 0 1 16,-1-3 1-16,0 0-1 0,-1 2 1 0,0-1 4 16,1 0 2-16,-1 0-5 0,-2-1 8 0,3 0-5 15,-1 0-2-15,0 2 0 0,0-3-1 0,3 1 1 16,-3 0 1-16,0 2-1 0,1-2-4 0,1 0 3 16,-1 0-1-16,1-2-7 0,1 2 5 0,0 0 1 15,-2 0 4-15,-2-2-6 0,5 1 0 16,-4 0-3-16,1 1 5 0,-1-1 0 0,1 2-4 0,-2-5-2 0,-1-1 0 15,4 3 4-15,-2 0-3 0,0-3 10 16,-1-1-6-16,0 2-3 0,-2-3 4 0,5 6-2 0,0-3 0 16,-3-1 0-16,7 1 0 0,-3 0 0 0,0 0 1 15,0 0-6-15,-1-3 3 0,5 4-2 0,0-2-1 16,1 1 10-16,-2 0-4 0,0 1-5 0,-4-2 0 16,-2-1-3-16,6 2 4 0,-4-2 4 0,0 0 0 0,-3 0 5 15,0-2-4-15,0 2-6 0,1-2 1 16,3 4-2-16,-3-1 4 0,0 0-1 0,-1-3-1 0,-1 2-3 15,0-2 3-15,0 3 9 0,0-2-11 0,7 3 3 16,-1 3-1-16,-2-4 1 0,-1-1 0 0,3 4 1 16,-3-3-1-16,3 2 0 0,-3-3 3 0,4 3-1 15,1 0-6-15,-1 0 3 0,1-1-3 0,-4-2 3 0,3 3 1 16,-2 1 1-16,0-4 0 0,-2 1 0 16,2 0-3-16,1 2 1 0,-1 1-1 0,-2-3-1 15,0-2 1-15,-2 2 2 0,1-2 1 0,-2 2 1 0,7 1 0 16,-2 2-4-16,2-2 5 0,-3-1-4 0,3 2-1 15,-3 0-1-15,1 0 5 0,1 1 3 0,-2 0-9 16,4 0 6-16,-2 0 0 0,4-1-1 0,-2 1-1 16,2 1 1-16,6 5-6 0,-3-3 12 0,-3-3-6 15,-1 0-1-15,1 0 12 0,-1-1-15 0,0 2 2 16,1-2 2-16,-1 2-4 0,-2-1 4 0,1-2-3 0,-1 1 0 16,0-2-1-16,-3 1 3 0,0-2-4 0,3 1 4 15,-2 0 3-15,-2-2-2 0,0 1 5 0,-2 0-3 16,1-1-6-16,-2 1 5 0,6 2 3 0,-1-1-4 15,0 3-1-15,-2-3 0 0,1 1 1 16,-2-4-3-16,6 4 3 0,-1 0-2 0,-2-3-3 0,-1 1 1 16,2 1 2-16,-1 0 12 0,2-2-16 0,-3 2 2 15,4 0 4-15,-6-1-3 0,1 0 4 0,5 3-4 0,-2-2-5 16,2 1 12-16,-5 0-6 0,1 0 0 16,-1-5 1-16,3 5 3 0,-2-1-6 0,-1-2 0 0,3 3 4 15,-2-2-1-15,-1 0-1 0,-1-1 5 16,0-1-5-16,-1-1 0 0,-1 1 1 0,0 0 2 0,2 0-3 15,-1 1-5-15,0 0 3 0,-2-1 0 0,3 2 4 16,-1-2-5-16,1 1 4 0,4 4-5 0,-4-2 2 16,1-1 7-16,0-1-5 0,-3 2-2 0,1-3 4 15,0 0 0-15,-2 1-3 0,2-1-3 0,-1 1 2 0,1-1 1 16,0 2-1-16,-2-2-2 0,1 0 1 0,-1 0 1 16,2 1 2-16,-1-1 1 0,0 1 1 15,1-2-3-15,2 1-4 0,-1-1 5 0,-2 1 1 0,2 2-2 16,0-2-3-16,-1 0 2 0,1 0 1 0,0-1-3 15,-2 1 5-15,0 0 0 0,0 1-1 0,-2-2 3 16,2 0-3-16,0 0 0 0,-2 1 4 0,-5-4-2 16,11 5-2-16,-5-3 4 0,-6-2 0 0,10 7 4 0,-6-4 1 15,1-1-1-15,-5-2-2 0,13 7 3 16,-7-5-3-16,0 1 3 0,-6-3-2 0,13 3-3 0,-5-1 1 16,-2 1 9-16,2-1-16 0,-8-2-9 0,11 3-23 15,-5-1-29-15,-2-2-30 0,-4 0-37 16,0 0-51-16,0 0-44 0,0 0-210 0,0 0-520 0,0 0 142 15</inkml:trace>
  <inkml:trace contextRef="#ctx0" brushRef="#br0" timeOffset="611250.6109">21857 11765 442 0,'0'0'307'0,"0"0"-39"16,0 0-26-16,0 0-26 0,0 0-24 0,0 0-5 15,0 0-19-15,0 0-9 0,0 0-19 0,0 24-6 16,0-24-19-16,1 13-12 0,0-8-9 0,-1-5-10 16,0 0-9-16,2 19-8 0,-2-15-6 0,0-4-8 0,2 13-9 15,-2-13-11-15,1 8-10 0,-1-8-11 0,1 9-14 16,-1-9-13-16,0 0-18 0,1 9-17 0,-1-9-14 16,0 0-20-16,0 0-15 0,0 0-16 0,-1 15-23 15,1-15-37-15,0 0-152 0,0 0-392 0,0 0 111 16</inkml:trace>
  <inkml:trace contextRef="#ctx0" brushRef="#br0" timeOffset="611623.1433">21923 11744 418 0,'0'0'317'0,"0"0"-36"0,0 0-17 0,0 0-27 15,0 0-12-15,0 0-17 0,0 0-19 0,0 0-8 16,0 0-8-16,0 0-10 0,0 0-13 0,-8 36-9 15,6-28-7-15,-1 1-4 0,3-9-11 0,-6 21-12 16,1-10-3-16,1 0-10 0,0-2-17 0,1-3-3 0,3-6-8 16,-7 14-4-16,4-7-12 0,3-7 1 0,-6 11-9 15,2-5 1-15,4-6-13 0,-4 8-18 0,4-8-12 16,0 0-12-16,-5 11-15 0,5-11-22 0,-1 6-24 16,1-6-27-16,0 0-28 0,0 0-37 0,0 0-29 15,0 0-58-15,0 0-174 0,0 0-511 0,0 0 140 0</inkml:trace>
  <inkml:trace contextRef="#ctx0" brushRef="#br0" timeOffset="612181.5847">21863 11747 418 0,'0'0'234'15,"0"0"-40"-15,3-12-26 0,-3 12-17 0,0 0-23 16,7-10-15-16,-5 7-10 0,-2 3-11 0,6-12-10 16,-3 6-9-16,-3 6-11 0,8-12-7 0,-4 5-1 15,-4 7 2-15,10-12-11 0,-7 7 6 0,2 1-6 0,0-3 3 16,0 2-9-16,1 0 7 0,1 2-3 15,-1-1 0-15,1-1 5 0,1 2-5 0,2-1-1 0,-2 0 0 16,10 1-3-16,-3-3-3 0,0 1 4 0,-3 0-6 16,-3 4 4-16,-1-2-3 0,-1 0 4 0,-7 3 0 15,11 0 7-15,-11 0 7 0,0 0 1 0,9 3 2 16,-9-3 3-16,0 0 1 0,1 9-2 0,-1-9-4 16,0 0-1-16,0 0 0 0,-10 25-3 0,5-18-10 15,1 1 4-15,-5 3-4 0,1 1-8 0,0 2-3 16,0-4-3-16,0 3-1 0,-2-1-5 0,2-2 0 15,1 0-13-15,-1-2 11 0,1-1-4 0,2 1-3 16,-1-1-4-16,1 0 3 0,5-7 3 0,-11 10-2 0,5-5-4 16,6-5 0-16,-7 10-3 0,7-10 4 0,-6 10-6 15,6-10 4-15,-4 6-7 0,4-6 10 0,0 0-1 16,-1 8 0-16,1-8-6 0,0 0 4 0,0 0-2 16,11 12 0-16,-7-9-1 0,-4-3-2 0,10 8 1 0,-4-4-3 15,0 1 5-15,1-2-3 0,-1 2-2 0,2-1 1 16,1 1-7-16,-1 0-1 0,1-1-15 15,-2-1-10-15,2 1-10 0,-1 1-14 0,0-2-16 0,-1 1-16 16,-7-4-23-16,13 5-24 0,-13-5-27 0,11 6-30 16,-7-4-203-16,-4-2-473 0,0 0 130 0</inkml:trace>
  <inkml:trace contextRef="#ctx0" brushRef="#br0" timeOffset="612833.5906">22253 11800 450 0,'0'0'341'15,"0"0"-44"-15,0 0-27 0,0 0-29 0,0 0-23 0,0 0-22 16,0 0-15-16,0 0-19 0,0 0-9 0,0 0-18 16,0 0-8-16,0 0-10 0,0 0-13 0,0 0-3 15,0 0-3-15,0 0-4 0,0 0-14 0,6 30-1 16,-6-30-7-16,0 16-2 0,0-16-8 0,-2 14 0 16,2-14-5-16,-1 15-7 0,0-6-8 0,1-9-3 15,-2 16-2-15,2-16-4 0,-1 13-4 0,1-13-6 0,0 12 4 16,0-12-4-16,0 0 1 0,0 12-2 0,0-12-6 15,0 0 2-15,0 0-7 0,-1 11-1 0,1-11-12 16,0 0-14-16,0 0 6 0,0 0-4 0,0 0-5 16,0 0-6-16,0 0-4 0,0 0-3 0,0 0 5 15,0 0-1-15,0 0-2 0,-2-32 1 0,4 17-1 16,-2-2-1-16,0 1 11 0,1 2-1 0,1-1 7 16,0 1 1-16,0-1 1 0,0 2 2 0,2 5 0 15,1-2 1-15,-2 2 6 0,-1-1-2 0,2 1 2 0,0 0-2 16,-1 1-1-16,-3 7 6 0,7-13-6 0,-2 8 3 15,0-2-1-15,1 1 1 0,0 0 2 16,-6 6-1-16,12-12 1 0,-4 9-4 0,0-3 3 16,-8 6-4-16,12-8 0 0,-5 6 3 0,-7 2-4 0,13-3 6 15,-13 3 1-15,12-1 2 0,-12 1-1 0,13 0 7 0,-13 0-12 16,0 0 15-16,12 5 3 0,-12-5 5 16,6 6 1-16,-6-6-5 0,0 0 4 0,7 9 3 15,-7-9-2-15,3 7-2 0,-3-7-2 0,0 0 0 0,3 11 1 16,-3-11 4-16,0 0-5 0,-1 13 2 0,1-13 0 15,0 0 6-15,-5 9-8 0,5-9 4 0,-8 7 1 16,2-2-3-16,6-5-3 0,-14 7-1 0,6-3 0 16,-2-1-8-16,-5 2-20 0,2-1-26 0,2-1-29 15,0-3-50-15,11 0-61 0,-25 2-83 0,8-1-203 16,5-1-557-16,12 0 153 0</inkml:trace>
  <inkml:trace contextRef="#ctx0" brushRef="#br1" timeOffset="621809.2188">20949 9592 341 0,'0'0'238'0,"-6"-6"-30"16,6 6-23-16,0 0-12 0,0 0-17 0,0 0-6 0,0 0-7 16,0 0-6-16,0 0-7 0,0 0-7 0,0 0 2 15,0 0-3-15,0 0 1 0,-18 16-6 0,15-8 1 0,-1 4 2 16,1 3 0-16,-1 1-2 0,0 1-13 15,0 0-1-15,0 10-7 0,3 2-9 0,-2-3-2 0,4 6-8 16,0-5-7-16,4 4-10 0,-3-2-5 16,0-2-4-16,6 2-2 0,-1-1-13 0,0 1 1 0,4 1 0 15,0-4-2-15,5-1-5 0,-2 3-4 0,4-6 4 16,2 2-6-16,1-2-1 0,2 1-1 0,3-5-4 16,2 2-1-16,-2-6-3 0,7 2 3 0,-8 0-2 15,4-4 0-15,1 0-4 0,0-2-13 0,-6-1 12 16,4 0-12-16,-4-2-1 0,-6-1-17 0,3-3-2 0,-4 1-18 15,1 1-11-15,2-2-18 0,-1 1-24 0,-1-1-22 16,1-1-26-16,-1 1-30 0,2-1-24 0,10-4-33 16,-8 1-192-16,-4-1-503 0,1 2 140 0</inkml:trace>
  <inkml:trace contextRef="#ctx0" brushRef="#br1" timeOffset="622698.6953">20540 9525 313 0,'0'0'271'0,"0"0"-34"0,0 0-24 0,0 0-6 16,0 0-9-16,0 0-13 0,0 0-11 0,-32 18-6 15,20-4-9-15,1 2 1 0,-7 9-10 0,0 3-18 0,4 2 8 16,2 1-4-16,-1 0-4 0,0 4-6 15,5-1-2-15,0 4-11 0,1-2-10 0,1 1-4 0,3 1-14 16,1 0-2-16,1-1-7 0,1 0-11 0,2 1-8 16,-3 2 0-16,2-2-8 0,-1 0-1 0,1-1-7 15,1 3-9-15,2 17 8 0,1-15 0 0,-1-6 5 16,4 1 1-16,-1 1-9 0,4-5-2 0,4 3-5 0,-2-1 0 16,2 0-4-16,3-1 0 0,5-2-9 0,5-1 0 15,14 11 1-15,-7-13-15 0,0-3 2 0,17 7 0 16,4-3-15-16,1-5 6 0,-10-9-9 0,12 4 3 15,0-3-2-15,-14-3-13 0,-6-5 0 0,1 0-12 16,0-1-21-16,-2 0-1 0,-1 0-12 0,-3-1-17 16,3-3-19-16,-4 1-25 0,-8-8-31 0,7 1-33 15,-8 2-49-15,-3-6-204 0,8-3-537 0,0 0 148 16</inkml:trace>
  <inkml:trace contextRef="#ctx0" brushRef="#br1" timeOffset="623416.1159">20146 10946 344 0,'0'0'128'16,"7"5"-26"-16,-7-5-7 0,3 3-6 0,-3-3-27 15,0 0-4-15,0 0-9 0,3 6-14 0,-3-6-6 16,0 0-13-16,0 0-8 0,0 0-11 0,2 8-8 0,-2-8-13 15,0 0-9-15,0 0 2 0,1 11-32 16,0-9-36-16,-1-2-113 0,0 0 35 0</inkml:trace>
  <inkml:trace contextRef="#ctx0" brushRef="#br1" timeOffset="632810.6288">20210 11117 295 0,'0'0'102'0,"3"10"-19"0,-3-10-4 16,0 0-4-16,0 0 5 0,0 0-15 0,0 0 6 15,0 0 1-15,0 0-3 0,0 0-5 0,0 0 4 16,0 0 2-16,7 4 2 0,-7-4-5 0,0 0 5 15,0 0-2-15,0 0 0 0,0 0-3 0,5 0 0 0,-5 0-4 16,0 0 0-16,0 0-5 0,0 0 4 16,0 0-5-16,0 0 1 0,0 0-4 0,0 0-2 0,0 0-4 15,0 0-3-15,0 0-5 0,0 0-1 0,8 0-2 16,-8 0-5-16,0 0 0 0,0 0 1 0,0 0 2 16,0 0 0-16,0 0 6 0,0 0 2 0,0 0-1 15,0 0 0-15,0 0 1 0,0 0-2 0,0 0 1 16,0 0-2-16,0 0-4 0,0 0-1 0,0 0 3 15,2-9-6-15,-2 9-3 0,0 0-5 0,0 0 2 16,2-5-3-16,-2 5-5 0,0 0-2 0,0 0-1 0,-1-7-3 16,1 7-1-16,0 0-1 0,1-7-2 0,-1 7-1 15,1-6 2-15,-1 6-2 0,1-8 2 0,-1 8-1 16,0-7 0-16,0 7-3 0,0-6 4 0,0 6-6 16,0-8 2-16,0 8-2 0,-1-8 5 0,1 8-3 15,0-8-2-15,0 8-2 0,-3-8 3 0,3 8-2 16,-1-6 1-16,0-2-2 0,1 3 3 0,0 5-4 0,-2-10 2 15,1 5 0-15,1 5 1 0,-1-7-2 0,1 7-2 16,-2-14 3-16,-1 9-3 0,3 0 0 16,0 5 5-16,0 0-3 0,-2-13 3 0,2 13-2 0,-3-8 5 15,3 8-5-15,-1-7 1 0,1 7 2 16,0 0-2-16,-3-11 1 0,3 11 0 0,-3-9-4 0,2 6 1 16,1 3 1-16,0 0 2 0,-6-11-2 0,6 11-2 15,-5-7 0-15,5 7 0 0,-4-8 2 0,4 8-1 16,-5-5-1-16,5 5 0 0,-3-6-2 0,3 6 0 15,-5-8 0-15,5 8 7 0,-4-6-6 0,4 6 1 0,-4-9 1 16,4 9-2-16,-3-5 1 0,-2-1 2 0,5 6-4 16,-5-6 1-16,5 6 2 0,-4-7 0 0,4 7-1 15,0 0-2-15,-3-8 2 0,3 8 0 0,0 0 1 16,-4-4 1-16,4 4 2 0,0 0-6 0,-5-6 2 0,5 6 0 16,0 0-2-16,-4-7 2 0,4 7 1 15,0 0-1-15,-5-7 1 0,5 7-6 0,0 0 5 16,-5-7 2-16,3 6-2 0,2 1-2 0,0 0-1 0,0 0 3 15,0 0-3-15,-6-8 2 0,6 8-10 16,-3-3-14-16,3 3-26 0,0 0-32 0,0 0-45 0,0 0-44 16,0 0-47-16,-7-8-138 0,7 8-425 0,0 0 118 15</inkml:trace>
  <inkml:trace contextRef="#ctx0" brushRef="#br1" timeOffset="634303.4953">20265 11064 211 0,'0'0'89'0,"0"0"-8"0,0 0 2 16,0 0-4-16,0 0-9 0,0 0-3 0,-3 11-6 15,3-11-14-15,0 0 3 0,0 0-6 0,0 0-11 16,0 0 0-16,-5 7-7 0,5-7-3 0,0 0-8 0,0 0-3 16,0 0-4-16,-5 8 5 0,5-8 3 15,0 0-2-15,0 0-6 0,0 0 0 0,-5 6 4 0,5-6 6 16,0 0-2-16,0 0 12 0,0 0-9 15,0 0 4-15,0 0-5 0,0 0 13 0,-6 8-4 0,6-8 2 16,0 0 2-16,0 0 1 0,-7 6 3 0,7-6-11 16,0 0 3-16,0 0-5 0,-8 7 8 0,8-7 1 15,-4 2-1-15,4-2 10 0,0 0 3 0,0 0 8 16,0 0 0-16,-7 6 4 0,7-6 6 0,0 0 4 0,0 0 4 16,0 0-8-16,0 0 1 0,0 0 0 0,0 0-2 15,0 0-3-15,0 0-3 0,0 0-4 0,-14-8-2 16,14 8-4-16,0 0-2 0,0 0-5 15,0 0-3-15,-6-5-4 0,6 5-3 0,0 0-2 0,-5-7-4 16,5 7-3-16,0 0 1 0,0 0 0 0,-4-6-5 16,4 6-2-16,-3-6 0 0,3 6 0 0,-3-6-1 15,3 6 6-15,0 0-6 0,-3-11 1 0,3 11-1 16,-2-8 7-16,2 8-6 0,0 0 2 0,-2-9 4 0,2 9-2 16,-1-8 11-16,1 8-7 0,0 0 3 0,-3-11-3 15,3 11 0-15,-2-7 1 0,2 7-1 0,0 0 2 16,0 0-2-16,-3-11 3 0,3 11-1 0,-2-7-4 15,2 7-4-15,-2-9 1 0,2 9-1 0,-3-8-1 16,3 8-4-16,-3-12 1 0,1 8-3 0,2 4 3 0,-2-10-4 16,-1 4 1-16,3 6 2 0,-4-11-2 15,4 11-5-15,-5-7 5 0,5 7-2 0,-3-6 4 16,3 6-6-16,0 0 3 0,-4-8-2 0,4 8-2 0,0 0 1 16,-2-8 5-16,2 8-1 0,0 0-1 0,-3-9 2 15,3 9 0-15,-3-8-3 0,3 8 2 0,-3-8-3 16,3 8 1-16,-5-10 0 0,5 10 0 0,-2-11 0 15,2 11-1-15,-4-9-3 0,2 3 2 0,2 6-4 16,-2-10 0-16,2 10 2 0,-2-11 2 0,-1 6-1 16,3 5-1-16,-2-8 2 0,2 8-5 0,-2-9 3 0,2 9 0 15,-1-6-4-15,1 6 5 0,-2-9-1 16,-1 3 3-16,3 6-4 0,-2-8-1 0,2 8 3 0,-3-8-3 16,2 3-2-16,1 5 5 0,0 0 1 0,-2-16-4 15,-1 12 2-15,3 4-2 0,-2-10 3 0,1 6 0 16,-1-2-3-16,0-1 0 0,2 7 1 0,-3-10 2 15,3 10-2-15,-1-9 0 0,0 3-3 16,-1-1 2-16,2 7-1 0,-2-8 3 0,2 1-1 0,-1 1 0 0,-1 0-1 16,2-1 2-16,0 7 0 0,-2-12 0 15,1 7-1-15,0-2 0 0,1 0-2 0,-1 1 4 16,0-1-2-16,1 7 3 0,1-14-5 0,-2 6 1 0,1 8-1 16,0-14 2-16,1 7-2 0,-1 7 2 0,-1-12 1 15,1 12-4-15,1-13 4 0,0 7-2 0,0-1 1 16,-1 7-1-16,2-14 0 0,-2 8 0 0,0 6 1 15,1-15 4-15,-1 8-8 0,0 7 3 0,1-14 1 16,-2 6 1-16,3 2-1 0,-2 6-1 0,0-15 1 0,1 9 0 16,-1 6 2-16,0-14-2 0,1 7 0 0,-1 7-1 15,0-15-1-15,1 9 3 0,-1 6-1 16,4-15-2-16,-5 7 3 0,2 1 0 0,-1 7-4 0,1-17 2 16,0 10 3-16,-1-1-3 0,2 0 0 15,-1-1 3-15,0 0-2 0,-1 9-1 0,2-15-1 0,-1-1 2 16,-1 5-2-16,-2 1 7 0,2-6-7 0,0 6 2 15,-1 1-3-15,2-1 2 0,-1 1-1 0,0 9 3 16,1-14-2-16,-1 14 3 0,0-11 0 0,0 4-2 0,0 7 1 16,4-12-3-16,-4 12 4 0,3-11-3 0,-2 5-1 15,-1 6 3-15,1-12 0 0,-1 12 2 16,0-13-2-16,0 5 1 0,0 8-2 0,1-13 2 0,0 6-6 16,-1 7 4-16,0-15 2 0,1 7-2 0,-1 8-1 15,4-21 3-15,-3 10-3 0,-1 1 2 0,3 0-1 0,-2 3 1 16,0-1-1-16,2 0 1 0,-2 1 0 15,-1 7-2-15,1-14 3 0,0 7-2 0,-1 7 5 16,0-10-2-16,0 10-3 0,1-12 7 0,-1 12-6 0,0-12 2 16,0 12-2-16,1-8 3 0,-1 8-1 15,1-9-3-15,-1 9 1 0,1-11 2 0,-1 11-1 0,0-8-2 16,0 8 2-16,0 0-2 0,1-12 0 0,-1 12 7 16,0 0-7-16,2-7 3 0,-2 7-3 0,0 0-2 15,0 0 0-15,0 0 5 0,0-10-3 0,0 10-2 16,0 0 0-16,0 0-2 0,0 0-1 0,0 0-4 0,-2-10-8 15,2 10-14-15,0 0-16 0,0 0-19 0,0 0-29 16,0 0-31-16,0 0-45 0,0 0-57 0,0 0-138 16,0 0-438-16,0 0 121 0</inkml:trace>
  <inkml:trace contextRef="#ctx0" brushRef="#br1" timeOffset="635175.9382">20307 11214 264 0,'0'0'108'0,"3"-11"-39"16,-3 11-37-16,0 0-44 0,0 0-29 0,0 0-46 16,0 0 17-16</inkml:trace>
  <inkml:trace contextRef="#ctx0" brushRef="#br1" timeOffset="636544.03">20314 11164 255 0,'0'0'92'0,"0"0"11"16,0 0-5-16,0 0-2 0,0 0 9 15,0 0 0-15,0 0 4 0,0 0 9 0,0 0-17 0,0 0 0 16,-16 4-7-16,16-4-11 0,0 0-7 0,0 0-13 15,0 0-5-15,0 0-4 0,0 0-8 0,0 0-3 16,0 0-7-16,0 0-7 0,0 0 0 16,0 0-6-16,0 0 0 0,0 0-3 0,0 0 1 0,0 0 0 0,0 0-4 15,0 0 5-15,0 0 4 0,0 0 3 0,0 0 7 16,0 0 5-16,-1 10 1 0,1-10 3 0,0 0 1 16,0 0-1-16,0 0-1 0,0 0-5 0,0 0-4 15,0 0-2-15,0 0-6 0,0 0 0 0,5 12-3 16,-5-12-4-16,0 0-1 0,0 0-1 0,5 7-5 15,-5-7 2-15,0 0-7 0,4 4 5 0,-4-4-2 16,0 0-1-16,7 6-5 0,-7-6 0 0,6 4 0 0,-6-4 2 16,6 6 0-16,-6-6-1 0,6 5-2 15,-6-5 1-15,10 7-2 0,-4-5 0 0,0 1 1 0,1 2-3 16,-7-5 4-16,11 4-5 0,-6-1 3 0,-5-3 0 16,12 4-3-16,-6-1 1 0,-6-3-1 0,8 7 0 15,-4-5 0-15,-4-2 2 0,8 3-5 0,-8-3 3 16,7 4 1-16,-7-4-1 0,8 6 0 0,-4-4 1 15,-4-2 0-15,0 0 2 0,11 4-3 0,-4 0 1 16,0-2-1-16,0 0 0 0,1 1-1 0,0-1-3 0,-1 2 0 16,1-1 0-16,1 0 2 0,-1-3-4 15,-1 2 1-15,0 2-1 0,1-1 2 0,-2-1 0 0,1 1-4 16,0 0 7-16,-7-3-2 0,13 4 2 0,-7-4 0 16,0 3-2-16,-6-3 3 0,12 4-2 0,-6-1 2 15,-6-3 1-15,11 2-1 0,-11-2-2 0,9 3 5 16,-2-1-2-16,0 0 1 0,1 0-2 0,-8-2-2 15,14 2-3-15,-6 0 3 0,-1-2 1 0,-7 0 3 0,17 3 0 16,-9-3-2-16,0 1-1 0,0 0-1 0,-8-1 5 16,17 0-3-16,-10 0 1 0,0 1-1 15,-7-1 2-15,16 1-2 0,-9 0 4 0,1 0 0 0,-8-1 3 16,15 1-1-16,-8 0 0 0,2-1 1 0,-9 0 0 16,16 0-1-16,-9 1 3 0,-7-1-4 0,16 0 1 15,-9 0-1-15,-7 0-1 0,15 2-2 0,-8-1-3 0,1 1-1 16,-8-2 1-16,10 1-5 0,-10-1-3 15,14-1 0-15,-7 1 0 0,-7 0-1 0,9 2 1 0,-9-2 3 16,14 1-1-16,-8 0 3 0,-6-1 3 0,10 0 0 16,-10 0 6-16,13 1 2 0,-13-1 4 15,10 0 2-15,-10 0 1 0,10 0 5 0,-10 0-3 0,14 1-2 16,-14-1 1-16,12 0-4 0,-12 0 0 0,14 0-2 16,-8-1 0-16,-6 1-4 0,11 1 3 0,-2-1-5 15,-9 0-2-15,13 0-4 0,-5-1-1 0,-8 1-2 16,14 1-2-16,-14-1 2 0,13-1-1 0,-6 1 0 0,-7 0 1 15,17 0 2-15,-17 0-2 0,12 0 3 0,-12 0-2 16,13 0 2-16,-5 0 0 0,-8 0 3 0,11 0-2 16,-11 0-1-16,12 1 2 0,-4-2 1 0,-8 1-3 15,13 1 2-15,-13-1 0 0,11-1 1 0,-11 1-1 16,9 0-2-16,-9 0 1 0,13 3 0 0,-13-3-9 16,14-2-3-16,-8 4-2 0,-6-2-1 0,15-2-1 0,-15 2 3 15,10 0 3-15,-10 0 1 0,12 0 2 16,-12 0 1-16,16 2-1 0,-16-2 0 0,14-2 2 15,-14 2 2-15,14-1 1 0,-14 1 1 0,14 0 3 0,-6 0 0 16,2 0 1-16,-2-1-1 0,1 2 1 0,-9-1-2 16,17-2 0-16,1 3 1 0,-3-4 3 0,-1 2 2 15,2-1 5-15,-1-1-1 0,-3 2-2 0,0 1 0 16,-2 0-1-16,-10 0-1 0,15 0 1 0,-8-1 1 16,-7 1 4-16,12-1 0 0,-12 1 4 0,13 0-1 15,-13 0 4-15,10-1 1 0,-10 1-1 0,8-1-5 0,-8 1 0 16,0 0-4-16,8-2-6 0,-8 2-8 0,0 0-15 15,0 0-10-15,0 0-21 0,0 0-25 0,0 0-33 16,0 0-45-16,13-2-167 0,-13 2-384 0,0 0 108 16</inkml:trace>
  <inkml:trace contextRef="#ctx0" brushRef="#br1" timeOffset="639366.2923">19582 10219 273 0,'-10'0'153'0,"10"0"-13"0,-6 3-23 0,6-3 9 16,-7 9-13-16,3-4-4 0,0-1-4 0,-1 4-4 16,0-3 7-16,1 0-6 0,-1 4-5 0,-2 5-3 15,0-1 4-15,-1 0-5 0,0 1-6 0,0 2-5 16,2 0-4-16,0 0-6 0,0 0-5 0,-1 0-5 15,0 1-4-15,3 0-6 0,-1 0-5 0,-7 9-3 16,6-6-2-16,3-3-5 0,-1 1-2 0,1 0-1 0,-3 9 0 16,-1-6-1-16,2-3 0 0,1-2 0 0,0 3 4 15,1-2-1-15,-2 0 1 0,2-2 6 0,-1 2-5 16,-1 1 7-16,2-2-1 0,-1 1 0 0,2-3 2 16,0 1-7-16,0-1-2 0,1-1 0 0,1-2 5 15,0-1-10-15,1-1-1 0,-1-1-4 0,2 0 3 16,1 1-7-16,0 7-6 0,2-6-1 0,0 1 2 0,-1-4-3 15,-1 1 0-15,0 0-4 0,2 7 3 16,1-4-1-16,-1-1 2 0,-1-1 2 0,-1 0 3 0,0 0 1 16,0-2 1-16,-3-7 0 0,7 22 6 0,-3-10-3 15,0-2-3-15,-1 4 0 0,2-3-1 16,-2-1 4-16,0-1-2 0,1-2 0 0,-4-7 1 0,7 17-1 16,-4-12-3-16,1 4 0 0,4 3-6 0,-2 0-2 15,0-4 3-15,0 0-1 0,-1 1-4 0,3 3-2 16,-1-3 0-16,-1-3 5 0,0 4-10 0,1-3 3 15,-3-1 3-15,1 1-5 0,1-1 1 0,5 6-4 0,-3-4 15 16,-2-3-11-16,0 2 3 0,-1-1-5 16,1 0 10-16,-6-6-2 0,13 12-3 0,-8-5 4 0,2 0-8 15,6 3 10-15,-4-3-3 0,-2-1-2 0,0 0 0 16,2 1 2-16,-3-1-5 0,2-2 0 0,-1 3 0 16,1-2 1-16,-3 0-5 0,1 2 3 0,0-2-1 15,1 2-4-15,-1 0 2 0,0-1 0 0,5 6 4 0,-1-4-4 16,1 2 2-16,-4-2-2 0,0 1-2 0,1-1 4 15,-1-4-5-15,0 3 5 0,-2-1 1 0,3 1-5 16,3 4 3-16,-3-4-3 0,-1 0 0 0,2-2 1 16,-1 2 1-16,0-3-4 0,-2 2-4 0,10 4 6 15,-4-1-8-15,2 0-5 0,0-1-3 0,-2-1 1 16,2 3-9-16,1-4 1 0,-3 0 6 0,-2-1-5 16,5 1-2-16,-1 2 3 0,1-2-1 0,-1 0 5 15,-2 0 2-15,4 0-4 0,-2-3 7 0,1 1-3 0,-4-1 4 16,1 0 4-16,3 1-4 0,-1-1 4 0,-3-2-3 15,6 2 1-15,-2 2-1 0,2-3-3 0,-2 1-1 16,1 0-8-16,0 0 3 0,0 0-7 16,-1 1-3-16,-1 0-1 0,2 0 5 0,-3-1-7 0,-1 0 2 15,0 0 1-15,3 2 5 0,-4-2 0 0,1 0 1 16,-2 2 2-16,-2-3 4 0,3 1-1 0,-2 0 4 16,7 1 0-16,-3 1 4 0,3-1-1 0,-1 2 2 15,2-2 3-15,0 0-4 0,4 1 2 0,-4-1 1 0,2 1-12 16,-2-1-2-16,1 1 0 0,1-2 0 0,0-1-1 15,-1 1 7-15,1-2-3 0,-2 2 4 0,0 1 7 16,-2-3 0-16,-2 1 6 0,3 1 7 0,-3-1 3 16,-1-2 0-16,-3 1 2 0,-9-1 2 0,19 2-4 15,-10 0 1-15,-9-2-6 0,19 0 0 0,-11 0-9 16,0 0-8-16,-8 0-16 0,15 0-21 0,-15 0-30 0,0 0-36 16,15-2-37-16,-15 2-37 0,10-2-173 0,-10 2-435 15,0 0 121-15</inkml:trace>
  <inkml:trace contextRef="#ctx0" brushRef="#br3" timeOffset="663092.6283">19214 11664 466 0,'0'0'214'16,"0"0"-34"-16,0 0-20 0,0 0-24 0,0 0-17 16,0 0-14-16,0 0-14 0,0 0-10 0,0 0-6 15,0 0-13-15,0 0-5 0,0 0-1 0,0 0-6 16,0 0 3-16,0 0 11 0,0 0 9 0,0 0 10 15,0 0 9-15,0 0 7 0,0 0 2 0,0 0 6 16,0 0 5-16,0 0 0 0,0 0 0 0,0 0-2 0,0 0 1 16,0 0-4-16,0 0-7 0,0 0-2 0,0 0-10 15,0 0-5-15,0 0-4 0,0 0-9 0,0 0-14 16,0 0-2-16,0 0-8 0,0 0 5 0,0 0-18 16,0 0-2-16,0 0-11 0,0 0 2 0,0 0-8 15,0 0 1-15,0 0-1 0,0 0 0 0,0 0 3 16,0 0 5-16,0 0-1 0,0 0 7 0,0 0 8 15,0 0 4-15,0 0 7 0,0 0-2 0,0 0-7 0,0 0 5 16,0 0-6-16,0 0-2 0,0 0-6 0,0 0-8 16,0 0-4-16,0 0-17 0,0 0-29 0,0 0-29 15,0 0-27-15,0 0-42 0,0 0-49 0,0 0-47 16,0 0-54-16,0 0-211 0,0 0-585 0,0 0 160 16</inkml:trace>
  <inkml:trace contextRef="#ctx0" brushRef="#br3" timeOffset="665868.2121">19584 11410 410 0,'0'0'180'16,"0"0"-29"-16,0 0-13 0,0 0-16 0,0 0-14 15,0 0-15-15,0 0-5 0,0 0-7 0,0 0-8 16,0 0-7-16,0 0-10 0,0 0-10 0,0 0 1 16,0 0-9-16,0 0 0 0,0 0-4 0,0 0 0 15,0 0-6-15,0 0 4 0,0 0-1 0,0 0-2 16,0 0 4-16,0 0 4 0,0 0 1 0,0 0 7 0,0 0 2 16,0 0 10-16,0 0 1 0,0 0 7 0,0 0 7 15,0 0 1-15,0 0 5 0,18 15 2 0,-18-15 2 16,0 0-5-16,0 0-4 0,0 0-6 0,0 0-2 15,0 0-5-15,0 0-8 0,0 0 4 0,0 0-9 16,4 4-6-16,-4-4-3 0,0 0-1 0,0 0-8 16,0 0-1-16,-6 14-8 0,6-14-4 0,0 0-10 15,-2 8-2-15,2-8-17 0,0 0-17 0,0 0-14 16,2 10-5-16,-2-10-13 0,0 0-8 0,5 4 3 0,-5-4 0 16,0 0-1-16,6 3 5 0,-6-3 9 0,0 0 2 15,0 0 7-15,9 0 6 0,-9 0 9 0,0 0 13 16,0 0 15-16,0 0 15 0,12-5 14 0,-12 5 13 15,0 0 8-15,0 0 3 0,5-5 4 0,-5 5 3 16,0 0 0-16,0 0 2 0,0 0 0 0,0 0 5 16,0 0-3-16,0 0 2 0,0 0-3 0,0 0 1 15,0 0-5-15,0 0-8 0,0 0-3 0,0 0 3 16,0 0-11-16,0 0 0 0,0 0-6 0,0 0-9 0,0 0-4 16,0 0-6-16,-27 3-13 0,27-3-7 15,0 0-4-15,0 0-12 0,-4 7-7 0,4-7-5 0,0 0 4 16,0 0-9-16,0 0 1 0,0 0-6 0,0 0-1 15,0 0 1-15,0 0 2 0,0 0 2 0,0 0 5 16,0 0 5-16,0 0 3 0,0 0 4 0,0 0 7 16,23-10 7-16,-23 10 9 0,5-4 15 0,-5 4 7 0,5-6 7 15,-5 6 2-15,0 0 11 0,5-4 0 0,-5 4 1 16,0 0-7-16,0 0 4 0,0 0-2 0,0 0 1 16,0 0 6-16,0 0-4 0,0 0 11 0,0 0-15 15,0 0 1-15,0 0-5 0,0 0-7 0,0 0-1 16,0 0-6-16,0 0-6 0,0 0-5 0,0 0-12 15,0 0-12-15,0 0-7 0,0 0-20 0,0 0-15 16,0 0-11-16,0 0-5 0,0 0-5 0,0 0 0 0,0 0 2 16,0 0 3-16,0 0 3 0,0 0 4 15,8-7 6-15,0 5 9 0,-8 2 9 0,10-4 7 0,-5-1 16 16,-1 0 13-16,0 0 11 0,2 0 11 0,-1-1 8 16,-1 1 8-16,-4 5 11 0,6-10 0 0,-4 6-2 15,-2 4 3-15,3-7 2 0,-3 7-4 0,1-12-1 16,-1 12 3-16,0 0 0 0,0 0 8 0,-7-11-3 15,7 11 1-15,-6-3-5 0,6 3 5 0,0 0-4 16,-12-1-4-16,12 1-4 0,0 0-2 0,0 0-7 0,-15 6 2 16,11-3-5-16,4-3-3 0,0 0-6 0,-7 7-5 15,7-7-1-15,-6 4-7 0,6-4-7 0,-4 4-3 16,4-4-7-16,0 0-2 0,0 0-7 0,-2 9-8 16,2-9-4-16,0 0-15 0,0 0-7 15,0 0-10-15,0 0-4 0,0 0-5 0,0 0 4 0,0 0 4 16,0 0 3-16,0 0 9 0,0 0 3 0,0 0 10 15,0 0 16-15,0 0 11 0,0 0 13 0,0 0 11 16,0 0 14-16,0 0 5 0,0 0 5 0,0 0 7 0,0 0 3 16,0 0 1-16,0 0 5 0,0 0 4 0,0 0 9 15,0 0-6-15,0 0 2 0,0 0-3 0,0 0 9 16,0 0-11-16,-20-4-7 0,13 7-3 0,2 1-7 16,-1 1 3-16,1-1-9 0,5-4-6 0,-8 8-4 15,3-6-13-15,5-2-4 0,-5 6-12 0,5-6-9 0,0 0-14 16,-3 6-9-16,3-6-7 0,0 0-8 15,0 0-5-15,0 0-3 0,0 0-1 0,0 0-2 16,0 0 2-16,0 0 2 0,0 0 4 0,0 0 5 0,0 0 6 16,0 0 5-16,0 0 4 0,0 0 5 15,0 0 6-15,0 0 12 0,0 0 6 0,0 0 14 0,0 0 7 16,0 0 16-16,22-12 5 0,-22 12 11 0,0 0-1 16,3-6 4-16,-3 6 0 0,0 0 4 15,0 0-4-15,1-8-1 0,-1 8-1 0,0 0 0 0,0 0-1 16,0 0 2-16,0 0 0 0,0 0-11 0,0 0 9 0,0 0-12 15,0 0 0-15,-24 10-8 0,24-10-1 16,-5 7-6-16,5-7-4 0,-5 7-15 0,5-7-8 16,-4 8-12-16,4-8-14 0,-2 4-11 0,2-4-10 0,0 0-9 15,0 0-2-15,0 0-7 0,0 0-3 0,0 0 6 16,6 10 0-16,-6-10 5 0,0 0 3 0,0 0 4 16,0 0 10-16,0 0 2 0,0 0 15 0,17-6 5 15,-17 6 16-15,8-8 9 0,-8 8 9 0,6-6 15 0,-3 2 11 16,-3 4 9-16,5-5 10 0,-5 5 4 15,3-7-1-15,-3 7 1 0,2-6 2 0,-2 6 0 0,0 0 1 16,0 0 0-16,0 0 1 0,0 0 1 0,0 0-9 16,0 0 0-16,0 0-4 0,0 0-1 0,0 0-8 15,0 0 9-15,0 0-10 0,-27 8-5 0,24-3-9 16,3-5-1-16,-5 6-11 0,5-6-2 0,-4 6-16 16,4-6-9-16,0 0-14 0,-1 8-9 0,1-8-17 15,0 0-11-15,0 0-6 0,0 0-11 0,0 0-2 0,10 9-1 16,-10-9 0-16,0 0 1 0,8 0 0 15,-8 0 8-15,0 0 4 0,0 0 16 0,13-2 4 0,-13 2 10 16,0 0 11-16,9-3 13 0,-9 3 14 0,0 0 14 16,8-6 13-16,-8 6 14 0,4-3 5 0,-4 3 10 15,0 0 3-15,0 0 2 0,3-9 3 0,-3 9 0 16,0 0 7-16,0 0 2 0,0 0 1 0,0 0 5 16,0 0-4-16,0 0-4 0,0 0-1 0,0 0-8 15,-21 0-4-15,21 0-3 0,0 0-5 0,-12 6-4 16,12-6-5-16,-7 6-5 0,7-6-6 0,-5 6-5 0,5-6-10 15,-3 5-11-15,3-5-9 0,0 0-12 0,-2 8-5 16,2-8-6-16,0 0-6 0,0 0-3 0,0 0 1 16,0 0-4-16,5 9-4 0,-5-9 0 0,0 0 4 15,0 0 1-15,0 0 6 0,11 0 3 0,-11 0 5 16,0 0 2-16,0 0 5 0,0 0 7 0,0 0 8 0,14-9 13 16,-14 9 7-16,3-5 12 0,-3 5 5 15,3-6 4-15,-3 6 4 0,0 0 2 0,0 0 4 0,0 0 4 16,0 0 7-16,0 0 2 0,0 0-2 0,0 0 9 15,0 0-8-15,0 0-7 0,0 0 1 0,-13-6-5 16,13 6-1-16,0 0-8 0,0 0-2 0,0 0-3 16,-15 12-2-16,15-12-3 0,-2 6-5 0,2-6-9 15,0 0-11-15,0 8-7 0,0-8-13 0,0 0-12 16,0 0-7-16,9 7-9 0,-9-7-8 0,0 0 0 0,9 5 1 16,-9-5-1-16,0 0 1 0,10 0 1 15,-10 0 7-15,0 0 5 0,0 0 4 0,13-4 3 0,-13 4 10 16,0 0 5-16,10-8 9 0,-6 3 7 0,-1 0 5 15,-3 5 10-15,5-10 15 0,0 5 5 0,-5 5 4 16,2-10 4-16,-2 10 3 0,2-9 4 0,-2 9-1 16,0 0-1-16,-2-10 2 0,2 10 1 0,0 0-1 15,-4-9 5-15,4 9-6 0,0 0 6 0,-8-3-10 0,8 3 0 16,0 0-4-16,0 0-3 0,0 0-5 0,0 0-1 16,0 0-3-16,0 0-1 0,-15 7-5 0,15-7-8 15,0 0-6-15,0 0-11 0,-3 8-5 0,3-8-8 16,0 0-2-16,0 0-3 0,0 0-4 0,0 0-2 15,0 0-1-15,0 0-2 0,0 0 1 0,0 0 4 16,0 0 4-16,19 2 1 0,-19-2 3 0,0 0 5 0,0 0 3 16,0 0 8-16,12-7 4 0,-12 7 4 15,5-4 4-15,-5 4 11 0,4-8-3 0,-4 8-1 0,0 0 0 16,2-7-2-16,-2 7-6 0,0 0-10 0,0 0-22 16,0 0-25-16,0 0-31 0,0 0-50 0,0 0-55 15,0 0-189-15,0 0-455 0,0 0 127 0</inkml:trace>
  <inkml:trace contextRef="#ctx0" brushRef="#br3" timeOffset="669272.4221">19168 11335 317 0,'0'0'218'0,"0"0"-23"0,0 0-15 16,0 0-14-16,0 0-7 0,0 0-7 0,0 0-5 16,0 0-8-16,0 0-5 0,0 0-8 0,0 0-7 0,0 0-2 15,0 0-6-15,0 0-8 0,-10 22-2 16,10-22-6-16,-3 11-7 0,0-4-3 0,1-1-4 0,0 1-1 16,-2 1-4-16,2 1-4 0,-2-1-1 0,1 1-3 15,-1 4-2-15,-1-1-2 0,0 1-2 16,1-2-11-16,-1 0 1 0,0 1-3 0,0 3-6 0,1-3 5 15,0-3-12-15,1 0-6 0,0-1 3 0,1 0-2 16,-2 0-2-16,2-2 2 0,-1 1-1 0,3-7-7 16,-4 13-1-16,4-8-1 0,0-5 0 0,-4 10-3 15,4-10 1-15,-3 7 0 0,3-7 4 0,-3 6-4 0,3-6-1 16,0 0-4-16,-4 6-2 0,4-6 0 16,0 0 1-16,0 0 0 0,-4 5-1 0,4-5-5 0,0 0-4 15,0 0-5-15,0 0-2 0,0 0-5 16,0 0-3-16,0 0 0 0,0 0-3 0,0 0-1 0,-3-27-3 15,5 19 3-15,0-7-5 0,-1 4 6 0,2-1 2 16,-1-3-1-16,0 5-2 0,1-1-4 0,-1 2 4 16,0 1 2-16,1 0 2 0,0 0 2 0,0 1-3 15,0 0 4-15,0 0 2 0,-3 7 0 0,4-11-4 16,-1 4 5-16,-1 2-2 0,-2 5 4 0,6-10 0 0,-6 10 7 16,5-7-6-16,-5 7 0 0,6-6-4 0,-6 6 5 15,6-6-2-15,-6 6 5 0,6-3 5 0,-6 3 1 16,0 0 8-16,7-3 1 0,-7 3 8 0,0 0 5 15,0 0 0-15,0 0-4 0,10 11-1 0,-10-11-1 16,4 11 6-16,-2-5-9 0,1 1-1 0,-2-1 0 16,1 2 0-16,1-1-8 0,-1-2-2 0,-2-5 6 0,3 11-4 15,-3-11 3-15,3 9-4 0,-3-9-2 0,3 6-1 16,-3-6 0-16,4 8 2 0,-4-8-8 16,3 6 11-16,-3-6-3 0,0 0-2 0,6 4-5 0,-6-4 7 15,0 0-10-15,9 2 11 0,-9-2-17 0,0 0-4 16,15-4-2-16,-9 0-7 0,-1 0 3 0,1-1-6 15,1 0 11-15,-1 1 1 0,0-1-1 0,-1 0 1 16,1 1-4-16,-1-1 9 0,-5 5-5 0,9-6 6 16,-5 3 0-16,-4 3-2 0,0 0 2 0,7-9 2 0,-7 9 0 15,4-4-1-15,-4 4 1 0,0 0 3 0,5-4-2 16,-5 4 4-16,0 0-8 0,0 0 9 0,5-4 0 16,-5 4-1-16,0 0 0 0,0 0 4 0,0 0 3 15,0 0 2-15,0 0-1 0,0 0 0 0,0 0-2 16,0 0 7-16,12 9-11 0,-12-9 8 0,2 6-1 0,-2-6-3 15,3 9 6-15,-3-9-7 0,1 9 3 16,-1-9 1-16,0 11-4 0,0-11-5 0,1 11-2 16,0-4 2-16,-1-7-2 0,-1 13-4 0,2-8 3 15,-1-5 1-15,0 14-6 0,0-14 5 0,0 13-4 0,0-13-6 16,0 12 4-16,0-5 2 0,0 0-4 0,0-7-8 16,0 12 1-16,0-12-2 0,-1 13 0 0,1-5-7 15,-1-1-14-15,1-7-17 0,-2 11-19 0,2-5-21 16,0-6-34-16,0 0-32 0,0 12-39 0,1-9-53 15,-1-3-161-15,0 0-496 0,2 10 138 0</inkml:trace>
  <inkml:trace contextRef="#ctx0" brushRef="#br3" timeOffset="671492.4861">20223 11264 211 0,'0'0'363'15,"0"0"-63"-15,0 0-34 0,0 0-33 0,0 0-24 0,0 0-27 16,-19 8-21-16,14-5-16 0,3 0-14 0,-1 1-17 16,3-4-14-16,0 0-11 0,-3 10-13 0,3-10-12 15,-1 4-18-15,1-4-8 0,0 0-8 0,-1 7-11 16,1-7 2-16,0 0-4 0,0 0-6 0,5 3-3 16,-5-3-3-16,0 0-1 0,0 0-9 0,6 0 2 15,-6 0 1-15,0 0 1 0,0 0 6 0,0 0-2 16,9-5 2-16,-9 5 3 0,0 0 6 0,3-7 8 0,-3 7 7 15,3-4 3-15,-3 4-2 0,0 0 5 16,2-4-5-16,-2 4 0 0,0 0-2 0,0 0 3 0,0 0 7 16,0 0 2-16,0 0 1 0,0 0 5 0,0 0-3 15,-9-11 1-15,9 11-3 0,0 0-1 0,0 0-4 16,0 0-5-16,0 0-1 0,0 0-2 0,0 0-4 16,0 0-3-16,0 0-8 0,-13 12-8 0,13-12-10 0,0 0-12 15,0 0-14-15,0 0-14 0,2 7-2 16,-2-7-8-16,0 0-5 0,0 0-7 0,0 0-1 0,0 0 4 15,0 0 1-15,0 0 9 0,0 0 5 0,0 0 4 16,0 0 7-16,0 0 8 0,18-10 9 0,-18 10 10 16,3-6 16-16,0 3 10 0,-3 3 6 0,2-7 9 15,-2 7 9-15,0-8 0 0,0 8 1 0,0 0 7 16,0 0 6-16,0 0 0 0,0 0 21 0,-6-10-1 16,6 10 7-16,0 0-13 0,0 0 19 0,0 0-2 15,0 0-2-15,-19 14-8 0,19-14-10 0,-6 8-9 0,3-3-2 16,3-5-6-16,-5 9-5 0,5-9-14 0,-3 7-6 15,3-7-17-15,0 0-10 0,-2 10-14 0,2-10-14 16,0 0-8-16,-2 6-9 0,2-6-8 0,0 0-6 16,0 0-4-16,0 0-2 0,0 0-2 0,0 0 2 15,0 0 1-15,0 0 7 0,0 0-1 0,0 0 11 16,0 0 8-16,0 0 11 0,0 0 9 0,0 0 9 0,15-13 14 16,-15 13 10-16,3-7 14 0,-3 7 2 0,0 0 6 15,3-8 7-15,-3 8 0 0,0 0 1 0,0 0 1 16,0 0 0-16,-2-10 1 0,2 10 0 0,0 0-1 15,0 0-5-15,0 0-6 0,0 0 12 0,-7-6-3 16,7 6-4-16,0 0-1 0,0 0-8 0,0 0-7 16,0 0-2-16,0 0-5 0,-11 2-14 0,11-2-11 15,0 0-11-15,0 0-13 0,0 0-13 0,0 0-15 16,0 0 0-16,0 0-2 0,0 0 3 0,0 0-7 16,0 0-3-16,0 0 8 0,0 0-3 0,0 0 1 0,0 0 3 15,0 0 8-15,0 0 5 0,0 0 2 0,25 0 8 16,-25 0 3-16,8-7 4 0,-2 2 5 0,-6 5 5 15,10-7 11-15,-6 1 15 0,3 0 15 0,-3 0 13 16,-1 2 12-16,-1 0 5 0,-2 4 0 0,3-5 7 0,-3 5 5 16,0 0 0-16,0 0 5 0,0 0 0 0,0 0 1 15,0 0 3-15,0 0-10 0,-13-8-5 0,13 8-3 16,0 0-2-16,0 0-1 0,-17 11-19 0,12-5 6 16,0-3-4-16,5-3-1 0,-7 7-9 0,7-7 2 15,-6 7-13-15,4-2-11 0,2-5-13 0,-1 7-9 16,1-7-14-16,-2 7-5 0,2-7-10 0,0 0-9 15,0 0-5-15,0 0-1 0,8 5 1 0,-8-5-4 16,0 0 8-16,0 0 3 0,0 0 4 0,0 0 8 0,0 0 7 16,0 0 7-16,0 0 10 0,0 0 9 0,16-10 7 15,-14 6 8-15,0-2 4 0,1-2 8 16,-2 2 9-16,2 1 5 0,0-1 6 0,0 1 6 0,-1 0 7 16,-2 5 0-16,0-6-7 0,0 6 0 0,0-8 3 15,0 8 6-15,0 0 0 0,0 0 3 0,0 0-2 16,0 0 5-16,-11-5-5 0,11 5-3 0,0 0-3 15,0 0-4-15,-13 11-3 0,13-11-16 0,-5 7 13 0,5-7-8 16,-2 8-1-16,2-8-12 0,-5 10-9 16,5-10-10-16,-1 9-11 0,1-9-13 0,2 5-14 0,-2-5-15 15,5 7-8-15,-5-7-10 0,0 0-13 0,0 0-3 16,8 5-8-16,-8-5-4 0,0 0 0 0,0 0 3 16,0 0 13-16,0 0-2 0,0 0 12 0,21-12 2 15,-18 8 17-15,1-2 10 0,0 2 19 0,0-3 11 16,-4 7 16-16,5-11 17 0,-2 6 13 0,-1-1 6 0,-2 6 6 15,1-7 5-15,-1 7 16 0,0 0 8 16,0 0 13-16,-5-6-1 0,5 6 6 0,0 0 2 0,0 0-1 16,0 0-4-16,-18 7-7 0,12-1-3 0,1-2-8 15,2 2-7-15,-1-1-8 0,4-5-8 0,-5 11-15 16,4-7-17-16,1-4-25 0,0 0-27 0,0 0-31 16,3 13-30-16,-3-13-27 0,0 0-31 0,5 5-50 15,-5-5-124-15,0 0-410 0,7 5 115 0</inkml:trace>
  <inkml:trace contextRef="#ctx0" brushRef="#br3" timeOffset="671838.6436">20270 11220 286 0,'0'0'293'16,"-6"-5"-31"-16,6 5-23 0,0 0-23 0,0 0-15 16,-11-1-15-16,11 1-17 0,0 0-21 0,0 0-11 0,-13 5-25 15,13-5 2-15,-6 4-10 0,6-4-7 0,-7 5-11 16,7-5-8-16,-7 6-5 0,7-6-3 0,-4 5-7 15,3-1-3-15,1-4-12 0,-1 5-5 16,1-5-3-16,0 0-12 0,3 9 1 0,-3-9-4 0,4 5-10 16,-4-5-4-16,4 2-6 0,0 1-5 0,-4-3-7 15,7 2-10-15,-7-2 1 0,9 0-2 0,-9 0-5 16,8-1-2-16,-8 1-1 0,8-4 5 0,-3 2 0 16,-2-3 4-16,-3 5 5 0,8-4 4 0,-5-1 6 15,-3 5 8-15,5-9 4 0,-3 4 6 0,-1 0 0 0,-1 5 1 16,1-6 2-16,-1 6 8 0,0 0 0 0,-2-9 5 15,2 9 2-15,0 0 3 0,0 0 4 0,-8-6-8 16,8 6-7-16,0 0 4 0,0 0 3 0,-8-2-4 16,8 2-7-16,0 0-3 0,0 0-11 0,0 0-11 15,0 0-24-15,0 0-28 0,0 0-29 0,0 0-49 16,0 0-42-16,0 0-236 0,0 0-491 0,0 0 137 16</inkml:trace>
  <inkml:trace contextRef="#ctx0" brushRef="#br3" timeOffset="672859.7192">19826 11012 303 0,'0'0'284'16,"0"0"-37"-16,0 0-29 0,0 0-25 0,0 0-17 16,0 0-15-16,0-9-19 0,0 9-15 15,0 0-10-15,0 0-13 0,0 0-5 0,0 0-7 0,0 0-3 16,0 0-2-16,0 0-1 0,0 0 6 0,0 0-4 15,0 0-3-15,0 0-2 0,0 0-4 0,-11 26-3 16,8-20-3-16,-1 3-3 0,-2-1-4 0,6-8-2 16,-8 16-4-16,4-8-5 0,-1 0-1 0,0-2-5 0,-1 9-9 15,-2-3-3-15,3-2-1 0,0-2-6 0,2-1 1 16,3-7-9-16,-5 11 1 0,5-11 1 0,-6 8-5 16,6-8-9-16,0 0 5 0,-6 7-11 0,6-7-1 15,0 0-6-15,-4 7-5 0,4-7-3 0,0 0 3 16,0 0-5-16,0 0-2 0,0 0-6 0,0 0 1 15,0 0-4-15,0 0-4 0,0 0-3 0,0 0-7 16,-3-21-6-16,3 21-6 0,5-15 0 0,-3 8-3 16,2 0-2-16,0-1 1 0,1 1-3 0,-1-2 6 0,-1 2 0 15,1 0 6-15,0 0 7 0,-1 0-1 0,0 2 9 16,-3 5 4-16,6-9 2 0,-2 4 7 0,-4 5 6 16,0 0 6-16,5-7 5 0,-5 7 8 0,0 0 3 15,6-4 7-15,-6 4 1 0,0 0 3 0,0 0-1 16,0 0 1-16,0 0 2 0,0 0 1 0,14 8 4 15,-14-8 3-15,7 9-6 0,-3-5 1 0,-4-4 2 16,4 9 3-16,-4-9 5 0,6 16 0 0,-3-8 0 0,0 0-5 16,-1-1 1-16,0 3 4 0,-2-10-4 15,4 15-2-15,-2-6-4 0,-2-9-1 0,4 14-2 0,-4-14-1 16,2 12-3-16,-2-12-7 0,2 8 2 0,-2-8 1 16,3 12-1-16,-3-12-4 0,5 6 8 0,-5-6-9 15,0 0-6-15,5 5-3 0,-5-5-2 0,0 0 0 16,0 0-4-16,0 0 1 0,20-6-4 0,-20 6 1 15,12-8-1-15,-4 1 0 0,3-2-3 0,1-1 4 16,-2-2 1-16,-1 0 1 0,-3 1-2 0,1 2 0 0,0 2 5 16,-3-1 0-16,1 0-6 0,0 1-2 0,-1-2 0 15,-2 2-2-15,1-1-4 0,1 4-3 0,-4 4-16 16,3-10-16-16,-3 10-29 0,0 0-38 0,0 0-48 16,1-11-43-16,-1 11-185 0,0 0-472 0,0 0 130 15</inkml:trace>
  <inkml:trace contextRef="#ctx0" brushRef="#br4" timeOffset="698702.1295">20261 11110 453 0,'0'0'204'0,"0"0"-27"16,0 0-30-16,0 0-20 0,0 0-22 0,0 0-22 16,0 0-2-16,0 0-20 0,0 0-8 0,0 0-15 0,0 0 2 15,0 0-6-15,0 0-8 0,0 0 1 0,0 0-2 16,0 0 4-16,0 0-15 0,0 0 3 0,0 0 6 16,0 0 2-16,0 0 5 0,19 9 0 0,-14-9 11 15,-5 0 0-15,0 0 11 0,0 0 3 0,11-2 3 16,-11 2 3-16,0 0 4 0,0 0-1 0,6-2-2 15,-6 2 2-15,0 0-13 0,0 0 11 0,0 0-3 16,0 0-6-16,0 0-3 0,0 0-4 0,4 4-3 16,-4-4-2-16,0 0-4 0,0 0-6 0,0 0 1 15,-4 12-3-15,4-12-3 0,0 0-2 0,0 9-5 0,0-9 1 16,0 8-3-16,0-8 2 0,1 6-3 0,1-2-8 16,-2-4 5-16,2 7-9 0,-2-7-8 0,5 3-5 15,-2 0-8-15,-3-3-6 0,9 2-2 0,-2 1-1 16,-2-3-2-16,2 2 7 0,-7-2-1 0,10 2 5 15,-10-2 1-15,0 0 1 0,11 0 6 0,-11 0 12 16,0 0 1-16,8 0 14 0,-8 0 4 0,0 0 7 16,0 0 1-16,0 0-1 0,0 0 2 0,0 0 2 0,0 0 1 15,0 0 6-15,0 0 6 0,0 0-2 0,0 0 6 16,0 0-3-16,0 0 3 0,0 0-3 0,0 0-3 16,0 0-2-16,-20 13-2 0,20-13 3 0,-8 8-5 15,6-5-6-15,-4 2-4 0,6-5 0 0,-4 9-4 16,4-9-3-16,-1 8-4 0,1-8-2 0,0 0-4 0,0 0-10 15,5 11-5-15,-5-11-4 0,4 3-10 0,-4-3 1 16,0 0-11-16,7 3 13 0,-7-3 2 0,0 0-2 16,8 4-1-16,-8-4 8 0,0 0-3 0,0 0 3 15,13-4 8-15,-13 4 2 0,8-4 7 0,-8 4 8 16,6-5 6-16,0 0 13 0,-6 5 0 0,6-7 8 16,-4 2-2-16,-2 5 2 0,2-7 1 0,-2 7-7 15,0 0 2-15,0 0 3 0,0 0 1 0,0 0 2 16,-8-16-8-16,8 16 8 0,0 0-2 0,-13 0-6 15,13 0 3-15,0 0-4 0,-18 7-4 0,18-7-7 0,-12 7 4 16,12-7-11-16,-7 7 3 0,7-7-2 0,-6 11-1 16,3-6-10-16,3-5 1 0,-3 11-9 0,3-11-3 15,0 0-14-15,2 11-12 0,-2-11-5 0,0 0-11 16,7 7 3-16,-7-7-6 0,6 4 0 0,-6-4 4 0,0 0 3 16,8 1 0-16,-8-1 4 0,0 0 0 15,13-3 5-15,-13 3 4 0,7-5-6 0,-7 5 13 0,6-6 4 16,-6 6 13-16,8-8 2 0,-5 2 9 0,-3 6-5 15,4-9-4-15,-4 9 10 0,0-9 4 0,0 9 10 16,0 0 0-16,0 0 3 0,-9-11 9 0,9 11-3 16,-10-5 1-16,10 5 6 0,0 0-3 0,-14 0-2 15,14 0 1-15,0 0-3 0,0 0-8 0,-15 6 1 16,15-6-2-16,-6 5-3 0,6-5 2 0,0 0-5 0,-6 11-3 16,6-11-4-16,0 0-9 0,0 0-15 0,0 11-19 15,0-11-7-15,0 0-14 0,0 0-4 0,7 7-12 16,-7-7-2-16,0 0 0 0,8 0 0 0,-8 0 1 15,0 0 3-15,0 0 3 0,12 0 9 0,-12 0 1 16,0 0 6-16,0 0 6 0,8-9 10 0,-8 9 11 16,4-8 9-16,-4 8 7 0,0 0 7 0,3-9 2 15,-3 9 8-15,0 0 8 0,0 0 3 0,-5-13 14 0,5 13 9 16,0 0 3-16,-11-3-1 0,11 3 11 0,0 0-18 16,-22 0 6-16,22 0 15 0,-17 6 4 0,9-2-11 15,1-1 3-15,2 3-12 0,5-6 1 0,-11 10-5 16,7-3 0-16,4-7-9 0,-6 10-3 0,6-10 0 15,-2 13-7-15,2-13-16 0,0 0-11 0,2 11-12 0,-2-11-19 16,5 5-4-16,-5-5-3 0,5 6-3 0,-5-6-3 16,8 4 2-16,-8-4 2 0,6 0 4 0,-6 0-2 15,9 0 3-15,-9 0 4 0,11-2 5 0,-4-2 6 16,-1-1 2-16,-1-1 0 0,0-1 7 16,1 0 7-16,1 0 2 0,-2-1 10 0,-2-6 9 0,1 2 1 15,-2 1 6-15,-1 5 2 0,-1 6-1 0,-3-12 6 16,3 12 2-16,-5-10 10 0,5 10 4 0,-10-7 9 15,10 7-2-15,-12-1 5 0,12 1 1 0,-16 1 0 16,16-1 1-16,-17 4-6 0,11 0-3 0,-1 0 0 0,0 1-6 16,2 2-6-16,5-7 2 0,-9 12-4 0,6-5-7 15,1 0-2-15,2-7-3 0,0 12-5 0,0-12-9 16,5 13-14-16,-5-13-15 0,11 8-3 0,-6-4-11 16,3-2 2-16,-2 1-11 0,-6-3-6 0,11 4 0 15,-11-4 4-15,13 0 3 0,-6 0 7 0,-7 0 0 16,12-4 6-16,-4 1-3 0,-3-1 11 0,0-1 2 0,-1 0 16 15,-4 5 0-15,6-12 10 0,-4 7 3 0,-2 5-8 16,4-11 17-16,-4 11 5 0,0 0-6 0,2-12 4 16,-2 12-4-16,0 0 14 0,-5-9 4 0,5 9 4 15,-7-2-4-15,7 2 6 0,0 0-3 0,0 0 3 16,0 0-7-16,-20 6 3 0,20-6-6 0,-7 5-4 16,7-5 2-16,-4 6-7 0,4-6-5 0,0 0-3 0,-3 10-10 15,3-10-19-15,0 0-13 0,0 0-8 0,3 10-11 16,-3-10-12-16,0 0-4 0,0 0-1 0,9 3 2 15,-9-3-3-15,0 0-1 0,0 0 13 0,0 0 5 16,14-4 0-16,-14 4 6 0,6-6 5 0,-6 6 10 16,5-7 7-16,-5 7 9 0,3-6 8 0,-3 6 7 15,0 0 7-15,0-9 16 0,0 9 5 0,0 0 1 0,0 0 6 16,-8-13 9-16,8 13 1 0,-9-2 3 16,9 2 2-16,-16 0-5 0,16 0 6 0,-16 0-9 0,16 0-8 15,-15 4 0-15,15-4-3 0,-12 3-1 0,8 2-6 16,4-5-3-16,-10 4-3 0,10-4-10 0,-8 5-2 15,8-5-16-15,0 0-5 0,0 0-9 0,0 0-7 16,0 0-11-16,0 0-2 0,-3 5-4 16,3-5 3-16,0 0 0 0,0 0-5 0,0 0 9 0,0 0 3 0,0 0 7 15,0 0 3-15,0 0 3 0,0 0 11 16,0 0 5-16,19-13-9 0,-19 13 22 0,0 0 5 0,0 0 2 16,0 0 8-16,4-9-8 0,-4 9 8 0,0 0 0 15,0 0-5-15,0 0 3 0,0 0-2 0,0 0 3 16,0 0-3-16,0 0 0 0,0 0-7 0,0 0-1 15,0 0-7-15,-23-4-8 0,23 4-6 0,0 0-14 16,0 0-10-16,0 0-10 0,0 0-10 0,0 0-8 16,-12 5-12-16,12-5-18 0,0 0-25 0,0 0-32 0,0 0-37 15,-7 4-50-15,7-4-219 0,0 0-549 16,0 0 152-16</inkml:trace>
  <inkml:trace contextRef="#ctx0" brushRef="#br4" timeOffset="703954.5576">20606 11044 375 0,'18'-4'184'0,"2"-3"-20"0,9-2-12 0,3 0-12 0,2 0-4 16,2 0-8-16,6 1-1 0,21-9-1 0,-15 5 5 16,14-2-7-16,2-2-4 0,-17 4-2 0,19-4 0 0,-4 5-12 15,-12-2-5-15,15 0-8 0,-2 5-12 16,-13 2-4-16,11 1-6 0,-10-2-12 0,14 0-3 0,0 2-5 15,-1 2-7-15,1 1-1 0,-2 2-8 0,1 0-5 16,2-1-3-16,-2-1 0 0,-17 2-4 0,-3 0-3 16,-2 0-3-16,25 3 4 0,-16-1-2 0,-12 0 0 15,0-1 1-15,4-1 3 0,-2 2-1 0,-3-2 5 16,-5 2-5-16,4-1 2 0,-12-1-3 0,-4 3 9 16,0-2-7-16,-2-2-3 0,-2 2-3 0,1-2 0 15,-2 1 4-15,1 0 2 0,-5 1 0 0,0 2-4 0,-2-3 1 16,6-3-3-16,1 6-2 0,-5-3 3 15,0 0-7-15,-1 0 2 0,-2 0-5 0,0 0 1 0,-9 0-1 16,17 3-5-16,-7-6-17 0,-2 3-15 0,-8 0-22 16,13-3-20-16,-13 3-30 0,9 0-29 0,-9 0-29 15,0 0-34-15,8 3-38 0,-8-3-126 0,0 0-429 16,0 0 121-16</inkml:trace>
  <inkml:trace contextRef="#ctx0" brushRef="#br4" timeOffset="704274.1492">22747 10736 570 0,'-7'-4'378'0,"3"1"-30"16,4 3-22-16,0 0-19 0,-11-5-32 0,11 5-30 0,0 0-19 15,0 0-25-15,0 0-23 0,0 0-18 16,0 0-14-16,0 0-16 0,0 0-18 0,34 8-11 0,-17-5-9 15,12 4-19-15,-4-3-4 0,-5-1-10 0,-2 1-19 16,2 0-19-16,-1-1-9 0,0 1-7 0,-4 1-3 16,2 2-7-16,-4-5 1 0,-2 3 1 0,-2 0-2 15,0-1 0-15,-2 0 9 0,-2 2-1 0,-2 2-6 0,-1-1 4 16,-1 0 8-16,-1-7 6 0,-6 15 9 16,-3-3 10-16,-3 0 18 0,1-1-8 0,-2 0 2 15,0-2-4-15,-2 1-1 0,3 0-9 0,0-5-16 0,3 2-32 16,-4 4-40-16,4-5-58 0,2-2-78 15,-1-1-104-15,8-3-216 0,-8 5-611 0,8-5 166 0</inkml:trace>
  <inkml:trace contextRef="#ctx0" brushRef="#br4" timeOffset="705353.8338">23347 10882 209 0,'0'0'236'0,"0"0"-33"0,0 0-33 0,0 0-18 16,0 0-21-16,6-6-15 0,-6 6-19 0,0 0-11 15,0 0-13-15,0 0-13 0,0 0-9 0,7-5-10 16,-7 5-10-16,0 0 0 0,0 0-12 0,9-6-1 16,-9 6-2-16,0 0-1 0,12-4-4 0,-12 4 1 0,14-4-5 15,-14 4 8-15,11-4 4 0,-11 4 3 0,12-4 9 16,-4 1 9-16,-2 1 15 0,1 0 9 15,0-4 13-15,1 4 13 0,-1-3 12 0,-1 0 0 0,-6 5 11 16,11-9-2-16,-3 4 5 0,-3-1-2 0,0-1-4 16,-5 7-8-16,9-9 7 0,-6 2-12 0,-3 7-5 15,7-10-10-15,-7 10-5 0,2-7-7 0,-2 7-1 16,0 0-3-16,0 0-3 0,0 0 3 0,-14-15 3 16,6 13 2-16,8 2-4 0,-20 0 0 0,5 2 0 15,-2 1-6-15,1 3 1 0,0-2-1 0,3 5-4 0,-3 0-1 16,3 0-5-16,2 2-9 0,1 1-3 0,2-2-3 15,5 0-5-15,0 6 1 0,3-6-6 0,0 3-6 16,4 1-5-16,-1-2-13 0,3-2-19 0,5 2-26 16,3-1-17-16,-1-1-24 0,2 0-20 0,3-3-16 15,1-2-16-15,-2 0-22 0,0-4-18 0,2 0-16 16,-1 2-14-16,0-3-3 0,1 0-8 0,-1 0 2 0,-1-3-1 16,0 2-139-16,0-4-424 0,-1-1 119 0</inkml:trace>
  <inkml:trace contextRef="#ctx0" brushRef="#br4" timeOffset="706012.5548">23741 10894 1198 0,'13'-9'13'0,"-3"3"34"0,-5-2 23 0,2 2 25 15,-5 1 8-15,-2 5 8 0,7-9 8 0,-7 9 8 16,0 0 4-16,5-8 0 0,-5 8 4 0,0 0-1 16,0 0-2-16,0 0-2 0,0 0-1 0,0 0-3 15,0 0 0-15,0 0-6 0,0 0-3 0,-34 10 3 0,27-5-12 16,7-5-5-16,-10 10-8 16,5-4-13-16,0 0-7 0,5-6-14 0,-5 11 4 0,5-11-10 0,-4 9-6 15,4-9-9-15,0 0-15 0,2 11-10 0,-2-11-14 16,0 0-14-16,9 10-8 0,-9-10-4 0,6 5-2 15,-6-5-6-15,10 2 20 0,-10-2-4 0,0 0-3 16,13 0 5-16,-13 0 0 0,0 0 5 0,0 0 5 0,0 0 10 16,0 0 12-16,16-5 5 0,-16 5 8 0,0 0 0 15,0 0 15-15,0 0-8 0,11-4 8 0,-11 4-6 16,0 0-1-16,0 0-6 0,0 0 2 0,0 0-1 16,0 0 0-16,10-1-6 0,-10 1-3 0,0 0-2 15,0 0-3-15,0 0-8 0,0 0-26 0,10 10-21 16,-10-10-28-16,6 2-20 0,-6-2-29 0,0 0-21 0,12 3-16 15,-12-3-14-15,0 0-12 0,0 0-12 16,18-2 1-16,-18 2-5 0,0 0 10 0,18-3 3 16,-18 3 11-16,9-6 18 0,-2 2 17 0,-7 4 24 0,10-7 23 15,-10 7 27-15,9-5 37 0,-2 1 20 0,-7 4 15 16,0 0 10-16,10-5 17 0,-10 5 6 0,0 0 17 16,0 0 10-16,9-1 13 0,-9 1 4 0,0 0 5 15,0 0 5-15,0 0-2 0,13 6-6 0,-13-6 8 16,7 7-11-16,-7-7-10 0,5 8 0 0,-5-8-13 15,5 7-7-15,-5-7-3 0,5 11-8 0,-5-11-1 0,4 9-5 16,-4-9-5-16,3 7-5 0,-3-7-3 16,0 0-3-16,4 9-6 0,-4-9-1 0,0 0-4 15,0 0 4-15,4 8-6 0,-4-8-7 0,0 0-5 0,0 0 2 16,0 0-4-16,0 0-3 0,0 0-2 0,0 0-5 16,0 0 4-16,0 0 1 0,0 0-1 0,0 0 1 15,0 0-2-15,0 0 0 0,22-14 3 0,-15 8 2 16,0 1-1-16,0 1-1 0,-7 4 2 0,14-11-1 15,-6 6 1-15,1 1 3 0,-1-1 3 0,2 2 4 16,-2 1-2-16,-8 2-1 0,16-4 5 0,-9 1 7 0,-7 3 6 16,13-1 2-16,-13 1 6 0,0 0-3 0,16 1 9 15,-16-1-3-15,8 4 0 0,-8-4 0 0,0 0 3 16,0 0-12-16,10 12-3 0,-10-12 2 0,4 6-9 16,-4-6-12-16,4 6-17 0,-4-6-16 0,0 0-22 0,7 10-38 15,-7-10-27-15,0 0-39 0,6 9-29 16,-6-9-29-16,6 5-202 0,-6-5-498 0,0 0 137 15</inkml:trace>
  <inkml:trace contextRef="#ctx0" brushRef="#br4" timeOffset="706311.5445">24343 10939 273 0,'7'-4'324'0,"-7"4"-42"16,0 0-22-16,0 0-23 0,0 0-22 0,6-6-14 15,-6 6-9-15,0 0-7 0,0 0-10 0,0 0-12 0,0 0-17 16,0 0-14-16,0 0-7 0,0 0-16 15,-25 14-11-15,25-14-16 0,-7 8-4 0,7-8-4 0,-6 9-7 16,6-9-16-16,-4 8-19 0,4-8-12 0,0 0-19 16,-2 9-9-16,2-9-15 0,0 0-4 0,0 0-10 15,0 0-9-15,0 0-2 0,0 0 1 0,0 0 2 16,0 0 3-16,7 12 4 0,-7-12 4 0,0 0 5 16,0 0 8-16,0 0 9 0,0 0 12 0,0 0 9 15,0 0 15-15,0 0 2 0,0 0 5 0,24-12 7 16,-24 12 0-16,0 0-3 0,0 0-3 0,0 0-5 0,8-5 0 15,-8 5-13-15,0 0-17 0,6 0-19 0,-6 0-26 16,0 0-31-16,0 0-29 0,13-4-32 0,-13 4-33 16,13-4-20-16,-13 4-156 0,14-4-418 0,-6 1 117 15</inkml:trace>
  <inkml:trace contextRef="#ctx0" brushRef="#br4" timeOffset="706565.9324">24523 10897 313 0,'0'0'275'15,"3"-4"-28"-15,-3 4-17 0,0 0-14 0,0 0-7 16,0 0-7-16,0 0-10 0,0 0-7 0,0 0-32 15,0 0-4-15,0 0-17 0,-6-13-13 0,6 13-13 16,0 0-10-16,0 0-22 0,0 0 5 0,0 0-8 16,0 0-15-16,0 0 1 0,0 0-10 0,0 0-2 15,0 0-5-15,0 0-4 0,4 29-3 0,-4-29-10 16,2 14 4-16,-2-14-3 0,2 15-1 0,-1-7 0 16,-1-8 4-16,-1 15 13 0,1-15-1 0,-2 14 11 0,2-14 0 15,-1 11 0-15,1-11 2 0,-4 11 2 0,4-11-2 16,-3 8-11-16,3-8 1 0,0 0-2 0,-7 10-12 15,7-10-4-15,-5 4-20 0,5-4-16 0,0 0-23 16,0 0-23-16,0 0-29 0,-10 3-31 0,10-3-36 16,0 0-28-16,0 0-48 0,0 0-205 0,0 0-519 0,0 0 143 15</inkml:trace>
  <inkml:trace contextRef="#ctx0" brushRef="#br4" timeOffset="706828.0393">24733 10645 261 0,'4'-5'309'0,"-1"1"-41"0,-3 4-25 0,3-7-24 15,-3 7-15-15,0 0-18 0,4-5-5 0,-4 5-3 0,0 0-6 16,0 0-8-16,0 0 4 0,0 0-1 0,7 26-2 16,-4-12 2-16,-1 2 1 0,0 1-2 15,-1 0-3-15,0 1-6 0,1 10-12 0,1-8-13 0,-2 0-15 16,1-3-11-16,1 0-14 0,-1 0-11 0,-2-3-20 15,2 1-15-15,-1-3-29 0,1-2-28 0,-2 2-24 16,1-4-35-16,-1-2-29 0,0-6-25 0,-1 15-22 16,1-15-18-16,0 0-19 0,0 0-21 0,-4 17-9 15,4-17-20-15,-2 3-7 0,2-3-136 0,0 0-447 16,-4 4 124-16</inkml:trace>
  <inkml:trace contextRef="#ctx0" brushRef="#br4" timeOffset="706947.1184">24771 10967 1444 0,'0'0'-4'0,"-18"-2"32"0,18 2 21 0,0 0 10 15,0 0 12-15,0 0 9 0,-11-4 9 0,11 4 7 16,0 0-1-16,0 0-10 0,-6-4-8 0,6 4-13 15,0 0-12-15,0 0-16 0,0 0-19 16,0 0-20-16,0 0-31 0,0 0-30 0,0 0-33 0,0-11-47 16,0 11-119-16,0 0-314 0,0 0 89 0</inkml:trace>
  <inkml:trace contextRef="#ctx0" brushRef="#br4" timeOffset="707402.9128">24665 10885 472 0,'-8'-5'308'15,"8"5"-26"-15,0 0-19 0,-7-1-17 0,7 1-19 16,0 0-11-16,0 0-20 0,0 0-10 0,0 0-5 16,0 0-15-16,0 0-11 0,0 0-17 0,0 0-5 15,0 0-12-15,0 0-14 0,0 0-8 0,0 0-20 16,0 0-13-16,0 0-10 0,26-6-20 0,-7 5-33 0,-2-2-22 16,4 1-25-16,11-3-24 0,-6 1-20 0,-6 1-13 15,-2-1-7-15,-2 1-9 0,1-1-8 0,0 3 3 16,-6 0-6-16,-1-2-1 0,-10 3-7 0,17 0-17 15,-10-3-35-15,-7 3-106 0,0 0-351 0,0 0 100 16</inkml:trace>
  <inkml:trace contextRef="#ctx0" brushRef="#br4" timeOffset="707774.5996">25036 10930 408 0,'0'0'309'0,"0"0"-29"16,0 0-22-16,-19-7-21 0,19 7-14 0,0 0-11 0,0 0-19 16,-17 1-10-16,17-1-5 0,-13 6-17 0,6-2-11 15,7-4-9-15,-9 6-8 0,9-6-14 0,-11 6-14 16,11-6-14-16,-7 7-3 0,7-7-11 0,-5 7-16 15,5-7-20-15,0 0-15 0,0 0-21 0,-2 8-18 16,2-8-16-16,0 0-18 0,0 0-10 0,0 0-3 16,0 0-5-16,17 4-1 0,-17-4 4 0,0 0 6 0,21-5 11 15,-21 5 8-15,13-5 14 0,-5 3 13 16,-8 2 13-16,10-3 19 0,-10 3 16 0,9-4 3 0,-9 4 9 16,0 0 1-16,11-4 2 0,-11 4 0 0,0 0-3 15,0 0-6-15,15 1-5 0,-15-1-8 0,0 0-25 16,12 4-41-16,-12-4-47 0,0 0-64 0,11 7-78 15,-11-7-197-15,8 7-504 0,-8-7 140 0</inkml:trace>
  <inkml:trace contextRef="#ctx0" brushRef="#br4" timeOffset="708334.0314">23833 11442 519 0,'0'0'377'0,"0"0"-44"0,0 0-30 16,0 0-28-16,0 0-27 0,0 0-17 0,0 0-21 15,0 0-23-15,0 0-13 0,0 0-22 0,20 12-8 16,-16-5-19-16,-4-7-14 0,10 10-12 0,-10-10-7 0,10 9-16 15,-4-3-10-15,-6-6-6 0,9 10-1 16,-5-6-21-16,-4-4-10 0,12 8-16 0,-6-6-10 0,-6-2-12 16,12 4-8-16,-4-1-8 0,-8-3-7 0,14 0 1 15,-14 0-6-15,15-6 7 0,-8 2 2 16,1-1 2-16,3-5 1 0,-1-2 3 0,-1 0 9 0,-2-1 10 16,-2-2 1-16,-1-2 9 0,-4 5 9 0,2-2 7 15,-2 14-1-15,-4-22 6 0,1 11 4 0,3 11 2 16,-11-12 12-16,4 8 5 0,7 4 8 0,-19-4-8 15,19 4 4-15,-28 3 3 0,9 2 1 0,1 1-5 0,2 1-3 16,-1 1-3-16,2 4-7 0,0 0-5 16,-1-2-14-16,4 1-20 0,4 0-30 0,-2 2-36 0,7-4-40 15,0-2-50-15,3-7-50 0,1 14-76 16,-1-14-202-16,0 0-579 0,10 14 159 0</inkml:trace>
  <inkml:trace contextRef="#ctx0" brushRef="#br4" timeOffset="708731.0405">24030 11286 450 0,'0'0'393'0,"-6"-10"-44"16,6 10-36-16,0 0-30 0,0 0-37 0,0 0-35 0,-5-9-19 16,5 9-26-16,0 0-23 0,0 0-23 0,0 0-30 15,0 0-27-15,11-20-26 0,-8 15-28 0,-3 5-18 16,0 0-28-16,8-14-28 0,-8 14-28 0,7-11-36 16,-5 5-51-16,-2 6-163 0,9-9-408 0,-9 9 114 15</inkml:trace>
  <inkml:trace contextRef="#ctx0" brushRef="#br4" timeOffset="709567.0317">24141 11555 284 0,'0'0'209'0,"0"0"-31"0,0 0-11 15,0 0-10-15,5 20-12 0,-6-11-5 0,1-9-8 16,-4 21-7-16,3-7-3 0,0 2-10 0,-2-1-11 0,4-1-5 16,-2 2-9-16,1-3-5 0,-2-1-7 0,2 2 2 15,-1-4-3-15,-1 0-5 0,3-3-4 0,-2 1-6 16,1-8-4-16,-2 11-6 0,0-5-2 15,2-6-8-15,0 0-2 0,-3 9-5 0,3-9-1 0,0 0-1 16,-2 8-2-16,2-8-5 0,0 0 0 0,0 0-5 16,0 0 3-16,0 0-5 0,0 0-1 0,0 0-1 0,0 0-2 15,0 0-2-15,-11-20-1 0,12 12-2 16,0-6-5-16,-1 0-4 0,2-4-3 0,0 2-6 16,4-1-1-16,-3 0-2 0,2 0-2 0,1 3 4 0,-1-2-4 15,-1 3 3-15,0 1 1 0,0 0 4 0,3 0 3 16,-2 1 2-16,-3 0 5 0,4 4 2 0,-1 1 6 15,0 2 2-15,1-2 3 0,-6 6-5 0,8-9 3 16,-4 5-3-16,-4 4-4 0,11-5 1 0,-5 1 2 16,-6 4-4-16,11-1-1 0,-11 1 1 0,7-2-2 15,-7 2 2-15,0 0 2 0,11 5 2 0,-11-5 2 0,5 6 9 16,-5-6 4-16,4 10 11 0,-3-3 4 0,-1-7 2 16,0 14 7-16,-2-6-6 0,2-8-1 0,-4 12 5 15,1-4-2-15,0 0 3 0,2 0-9 0,1-8-4 16,-5 12-5-16,0-4-1 0,5-8 0 0,-9 10-4 15,6-3-3-15,-1-4-8 0,0 3-15 0,4-6-10 16,-7 7-19-16,7-7-22 0,-4 7-28 0,4-7-29 16,0 0-31-16,0 0-31 0,0 0-34 0,-8 2-190 0,8-2-473 15,0 0 131-15</inkml:trace>
  <inkml:trace contextRef="#ctx0" brushRef="#br4" timeOffset="709818.2653">24426 11370 273 0,'0'0'358'15,"0"0"-47"-15,4-6-30 0,-4 6-27 0,0 0-20 16,0 0-28-16,5-4-8 0,-5 4-19 0,0 0 12 16,0 0-18-16,0 0-5 0,0 0-3 0,10 21-3 15,-8-13-16-15,0 8-13 0,-1-2-19 0,0 4-5 16,-2-1-9-16,1 1-14 0,0 0-7 0,-1-1-5 15,-1-1-7-15,-1 12-31 0,2-7-22 0,-3-7-25 16,2 1-28-16,1-4-25 0,-2 0-33 0,1-2-19 0,2-9-28 16,-3 12-23-16,3-12-32 0,-4 8-21 0,2-3-194 15,2-5-495-15,0 0 136 0</inkml:trace>
  <inkml:trace contextRef="#ctx0" brushRef="#br4" timeOffset="709993.0665">24343 11472 489 0,'0'0'368'0,"-7"-7"-37"0,7 7-25 0,0 0-29 16,0 0-17-16,0 0-26 0,0 0-15 0,0 0-27 0,0 0-22 15,0 0-12-15,0 0-23 0,0 0-19 0,0 0-19 16,0 0-35-16,0 0-42 0,0 0-27 0,34 9-38 16,-34-9-36-16,18 2-35 0,-2 0-59 0,-4-2-39 15,-12 0-164-15,22 0-450 0,-13 0 126 0</inkml:trace>
  <inkml:trace contextRef="#ctx0" brushRef="#br4" timeOffset="710179.6917">24612 11540 245 0,'2'7'340'0,"-2"-7"-44"16,2 13-30-16,-1-7-35 0,-1-6-21 15,1 16-25-15,-1-9-22 0,1 1-19 0,-1-8-15 0,0 16-15 16,1-8-16-16,0-2-19 0,-1-6-27 0,-1 13-24 15,1-13-24-15,1 10-26 0,-1-10-20 0,0 0-23 16,0 11-20-16,0-11-20 0,0 0-23 0,0 0-27 16,0 7-107-16,0-7-311 0,0 0 90 0</inkml:trace>
  <inkml:trace contextRef="#ctx0" brushRef="#br4" timeOffset="710319.2688">24646 11571 295 0,'0'0'203'0,"1"-11"-14"0,-1 11-12 15,1-9-9-15,-1 9-8 0,0 0-16 0,0-8-14 16,0 8-14-16,0 0-11 0,0 0-12 0,0 0-13 15,0 0-16-15,0 0-17 0,6-8-33 0,-6 8-25 0,0 0-25 16,0 0-13-16,0 0-21 0,12-4-32 16,-12 4-24-16,0 0-80 0,7 2-243 0,-7-2 70 0</inkml:trace>
  <inkml:trace contextRef="#ctx0" brushRef="#br4" timeOffset="710822.2554">24682 11539 1001 0,'0'0'-4'0,"3"8"36"0,-3-8 23 16,4 11 8-16,-4-11 7 0,2 11 25 0,-1-3 11 16,0-1 10-16,-1-7 9 0,0 13 4 15,0-13-8-15,0 10 9 0,0-10-3 0,0 8-2 0,0-8-4 16,0 0-16-16,-1 12 4 0,1-12-7 0,1 6-7 0,-1-6-6 15,0 0-10-15,0 11 0 0,0-11-9 16,0 0-6-16,0 7-6 0,0-7-6 0,0 0 1 0,0 0-11 16,0 0-6-16,0 0-11 0,-1 9 2 0,1-9-2 15,0 0-14-15,0 0-8 0,0 0-11 0,0 0-16 16,0 0-10-16,0 0-9 0,0 0-12 0,0 0-10 16,21-17-8-16,-15 10 1 0,-6 7-3 0,16-15 5 15,-8 7 4-15,-1 0 2 0,0 1 7 0,-1 3 3 16,-6 4 9-16,10-9 7 0,-4 4 9 0,0 2 7 15,0-1 11-15,1 2 13 0,-7 2 8 0,12-4 9 0,-5 2 3 16,-7 2 4-16,10-1 2 0,-10 1 1 0,0 0 11 16,8 4 3-16,-8-4 8 0,9 8-3 0,-5-2 3 15,-1 1 0-15,-2-2-1 0,-1-5 0 0,3 14-3 16,-2-7-4-16,-1-7-4 0,1 15-4 0,-1-9-1 16,0-6-6-16,0 14-1 0,0-9-2 0,0-5-3 15,-1 9-2-15,1-9-4 0,0 0 1 0,0 12-2 0,0-12-3 16,0 0 0-16,-2 8-7 0,2-8-5 0,0 0-9 15,0 0-4-15,0 0-1 0,0 0-3 16,0 0-5-16,0 0-2 0,0 0-6 0,0 0 8 0,0 0-7 16,0 0-2-16,0 0-1 0,16-24-7 0,-12 15 9 15,1 1 4-15,0 1-1 0,0 0 0 0,0 0 3 16,1 0 7-16,-1 2 2 0,2 0 4 0,0 1 10 16,-3 0 11-16,2 0 9 0,-6 4 8 0,13-4 8 15,-13 4 8-15,11-3 8 0,-11 3 1 0,0 0 9 16,0 0 3-16,14 10-10 0,-7-8-1 0,-7-2 0 0,6 10-3 15,-2-4-1-15,-4-6-9 0,5 14-4 0,-1-7-19 16,-1 1-21-16,-2-1-27 0,3-2-24 0,-2 1-35 16,-2-6-31-16,3 12-26 0,-3-12-22 0,5 8-27 15,-5-8-209-15,0 0-483 0,7 7 133 0</inkml:trace>
  <inkml:trace contextRef="#ctx0" brushRef="#br4" timeOffset="711143.0831">25202 11580 273 0,'0'0'357'0,"0"0"-39"0,0 0-22 0,0 0-20 16,-14-8-23-16,14 8-21 0,0 0-20 0,0 0-8 15,-17 4-20-15,17-4-16 0,-11 4-19 0,11-4-6 16,-12 12-25-16,7-8-8 0,-1 1-15 0,0 0-8 16,6-5-3-16,-8 12-18 0,6-7-2 0,2-5-19 15,-7 10-9-15,7-10-15 0,-3 8-10 0,3-8-6 16,-1 6-8-16,1-6-6 0,0 0-8 0,0 0-3 0,3 12-1 15,-3-12 0-15,7 2 1 0,-7-2 0 0,0 0-2 16,10 3 9-16,-10-3 6 0,0 0 4 0,0 0 13 16,10 3 14-16,-10-3 4 0,0 0 11 0,0 0 1 15,0 0 4-15,0 0-1 0,13 0 6 0,-13 0-1 16,0 0-1-16,0 0-10 0,7 4-2 0,-7-4-2 16,0 0-2-16,8 5-7 0,-8-5-16 0,6 5-17 0,-6-5-18 15,7 6-35-15,-7-6-29 0,0 0-39 0,0 0-27 16,0 0-33-16,9 7-41 0,-9-7-214 15,0 0-534-15,0 0 148 0</inkml:trace>
  <inkml:trace contextRef="#ctx0" brushRef="#br4" timeOffset="718305.7589">20289 11264 427 0,'0'0'263'0,"0"0"-25"0,0 0-24 16,0 0-17-16,0 0-19 0,0 0-17 0,0 0-13 15,0-9-11-15,0 9-8 0,0 0-9 0,0 0-6 16,0 0 2-16,0 0-9 0,-4-2-3 0,4 2-6 0,0 0-1 15,0 0-8-15,0 0 6 0,0 0-10 16,0 0 2-16,-5-5-6 0,5 5-4 0,0 0-4 0,0 0-4 16,0 0-2-16,0 0-3 0,0 0-5 0,0 0-6 15,0 0 4-15,-9-2-10 0,9 2 0 0,0 0-4 16,0 0-1-16,0 0-5 0,0 0 4 0,0 0-1 16,0 0-12-16,0 0 12 0,-9-3-2 0,9 3-13 15,0 0 10-15,0 0-13 0,0 0 6 0,0 0-5 16,0 0-3-16,0 0-1 0,0 0 0 0,0 0-4 15,0 0 1-15,-8-3-3 0,8 3 3 0,0 0-6 0,0 0-1 16,0 0-4-16,0 0 3 0,0 0-2 16,0 0-5-16,0 0 9 0,0 0-1 0,0 0-2 0,0 0 1 15,0 0-4-15,-10-1 4 0,10 1-3 0,0 0 2 16,0 0 0-16,0 0 3 0,0 0-2 0,0 0 4 16,0 0-1-16,0 0-3 0,0 0 2 0,0 0 0 15,0 0-2-15,0 0 4 0,0 0-3 0,0 0 0 0,0 0 1 16,-9-1 3-16,9 1 1 0,0 0-2 15,0 0-5-15,0 0 1 0,0 0 3 0,0 0-4 0,0 0 0 16,0 0 3-16,0 0-6 0,0 0 2 0,0 0 0 16,0 0-3-16,0 0 2 0,-10-2-2 0,10 2-2 15,0 0 1-15,0 0 2 0,0 0-2 0,0 0-4 16,0 0 6-16,0 0 0 0,0 0-1 0,0 0-1 16,0 0 5-16,0 0-3 0,0 0-1 0,0 0-6 15,0 0 7-15,-9-2-1 0,9 2-3 0,0 0 2 0,0 0 0 16,0 0 2-16,0 0-2 0,0 0 2 0,0 0-2 15,0 0-2-15,-6-1 6 0,6 1 3 0,0 0-1 16,0 0 2-16,0 0-1 0,0 0-4 0,0 0 2 16,0 0 4-16,0 0 1 0,0 0-2 0,0 0 2 15,0 0 0-15,0 0 4 0,0 0-5 0,0 0 4 16,0 0 1-16,0 0 3 0,0 0-2 0,0 0-2 0,0 0 2 16,0 0 3-16,0 0-2 0,0 0-1 15,-7 0-2-15,7 0 0 0,0 0 2 0,0 0 2 0,0 0-9 16,0 0 5-16,0 0 4 0,0 0-2 0,-8-1-2 15,8 1 2-15,0 0-3 0,0 0 1 0,0 0-3 16,0 0 0-16,0 0 3 0,0 0-3 0,0 0-1 16,0 0 0-16,-7-2-1 0,7 2 0 0,0 0-4 0,0 0 1 15,0 0 0-15,0 0-1 0,0 0-1 0,0 0 2 16,0 0-3-16,-5-1-6 0,5 1 4 0,0 0-2 16,0 0 4-16,0 0-3 0,0 0 3 0,0 0-1 15,0 0-3-15,0 0 0 0,0 0-3 0,0 0-1 16,0 0-5-16,0 0-13 0,0 0-6 0,0 0-18 15,-10-3-19-15,10 3-16 0,0 0-19 0,0 0-26 0,0 0-23 16,-8 0-33-16,8 0-40 0,0 0-48 16,-6-1-68-16,6 1-186 0,0 0-629 0,0 0 173 0</inkml:trace>
  <inkml:trace contextRef="#ctx0" brushRef="#br4" timeOffset="730116.9158">20289 11255 412 0,'-6'-4'226'0,"6"4"-26"0,0 0-14 0,0 0-12 15,-4-1-13-15,4 1-10 0,0 0-11 0,0 0-9 16,0 0-17-16,0 0 4 0,0 0-10 0,0 0-7 16,0 0-9-16,0 0-8 0,0 0-3 0,0 0-7 15,-4-3-14-15,4 3 6 0,0 0-7 0,0 0-6 16,0 0-5-16,0 0-2 0,0 0-1 0,0 0 2 15,0 0-6-15,0 0 1 0,0 0-1 0,0 0-1 0,0 0-2 16,0 0 2-16,0 0 5 0,0 0-2 16,0 0-1-16,0 0 1 0,0 0-8 0,0 0 9 15,0 0 1-15,0 0 3 0,0 0-3 0,0 0-4 16,0 0-11-16,0 0-3 0,0 0 16 0,-8-4-8 0,8 4 2 16,0 0-4-16,0 0-6 0,0 0 2 0,0 0-8 15,0 0 0-15,0 0-3 0,0 0 1 0,0 0-1 16,0 0-8-16,0 0 5 0,0 0-2 0,0 0 0 15,0 0-5-15,0 0 7 0,0 0-10 0,0 0 4 0,0 0-1 16,0 0 3-16,0 0-3 0,0 0 9 0,0 0-3 16,0 0 3-16,0 0-5 0,0 0 8 0,0 0-2 15,0 0-1-15,0 0 1 0,0 0-3 0,-6-5 0 16,6 5 1-16,0 0-10 0,0 0-5 0,0 0 7 16,0 0 2-16,0 0 0 0,0 0-2 0,0 0 5 15,0 0-11-15,0 0 3 0,0 0 0 0,0 0 1 16,0 0 3-16,0 0-5 0,0 0 3 0,0 0-1 0,0 0 6 15,0 0-8-15,0 0 4 0,0 0-11 0,0 0 9 16,0 0-8-16,0 0 9 0,0 0-2 0,0 0-3 16,0 0 0-16,0 0 0 0,0 0-3 0,0 0-11 15,0 0 14-15,0 0-2 0,0 0-6 0,0 0-3 16,0 0-3-16,0 0-19 0,0 0-8 0,0 0-19 16,0 0-30-16,0 0-29 0,0 0-46 0,0 0-65 15,0 0-274-15,0 0-604 0,0 0 165 0</inkml:trace>
  <inkml:trace contextRef="#ctx0" brushRef="#br4" timeOffset="734924.5426">14188 4234 260 0,'0'0'148'0,"0"0"-16"0,0 0-12 16,0 0-21-16,0 0 1 0,0 0-6 0,0 0-13 16,0 0 1-16,0 0-10 0,0 0 1 15,0 0-2-15,0 0 0 0,0 0-1 0,0 0-1 0,0 0-2 16,0 0-2-16,0 0-6 0,0 0 3 0,0 0-8 16,0 0-5-16,0 0-3 0,0 0-7 0,0 0-1 15,0 0-2-15,0 0-2 0,0 0 0 0,0 0-8 16,0 0 4-16,0 0-2 0,0 0-6 0,-13 23 0 0,13-23-1 15,-4 7-2-15,4-7-5 0,0 0-1 0,-4 11 1 16,4-11-4-16,0 0 3 0,-3 11-10 0,3-11-7 16,0 0-4-16,-2 10-7 0,2-10-1 0,0 0-13 15,0 0 9-15,0 13-3 0,0-13 6 0,0 0-3 16,0 0 5-16,0 0 1 0,0 0-1 0,0 0 7 16,0 0 6-16,0 0 10 0,0 0 9 0,0 0 9 15,0 0 9-15,0 0 6 0,4 7 7 0,-4-7 6 16,0 0 1-16,0 0-4 0,0 0-3 0,0 0-8 15,0 0 0-15,0 0-7 0,0 0-5 0,0 0-2 0,0 0 1 16,0 0-3-16,0 0 1 0,-31-8-6 0,31 8-2 16,-10 1 0-16,10-1-1 0,0 0-4 0,-13 4 0 15,13-4-3-15,0 0 0 0,-7 3-2 0,7-3 3 16,0 0-4-16,0 0-2 0,0 0-2 0,-1 9-2 16,1-9 0-16,0 0-1 0,0 0-1 0,0 0-1 15,19 12-4-15,-14-10 8 0,-5-2-3 0,0 0 1 0,15 2-3 16,-15-2 2-16,9 1 2 0,-9-1 5 0,0 0-3 15,0 0 1-15,18-4 3 0,-18 4 6 0,8-4 2 16,-8 4 6-16,8-4 8 0,-8 4 4 0,0 0 4 16,10-5-1-16,-10 5-2 0,0 0 3 0,6-7-3 15,-6 7-2-15,0 0-4 0,0 0-3 0,0 0-6 16,0 0 2-16,0 0-5 0,0 0 0 0,0 0-2 16,0 0 1-16,0 0-3 0,0 0 1 0,0 0-3 15,0 0-2-15,0 0-1 0,0 0 5 0,0 0-7 16,0 0-1-16,0 0 0 0,0 0 0 0,0 0-3 0,0 0-10 15,0 0 4-15,0 0-2 0,0 0-5 0,0 0-4 16,0 0 0-16,0 0 0 0,0 0 1 0,0 0 2 16,0 0-1-16,0 0-4 0,0 0 1 15,0 0 5-15,13 10-3 0,-13-10 5 0,0 0 1 0,0 0 3 16,0 0 5-16,10-10 5 0,-10 10 8 0,0 0 3 16,0 0 5-16,2-9-4 0,-2 9 7 0,0 0 0 15,0 0 2-15,0 0-5 0,0-11-1 0,0 11-1 0,0 0-1 16,0 0 0-16,0 0-5 0,-11-13 5 15,11 13-3-15,0 0-1 0,-8-3-3 0,8 3 1 0,0 0-10 16,0 0 9-16,0 0 2 0,0 0-1 0,-15 2-3 16,15-2-4-16,0 0 0 0,0 0-1 0,0 0-6 15,0 0-12-15,-5 12-12 0,5-12 0 0,0 0-11 16,0 0-10-16,0 0-5 0,14 15-2 0,-14-15-3 0,6 2 4 16,-6-2 0-16,0 0 2 0,9 5 9 15,-9-5 0-15,0 0 8 0,0 0 4 0,12 2 6 16,-12-2 8-16,0 0 6 0,0 0 9 0,0 0 9 0,0 0 2 15,0 0 2-15,0 0-1 0,11-9 7 0,-11 9 1 16,0 0 0-16,0 0 3 0,0 0-2 0,0 0 4 16,0 0 1-16,0 0-2 0,0 0 4 0,0 0-1 15,-11-20 2-15,11 20 0 0,-11-4 0 0,11 4-6 16,0 0 1-16,0 0-2 0,-16 2 0 0,16-2-2 16,0 0 1-16,0 0-5 0,-16 7-1 0,16-7 1 0,0 0-4 15,-6 8-2-15,6-8-4 0,-2 9-10 0,2-9-7 16,0 0-11-16,0 0-11 0,0 0-3 0,0 0-7 15,0 0-6-15,8 15 3 0,-8-15-3 0,0 0 5 16,0 0 1-16,8 4 7 0,-8-4 3 0,0 0 7 16,0 0 3-16,0 0 6 0,0 0 6 0,0 0 8 15,0 0 3-15,0 0 6 0,0 0 9 0,0 0 4 16,0 0 6-16,0 0 1 0,0 0 6 0,2-24 4 0,-2 24 5 16,0 0-3-16,-10-12 6 0,10 12-3 0,-6-6-2 15,6 6 2-15,-7-5-2 0,7 5-1 0,0 0-10 16,-9-4 4-16,9 4 0 0,0 0-4 15,0 0-2-15,-16 1-6 0,16-1 5 0,0 0-4 0,-11 8-5 16,11-8 0-16,-7 8 1 0,7-8-5 0,-3 8-11 16,3-8-10-16,-1 11-14 0,1-11 0 0,0 0-8 15,2 13-8-15,-2-13-1 0,0 0-1 0,5 9-2 16,-5-9-6-16,0 0 1 0,5 6-1 0,-5-6 13 16,0 0 1-16,0 0 1 0,0 0 4 0,0 0 8 0,12 0 9 15,-12 0 4-15,0 0 18 0,0 0 6 0,12-11 6 16,-12 11 11-16,4-9 11 0,-4 9 4 0,2-12 1 15,-2 12 4-15,2-12-2 0,-2 12-3 0,-1-11 3 16,1 11-6-16,0 0-1 0,0 0-8 0,-3-15 2 16,3 15-7-16,0 0-3 0,-7-8 2 0,7 8-9 15,0 0 7-15,0 0-5 0,-11 0 3 0,11 0-12 0,0 0 7 16,0 0-3-16,0 0-1 0,-13 11 4 16,13-11-8-16,0 0-2 0,-5 9-2 0,5-9 0 15,0 0-6-15,0 0-3 0,5 14-6 0,-5-14-5 0,0 0-2 16,7 10 1-16,-7-10-4 0,8 5 1 15,-8-5 1-15,0 0-3 0,12 2 7 0,-12-2 2 0,0 0 0 16,0 0 5-16,0 0 2 0,15-5 0 0,-15 5 12 16,0 0-1-16,7-9 7 0,-7 9 2 0,6-5-3 15,-6 5 6-15,3-13 4 0,-3 13-4 0,1-9 3 16,-1 9-3-16,0 0-5 0,0 0 2 0,-4-14-6 0,4 14 0 16,0 0-2-16,-6-8-7 0,6 8 11 0,0 0-5 15,0 0-1-15,-11-5 3 0,11 5-2 0,0 0 0 16,0 0 0-16,0 0 0 0,-17 9-1 0,17-9 0 15,0 0 1-15,-8 8-2 0,8-8-6 0,-2 9-12 0,2-9 2 16,0 0-11-16,0 0-2 0,0 0-11 16,6 17-8-16,-1-11-12 0,-5-6-8 0,10 7-7 15,-10-7 0-15,10 5 3 0,-3-3 5 0,-7-2 1 0,11 3 8 16,-11-3 2-16,0 0 4 0,13 0 15 0,-13 0 11 16,0 0 13-16,0 0 15 0,10-5 2 0,-10 5 4 15,0 0 4-15,5-10 7 0,-5 10 4 0,0 0-1 16,0-10 3-16,0 10-7 0,0 0 10 0,0 0-2 15,-8-14-3-15,8 14-5 0,0 0 8 0,-9-7-4 16,9 7-3-16,-6-6 0 0,6 6 3 16,0 0 1-16,-12-2-6 0,12 2-1 0,0 0-4 0,0 0 2 15,-15 4-2-15,15-4 1 0,0 0-9 0,0 0 7 16,-8 6-8-16,8-6 3 0,0 0-5 0,0 0-3 0,-1 10-6 16,1-10-5-16,0 0-3 0,0 0-2 0,0 0 1 15,0 0 0-15,0 0 1 0,0 0 2 0,0 0 2 16,3 16 1-16,-3-16 1 0,0 0 6 0,0 0-1 15,0 0 10-15,0 0 0 0,0 0 5 0,0 0 1 16,0 0 8-16,0 0 6 0,0 0-2 0,0 0 5 16,0 0-5-16,0 0 3 0,0 0-5 0,8 3-6 0,-8-3 0 15,0 0 3-15,0 0-1 0,0 0-11 0,0 0-4 16,0 0 3-16,0 0 2 0,0 0-3 0,0 0 2 16,0 0-13-16,0 0 8 0,0 0 1 0,0 0-1 15,0 0-2-15,0 0 0 0,0 0-1 16,0 0 3-16,0 0-5 0,0 0-5 0,0 0 11 0,0 0-4 15,0 0 1-15,0 0 0 0,0 0-3 0,0 0 0 16,0 0 2-16,0 0-2 0,0 0 2 0,0 0-14 0,0 0 17 16,0 0-4-16,0 0 1 0,0 0-2 15,0 0 1-15,0 0 3 0,0 0-1 0,0 0 1 0,0 0-1 16,0 0 2-16,0 0 2 0,0 0-1 0,9 3-1 16,-9-3 3-16,0 0-3 0,0 0 0 0,0 0-3 15,0 0 1-15,0 0-4 0,0 0 5 0,0 0-5 16,0 0 0-16,0 0-5 0,0 0-5 0,0 0-5 15,0 0-14-15,0 0-14 0,0 0-17 0,0 0-30 16,0 0-28-16,0 0-34 0,0 0-45 0,0 0-214 16,0 0-490-16,0 0 135 0</inkml:trace>
  <inkml:trace contextRef="#ctx0" brushRef="#br0" timeOffset="752745.7997">23010 12243 646 0,'3'-8'415'0,"-3"8"-34"0,0 0-35 0,0 0-31 16,0 0-22-16,0 0-24 0,4-5-27 0,-4 5-12 0,0 0-10 15,0 0-7-15,0 0-7 0,11 11-16 0,-7-5-14 16,1 2-16-16,0-1-12 0,6 7-18 0,-1 3-10 16,-2-2-14-16,9 9-11 0,-1-1-9 0,-3-5-10 0,1-2-9 15,-2-3-19-15,1 1-23 0,0-2-25 16,2 0-29-16,-1 0-37 0,0-2-38 0,-1 0-35 0,2-2-29 16,-1 1-28-16,-3-7-31 0,2 1-21 0,-4 0-18 15,0-2-19-15,0-1-188 0,-9 0-569 0,16-2 157 16</inkml:trace>
  <inkml:trace contextRef="#ctx0" brushRef="#br0" timeOffset="752919.9156">23411 12225 473 0,'-11'-2'303'16,"11"2"-18"-16,-17 7 3 0,5 2-18 0,-2 2-1 16,-10 8-11-16,-2 2-1 0,2 2-8 0,-2 1-12 15,0 0-14-15,5 0-18 0,-2-4-18 0,0 1-23 16,2 0-15-16,0-1-16 0,5-5-15 0,2-1-17 0,1-6-28 15,3 3-47-15,2-3-48 0,0-1-66 16,3 0-72-16,0-1-87 0,5-6-266 0,-10 7-615 16,10-7 169-16</inkml:trace>
  <inkml:trace contextRef="#ctx0" brushRef="#br0" timeOffset="753274.753">23494 12493 602 0,'0'0'400'0,"0"0"-38"0,0 0-20 16,0 0-36-16,15 11-21 0,-12-7-33 0,0 3-29 16,-1 0-20-16,0 8-23 0,0 0-19 0,-1-1-14 15,0 1-23-15,0 1-16 0,-1-1-19 0,-2-1-48 16,0 2-49-16,1-2-65 0,-3-2-78 0,5-1-89 15,-4-3-216-15,-2 2-548 0,5-10 152 0</inkml:trace>
  <inkml:trace contextRef="#ctx0" brushRef="#br2" timeOffset="768355.712">1513 12818 303 0,'0'0'271'0,"0"0"-32"0,0 0-27 16,0 0-14-16,0 0-14 0,0 0-5 0,0 0-1 15,0 0-4-15,4 41-7 0,0-24-14 0,1 10-13 16,0 0-11-16,-1-6-9 0,-1 0-11 0,3 5-16 0,-3-2-5 16,-1-6-9-16,0-1-9 0,2 1-9 0,0-2-3 15,-1-2-8-15,2 2-14 0,-1-3-20 0,-2-2-23 16,-2-11-33-16,3 17-30 0,-3-17-34 0,2 12-32 16,-2-12-31-16,0 0-209 0,2 10-448 0,-2-10 124 15</inkml:trace>
  <inkml:trace contextRef="#ctx0" brushRef="#br2" timeOffset="769056.2313">1488 12848 445 0,'0'0'266'0,"0"0"-35"0,0 0-21 15,0 0-29-15,0 0-9 0,0-8-20 0,0 8-12 16,0 0-12-16,0 0-4 0,0 0-13 0,0 0-4 16,0 0-5-16,0 0-5 0,0 0-6 0,0 0-1 15,0 0-9-15,0 0-4 0,0 0 1 0,0 0-5 16,0 0-2-16,0 0-6 0,0 0-5 0,0 0-3 15,0 0-4-15,0 0-4 0,0 0-8 0,0 0-6 16,0 0 6-16,0 0-3 0,0 0-7 0,0 0-1 16,0 0-5-16,0-14 0 0,0 14 3 0,0 0-2 0,0 0-3 15,0 0 2-15,0 0-2 0,0 0-3 0,0 0 3 16,0 0 5-16,0 0-5 0,0 0 1 0,0 0-1 16,0 0-2-16,0 0 0 0,0 0 0 0,0 0-2 15,0 0-2-15,0 0 1 0,0 0 1 0,5-12-3 16,-5 12-5-16,0 0-2 0,0 0-5 0,8-10 8 15,-8 10-6-15,15-11 2 0,-9 7-6 0,-6 4-1 16,14-7-1-16,-14 7 7 0,13-6-8 0,-13 6-2 0,16-4 3 16,-16 4-3-16,0 0-5 0,22 1 4 0,-22-1 1 15,18 8 0-15,-13-3-3 0,-5-5 3 0,11 11 1 16,-6-4 0-16,-5-7 2 0,9 14 1 0,-6-7 0 16,-3-7-3-16,5 15 3 0,-5-15-1 0,2 16 1 15,-2-16-1-15,2 15 0 0,-2-15 4 0,-1 10-8 16,1-10 2-16,0 0 0 0,3 19 6 0,-3-19-6 15,3 9 0-15,-3-9-3 0,0 0 6 0,0 13-6 16,0-13 8-16,7 11-3 0,-7-11-2 0,7 12-2 16,-3-6-2-16,-4-6 10 0,9 17-1 0,-2-12-6 0,-2 2 7 15,-5-7-8-15,10 15 4 0,-5-8-2 0,3 5-6 16,-4-2 14-16,1-1-4 0,-5-9 7 0,3 16 2 16,-3-16 6-16,0 16-6 0,0-16 8 0,0 0 0 15,-2 22-4-15,2-22 10 0,-4 14-9 0,4-14 0 16,-6 17 0-16,2-10-6 0,4-7 1 0,-9 14 5 15,6-7-25-15,3-7-18 0,-9 9-22 0,9-9-31 16,-10 9-36-16,10-9-42 0,-9 2-40 0,9-2-60 0,0 0-193 16,0 0-540-16,0 0 149 0</inkml:trace>
  <inkml:trace contextRef="#ctx0" brushRef="#br2" timeOffset="769427.6906">1331 12888 228 0,'-18'5'356'0,"5"2"-49"0,0-2-27 0,3 3-20 15,-3 2-24-15,-1 3-15 0,3 1-12 0,2 2-11 16,-3 8-13-16,4 3-1 0,3 2-3 0,5 0-19 16,2 0-16-16,0 1-12 0,8 0-5 15,4-3-13-15,0 2-15 0,5-3-3 0,3-3-13 0,2 0-10 16,4-3-4-16,1-3-2 0,1-2-6 0,3-2-10 15,1-5-9-15,1-3-10 0,-4-3-7 0,-1-2-13 16,4-2-21-16,-4-5-12 0,-6 2-13 0,-3-4-9 0,-2 1-7 16,5-7 0-16,-1-2-5 0,-4-5-5 0,3-2 1 15,-7-2-1-15,-3-2-3 0,-3-5-8 0,0-3-1 16,-2-3 3-16,-4 1 6 0,-2-19 8 0,-4 0 10 16,-3 13 10-16,2 9 13 0,-7-1 13 15,-3 3 19-15,-1 2 8 0,-2 4 11 0,-3 2 1 0,1 4 1 16,-7 7 8-16,-2 2-9 0,-5 6-3 0,0 5-5 15,-2 5 0-15,-4 4-3 0,0 8-18 0,3 1-24 16,1 5-42-16,-15 16-52 0,10 5-67 0,13-12-82 16,7 1-145-16,2-2-489 0,8 1 135 0</inkml:trace>
  <inkml:trace contextRef="#ctx0" brushRef="#br2" timeOffset="770371.7529">2511 12673 396 0,'-16'-2'305'15,"4"2"-39"-15,1 0-26 0,11 0-24 0,-18 3-20 16,9-1-21-16,1 2-17 0,8-4-12 0,-12 10-11 15,5-5-17-15,1 2-8 0,1 0-8 0,3 2-12 16,-3 6-12-16,2-2 0 0,2-4-7 0,1-9-4 16,4 25-16-16,-1-13 0 0,0-1-8 15,1-1-1-15,2-2-3 0,-1-1-6 0,0-1-2 0,0 2-5 0,0-3-2 16,-5-5 0-16,6 10-7 0,0-5 0 0,-6-5-3 16,6 9 5-16,-6-9-2 0,0 0 0 0,5 8-2 15,-5-8 7-15,0 0-3 0,0 0-1 0,0 0 2 16,0 0-4-16,0 0 6 0,0 0 1 0,-20 9-2 15,11-6 9-15,-6 2-1 0,1 4 3 0,-2-2 7 16,0 3-4-16,1 0 7 0,1 0 0 0,2 4 3 16,-1-2-6-16,2 2-3 0,3-1 1 0,-2 0-4 0,4 0-3 15,2-3 2-15,3 5-11 0,3-3 4 0,3 2-19 16,1-3-19-16,5 0-23 0,0-1-23 0,4 0-27 16,-1-5-33-16,1 2-35 0,2-4-27 0,2 1-27 15,-2-1-20-15,4-2-187 0,-4 0-495 0,1 0 138 16</inkml:trace>
  <inkml:trace contextRef="#ctx0" brushRef="#br2" timeOffset="770506.3421">2636 13126 901 0,'13'1'103'0,"1"-1"30"16,-5 1 26-16,-9-1 18 0,0 0 5 0,16-1 15 16,-16 1 15-16,0 0 9 0,0 0 3 0,0 0 1 15,0 0-10-15,0 0-12 0,0 0-26 0,17 0-17 0,-17 0-23 16,0 0-16-16,0 0-14 0,0 0-11 0,0 0-22 16,0 0-34-16,0 0-31 0,7 2-47 0,-7-2-42 15,0 0-55-15,0 0-59 0,0 0-62 0,0 0-203 16,0 0-549-16,0 0 150 0</inkml:trace>
  <inkml:trace contextRef="#ctx0" brushRef="#br2" timeOffset="771418.3094">3238 12714 321 0,'5'-12'251'16,"-5"12"-25"-16,0 0-27 0,0 0-16 0,0 0-18 0,2-12-6 15,-2 12-16-15,0 0-16 0,0 0-7 0,0 0-8 16,0 0-12-16,-14-11-10 0,14 11-9 0,-14-6-6 15,14 6-1-15,-17-2-1 0,2 2-7 0,15 0 0 16,-24 0-2-16,24 0 1 0,-21 3-1 0,12-1-4 16,-3 6-4-16,0-2-3 0,3 1-5 0,3 1-1 15,6-8-8-15,-10 16-2 0,4-2-2 0,1 1-3 16,1-2-4-16,4 2-3 0,1-1-5 0,1 1-2 0,0-4 4 16,2 5-6-16,0-5-2 0,3 3-1 15,-3-3-1-15,1-2-1 0,-5-9-7 0,5 12-6 0,-5-12-5 16,6 10-4-16,-6-10-2 0,5 8-2 0,-5-8 2 15,0 0-4-15,0 0 11 0,0 0-4 0,0 0-1 16,0 0 9-16,0 0 1 0,0 0 9 0,0 0 3 16,0 0 8-16,-11 16 7 0,11-16-1 0,0 0 4 15,-8 5 1-15,8-5 5 0,-11 9 1 0,11-9 0 0,-10 10-6 16,6-3 3-16,4-7-5 0,-8 15-1 16,4-6-1-16,4-9-2 0,-1 17-2 0,0-2 3 0,2-3-7 15,2 2 1-15,3 1-4 0,1-2-4 0,0-3-5 16,0-2-19-16,-1 2-19 0,0-3-32 0,0 0-22 15,-6-7-20-15,15 8-28 0,-7-6-29 0,-8-2-21 16,14 1-35-16,-14-1-165 0,0 0-460 0,22-5 128 16</inkml:trace>
  <inkml:trace contextRef="#ctx0" brushRef="#br2" timeOffset="771642.9611">3310 12687 420 0,'0'0'291'0,"0"0"-18"0,0 0-8 0,0 0-18 16,0 0-17-16,22 37-5 0,-19-20-18 0,0 11-6 16,2 2-23-16,-1 1-3 0,-3-5-24 0,3 2-6 15,1 3-14-15,-3-1-23 0,-1 0 4 0,3-2-20 0,0-2-6 16,-2 0-10-16,1-3-9 0,-2-5-9 16,-1-3-13-16,3 0-24 0,0-1-18 0,0-2-25 0,-2 0-20 15,-1-12-28-15,3 15-27 0,-3-15-25 0,3 11-28 16,-3-11-26-16,3 9-27 0,-3-9-192 0,0 0-474 15,0 0 131-15</inkml:trace>
  <inkml:trace contextRef="#ctx0" brushRef="#br2" timeOffset="771893.3822">3570 13084 457 0,'0'0'273'16,"4"-9"-24"-16,-4 9-17 0,3-7-8 0,-3 7-10 15,0 0-20-15,0 0-9 0,5-13-7 0,-5 13-14 16,0 0-13-16,0 0-7 0,0 0-19 0,0 0-4 15,0 0-8-15,0 0-6 0,0 0-5 0,0 0-2 16,0 0-9-16,0 0-4 0,0 0-10 0,0 0 4 16,0 0-13-16,0 0-1 0,0 0-7 0,0 0-5 15,-25 25-8-15,25-25 2 0,-4 16-8 0,4-1-5 16,0-3-16-16,0-12 1 0,3 21 12 0,0-11-26 16,-3-10-19-16,6 15-27 0,0-8-21 0,-1-2-23 0,2 1-26 15,-7-6-24-15,11 6-20 0,-11-6-18 0,15 3-22 16,-15-3-11-16,13 0-19 0,-13 0-154 0,0 0-450 15,19-5 124-15</inkml:trace>
  <inkml:trace contextRef="#ctx0" brushRef="#br2" timeOffset="772232.7146">3724 13064 379 0,'0'0'205'0,"0"0"-38"0,0 0-22 15,0 0-11-15,0 0-16 0,0 0-8 16,0 0-8-16,0 0-8 0,0 0-5 0,0 0-7 0,0 0 1 15,0 0-6-15,0 0-2 0,0 0-2 0,0 0 0 16,0 0-3-16,0 0 0 0,0 0-8 0,0 0-5 16,0 0-8-16,0 0-3 0,-20 23-5 0,20-23-1 15,0 0-5-15,-8 7-4 0,8-7-3 0,0 0-11 16,-10 3-14-16,10-3-23 0,0 0-17 0,0 0-21 16,-15 4-23-16,15-4-37 0,0 0-180 0,0 0-357 0,0 0 102 15</inkml:trace>
  <inkml:trace contextRef="#ctx0" brushRef="#br2" timeOffset="773561.8824">3974 12992 336 0,'1'-7'323'0,"-1"7"-41"0,0 0-30 16,0 0-20-16,0 0-21 0,0 0-18 0,0 0-16 0,0 0-16 15,0 0-7-15,0 0-11 0,0 0-11 0,0 0-9 16,0 0-11-16,0 0-6 0,0 0-8 0,-31 11-4 16,28-6-13-16,3-5-8 0,-9 11-6 0,5-6-8 0,4-5-6 15,-4 16-2-15,4-16-7 0,0 13-5 16,0-13-1-16,1 14-4 0,1-6-4 0,-2-8-4 15,8 12-16-15,-3-5-15 0,-1-2-15 0,1 2-23 0,-5-7-21 16,15 5-28-16,-8-3-31 0,-7-2-26 16,16 5-37-16,-6-3-42 0,-10-2-153 0,17-2-456 0,-17 2 126 15</inkml:trace>
  <inkml:trace contextRef="#ctx0" brushRef="#br2" timeOffset="773995.6649">4254 12921 324 0,'0'0'263'0,"0"0"-41"16,2-11-16-16,-2 11-7 0,0 0-20 0,0 0-8 0,0 0-9 15,0 0-6-15,0 0-9 0,0 0-3 0,-13-5-3 16,13 5-9-16,0 0-3 0,0 0-14 15,-20 10 0-15,14-5-3 0,0 2-15 0,1 0-5 0,-5 5-5 16,3-2-3-16,1 0-9 0,2 0-5 0,0-2-11 16,1 1 0-16,3-9-9 0,-2 16 0 0,2-16-7 15,2 15-6-15,1-8-2 0,-3-7-23 0,8 13-12 16,-1-8-15-16,-1 0-23 0,-6-5-22 0,16 6-16 16,-8-5-14-16,-8-1-12 0,17 1-10 0,-17-1-6 15,19 0-2-15,-2-4 1 0,-4 1 4 0,3-3 14 0,-1 0 6 16,-4 1 10-16,-1 0 22 0,-2-2 18 0,0 3 25 15,-1-1 25-15,1 2 23 0,-8 3 9 16,11-5 18-16,-11 5 4 0,9-4-5 0,-9 4 2 0,8-3 3 16,-8 3-1-16,0 0 8 0,12-2-2 0,-12 2-2 15,0 0-2-15,0 0-5 0,15 3-9 0,-15-3-1 16,7 4-7-16,-7-4 2 0,8 4-13 0,-8-4-24 16,9 4-31-16,-9-4-38 0,0 0-41 0,10 6-42 0,-10-6-37 15,7 1-188-15,-7-1-447 0,0 0 124 0</inkml:trace>
  <inkml:trace contextRef="#ctx0" brushRef="#br2" timeOffset="774566.1855">4527 12944 226 0,'0'0'276'0,"-3"-15"-48"0,3 15-33 0,0 0-28 16,-3-8-31-16,3 8-25 0,0 0-29 0,0 0-25 16,0 0-30-16,0 0-15 0,0 0-29 0,0 0-13 15,0 0-8-15,0 0-8 0,0 0 11 0,0 0 2 16,0 0 5-16,0 0 18 0,0 0 19 0,0 0 23 0,22 26 14 15,-19-19 12-15,0 0 14 0,0 3 7 0,-3-10 9 16,6 12 8-16,-2-3 2 0,0-1-2 0,2 0-4 16,-2-1-4-16,0 0-4 0,1 0-11 0,-5-7-9 15,11 11-7-15,-5-7-11 0,1 0-17 0,-7-4-13 16,14 5-21-16,-6-4-9 0,-8-1-10 0,14-2 2 16,-14 2-1-16,13-6 7 0,-5 3 1 0,-8 3 2 15,9-10-4-15,-5 3 13 0,0 0 8 0,0-1 16 16,-4 8 15-16,7-15 5 0,-6 6 11 0,-1 9 6 15,0-14 1-15,0 14-1 0,-2-12 5 0,2 12-1 0,0 0-5 16,-8-10-5-16,8 10 3 0,-7-4-7 16,7 4-5-16,0 0-1 0,-11 0-7 0,11 0-7 0,0 0-9 15,0 0-14-15,-18 7-23 0,18-7-26 0,-6 5-18 16,6-5-32-16,0 0-20 0,0 0-12 0,-5 7-35 16,5-7-3-16,0 0-15 0,0 0-112 0,0 0-349 15,0 0 99-15,0 0 1390 0,14 14-902 0,-14-14 34 16,10 8 11-16,-4-2 32 0,-1 0 14 0,-2 0 10 0,3 0 8 15,-2 1 12-15,-4-7-2 0,9 14-3 0,-4-8-6 16,-5-6-2-16,7 13-5 0,-3-8-3 0,0 0-6 16,-4-5-7-16,8 10 3 0,-8-10-6 0,6 6-2 15,-6-6-12-15,0 0-8 0,11 2-3 0,-11-2-5 16,0 0-1-16,0 0 4 0,20-7-8 0,-20 7 3 16,8-5 1-16,-1 1 0 0,-7 4 5 0,13-6-7 15,-6 1 3-15,1 2 4 0,-8 3 0 0,15-7-10 16,-8 7 14-16,-7 0-2 0,18-4-2 0,-10 4-2 15,-8 0 8-15,16 2-1 0,-16-2 2 0,14 3-7 0,-8-1-1 16,-6-2-1-16,11 4 1 0,-11-4-18 0,8 5-21 16,-8-5-29-16,0 0-52 0,8 3-156 0,-8-3-328 15,0 0 93-15</inkml:trace>
  <inkml:trace contextRef="#ctx0" brushRef="#br2" timeOffset="774728.7912">4721 12886 516 0,'0'0'350'0,"0"0"-45"16,0-11-32-16,0 11-34 0,0 0-30 0,6-11-25 0,-6 11-21 15,11-9-19-15,-4 5-17 0,-7 4-27 0,13-6-34 16,-7 2-50-16,-6 4-49 0,0 0-58 0,16-6-72 16,-16 6-158-16,0 0-385 0,13-1 108 0</inkml:trace>
  <inkml:trace contextRef="#ctx0" brushRef="#br2" timeOffset="776229.6721">2741 13350 251 0,'-15'0'295'0,"15"0"-33"0,-18-1-24 15,9 2-14-15,-7 0-9 0,1 1-11 0,4-2-9 16,11 0-10-16,-23 1-4 0,23-1-8 0,-18 1-6 16,18-1-3-16,-15 0-9 0,15 0 7 0,-15 3-15 15,15-3 6-15,0 0-15 0,-15 0-4 0,15 0-8 16,-9 0-11-16,9 0-11 0,0 0-2 0,0 0-12 15,0 0 2-15,0 0-7 0,0 0-6 0,0 0-7 0,0 0-4 16,66 7-10-16,-30-5 3 0,6-2-10 0,22 0-3 16,-13 3-9-16,-8-1-6 0,27-4 2 0,1 2-8 15,-4 0-2-15,6 0-10 0,-4-3-8 0,2-1-12 16,2 1-7-16,-6-2-19 0,1 1-11 0,-6-3-4 16,-14 6-1-16,-8-3-1 0,-4 0 13 0,2-2-13 15,0 3 4-15,-5-1 1 0,-1 0-1 0,0-2 4 16,-7 3 10-16,-3-2 1 0,-5 1 7 0,0 1-7 0,-2 1 0 15,1-3 1-15,-3 1 4 0,-2 1-6 16,-11 3 4-16,19-6 3 0,-11 3-1 0,-8 3 0 0,15-3-6 16,-15 3 0-16,0 0-3 0,12-5-6 0,-12 5-4 15,0 0-14-15,13-4-11 0,-13 4-13 0,0 0-24 16,0 0-17-16,0 0-15 0,0 0-23 0,0 0-25 16,0 0-62-16,0 0-136 0,0 0-458 0,0 0 127 15</inkml:trace>
  <inkml:trace contextRef="#ctx0" brushRef="#br2" timeOffset="785679.0981">6356 12915 228 0,'0'0'54'0,"-14"-1"-19"0,14 1-30 16,-12-1-25-16,12 1-21 0,0 0 10 0</inkml:trace>
  <inkml:trace contextRef="#ctx0" brushRef="#br2" timeOffset="786437.5992">5666 13000 442 0,'3'-15'240'0,"-3"15"-29"0,0 0-13 0,2-5-15 15,-2 5-8-15,0 0-2 0,0 0-7 16,0 0 0-16,0 0-8 0,0 0-6 0,0 0-1 0,2-14-9 15,-2 14-4-15,0 0-6 0,0 0-1 0,0 0-2 16,0 0-14-16,0 0-6 0,0 0-12 16,0 0 0-16,0 0-18 0,0 0-9 0,4-12-6 0,-4 12-8 15,0 0-2-15,0 0-15 0,0 0 13 0,0 0-16 16,0 0 4-16,0 0-4 0,0 0 7 0,0 0-14 16,0 0 2-16,11 31-9 0,-9-22 1 0,-2-9-8 15,5 17 1-15,-4-2-2 0,4-1-1 0,-2-2-1 0,-1 3-2 16,0-2 0-16,-1-1-12 0,3 2 1 0,-2-2-24 15,-2-12-14-15,-1 18-16 0,2-11-16 0,-1-7-18 16,0 12-23-16,0-12-27 0,0 0-23 0,0 16-28 16,0-16-22-16,2 5-31 0,-2-5-153 0,0 0-474 15,0 0 131-15</inkml:trace>
  <inkml:trace contextRef="#ctx0" brushRef="#br2" timeOffset="786930.6014">5731 12968 231 0,'0'0'284'0,"-6"-5"-40"0,6 5-19 0,0 0-25 0,0 0-13 16,0 0-11-16,0 0-10 0,0 0-16 0,0 0-9 15,0 0-1-15,0 0-14 0,0 0-7 0,0 0-10 16,0 0-4-16,0 0-15 0,0 0-4 0,0 0-10 16,-9-12-6-16,9 12-6 0,0 0-12 0,0 0 0 15,-5-14-8-15,5 14-4 0,-2-15-7 0,2 15-3 16,-1-22-1-16,1 11-4 0,-1-2-2 0,1 13-3 16,0-19 2-16,0 19-6 0,-2-23 1 0,2 7-2 0,0 6 3 15,0 10 0-15,6-21-2 0,-3 11-1 16,1-4 2-16,1 4-1 0,4-5 0 0,-1 2-2 0,1 0 5 15,1 3-2-15,-3 3-4 0,1 0 1 0,-8 7-4 16,16-8 2-16,-8 7-5 0,-8 1 3 0,17-1-2 16,-17 1-1-16,0 0 4 0,20 7-8 0,-14-2 3 15,1 2 1-15,-1-1-2 0,1 6 3 0,-2 1-1 16,0 0-4-16,0 1 4 0,-4-2 1 0,0 3 3 16,-2-2 6-16,1-13 2 0,-4 21 2 0,1-7 10 15,-3-2-2-15,2-2-5 0,-2 3 3 0,0-2 2 0,-1-3-5 16,3 1-2-16,4-9 0 0,-10 14-5 15,6-9 1-15,4-5-12 0,-9 10-13 0,9-10-23 0,-9 10-30 16,9-10-34-16,0 0-44 0,-8 7-54 0,8-7-39 16,0 0-216-16,0 0-534 0,0 0 147 0</inkml:trace>
  <inkml:trace contextRef="#ctx0" brushRef="#br2" timeOffset="787112.0772">5915 13136 246 0,'0'0'492'0,"0"0"-76"0,0 0-40 0,0 0-38 16,0 0-28-16,0 0-42 0,0 0-27 0,0 0-38 15,0 0-19-15,0 0-30 0,0 0-29 0,0 0-37 0,12-1-32 16,-12 1-35-16,0 0-38 0,0 0-36 16,0 0-46-16,0 0-46 0,0 0-49 0,0 0-213 15,0 0-489-15,0 0 135 0</inkml:trace>
  <inkml:trace contextRef="#ctx0" brushRef="#br2" timeOffset="787945.6707">6112 12929 540 0,'0'0'298'15,"0"0"-39"-15,0 0-26 0,1-10-29 0,-1 10-23 16,0 0-21-16,0 0-17 0,0 0-18 16,0 0-9-16,0 0-5 0,0 0-4 0,0 0-2 0,0 0-9 15,0 0-5-15,0 0-4 0,0 0-9 0,0 0-7 16,7 32-5-16,-7-24-5 0,0 8-5 0,0-5-13 16,1 0 3-16,-3 0-9 0,2-11-4 0,0 16-2 15,0-16 0-15,-3 16-4 0,2-9-2 0,1-7 1 0,-2 13-7 16,2-13-2-16,-2 12 1 0,2-12-5 15,0 0 4-15,-2 12 0 0,2-12-2 0,0 0-2 0,0 0 2 16,-2 8-9-16,2-8-1 0,0 0 2 0,0 0-6 16,0 0-1-16,0 0 1 0,0 0-5 0,-4-29-1 15,4 13-6-15,0 0 5 0,-1-1-4 0,1-11 4 16,2 6 0-16,1 4-1 0,-2 1-1 0,1 1 1 16,2-1 4-16,2 0-6 0,-2 2 2 0,3 1-1 0,0-1 4 15,3 1-7-15,0 1 7 0,0 2-3 0,0 1 1 16,0-1-3-16,-1 5 6 0,-2-1-3 0,1 4 1 15,-8 3 0-15,12-5 3 0,-12 5-1 0,10 0 1 16,-10 0 0-16,0 0 3 0,14 12 0 0,-11-7 3 16,1 3-4-16,0 7 3 0,-4-1 2 0,2 3 2 15,-3-1-4-15,0 1 2 0,-2-1 1 0,2-2 2 16,-2 2 4-16,-2-1 1 0,2-1-1 0,0-2 4 16,-1-2-2-16,1 0 6 0,0-4-4 0,3-6 0 15,-3 14 5-15,3-14-6 0,-2 12 3 0,2-12 1 0,-1 11-1 16,1-11 1-16,0 0-1 0,2 13 1 15,-2-13-3-15,5 9-3 0,-5-9-1 0,8 12 0 0,-3-7 2 16,1 0-13-16,0 0-14 0,-6-5-26 0,14 10-27 16,-8-6-38-16,-1-1-45 0,3 1-49 0,-8-4-60 15,12 8-154-15,-12-8-492 0,8 7 137 0</inkml:trace>
  <inkml:trace contextRef="#ctx0" brushRef="#br2" timeOffset="788730.0308">6447 12945 370 0,'0'0'246'0,"0"0"-28"0,0 0-18 0,0 0-9 16,0 0-12-16,0 0-10 0,0 0-6 0,-7-11-10 16,7 11-4-16,0 0-6 0,0 0-7 0,0 0-8 15,0 0-10-15,-12-2-9 0,12 2-4 0,0 0 1 0,0 0-8 16,-14 12-4-16,14-12-11 0,-8 10 0 0,4-3-10 15,4-7-3-15,-4 15-8 0,1-7-12 16,2 1-2-16,1-9-2 0,0 16-4 0,0-16-7 0,1 15 1 16,1-8-8-16,2 1-3 0,-4-8-14 0,6 13-12 15,-2-7-21-15,1-1-23 0,-5-5-26 0,10 9-22 16,-5-5-28-16,-5-4-26 0,0 0-24 0,15 6-22 16,-15-6-26-16,9 0-142 0,-9 0-432 0,0 0 120 0</inkml:trace>
  <inkml:trace contextRef="#ctx0" brushRef="#br2" timeOffset="788900.1599">6521 12975 333 0,'0'0'241'0,"0"0"-25"15,0 0-21-15,0 0-13 0,0 0-18 0,0 0-15 16,0 0-15-16,0 0-13 0,0 0-10 0,0 0-12 16,0 0-9-16,0 0-9 0,0 0-14 0,-21 18-3 15,21-18-8-15,-7 7-7 0,7-7-11 0,-6 5-15 0,6-5-23 16,-9 6-29-16,9-6-35 0,0 0-37 0,-8 6-60 15,8-6-112-15,0 0-322 0,0 0 89 0</inkml:trace>
  <inkml:trace contextRef="#ctx0" brushRef="#br2" timeOffset="789195.5992">6557 12975 273 0,'6'8'303'0,"-6"-8"-41"0,5 8-33 15,0-2-28-15,0 0-24 0,-5-6-22 0,8 14-19 16,-3-7-12-16,-1 0-17 0,4 8-5 0,-3-6-15 16,1 1-12-16,-1-3-5 0,-1 0-7 0,-4-7-6 15,7 13-7-15,-2-8-3 0,-5-5-5 0,5 9-2 16,-5-9-4-16,5 7 3 0,-5-7-5 0,5 5 1 16,-5-5-5-16,0 0-4 0,0 0-4 0,0 0 2 15,12 0-4-15,-12 0 2 0,0 0-3 0,15-10 1 0,-11 6 0 16,-4 4 9-16,10-13 6 0,-6 6 1 0,0-2-6 15,-1 1-1-15,-3 8-6 0,4-15 0 0,-1 9-4 16,-3 6-5-16,4-15-10 0,-4 15-17 0,4-10-24 16,-4 10-30-16,0 0-40 0,3-12-51 0,-3 12-55 15,0 0-136-15,3-11-416 0,-3 11 116 0</inkml:trace>
  <inkml:trace contextRef="#ctx0" brushRef="#br2" timeOffset="789354.2324">6831 13089 305 0,'0'0'337'0,"0"0"-54"0,0 0-45 0,0 0-30 15,6 5-35-15,-6-5-52 0,0 0-53 0,0 0-68 16,0 0-68-16,0 0-148 0,0 0-257 0,0 0 76 16</inkml:trace>
  <inkml:trace contextRef="#ctx0" brushRef="#br2" timeOffset="790045.4834">5565 12492 309 0,'0'0'322'0,"0"0"-42"0,-12-3-23 0,12 3-23 15,0 0-20-15,-21 5-7 0,21-5-12 0,-21 14-9 16,7-3-12-16,-7 11-2 0,3 1-14 0,0 6-13 16,3 3-9-16,1 1-12 0,6 4-10 0,-1 0-9 0,0 18-8 15,7-12-7-15,3-5-10 0,5-1-6 16,5 0-14-16,-3 3 0 0,5-5-13 0,2 0-10 0,0-3-26 15,5 2-29-15,1-5-37 0,3 0-38 0,-3-5-48 16,-2 1-62-16,8-3-257 0,1-1-552 0,1-1 153 16</inkml:trace>
  <inkml:trace contextRef="#ctx0" brushRef="#br2" timeOffset="790631.6333">7029 12521 441 0,'6'5'329'0,"5"7"-45"0,6 12-34 0,-7-3-25 0,-1 6-19 16,3 2-24-16,-4 3-14 0,0 1-19 0,-4 2-14 16,1 1-21-16,-2-2-1 0,-1 2-5 0,-2 0-10 15,0-3-5-15,0-1-9 0,-3-3-3 0,2-3-7 16,-2 2-6-16,1-6-10 0,-2-2-8 0,-1-4-2 16,1 1-8-16,-4-3-10 0,-1 1-13 0,2-1-21 15,1-2-34-15,-1 0-44 0,-1-3-43 0,0 4-65 16,0-1-218-16,0 1-486 0,0-4 136 0</inkml:trace>
  <inkml:trace contextRef="#ctx0" brushRef="#br2" timeOffset="812172.0364">1529 14480 410 0,'0'0'225'0,"0"0"-22"0,0 0-12 0,0 0-13 16,0 0-8-16,0 0-10 0,16 8-9 0,-16-8-5 15,0 0-6-15,0 0-5 0,0 0-6 0,0 0-5 16,0 0-5-16,0 0-13 0,0 0-7 0,0 0-6 16,0 0-2-16,0 0-8 0,0 0-3 0,0 0-4 0,0 0-5 15,0 0 1-15,0 0-9 0,-38 12-4 16,38-12 1-16,-14 11-6 0,7-5 0 0,2 1-5 0,-3 7 1 16,1-4-10-16,0 0 5 0,3 4-6 0,1-4-6 15,1 0-2-15,2-10-7 0,0 19 3 0,0-19-4 16,5 16-2-16,-1-9-4 0,5 4-16 0,1-2-21 15,0-4-23-15,-1 0-34 0,3-2-43 0,1 4-43 16,1-2-48-16,-3-4-51 0,-11-1-150 0,18 3-495 16,-18-3 137-16</inkml:trace>
  <inkml:trace contextRef="#ctx0" brushRef="#br2" timeOffset="812737.0503">1212 14509 463 0,'-9'17'294'0,"4"0"-36"15,1-1-23-15,-1 2-16 0,3 12-16 16,2-3-15-16,2 1-13 0,5-1-14 0,5 2-12 0,2-1-21 16,1-2-14-16,2-3-9 0,3-2-7 0,6-2-10 15,-2-2-8-15,6-3-5 0,-1-5-9 0,6-2-5 16,1-5-7-16,-2 1-5 0,2-8-4 0,0-2-6 16,5 0-2-16,-9-6-4 0,0 1-3 0,-2-2-11 0,2-1-13 15,-5-4-12-15,-3 0-9 0,1-3 1 16,-5 2 4-16,-4-5-9 0,-1-1-4 0,-3 0 0 15,-1-5-5-15,-4-1 2 0,-3-4 0 0,-2-2 1 0,-6-2 6 16,-7-15 4-16,-1 9 12 0,-1 10 17 0,-4 1 11 16,-2 3 6-16,-3 9 14 0,-3-1-4 0,0 4-1 15,-4 4-12-15,-3 8 0 0,-1 8-4 0,-4 7-6 16,0 5 2-16,-20 14-6 0,6 9-9 0,6 7-22 0,-5-2-42 16,12 4-55-16,5 11-72 0,8-19-246 0,12 1-515 15,-1-4 141-15</inkml:trace>
  <inkml:trace contextRef="#ctx0" brushRef="#br2" timeOffset="815731.4385">2559 14382 218 0,'0'0'387'0,"0"0"-69"0,0 0-44 0,0 0-37 16,8-7-23-16,-8 7-20 0,0 0-16 0,0 0-15 0,0 0-3 15,0 0-13-15,0 0-10 0,15 16-11 16,-15-16-15-16,9 14-6 0,-4-7-9 0,4 6-14 0,-1-1-7 16,2 1 0-16,-3-4-16 0,-1 2-8 15,-1 2-2-15,5-1-12 0,-1-3-21 0,-3-1-31 0,-1 1-37 16,2-4-39-16,-7-5-38 0,9 12-36 0,-9-12-44 16,6 8-176-16,-6-8-459 0,0 0 127 0</inkml:trace>
  <inkml:trace contextRef="#ctx0" brushRef="#br2" timeOffset="816087.9397">2392 14403 359 0,'0'0'352'0,"0"0"-47"15,0 0-31-15,0 0-31 0,-6-12-32 0,6 12-24 16,0 0-17-16,10-17-22 0,4 2-11 0,12-2-15 15,0-4-9-15,1 2-10 0,0 1-3 0,0 4-11 0,1 4-2 16,-7 1-12-16,-2 3-3 0,-2 2-11 16,2 4-3-16,0 2-9 0,-1 1-1 0,0 5-3 15,0 0-9-15,-3 3-2 0,10 6-2 0,-2 3-3 0,-4 3-6 16,1-1 1-16,-3 2-4 0,-2 0-2 0,-5-5 3 16,4 7-6-16,-8-8-2 0,1-1-2 0,-3-3 5 15,2 1-7-15,-2-2 7 0,-4 1-7 0,0-14-1 16,2 23 6-16,-2-23 6 0,-7 24 0 0,1-13 4 15,0 3 7-15,-2-5-7 0,-1 4-1 0,-2-1-2 16,2-3 3-16,0-4-2 0,-4 7-2 0,3-4-3 0,0-3-1 16,-1-2-15-16,11-3-11 0,-17 6-22 15,7-5-32-15,10-1-34 0,-18-3-46 0,18 3-62 0,-17-8-39 16,6-3-192-16,1 3-525 0,5 1 146 0</inkml:trace>
  <inkml:trace contextRef="#ctx0" brushRef="#br2" timeOffset="816435.4468">3175 14464 474 0,'0'0'344'0,"0"0"-37"0,-11-5-23 0,11 5-30 15,0 0-22-15,0 0-10 0,0 0-16 0,0 0-3 0,0 0-12 16,-31 9-10-16,31-9-1 0,-9 10-7 0,9-10-13 16,-8 12-9-16,8-12-13 0,-9 12-11 0,9-12-15 15,-1 14-9-15,1-14-8 0,0 0-10 0,6 20-10 16,-6-20-9-16,8 12-17 0,-8-12-40 0,11 13-32 15,-3-8-37-15,-1-1-30 0,-7-4-25 0,12 8-21 16,-12-8-22-16,15 5-24 0,-15-5-21 0,0 0-5 16,14 1-30-16,-14-1-169 0,0 0-488 0,0 0 135 15</inkml:trace>
  <inkml:trace contextRef="#ctx0" brushRef="#br2" timeOffset="816588.0492">3244 14475 327 0,'0'0'264'0,"-6"-9"-21"0,6 9-16 0,0 0-2 16,0 0-13-16,0 0-5 0,-10-5-12 0,10 5-19 15,0 0-18-15,0 0-13 0,0 0-15 0,-18 12-18 16,18-12-7-16,-11 10-14 0,11-10-22 0,-10 9-21 16,10-9-23-16,-9 9-31 0,9-9-30 0,0 0-32 0,-7 8-39 15,7-8-31-15,0 0-44 0,0 0-142 0,0 0-387 16,0 0 110-16</inkml:trace>
  <inkml:trace contextRef="#ctx0" brushRef="#br2" timeOffset="817099.5925">3306 14494 469 0,'0'0'296'0,"0"0"-29"0,10 10-31 15,-10-10-23-15,9 8-25 0,-9-8-18 0,6 13-19 16,-6-13-16-16,5 13-12 0,-2-8-13 0,-3-5-16 0,6 12-1 16,-6-12-15-16,4 10-7 0,-4-10-8 0,0 0-7 15,4 11-5-15,-4-11-1 0,0 0-6 0,4 11-3 16,-4-11-7-16,0 0 4 0,0 0-10 0,0 0-8 15,2 10-8-15,-2-10-4 0,0 0-11 0,0 0 1 16,0 0-9-16,0 0-8 0,0 0-8 0,0 0-4 16,9-42-1-16,-7 28-5 0,1 2 2 0,-1 2 4 15,-2 10 1-15,7-19 5 0,-1 13 1 0,-6 6 4 0,9-14 9 16,-3 9 2-16,-6 5 5 0,13-7 12 16,-13 7 8-16,12-4 13 0,-12 4 6 0,0 0 7 0,19 4 3 15,-19-4 2-15,10 9 5 0,-10-9 4 0,9 12-9 16,-3-6-5-16,-6-6-2 0,8 14 1 0,-5-8-10 15,-3-6 2-15,6 14-8 0,-6-14 1 0,4 12-5 16,-4-12-4-16,5 12-1 0,-5-12 0 0,4 9-5 16,-4-9-4-16,0 0-7 0,2 10-6 0,-2-10-6 15,0 0-15-15,0 0-6 0,0 0-8 0,0 0-9 16,0 0-4-16,0 0-1 0,0 0-4 0,0 0 2 0,25-24 4 16,-20 17 2-16,-5 7 8 0,16-19 2 0,-7 9 5 15,1 2 7-15,-3 1 10 0,0 2 11 0,-7 5 13 16,17-6 12-16,-17 6 6 0,15-3 11 0,-15 3 12 15,16 2 7-15,-16-2 10 0,14 8 7 0,-9-3 4 16,-5-5 1-16,13 14-5 0,-5-2-1 0,0 0-13 16,-2-1-3-16,2 3-2 0,0 0-12 0,-1-2-16 15,0 0-25-15,0-3-27 0,-2-1-36 0,2-2-37 0,-7-6-42 16,12 11-52-16,-5-7-46 0,-7-4-143 16,0 0-464-16,19 3 130 0</inkml:trace>
  <inkml:trace contextRef="#ctx0" brushRef="#br2" timeOffset="817437.2885">3884 14502 256 0,'0'0'367'0,"0"0"-47"16,0 0-32-16,-23 6-27 0,23-6-29 0,-12 4-19 15,12-4-16-15,-10 10-25 0,10-10-19 0,-8 10-10 0,8-10-16 16,-8 9-13-16,8-9-13 0,-5 10-9 0,5-10-11 15,0 0-13-15,-3 12-12 0,3-12-19 0,0 0-19 16,0 0-20-16,0 0-17 0,7 14-18 0,-7-14-13 16,0 0-12-16,0 0-10 0,13 1-10 0,-13-1-3 15,0 0 5-15,0 0 4 0,22-9 11 0,-22 9 10 16,14-7 18-16,-14 7 22 0,11-7 25 0,-11 7 29 16,8-4 20-16,-8 4 20 0,0 0 8 0,10-6 9 15,-10 6-1-15,0 0 1 0,0 0-3 0,0 0 1 0,0 0-4 16,16-4-14-16,-16 4 1 0,0 0-4 15,0 0-13-15,0 0-2 0,0 0-14 0,0 0-16 0,0 0-22 16,18 5-39-16,-18-5-41 0,0 0-47 0,0 0-46 16,13 8-49-16,-13-8-41 0,7 3-142 0,-7-3-479 15,0 0 133-15</inkml:trace>
  <inkml:trace contextRef="#ctx0" brushRef="#br2" timeOffset="817761.9558">4084 14507 376 0,'0'0'314'0,"13"10"-32"16,-13-10-27-16,0 0-22 0,0 0-27 16,4 12-22-16,-4-12-20 0,0 0-17 0,4 10-13 0,-4-10-18 15,0 0-10-15,4 11-14 0,-4-11-9 0,0 0-6 16,5 9-9-16,-5-9-7 0,0 0-6 0,0 0-5 16,0 0-1-16,0 0-6 0,1 13-2 0,-1-13-2 15,0 0-9-15,0 0-5 0,0 0-5 0,0 0 0 0,0 0-9 16,0 0-5-16,0 0-6 0,0 0 0 15,0 0-5-15,0 0 3 0,8-31 1 0,-8 31-6 16,7-15 1-16,-3 9 2 0,-4 6-1 0,9-14-1 0,-1 8 5 16,-8 6 1-16,10-11 0 0,-10 11 5 0,10-7 6 15,-10 7 8-15,0 0 4 0,19-6 6 0,-19 6 3 16,0 0 1-16,0 0-6 0,20 4 4 0,-20-4-9 16,0 0 3-16,14 9-4 0,-14-9-4 0,10 9-17 0,-10-9-24 15,11 11-36-15,-4-6-44 0,-7-5-45 16,11 8-50-16,-11-8-209 0,13 7-487 0,-13-7 135 15</inkml:trace>
  <inkml:trace contextRef="#ctx0" brushRef="#br2" timeOffset="818224.3888">4431 14512 355 0,'5'-6'265'0,"-5"6"-37"0,0 0-27 16,0 0-24-16,0 0-20 0,0 0-20 0,0 0-12 0,5-11-11 15,-5 11-3-15,0 0-3 0,0 0 5 0,0 0 1 16,0 0 2-16,0 0 1 0,0 0 1 0,0 0-1 16,0 0-5-16,0 0 0 0,0 0-6 0,0 0-10 15,-16 34-3-15,16-34-7 0,-6 10-11 0,6-10-4 16,-3 14-11-16,3-14 5 0,0 0-11 0,-2 17-5 16,2-17-7-16,0 0 2 0,4 20-3 0,-4-20-6 15,0 0-1-15,5 14-3 0,-5-14-6 0,0 0 3 0,5 9-11 16,-5-9-6-16,0 0-17 0,0 0-8 15,0 0-8-15,0 0-13 0,0 0-4 0,16 2-7 0,-16-2-5 16,0 0-10-16,0 0-6 0,15-21-11 0,-10 9-7 16,1-4-6-16,0 0-2 0,3-12 3 0,-4-4 6 15,-4-1 4-15,0 1 11 0,-1 2 7 0,0-1 8 16,-3 4 12-16,3 4 15 0,0 3 14 16,-1 4 14-16,-1 1 9 0,2 3 12 0,0 12 5 0,-1-15 8 15,1 15 1-15,1-12 4 0,-1 12-1 0,0 0 9 16,0 0 3-16,0 0 19 0,0 0 14 0,0 0 16 0,0 0 8 15,0 0 3-15,9 38 8 0,-6-21-9 0,0 1-2 16,3 11-10-16,2-3-11 0,-1 1-9 0,-2-5-1 16,1 5-17-16,1-5-7 0,0-2-28 0,3 5-31 15,-3-4-34-15,0-5-44 0,-4-2-37 0,0-2-41 16,0 0-34-16,-3-12-21 0,8 16-27 0,-8-16-202 16,6 11-534-16,-6-11 148 0</inkml:trace>
  <inkml:trace contextRef="#ctx0" brushRef="#br2" timeOffset="818599.414">4750 14485 384 0,'0'0'215'15,"0"0"-16"-15,0 0-11 0,0 0-9 0,0 0-3 16,0 0-6-16,0 0 3 0,0 0-5 0,0 0-6 0,0 0-3 15,0 0-9-15,0 0 0 0,0 0-6 0,-37 24 1 16,37-24-9-16,-10 13-7 0,5-6-3 16,5-7-13-16,-9 14-9 0,9-14-6 0,-7 14-7 0,7-14-11 15,-5 13-8-15,5-13-10 0,-3 13-11 0,3-13-19 16,0 0-28-16,1 18-29 0,-1-18-27 0,4 10-26 16,-4-10-20-16,0 0-16 0,0 0-19 0,13 5-15 15,-13-5-14-15,0 0-7 0,0 0-1 16,0 0 5-16,31-8 9 0,-31 8 20 0,16-9 25 0,-8 4 35 15,-8 5 35-15,16-7 34 0,-9 2 34 0,-7 5 37 16,15-7 22-16,-15 7 24 0,11-7 7 0,-11 7 6 0,10-5-4 16,-10 5-9-16,0 0-6 0,0 0-10 0,0 0-7 15,14-5-16-15,-14 5-8 0,0 0-29 0,0 0-37 16,0 0-48-16,0 0-60 0,0 0-63 0,16 0-216 16,-16 0-469-16,0 0 132 0</inkml:trace>
  <inkml:trace contextRef="#ctx0" brushRef="#br2" timeOffset="818768.5437">5001 14618 400 0,'0'0'460'0,"0"0"-50"0,0 0-55 0,9 6-42 0,-9-6-35 0,0 0-46 15,0 0-33-15,0 0-59 0,0 0-65 0,0 0-85 16,0 0-97-16,0 0-263 0,0 0-442 0,0 0 123 16</inkml:trace>
  <inkml:trace contextRef="#ctx0" brushRef="#br2" timeOffset="821149.9037">6020 14387 606 0,'0'0'347'16,"0"0"-43"-16,0 0-36 0,0 0-28 0,0 0-14 0,0 0-12 16,0 0-2-16,0 0-22 0,0 0-8 15,0 0-17-15,0 0-18 0,19 21-16 0,-19-21-11 0,9 12-10 16,-4-3-10-16,1-1-5 0,-6-8-15 0,14 20-10 16,-5-7-7-16,-2-3-9 0,-1-1-5 0,0-1-13 15,0-1-27-15,-6-7-20 0,11 13-33 0,-5-5-31 16,-6-8-37-16,8 9-31 0,-8-9-34 0,7 9-34 15,-7-9-230-15,0 0-529 0,9 5 147 0</inkml:trace>
  <inkml:trace contextRef="#ctx0" brushRef="#br2" timeOffset="821375.8839">5841 14384 546 0,'0'0'317'0,"-13"-1"-27"0,13 1-31 16,0 0-23-16,0 0-25 0,0 0-24 0,0 0-17 16,0 0-16-16,0 0-14 0,0 0-14 0,0 0-9 0,0 0-16 15,67-9-8-15,-37 6-6 0,1-3-9 0,0 3-14 16,2-1-3-16,-2 3-19 0,-6 1-26 0,-3 1-23 16,-5-1-29-16,0 1-28 0,-1 2-26 0,-4-1-35 15,-3 1-16-15,0 1-46 0,-9-4-169 0,10 8-424 16,-10-8 117-16</inkml:trace>
  <inkml:trace contextRef="#ctx0" brushRef="#br2" timeOffset="821553.564">5893 14619 397 0,'-7'5'352'0,"7"-5"-44"0,0 0-27 16,-8 12-28-16,8-12-24 0,0 0-18 0,0 0-16 15,0 0-20-15,0 0-13 0,0 0-22 0,20 14-11 16,-10-13-16-16,-10-1-14 0,28 2-19 0,-12-5-32 15,1 1-35-15,-4-1-29 0,3 1-25 0,-1 0-27 16,2 0-19-16,-5-1-32 0,0 1-23 0,-12 2-30 16,22-4-168-16,-13 0-408 0,-9 4 114 0</inkml:trace>
  <inkml:trace contextRef="#ctx0" brushRef="#br2" timeOffset="821865.1742">6204 14604 342 0,'0'0'235'0,"18"0"-17"0,-18 0-19 0,0 0-9 15,6 5-3-15,-6-5-3 0,0 0-3 0,0 0-11 16,0 0-8-16,7 11-13 0,-7-11-13 0,0 0-10 15,7 10-18-15,-7-10-8 0,0 0-15 0,7 10-4 16,-7-10-11-16,0 0-11 0,5 10-4 0,-5-10-6 0,5 8-12 16,-5-8-6-16,0 0-7 0,0 0-6 15,6 6 1-15,-6-6-5 0,0 0-5 0,0 0-3 0,0 0 2 16,0 0 0-16,0 0 1 0,0 0-1 0,0 0-3 16,13-16 1-16,-13 16-3 0,2-16 0 0,0 7 2 15,0 1 0-15,-2 8 5 0,5-16 2 0,-3 9-5 16,-2 7-2-16,4-13 0 0,2 6 7 0,0 2-1 15,-6 5-2-15,10-9 4 0,-10 9-1 0,14-6 5 16,-14 6 4-16,15-2 11 0,-15 2 2 0,0 0 6 16,19 4-5-16,-19-4 1 0,12 5-5 0,-12-5 2 0,12 9-8 15,-6-2-3-15,-6-7 1 0,10 9-6 16,-5-3-11-16,-5-6-3 0,11 14-26 0,-6-10-28 0,-5-4-30 16,11 10-38-16,-11-10-42 0,16 9-48 0,-9-6-216 15,-7-3-509-15,13 3 142 0</inkml:trace>
  <inkml:trace contextRef="#ctx0" brushRef="#br2" timeOffset="822253.7418">6588 14575 505 0,'0'0'323'16,"0"0"-26"-16,0 0-19 0,0 0-25 0,0 0-24 16,0 0-13-16,0 0-29 0,-20 0-15 0,20 0-11 15,0 0-20-15,0 0-8 0,0 0-17 0,-10 17-8 16,10-17-13-16,-3 15-13 0,3-15-3 0,0 0-6 15,2 17-11-15,-2-17-8 0,0 0 0 0,4 13-12 16,-4-13-6-16,0 0-17 0,8 8-6 0,-8-8-14 16,0 0-16-16,9 5-7 0,-9-5-11 0,0 0-7 15,0 0-2-15,0 0-10 0,0 0-4 0,26-12-1 0,-26 12-1 16,8-12 3-16,-5 2 0 0,1-5 5 0,0 0 3 16,2-12-2-16,-5 4 10 0,1-4 11 0,0-2 5 15,-2 6 18-15,-2 5 18 0,1 2 15 0,1 1 17 16,-3 3 7-16,3 12 4 0,-2-17 7 0,2 17 9 15,-2-11-6-15,2 11 1 0,0 0 4 0,0 0 5 16,0 0 13-16,0 0 10 0,0 0 6 0,0 0 6 16,0 0 0-16,0 0-3 0,3 44-11 0,-1-30-11 15,1 3-7-15,1-1-12 0,4 11-4 0,-4-10-10 0,0-1-18 16,1-2-31-16,3 0-29 0,-2 0-38 0,-1-3-35 16,0-3-26-16,-2 1-32 0,-3-9-24 0,11 11-27 15,-6-7-14-15,-5-4-37 0,9 7-186 0,-9-7-535 16,0 0 148-16</inkml:trace>
  <inkml:trace contextRef="#ctx0" brushRef="#br2" timeOffset="822409.8456">6795 14608 309 0,'16'0'213'0,"-16"0"15"0,0 0-2 16,12 3-4-16,-12-3-4 0,0 0-6 0,10 5-2 0,-10-5-16 15,0 0-9-15,0 0-23 0,7 10-13 0,-7-10-12 16,0 0-16-16,0 0-14 0,10 11-14 0,-10-11-11 16,0 0-7-16,7 8-11 0,-7-8-23 0,0 0-15 15,5 6-20-15,-5-6-21 0,0 0-32 0,0 0-27 16,0 0-34-16,0 0-38 0,0 0-55 0,0 0-161 15,0 0-432-15,0 0 120 0</inkml:trace>
  <inkml:trace contextRef="#ctx0" brushRef="#br2" timeOffset="823820.4736">6132 15071 378 0,'0'0'302'0,"0"0"-39"0,1-9-19 0,-1 9-15 16,0 0-20-16,0 0-14 0,0 0-9 0,0 0-6 16,0 0 0-16,0 0-5 0,0 0-5 0,0 0 0 15,0 0-16-15,-14 30 2 0,8-16-9 0,-5 13-4 0,5-7-12 16,0-1-12-16,-1-1-2 0,0 8-12 16,1 2-9-16,-1-7-10 0,3-3-7 0,-2-1-12 15,3-4-7-15,-1 1-3 0,1-1-5 0,0-4-5 0,0-1-3 16,3-8-5-16,-3 12-2 0,3-12-4 15,-4 8-14-15,4-8-12 0,0 0-2 0,0 0-8 0,0 0-6 16,0 0 4-16,0 0-12 0,0 0 21 0,1-33-14 16,0 14-1-16,2-12-10 0,2-1-2 0,-1 0 5 15,1-1 2-15,0 0-4 0,2 2 6 0,0 4-1 16,-1 7 7-16,0 3-6 0,1 2 14 0,-2 1-7 0,0 4 0 16,1 0 6-16,1 3 1 0,-7 7 3 0,15-5 6 15,-15 5 5-15,16-3 7 0,-6 6 3 16,5 2 11-16,0 2-1 0,-2 6-3 0,0-1 1 0,-1 0-4 15,6 10-4-15,-2 0-2 0,-3-2-7 0,3 4-11 16,-4-6-24-16,-1-2-30 0,-2-2-34 0,-1 0-34 16,0-1-34-16,-1-3-37 0,-3-3-39 0,1 0-41 15,-5-7-229-15,5 10-599 0,-5-10 165 0</inkml:trace>
  <inkml:trace contextRef="#ctx0" brushRef="#br2" timeOffset="823986.0852">6156 15209 314 0,'0'0'420'0,"0"0"-61"0,0 0-41 0,0 0-32 0,0 0-38 16,0 0-22-16,0 0-30 0,0 0-20 0,0 0-24 15,0 0-18-15,0 0-22 0,0 0-37 0,0 0-36 16,50 2-50-16,-33-1-41 0,3-4-44 0,-2 2-50 0,0 0-64 16,-3-2-130-16,2 1-408 0,-1 1 114 0</inkml:trace>
  <inkml:trace contextRef="#ctx0" brushRef="#br2" timeOffset="824425.4008">6576 15175 308 0,'0'0'311'15,"5"-13"-35"-15,-5 13-26 0,3-12-22 0,-3 12-18 0,0 0-11 16,3-14-11-16,-3 14-12 0,0 0-7 16,2-11-17-16,-2 11-8 0,0 0-6 0,0 0-6 15,0 0-2-15,0 0-11 0,0 0 0 0,0 0-8 0,0 0-10 16,0 0-3-16,-35 13-6 0,26-1-5 0,-1 1-14 15,4-3 2-15,-1 4-6 0,3-2-21 0,-1 1 5 16,2-2-1-16,3-11-4 0,-2 19-7 0,2-19-5 16,4 15-7-16,-4-15-22 0,5 11-12 0,-5-11-12 15,10 8-8-15,-10-8-18 0,13 3 3 0,-13-3 1 16,16 0-2-16,-16 0 2 0,14-9 5 0,-14 9 3 16,15-11-5-16,-8 5 11 0,-1-2-2 0,5-3 3 0,-3-3 6 15,-2 2 2-15,1-1 6 0,0 2 10 16,-3 2 9-16,-4 9 12 0,7-13 1 0,-7 13-8 0,6-9 3 15,-6 9-6-15,0 0 1 0,8-7 3 0,-8 7 5 16,0 0 3-16,0 0 3 0,0 0 7 0,0 0 0 16,17 24-2-16,-12-7-2 0,-1 0-10 0,0 11 5 15,1-2 1-15,-2-5-7 0,-1 0 3 0,-2 5-10 0,0-3 5 16,-1-4 2-16,0-1-1 0,-3-3-1 16,-1 1 4-16,0 0 5 0,-1-1 9 0,0-1 5 0,0-3 0 15,-2 0 4-15,0-1 1 0,0 0-9 0,0-3-1 16,-1-2-1-16,9-5-1 0,-14 10-6 0,6-6-20 15,8-4-19-15,-17 2-39 0,9-1-27 0,8-1-36 16,-14-8-52-16,14 8-56 0,-9-15-44 0,1-11-252 16,4-1-622-16,6-4 170 0</inkml:trace>
  <inkml:trace contextRef="#ctx0" brushRef="#br2" timeOffset="824980.6799">6770 15239 376 0,'0'0'259'0,"11"6"-22"0,-11-6-16 0,11 10-16 16,-11-10-19-16,10 10-14 0,-6-5-11 0,-4-5-12 16,10 12-17-16,-6-6-12 0,-4-6-14 0,8 13-6 15,-4-7-7-15,-4-6-10 0,6 12-14 0,-6-12-4 0,4 9-3 16,-4-9-4-16,0 0 3 0,4 12-3 16,-4-12 5-16,0 0 0 0,0 0-7 0,0 0-3 0,0 0-1 15,0 0-7-15,0 0-3 0,0 0-5 16,0 0-2-16,0 0-5 0,0 0-4 0,0 0-2 0,-3-45-9 15,6 29-4-15,-5 2-3 0,6-4-13 0,-1 1-4 16,2 3-11-16,0-1-12 0,-1 1-12 0,2 3-3 16,0 1-10-16,6-1-10 0,-1 0-8 0,1-1-7 15,0 3-9-15,1 1-4 0,-4 1-7 0,-9 7-3 16,19-10-4-16,-10 7 2 0,-9 3 2 0,15-4 13 0,-15 4 3 16,17-4 6-16,-17 4 12 0,0 0 17 0,23-1 10 15,-23 1 16-15,0 0 25 0,17 0 8 0,-17 0 22 16,0 0 14-16,13 0 9 0,-13 0 12 0,0 0 7 15,0 0 8-15,0 0 1 0,0 0 6 0,0 0 0 16,0 0 9-16,0 0-11 0,0 0 4 0,0 0-4 16,0 0-2-16,0 0 3 0,-8 20-7 0,8-20-1 15,-9 14-10-15,9-14-4 0,-9 14-4 0,6-4-7 16,-5 4 0-16,3-4-8 0,1 0-4 0,4-10-2 0,-2 19-5 16,2-19-14-16,1 14-21 0,-1-14-25 0,7 12-34 15,-7-12-24-15,6 7-27 0,-6-7-23 0,0 0-10 16,16 8-5-16,-16-8-6 0,12 4 9 15,-12-4 21-15,11 2 14 0,-11-2 19 0,0 0 8 0,0 0 25 16,17 1 27-16,-17-1 19 0,0 0 23 0,0 0 25 16,0 0 15-16,12 2 8 0,-12-2-2 0,0 0 0 15,0 0-5-15,0 0-6 0,0 0-5 0,0 0-12 16,0 0-22-16,0 0-24 0,0 0-29 0,0 0-39 0,0 0-54 16,0 0-138-16,0 0-335 0,9-18 95 0</inkml:trace>
  <inkml:trace contextRef="#ctx0" brushRef="#br2" timeOffset="825445.6491">7339 15089 477 0,'0'0'301'0,"0"0"-34"16,0 0-19-16,0 0-29 0,0 0-22 0,0 0-13 15,-36 18-25-15,28-5-13 0,0-4-11 0,1 3-17 0,-1 2-12 16,-2-1-9-16,2-1-10 0,4-1-9 15,0-1-8-15,0-2-10 0,4-8-4 0,-3 16-5 0,3-16-7 16,0 0-10-16,-1 14-11 0,1-14-13 0,0 0-13 16,0 0-11-16,0 0-7 0,8 11-7 0,-8-11-1 15,0 0-3-15,0 0 3 0,0 0 2 0,0 0-3 16,0 0 4-16,0 0 3 0,0 0-2 0,28-17 7 16,-28 17 9-16,8-13 2 0,-4 6 9 0,-4 7 8 0,6-13 13 15,-6 13 11-15,7-13 2 0,-3 7 5 0,-4 6 2 16,0 0-7-16,5-12-4 0,-5 12-4 0,0 0-1 15,0 0 9-15,9-5-2 0,-9 5 12 0,0 0 2 16,0 0-4-16,12 22 4 0,-5-7 4 0,-1 12-4 16,2-5 2-16,-4 4-4 0,-1 2-5 0,2 1 0 15,-1-1-4-15,-4-1-4 0,1-6-1 0,0-1-6 16,-2-3 7-16,-1 0-4 0,0 0-2 0,-1-3 8 16,2-1 2-16,-1 2 12 0,-1-4-7 0,-2-1 6 15,0-1 0-15,5-9-3 0,-9 13 3 0,3-8-5 0,6-5-5 16,-14 10-6-16,7-6 0 0,-2 0-6 0,-5 2 8 15,3-4-21-15,11-2-17 0,-23-1-14 0,23 1-20 16,-19-4-25-16,11 0-20 0,-5-6-27 16,0-1-24-16,5-1-26 0,1-3-26 0,2 3-23 0,5 1-13 15,0 11-220-15,0-19-529 0,0 19 146 0</inkml:trace>
  <inkml:trace contextRef="#ctx0" brushRef="#br2" timeOffset="825751.3744">7658 15211 332 0,'0'0'256'0,"0"0"-14"0,0 0-16 16,0 0-13-16,0 0-9 0,-37 2-14 0,37-2-11 16,-15 6-11-16,15-6-10 0,-16 9-19 0,2-4-8 15,4 2-15-15,4-2-11 0,6-5-12 0,-9 11-5 0,9-11-15 16,-5 9-5-16,5-9-8 0,0 0-14 0,0 0-22 15,0 0-23-15,0 0-21 0,0 0-18 0,13 14-5 16,-13-14-5-16,0 0 8 0,12 3 0 0,-12-3 8 16,0 0 4-16,18 0 10 0,-18 0 6 0,0 0 9 15,11 0 6-15,-11 0 10 0,0 0 7 0,0 0 10 16,0 0-2-16,15 0 2 0,-15 0-2 0,0 0-5 16,0 0 1-16,0 0-15 0,13 2-15 0,-13-2-26 0,0 0-40 15,0 0-40-15,15 3-58 0,-15-3-180 0,0 0-418 16,19-1 115-16</inkml:trace>
  <inkml:trace contextRef="#ctx0" brushRef="#br2" timeOffset="826153.3116">7893 15207 421 0,'0'0'305'0,"0"0"-37"0,0 0-28 0,0 0-22 16,0 0-20-16,0 0-28 0,0 0-14 0,0 0-18 15,-14 29-13-15,14-29-14 0,-3 16-13 0,3-16-11 16,-1 17-13-16,1-17-20 0,0 15-16 0,0-15-16 16,3 13-13-16,-3-13-10 0,4 8-21 15,-4-8-9-15,0 0-5 0,8 6-15 0,-8-6-7 0,0 0-14 16,0 0-3-16,0 0-3 0,28-14-1 0,-22 8-16 16,6-6 14-16,1-1 2 0,-1-1-4 0,-1-2-1 0,4-8 9 15,-2-1-4-15,-2-4 5 0,-2 3 17 0,-1-3 13 16,-3-3 13-16,0 2 19 0,0 1 24 0,-3 8 26 15,2 6 19-15,-4 2 18 0,0 13 6 16,-1-18 9-16,1 18 2 0,2-15 8 0,-2 15 12 0,0 0 11 16,0 0 5-16,0 0 6 0,0 0-3 0,0 0-2 15,0 0-1-15,0 0-7 0,-17 46-1 0,15-29-12 16,1 1-15-16,1 0-9 0,-4 10-5 0,4-7-12 16,1-1-13-16,2-3-19 0,0-3-19 0,1 1-28 15,-1-1-31-15,0-3-27 0,2-4-24 0,-5-7-23 0,12 14-22 16,-12-14-15-16,11 8-7 0,-11-8-10 0,9 4-14 15,-9-4 5-15,15 2-130 0,-15-2-368 0,13 3 105 16</inkml:trace>
  <inkml:trace contextRef="#ctx0" brushRef="#br2" timeOffset="826344.4458">8164 15201 1255 0,'18'-1'-8'0,"-18"1"31"0,0 0 20 0,17-5 15 15,-17 5 11-15,0 0-3 0,10-8 7 0,-10 8 4 16,0 0-2-16,7-8 0 0,-7 8 12 0,0 0-2 16,0 0-4-16,0 0-4 0,0 0 6 0,0 0-5 0,0 0 4 15,0 0 14-15,0 0-2 0,0 0 6 16,0 0-4-16,0 0 0 0,0 0-1 0,0 0 0 0,0 0-7 15,0 0-7-15,-25 22-9 0,25-22-8 0,-6 15-1 16,6-15-5-16,0 0-6 0,-1 18-12 16,1-18 4-16,0 0-9 0,3 14-16 0,-3-14-26 0,0 0-15 15,8 9-29-15,-8-9-24 0,0 0-26 0,0 0-22 16,0 0-28-16,17 4-36 0,-17-4-212 0,0 0-478 16,0 0 132-16</inkml:trace>
  <inkml:trace contextRef="#ctx0" brushRef="#br2" timeOffset="827059.4089">5599 14183 448 0,'-18'7'328'0,"3"3"-23"0,2 2-26 0,1 2-15 16,-5 13-18-16,-2 2-20 0,-2 23 3 0,4-9-14 16,-5 19-5-16,2 3-18 0,0 3-3 0,4 0-13 15,-3 4-13-15,3-1-20 0,1 0-8 0,5-1-15 0,2 1-9 16,4 0-17-16,6-4-9 0,0-2-12 15,6-4-1-15,5-6-13 0,-3-12-7 0,3-10-19 0,0-1-34 16,8-1-35-16,1-1-37 0,0-6-53 0,1-1-67 16,9-5-89-16,4-1-229 0,23-2-611 0,8-4 166 15</inkml:trace>
  <inkml:trace contextRef="#ctx0" brushRef="#br2" timeOffset="827717.8135">8318 14241 261 0,'0'0'340'0,"4"-4"-41"15,-4 4-22-15,0 0-16 0,0 0-9 0,18 4-9 16,-4 6-7-16,7 9-10 0,0 7 7 0,-2 3-11 0,1 2-7 16,11 21-14-16,-12-10-15 0,3 14-13 15,-2-1-10-15,-1 2-13 0,-3 1-13 0,-3 0-9 16,0 1-12-16,-5-2-8 0,-2 3-5 0,-3-3-12 0,0 1-1 15,-4-3-10-15,-4-8-8 0,1-10-10 0,-3 19-7 16,-2-14-3-16,4-9-5 0,-2 3-8 0,-6-1-4 16,-1-1-8-16,-2-2-15 0,2-1-17 0,-2-3-28 0,1 0-41 15,1 1-31-15,-1-5-48 0,3-6-46 16,0-4-58-16,2-2-68 0,-4-1-229 0,6-4-664 0,-2 0 181 16</inkml:trace>
  <inkml:trace contextRef="#ctx0" brushRef="#br3" timeOffset="855379.098">28304 8869 216 0,'0'0'282'0,"0"0"-46"0,0 0-37 0,0 0-24 0,0 0-22 16,0 0-18-16,0 0-17 0,0 0-11 0,0-9-10 15,0 9-9-15,0 0-8 0,0 0-1 0,0 0 0 16,0 0-1-16,0 0-3 0,0 0-1 0,0 0-7 16,0 0 5-16,0 0-2 0,0 0 15 0,0 0-4 15,4 26-4-15,-4-26-7 0,0 14 1 0,1-7-1 16,-1 1-4-16,1 0-3 0,0 1-7 0,1-2-3 16,-2-7 0-16,-1 16-4 0,3-8-5 0,-2-1 1 0,1 1-3 15,0-1-4-15,0 2 1 0,-1-9-7 16,1 16 6-16,0-13-7 0,2 3 3 0,-3-6-8 0,2 9-1 15,-2-9 1-15,1 8 2 0,-1-8-5 0,0 0 0 16,1 10 8-16,-1-10-5 0,0 0 5 0,1 7-3 16,-1-7 2-16,0 0-19 0,0 0 11 0,2 5-4 15,-2-5 0-15,0 0 1 0,0 0-5 0,0 0 0 0,0 0-2 16,1 10-2-16,-1-10-1 0,0 0-3 16,0 0-1-16,0 0-4 0,0 0 6 0,0 0 0 15,3 9-4-15,-3-9 3 0,0 0 2 0,1 5 3 0,-1-5 0 16,1 12-1-16,-1-4 0 0,1 8 8 15,1 2 0-15,0 8-5 0,-1-2 7 0,2 7-2 0,-1 2-2 16,1 3 9-16,0 0-7 0,-1 0-4 0,0 3 5 16,0-2-2-16,1 1 2 0,3 19-5 0,-1-14 6 15,-2-5-3-15,-2-4 2 0,0 2-6 0,0 0 4 16,0 1-16-16,0-3 16 0,-2-1-2 0,1-2-1 16,0 1 2-16,-4-1 1 0,4-2-3 0,-3 0 7 0,5-2 5 15,-2 0 1-15,-1 2 2 0,4-2-1 0,0-3-4 16,-2-8-1-16,-1 3-1 0,3-1-5 0,2 9-2 15,-1-6-2-15,3 6 2 0,-3-5-1 0,2 4-5 16,-2-6 3-16,-1 0-7 0,2-2 6 0,-1-1-3 16,2 0-4-16,-3 0-1 0,1-1 3 0,-1-5-1 15,1 6 1-15,-2-5-8 0,0-3-1 0,1 0-7 0,-1 0-8 16,-1-3-3-16,1 0-11 0,-2-6-14 16,0 12-14-16,0-12-18 0,1 9-17 0,1-6-14 0,-2-3-27 15,0 0-26-15,0 0-31 0,0 0-38 0,0 0-275 16,0 0-606-16,0 0 167 0</inkml:trace>
  <inkml:trace contextRef="#ctx0" brushRef="#br3" timeOffset="856062.7616">28419 10625 476 0,'0'0'312'0,"-6"4"-35"0,6-4-29 0,0 0-26 16,0 0-17-16,0 0-18 0,0 0-16 0,0 0-12 16,24 7-7-16,-10-3-7 0,4-1-15 0,12 2-4 0,4-3-5 15,4 0-6-15,6 0-3 0,26 4-4 0,-1-4 0 16,6-1-15-16,1 2-2 0,3-2-11 0,69 8-11 16,-54-7 4-16,-25-2-10 0,3 2-10 0,7-1-6 15,-5-1-9-15,-1 0-10 0,-5 3-2 0,2-1-7 16,-18-1-7-16,-11 1 5 0,1-2-4 0,-3 0 2 15,1 0 2-15,1 0-3 0,1-2-6 16,1 1 0-16,-5 1 1 0,0-3-1 0,2 1 0 0,-3-3-2 16,5 3 1-16,-4-3-13 0,1 0-6 0,3 1 2 15,21-1-11-15,-20 0 2 0,-9 0 0 0,2-2-3 0,-4 5-2 16,1-3-1-16,-2 0 9 0,-10 4-5 0,-1-1 4 16,-2 0 0-16,-1 2 3 0,2-3 1 0,-6 2 2 15,-1-1 2-15,-1 1 0 0,-11 1-1 0,20 0 1 16,-5-2 2-16,-1 1-22 0,-5 0-4 0,0-1-9 15,-9 2-17-15,14 0-10 0,-14 0-8 0,13-1-12 16,-13 1-13-16,16-1-14 0,-16 1-21 0,15-2-17 0,-15 2-14 16,14-2-26-16,-7 0-157 0,-7 2-422 0,16-6 119 15</inkml:trace>
  <inkml:trace contextRef="#ctx0" brushRef="#br3" timeOffset="856372.0648">30842 10547 556 0,'0'0'328'0,"0"0"-24"16,0 0-27-16,-14 4-25 0,14-4-27 0,0 0-23 0,0 0-26 15,0 0-17-15,0 0-21 0,32 22-18 0,-15-15-25 16,2-1-34-16,0-2-23 0,13 0-19 0,0 1-18 0,-4-1-6 15,-3-2-6-15,-4-2-3 0,-6 1 0 16,3 1 4-16,-7-1 6 0,1 0 9 0,-12-1 8 16,13 1 7-16,-13-1 12 0,12 3 10 0,-12-3 15 0,9 3 11 15,-9-3 6-15,0 0 4 0,0 0-3 0,0 0-6 16,0 0-4-16,0 0-2 0,0 0-17 0,-16 23-1 16,16-23-16-16,-14 10-30 0,8-7-46 0,-10 4-65 15,-1-2-89-15,0-3-250 0,-3 2-539 0,4-3 148 16</inkml:trace>
  <inkml:trace contextRef="#ctx0" brushRef="#br3" timeOffset="857387.6655">28303 8898 482 0,'0'0'304'0,"0"0"-38"0,-4 6-30 16,4-6-29-16,0 0-18 0,0 0-19 0,0 0-14 15,0 0-9-15,-3 8-21 0,3-8-14 0,0 0-8 16,0 0-9-16,0 0-4 0,0 0-11 0,-5 6 1 16,5-6-9-16,0 0 1 0,0 0-1 0,0 0-7 0,0 0-5 15,0 0-7-15,0 0 2 0,0 0-9 0,0 0 4 16,0 0-10-16,0 0 0 0,0 0-2 0,0 0-9 16,0 0-4-16,0 0 5 0,0 0-11 0,0 0-1 15,0 0 1-15,6-29-2 0,-4 22-5 0,1-6-1 16,1-2-4-16,-1 0-2 0,0-1-1 0,-1 0-1 15,0 3-1-15,0 0 5 0,-2-1 0 0,1 3-1 16,1 2-3-16,-1 1 4 0,1 0 1 0,-2 8-3 16,2-9 1-16,-2 9-4 0,3-8 1 0,-3 8-1 0,3-6-4 15,-3 6 2-15,7-3 2 0,-7 3-2 0,11 0-2 16,-11 0 2-16,14 6 0 0,-5 1-1 0,3 1 0 16,0 5 1-16,0-3-2 0,-1 3 3 0,0 2-2 15,-2 0 3-15,-2 3-6 0,1-2 5 0,-1-2-4 16,-1 0 1-16,0 1-5 0,-1-1 0 0,-2-3-3 0,1-1 2 15,0-2-2-15,-1-1-2 0,-1 1 11 16,-2-8-3-16,4 10-3 0,-4-10 0 0,2 7 1 16,-2-7 1-16,0 0-1 0,-1 8 3 0,1-8 1 0,0 0-4 15,-12 7 5-15,5-7 3 0,-1 2 9 16,-8-4 2-16,0 2 8 0,0 0 3 0,-1-1 9 0,-1 0-12 16,2 0-3-16,-2-1 3 0,6-1-6 0,2 3-5 15,1-2-12-15,9 2-40 0,-14 0-54 0,14 0-66 16,-9 3-80-16,9-3-207 0,0 0-537 0,0 0 148 15</inkml:trace>
  <inkml:trace contextRef="#ctx0" brushRef="#br1" timeOffset="869263.6173">28606 9779 295 0,'-6'-10'343'15,"2"5"-29"-15,4 5-31 0,-3-7-21 0,3 7-17 16,0 0-16-16,-6-10-14 0,6 10-15 0,0 0-5 15,0 0-22-15,-3-7-9 0,3 7-6 0,0 0-13 0,0 0-3 16,0 0-14-16,0 0-7 0,-6-8-7 0,6 8-16 16,0 0-9-16,0 0-10 0,0 0-3 0,0 0-11 15,0 0-7-15,0 0-11 0,0 0-7 0,0 0-1 16,0 0 0-16,0 0-5 0,0 0-7 0,0 0 4 16,0 0-4-16,25 16-3 0,-11-7-6 0,0 0 0 15,3 0-4-15,9 6 2 0,0-1-1 0,0-1 1 0,0 2-4 16,-2 0-3-16,4 0 0 0,-2-1-3 15,-5-2 2-15,-3 0-6 0,7 4 4 0,-1-1-4 0,-6-2 4 16,0-3-4-16,-3 1-2 0,0 1 1 0,-1-4 4 16,2 4 5-16,1-1-9 0,9 5 0 0,0-2 2 15,1 3-4-15,-6-6 4 0,4 5-3 0,-4-5-4 16,-3-3 1-16,-3 2-1 0,12 5-7 0,-5-5 1 16,-4 1-3-16,-3-1-7 0,-1-1-4 0,2 3 7 15,-3-4-3-15,3 0 4 0,-4 2-7 0,1-1-2 16,1-3 8-16,-1 6 5 0,-4-4 3 0,4 1-3 15,0-1-2-15,-1 3 12 0,-1-4-5 0,-3 0-7 0,0 1 10 16,1-3-5-16,-2 0-6 0,1 2 11 0,-3-2 2 16,9 2-2-16,-2-1 1 0,-2-1-7 0,0-1 5 15,-3 1-2-15,-7-5-6 0,15 5 2 0,-8-2-9 16,2 0 3-16,-9-3-4 0,9 3 3 0,-9-3-8 16,8 3 1-16,-8-3-5 0,0 0-11 0,8 5-15 0,-8-5-22 15,0 0-22-15,0 0-19 0,0 0-28 0,0 0-23 16,0 0-42-16,9 2-227 0,-9-2-528 15,0 0 145-15</inkml:trace>
  <inkml:trace contextRef="#ctx0" brushRef="#br1" timeOffset="870173.1437">28887 9549 454 0,'0'0'269'15,"-8"-5"-15"-15,8 5-20 0,0 0-14 0,0 0-13 16,0 0-5-16,-8-7-16 0,8 7-6 0,0 0-10 16,0 0-5-16,0 0-17 0,0 0-12 0,0 0-8 15,0 0-7-15,0 0-13 0,0 0-6 0,-6-5-9 16,6 5-10-16,0 0-8 0,0 0-8 0,0 0-12 0,0 0 3 16,0 0-11-16,0 0-8 0,0 0-1 15,0 0-8-15,0 0 1 0,0 0-2 0,0 0-1 0,0 0-5 16,0 0-2-16,0 0-4 0,35 15 2 15,-19-10-5-15,1 4 3 0,-1-1-9 0,12 4 11 0,2 2-6 16,1 1 1-16,-2 1-6 0,1-3 0 0,-2 1 2 16,-1 1-4-16,-7-1 6 0,-4-3-10 0,-2-1 2 15,0 2-2-15,12 4-4 0,-2 3 9 0,-8-5-7 16,-2-4 1-16,0 2-5 0,9 5 7 0,-4-3 1 16,-4 0-2-16,5 6-1 0,-1-7 5 0,-4-2-6 0,1 0 2 15,6 8-2-15,-1-6 3 0,-3-2-5 0,-5-1 3 16,4 0 0-16,-2 1-4 0,1-3 7 0,-1 4-6 15,-1 0-1-15,-1-3 2 0,1 1 4 0,-1 0-8 16,0 2 3-16,1-2 1 0,-1 0 3 0,1-1-1 16,0 1 1-16,3 0 4 0,-1-1-8 0,0 3 5 15,0-3 1-15,0 1-10 0,2 0-2 0,-3-3 0 16,2 1-9-16,0-4-4 0,-1 2 6 0,-3-2-3 16,-2 0 3-16,-1-1-4 0,-2 0-3 0,-1 1 5 15,-7-4-1-15,11 3-4 0,-11-3-2 0,9 3-5 0,-9-3-7 16,0 0-1-16,9 3-11 0,-9-3-15 0,4 2-12 15,-4-2-19-15,0 0-19 0,0 0-21 0,0 0-33 16,0 0-25-16,0 0-45 0,0 0-133 0,0 0-443 16,0 0 122-16</inkml:trace>
  <inkml:trace contextRef="#ctx0" brushRef="#br1" timeOffset="870843.6823">29444 9465 532 0,'-8'-5'302'0,"8"5"-37"0,0 0-28 0,0 0-29 16,-7-7-16-16,7 7-23 0,0 0-18 0,0 0-13 15,0 0-14-15,0 0-13 0,0 0-14 0,0 0-6 0,0 0-10 16,0 0-7-16,0 0 0 0,0 0-9 0,0 0 0 15,0 0-5-15,26 21-6 0,-10-11-8 0,9 7 4 16,4 2-8-16,-1 1 4 0,4 2-7 0,3 2 0 16,14 9-5-16,-8-7-6 0,10 9-1 0,-10-11-2 15,-6-2-4-15,1 0 1 0,-2-1-4 0,-1 1-8 16,-6 1 3-16,0-2 2 0,-1-2-2 0,0-2-5 16,-6-3 2-16,-4-3-1 0,-3-1-1 0,1 2-1 0,0-2-1 15,-1-2 2-15,1 0-2 0,2-1-1 0,-1 0 0 16,3-3-1-16,-3 2-1 0,2 3 2 0,-6-6 0 15,1-1 1-15,4 1-3 0,-4 1-3 0,-1 0 2 16,-4-3-1-16,-7-1-1 0,14 7-3 0,-14-7 5 16,8 3-7-16,-8-3-7 0,0 0-7 0,0 0-8 15,7 5-15-15,-7-5-24 0,0 0-27 0,0 0-34 16,0 0-43-16,0 0-48 0,0 0-174 0,0 0-469 16,0 0 130-16</inkml:trace>
  <inkml:trace contextRef="#ctx0" brushRef="#br1" timeOffset="876099.1175">17613 7374 295 0,'0'0'284'0,"0"0"-39"0,0 0-24 0,0 0-27 16,0 0-16-16,0 0-17 0,0 0-16 0,5-3-12 15,-5 3-9-15,0 0-11 0,0 0-11 0,0 0-6 16,0 0-9-16,0 0-8 0,0 0-4 0,0 0-4 16,0 0-4-16,0 0 2 0,0 0 8 0,0 0 0 15,0 0 2-15,0 0-2 0,0 0-2 0,-13 36-1 0,5-21-3 16,-3 0-2-16,4 0-1 0,-3 0-4 0,-5 11 0 15,1 0-6-15,-1-4 1 0,2-3-5 0,3-3-4 16,0-3-15-16,1 1 2 0,0-1 6 0,0 0-5 16,2-3-8-16,2 0-3 0,-1-5 1 0,2 3-11 15,4-8-2-15,-7 9 7 0,7-9-2 0,-5 7-1 0,5-7-2 16,-5 8-5-16,5-8-1 0,0 0 9 0,0 0-8 16,0 0-3-16,0 0 1 0,0 0 1 15,0 0 1-15,0 0-2 0,0 0-7 0,-1-26 2 0,5 13 2 16,0-3-1-16,1 1-1 0,2 1-7 0,-1-3 3 15,1 2 0-15,2-2-2 0,5-8-1 0,-3 4 5 16,3-3-1-16,1-1 2 0,1 3-4 0,0 6-1 16,-3-1-2-16,-2 4 3 0,2 2 0 0,-3-1 3 15,1-1-1-15,1 5-2 0,-5 0 5 0,0 2-1 16,-2 2-5-16,2-1 8 0,-2 2-1 0,-5 3-2 0,13-2 9 16,-6 2-7-16,2 3 13 0,-3 1 10 0,0 3-4 15,2 7 9-15,1 1-6 0,1 2 4 0,0 8-3 16,2 1-6-16,-1 1 4 0,-3-6-2 0,1 5-3 15,-1 2-6-15,0-7 0 0,1 5 0 0,0-5-5 16,-3-5 2-16,-2 0-3 0,0-2 2 0,3-2-8 16,-2-2-11-16,-1-2-18 0,0 0-10 0,-1-1-25 15,-3-7-16-15,2 10-20 0,-2-10-26 0,5 7-20 0,-5-7-25 16,0 0-25-16,0 0-22 0,0 0-23 16,0 0-213-16,0 0-537 0,0 0 146 0</inkml:trace>
  <inkml:trace contextRef="#ctx0" brushRef="#br1" timeOffset="876297.0904">17586 7531 542 0,'-13'-3'324'0,"13"3"-32"16,0 0-22-16,0 0-9 0,-11-4-17 0,11 4-16 0,0 0-29 16,0 0-18-16,0 0-12 0,0 0-7 0,0 0-15 15,0 0-9-15,0 0-18 0,0 0-10 0,28 12-9 16,-12-8-10-16,-1 1-16 0,-2 0-12 15,3 1-24-15,-3-2-33 0,-4 0-26 0,-1-1-43 0,1 0-46 16,-9-3-37-16,9 3-47 0,-9-3-245 0,0 0-527 16,7 4 144-16</inkml:trace>
  <inkml:trace contextRef="#ctx0" brushRef="#br1" timeOffset="876819.2112">17550 7218 499 0,'-7'-8'252'0,"-3"2"-22"0,3 1-23 0,1 1-24 16,-2-1-9-16,2 2-9 0,6 3-12 0,-16-4-3 16,7 3-14-16,0 1-2 0,-7 5-14 0,5 0 6 15,-3 3-3-15,-1 2-3 0,3 4-1 0,1 1-15 0,-5 8-2 16,2 5 0-16,1 3-11 0,2-2 1 0,2 2-10 16,5 0-7-16,2 2-3 0,0 0-6 0,3 1-2 15,2 3 1-15,4-1-13 0,-1-4 4 0,6 1-7 16,3-1-5-16,1-1-4 0,6-3-10 0,5-1 1 15,4-2-6-15,-1-3 0 0,3-4 2 0,1-2-3 16,7-2-8-16,-3-5-13 0,-1-2 3 0,-2-3-4 0,2-1-10 16,-5-4-7-16,-2 1 2 0,4-8 2 15,-10 1-2-15,3-5 4 0,0 0-1 0,-2-5-6 0,-1-5 0 16,-1-7-1-16,-1 0 3 0,-1-2-5 0,-4-5 2 16,-1 1-5-16,5-20 5 0,-9 10 2 0,-1-10 3 15,-5 9-4-15,-3 9 2 0,-4-1 6 0,-2 1 3 16,-3 0-2-16,-1 3 1 0,-1 0 8 0,-3 1-3 15,-5 7-1-15,-3 1 4 0,-7 5-1 0,-4 2 1 16,-3 7-2-16,-8 7-6 0,-1 5 1 0,-21 9-5 16,0 7-13-16,13-5-40 0,-6 17-52 0,4 2-64 15,-3 1-304-15,9 6-578 0,12-5 158 0</inkml:trace>
  <inkml:trace contextRef="#ctx0" brushRef="#br1" timeOffset="878707.1864">29781 8669 453 0,'0'0'356'16,"0"0"-41"-16,0 0-42 0,0 0-35 15,0 0-26-15,0 0-25 0,0 0-12 0,0 0-12 16,0 0-11-16,0 0-5 0,0 0-18 0,0 0-5 0,0 0-12 15,-11 38-10-15,9-21-12 0,2-1-11 0,-5 0 0 16,4 2-12-16,-2 0-5 0,2-3-8 0,-1 4-10 16,2-3-15-16,-2-2-21 0,0 1-26 0,-1 0-31 15,2-5-47-15,1-10-42 0,-3 17-55 0,1-11-236 16,2-6-511-16,0 0 139 0</inkml:trace>
  <inkml:trace contextRef="#ctx0" brushRef="#br1" timeOffset="879274.9537">29702 8618 367 0,'-4'-7'293'0,"4"7"-40"15,0 0-31-15,0 0-26 0,-3-8-20 0,3 8-16 0,0 0-10 16,0 0-18-16,0 0-14 0,0 0-12 0,0 0-11 16,0 0-7-16,7-12-14 0,-7 12-8 0,11-7-3 0,-3 3-8 15,2 0-6-15,6-1-6 0,-2 0-2 0,-2 2-8 16,-2 0-4-16,-1 0-1 0,-1 1-6 0,0-1-2 15,-8 3-2-15,11-1 0 0,-11 1-3 0,10-1-1 16,-10 1 1-16,0 0-1 0,8 6 1 0,-8-6-1 16,0 6-1-16,0-6 3 0,-2 15-4 0,-2-7-1 15,4-8 0-15,-8 16-2 0,-1 0 1 0,5-8-3 0,-2 2 1 16,1-2-1-16,1-1 1 0,4-7-2 16,-8 14-1-16,6-9 1 0,2-5 4 0,-2 12-6 0,2-12 4 15,-2 14-3-15,2-14 2 0,4 10-1 0,-4-10 0 16,10 11-2-16,-6-5 1 0,1-1-3 0,-5-5 1 15,10 11 1-15,-5-5-3 0,-1-1 2 0,2 2 1 16,-6-7-1-16,8 14 7 0,-7-8 5 0,-1-6 4 16,2 13 3-16,-2-13 8 0,0 16 8 0,0-16 0 15,-3 13 6-15,-1-6-4 0,-1 0 1 0,5-7 1 16,-9 11-6-16,5-5 1 0,4-6-9 0,-9 13 0 16,2-7-1-16,3 0-2 0,4-6-1 0,-14 7-9 0,7-4-1 15,1 2-3-15,6-5-7 0,-14 4-19 16,7-1-20-16,7-3-30 0,-18 2-33 0,18-2-42 0,-16 2-60 15,16-2-240-15,-14 3-528 0,14-3 146 0</inkml:trace>
  <inkml:trace contextRef="#ctx0" brushRef="#br1" timeOffset="879793.1248">29559 8592 381 0,'-12'6'302'0,"3"2"-35"0,-1 1-25 16,1 0-11-16,1-1-19 0,-1 7-8 0,1 2-10 15,-6 8-11-15,5 1-9 0,-3 0-8 0,7 3-7 16,2 0 4-16,2 0-10 0,1 0-16 0,4 3-6 0,4-3-4 16,1 2-4-16,4-2-12 0,1 0-2 15,5 0-11-15,4-2-5 0,2-5-7 0,6 1-3 16,2-3-12-16,4-1-5 0,20 3-4 0,-8-10-11 0,10 1-4 15,2-1-3-15,-15-8-9 0,-11-3-10 0,3-1-8 16,-1-5-9-16,0 0-8 0,-4-3-6 0,-2-6-8 16,0 1-4-16,1-5-9 0,-5-6 2 0,-2-3-3 0,0-1 0 15,4-24-5-15,-7 13 4 0,-8 1 0 16,-1 1 8-16,3-21-2 0,-11 14 3 0,-3 5 7 0,0 1 5 16,-6-19 6-16,-3 17-7 0,-1 7 1 0,-7-1 4 15,-5 2 2-15,-6 1-3 0,-7 4-3 0,-20-8 5 16,-9 10 0-16,-7 10 3 0,2 9-8 0,-1 5-3 15,1 8-31-15,-3 3-40 0,8 9-51 16,-1 7-60-16,11 2-66 0,-11 1-213 0,27 4-565 0,-11 7 156 16</inkml:trace>
  <inkml:trace contextRef="#ctx0" brushRef="#br1" timeOffset="893241.6009">8150 14439 382 0,'-14'0'168'0,"6"2"-12"0,8-2-20 0,-15 3-1 15,8-1-14-15,0 1-4 0,0-2-8 0,7-1 0 0,-16 4 3 16,9 0-2-16,0-3-4 0,7-1-3 16,-11 5-1-16,11-5-2 0,-9 2-3 0,9-2-3 0,-7 2 0 15,7-2-6-15,-8 2-1 0,8-2 1 0,-7 2-8 16,7-2 5-16,0 0 2 0,0 0-3 0,-13 3 2 15,13-3-8-15,0 0 8 0,0 0-4 16,0 0-4-16,0 0 1 0,-10 5-1 0,10-5-1 0,0 0-3 16,0 0 0-16,0 0-6 0,0 0-1 0,0 0-9 15,0 0 4-15,0 0-8 0,0 0 1 0,0 0 2 0,0 0-11 16,0 0-1-16,0 0-1 0,29 6-7 16,-11-7-1-16,12 0-7 0,4-3 3 0,2 0-5 0,-1 1-6 15,5-2 5-15,1 1-7 0,23-9-3 0,-14 7-1 16,14 0 2-16,-15-2-3 0,-8 3-3 0,3 1-4 15,-2 0 1-15,-1 2-4 0,-4-1-2 0,-1 0 1 16,-2 1-4-16,-3 2-6 0,4-3 1 0,-6 1-2 16,-3-1-10-16,-5 3 2 0,-2 0-8 0,2-2-12 0,-3 2 0 15,2-2-8-15,0 1-11 0,-4-3-6 16,1 4-17-16,-1-3-12 0,-1-1-19 0,-3 2-24 0,4-1-23 16,-6-2-26-16,1 1-23 0,-1 0-27 0,-2 0-192 15,-8 4-508-15,11-6 140 0</inkml:trace>
  <inkml:trace contextRef="#ctx0" brushRef="#br1" timeOffset="893678.809">9064 14246 219 0,'-7'-3'400'0,"7"3"-49"16,-11-6-28-16,11 6-21 0,-8-4-26 0,8 4-27 0,0 0-23 0,-9-4-17 15,9 4-7-15,0 0-28 0,0 0-2 16,0 0-8-16,0 0-9 0,-7-6-13 0,7 6-16 0,0 0-6 16,0 0-12-16,0 0-8 0,0 0-13 0,0 0-9 15,30-3-4-15,-14 3-12 0,-1 1-7 16,2 1-7-16,-1-1-5 0,1 2-5 0,1 0-3 0,0 0-12 15,-1 0-9-15,-2 2-12 0,1-1-6 0,0 1-4 16,1-1-2-16,-3 2-4 0,-1-1-11 16,-4 0-1-16,0 0 4 0,-9-5 0 0,16 6 0 0,-10-3-1 15,-6-3 10-15,12 5-2 0,-12-5 2 0,0 0 1 0,11 6 0 16,-11-6 4-16,0 0 2 0,0 0 1 16,0 0 16-16,-1 13 2 0,1-13 6 0,-12 12 9 0,1-3 7 15,-2 1 4-15,-2 1 2 0,-1 1 1 16,0-2-6-16,0 1-3 0,0-1-6 0,0 0 4 0,3 1-7 15,0 1-11-15,3-5-11 0,3 0-20 0,2 1-39 16,1-2-41-16,4-6-55 0,0 0-59 0,-7 12-73 0,7-12-247 16,0 0-638-16,0 0 172 0</inkml:trace>
  <inkml:trace contextRef="#ctx0" brushRef="#br1" timeOffset="894908.0057">6653 14816 421 0,'0'0'247'0,"-13"1"-24"0,13-1-15 0,0 0-3 16,0 0-9-16,-13 0 1 0,13 0-6 0,0 0-3 15,0 0-10-15,-14-2-1 0,14 2-2 0,0 0-10 16,0 0 1-16,-14-1-8 0,14 1-8 0,0 0-6 0,0 0-1 15,0 0-7-15,-13 0-7 0,13 0-4 16,0 0-11-16,0 0-8 0,0 0-11 0,0 0-9 0,0 0-7 16,0 0-10-16,0 0-6 0,0 0-6 0,0 0-9 15,0 0-5-15,0 0-4 0,0 0-6 0,0 0 0 16,38-7-6-16,-26 5-3 0,0 1-4 0,-12 1-3 16,27-2-8-16,-14 2-11 0,-13 0-7 0,24 2-12 15,-16-2-8-15,-8 0-7 0,18 0-22 0,-18 0-11 16,17 0-11-16,-17 0-27 0,11-2-21 0,-11 2-28 15,0 0-44-15,0 0-47 0,15-2-265 0,-15 2-613 16,0 0 168-16</inkml:trace>
  <inkml:trace contextRef="#ctx0" brushRef="#br2" timeOffset="915454.8313">18946 13496 362 0,'-1'-7'298'0,"1"7"-33"0,-1-7-25 16,1 7-14-16,-2-6-20 0,2 6-18 0,0 0-14 15,-1-7-14-15,1 7-8 0,0 0-8 0,0 0-9 0,0 0-11 16,0 0-8-16,0-11-8 0,0 11-7 16,0 0-10-16,0 0-9 0,0 0-7 0,0 0-8 0,0 0-3 15,0 0-5-15,0 0-7 0,0 0 2 0,0 0-1 16,0 0 1-16,0 0-3 0,2 26-11 0,0 3 10 15,-2-8-6-15,2 9-7 0,2 0 2 0,-1 1-10 16,1 2-8-16,0 0 8 0,-2-2-7 0,1 4-3 0,0-3-2 16,-4 1 8-16,1-1-10 0,3 1 1 0,0-1-8 15,-1 1 3-15,0-1 0 0,2-1-2 16,-2 0-2-16,-2-2 7 0,4 1 4 0,0 1 11 0,-5-2-3 16,2-1 1-16,0-1-2 0,-3 1 2 0,2-1 4 15,1-3 5-15,0-5-14 0,1 0-2 0,-1-2 7 16,-2 11-1-16,3-1-3 0,0-4-5 0,3 3-1 15,-1-4 2-15,-1-2-7 0,-1 6 3 0,0-4 4 0,2 6-4 16,0-5-4-16,-1-6-3 0,-1 1 9 16,1 12-6-16,-3-10-2 0,-1 9 5 0,4-1-2 0,-2-1 0 15,-2-4-6-15,2-5 11 0,-1 2-9 0,1 6-1 16,-1-4 0-16,2-5 3 0,1-1-8 0,-1 1 5 16,0-3 2-16,-1 2-3 0,0 0-4 0,3-1 3 15,0 1-2-15,0 0-1 0,-4-4-1 0,4 2 6 16,-2 0 0-16,1 1-1 0,0-3-5 0,0 1 2 15,0 2-7-15,-3-3 4 0,3-2-11 0,0-1 5 0,-3-9-8 16,0 16-7-16,2-9-20 0,-1-1-11 16,1 2-11-16,1-1-27 0,-3-7-28 0,2 10-37 0,-2-10-40 15,0 0-34-15,0 0-56 0,0 0-198 0,0 0-580 16,0 0 160-16</inkml:trace>
  <inkml:trace contextRef="#ctx0" brushRef="#br2" timeOffset="916178.3073">18894 13531 375 0,'0'0'335'0,"0"0"-34"16,-6 5-51-16,6-5-11 0,0 0-25 0,0 0-25 16,0 0-17-16,0 0-18 0,0 0-17 0,0 0-3 15,0 0-12-15,0 0-13 0,0 0-9 0,0 0-13 0,0 0-8 16,0 0-9-16,0 0-13 0,0 0 0 15,2-33-13-15,2 19-2 0,1-4-8 0,-1-8-1 16,3-3-4-16,-5 2-5 0,1 1 0 0,-1 3-1 0,5-3 0 16,1 5-6-16,-4 1-2 0,0 3 3 0,0 0-1 15,0 3 0-15,-2-2 1 0,0 4 6 0,2 3 1 16,-4 9 4-16,3-14-11 0,-3 14 2 0,4-12 2 16,-4 12 8-16,0 0 13 0,0 0 10 0,0 0 3 0,0 0 1 15,0 0-7-15,17 58-4 0,-15-30-1 16,-2 4-5-16,2 0-5 0,0-3-2 0,-2 2-8 0,0-5-7 15,0 2-1-15,5-7-16 0,-4-4-29 0,0-1-34 16,0-5-46-16,-1-11-61 0,3 26-76 0,-3-26-251 16,1 16-596-16,-1-16 165 0</inkml:trace>
  <inkml:trace contextRef="#ctx0" brushRef="#br2" timeOffset="917778.4261">18873 15389 279 0,'0'0'273'0,"-8"3"-39"0,8-3-23 0,0 0-16 16,-6 3-22-16,6-3-9 0,0 0-9 0,0 0-6 16,-5 5-8-16,5-5-7 0,0 0-8 0,0 0-5 15,0 0-7-15,0 0-4 0,0 0-5 0,0 0-8 16,0 0-4-16,13 8-9 0,-13-8-6 0,14 4-8 15,-6-4-6-15,1 3-9 0,0-2 5 0,0 0-12 16,9 2-7-16,-1-1 1 0,1 1-8 0,-1 1-5 16,13-1 0-16,0 0-1 0,5 0-6 0,0-3 1 0,0 3-7 15,0-1 0-15,3-4-1 0,-2 2-6 0,2-1-6 16,2-2-1-16,-1 0-6 0,1 2-5 0,-5-3 6 16,-1 1 0-16,-1 2-1 0,-1-2 3 15,-1 0-3-15,0 4 5 0,-5-1-4 0,-4-1-2 0,10-1 4 16,-8 2-1-16,-2 0 3 0,10-2-1 0,-8 2-3 15,-5 0 9-15,12 0-6 0,0 0 1 0,0-3 0 16,3-1-1-16,-2 2-4 0,-3-1 2 0,5 0-8 16,-2 0-2-16,0-3-5 0,2 2-3 0,4 0-6 0,-4 0 3 15,2 1 0-15,0 0 0 0,-4-1 2 0,1 1 0 16,-1-2 1-16,0-2 1 0,-7 4 4 0,-3 2 2 16,-5-2-1-16,3 1 2 0,11-2 3 0,-6 0 1 15,-1 4-1-15,-5-3 3 0,9 0-1 0,2-1 3 16,1 0-8-16,0 3-6 0,-2-4-2 0,-3 3-5 15,6-2-9-15,-6 1-1 0,7 0-10 0,-3-1 0 16,-1-1 0-16,-4 0 2 0,5 1 6 0,-6 0 2 16,5 0 8-16,-7 1-1 0,-1 2 6 0,-1-2 2 0,-2 1 3 15,2 0 4-15,0-1 0 0,-1 1 1 0,0 0 4 16,15-1-1-16,-11 0 3 0,-2 2-3 0,-4-1 4 16,3 0-1-16,-2 0-2 0,-1 1 5 0,3 1-2 15,-2-2 2-15,-1 0 1 0,1-1-2 0,1 0 2 16,-1 2 2-16,1-2-2 0,0 3-3 0,11-4 1 15,-6 0-2-15,7-2-5 0,-7 3-3 0,9-1 3 16,-1 1-2-16,-2-2 3 0,-5 5 4 0,-4 0-3 16,-5-3 7-16,-2 2 0 0,-3 1 4 0,6-2 3 0,-4 2 2 15,0-1 1-15,-13 1 1 0,19 0 2 0,-3 0-1 16,-3 0-4-16,3 0-2 0,-2 0 4 0,3 0 0 16,1-2-4-16,2 1 1 0,11-1 0 0,-2 2-5 15,3-4-3-15,-8 2 1 0,7 0 3 0,-1 2 0 16,-4-1-6-16,-5 2 3 0,-1-2-3 0,-1 1 3 15,0 1 0-15,0-1-2 0,1 0 1 0,-3-1 3 16,1 2 0-16,-2-1 0 0,1 0 0 0,-2 0 3 0,3-1-5 16,-2 1 2-16,1-1 0 0,3-1-1 15,-2-1 2-15,15-1-2 0,-12 1-1 0,0 1-4 16,-4-1-4-16,1 2-2 0,12 0 0 0,-6 1 1 0,-6-1-3 16,-2 0 3-16,-5-1 1 0,0 1-2 0,0 1-1 15,-11 0-7-15,17-4-5 0,-8 4-11 0,-9 0-12 16,0 0-14-16,0 0-18 0,13-6-5 0,-13 6-31 15,0 0-16-15,4-4-120 0,-4 4-297 0,0 0 85 16</inkml:trace>
  <inkml:trace contextRef="#ctx0" brushRef="#br2" timeOffset="918451.7249">22549 15069 439 0,'0'0'294'0,"-9"-6"-17"15,9 6-25-15,0 0-18 0,0 0-10 0,-11-2-13 0,11 2-10 16,0 0-18-16,0 0-18 0,0 0-6 0,0 0-15 15,0 0-6-15,0 0-7 0,0 0-20 0,0 0-9 0,0 0-11 16,0 0-13-16,0 0-5 0,0 0-15 16,0 0-5-16,0 0-21 0,0 0-17 0,37 22-7 0,-25-18-16 15,3-1-11-15,-4 1-4 0,0-3-4 0,-1 1 1 16,0-1-2-16,-10-1 0 0,15 3-1 0,-7-1-3 16,-8-2-1-16,15 5-2 0,-8-4 1 0,-7-1 6 15,10 3-1-15,-10-3 6 0,0 0-1 0,13 4 5 16,-13-4 2-16,0 0 10 0,0 0 8 0,6 5 5 15,-6-5 8-15,0 0 6 0,0 0 7 0,0 0 8 16,0 0 3-16,-17 20 12 0,17-20 1 0,-15 9 5 0,8-4-4 16,-1-1 4-16,-6 6-9 0,4-3-2 15,1 1-6-15,1-2-5 0,8-6-2 0,-12 10-3 0,5-6-6 16,7-4 2-16,-11 9-6 0,7-3-10 0,4-6 0 16,-9 6-1-16,9-6-5 0,-7 7-6 0,7-7-1 15,-7 5-5-15,7-5-2 0,0 0 2 0,-6 6-4 16,6-6 2-16,0 0 0 0,0 0-3 0,-5 7 5 15,5-7 2-15,0 0 1 0,0 0 2 0,0 0-3 16,0 0 2-16,-5 8 9 0,5-8 1 0,0 0 4 16,0 0 4-16,0 0 12 0,0 0-3 0,0 0 3 15,0 0-6-15,0 0 5 0,-7 4-3 0,7-4-3 16,0 0-5-16,0 0-2 0,0 0-5 0,0 0 3 0,0 0-6 16,0 0 1-16,-5-29-4 0,5 29-4 0,1-17-4 15,-1 17 0-15,0-17 0 0,6 2 3 0,-3 3-3 16,-1 2 1-16,-2 10 4 0,3-14 0 0,-3 14 4 15,4-11-7-15,-4 11 3 0,0 0 4 0,3-12 1 0,-3 12-7 16,0 0 5-16,0 0 5 0,4-10-7 0,-4 10 2 16,0 0-11-16,0 0-20 0,0 0-42 0,0 0-57 15,0 0-92-15,0 0-257 0,0 0-574 0,0 0 157 16</inkml:trace>
  <inkml:trace contextRef="#ctx0" brushRef="#br0" timeOffset="925232.8207">22869 15245 612 0,'0'0'405'0,"0"0"-44"0,0 0-30 0,5-11-30 16,-5 11-22-16,0 0-31 0,0 0-22 0,0 0-14 15,0 0-13-15,6-4-21 0,-6 4-14 0,0 0-5 16,0 0-16-16,9 13-15 0,-4-6-10 0,6 8-13 15,-3-1-11-15,0 1-8 0,-1 2-9 0,1 0-6 16,4 9-11-16,-2-2-4 0,1-2-5 0,-2-5-5 16,-2-2-4-16,0-1-8 0,2 1-5 0,-3 1-14 0,3-2-19 15,-2-3-19-15,2 0-13 0,0-2-32 16,-2-1-29-16,2-1-30 0,-1-3-38 0,0 0-28 0,-8-4-34 16,14 5-41-16,-14-5-226 0,14-2-593 0,-14 2 162 15</inkml:trace>
  <inkml:trace contextRef="#ctx0" brushRef="#br0" timeOffset="925497.474">23198 15247 417 0,'0'0'321'0,"0"0"-35"0,0 0-25 15,-22 15-20-15,10-7-11 0,0 5-12 0,-2-2-11 16,0 3-15-16,-9 7-8 0,3 1-13 0,1 1-10 0,-2 1-12 16,3-3-11-16,3-2-21 0,3-3-5 15,1-1-15-15,-6 7-13 0,3-4-7 0,4-3-16 16,3-3-4-16,-1-3-15 0,2-2-17 0,2 0-30 0,0 0-24 16,4-7-32-16,-6 9-38 0,6-9-37 0,0 0-44 15,-3 8-46-15,3-8-196 0,0 0-505 0,0 0 139 16</inkml:trace>
  <inkml:trace contextRef="#ctx0" brushRef="#br0" timeOffset="925770.3996">23402 15465 450 0,'0'17'355'16,"0"-17"-45"-16,-1 13-35 0,1-13-35 0,-1 15-24 0,1-15-30 0,-1 16-21 16,0-9-19-16,1-7-14 0,-1 17-17 15,0-9-13-15,1-8-17 0,0 14-24 0,0-14-23 0,0 12-37 16,0-12-47-16,0 0-58 0,-1 14-47 0,1-14-196 15,0 0-412-15,0 0 117 0</inkml:trace>
  <inkml:trace contextRef="#ctx0" brushRef="#br0" timeOffset="928354.8903">18040 12893 303 0,'0'0'287'15,"0"0"-39"-15,0 0-29 0,0 0-17 0,-3-7-21 16,3 7-8-16,0 0-10 0,0 0-3 0,0 0-8 0,0 0-6 16,-1 34-4-16,0-7-10 0,2 1-4 15,-3 3-13-15,2-3-9 0,-2 4-6 0,3-1-13 0,0-1-3 16,-3-2-9-16,1 0-4 0,-1 1-8 0,0-2-1 15,2-4-10-15,0-5-4 0,-1-1-4 0,0-2-5 16,0 1-4-16,1-4-4 0,0-3-1 0,-2 0-6 16,2-2-2-16,0-7-3 0,-1 12 1 0,2-5 1 15,-1-7-7-15,0 8 0 0,0-8-3 0,0 0-2 0,0 0 2 16,0 0 1-16,0 0-3 0,0 0-7 0,0 0-1 16,0 0-5-16,0 0-1 0,1-38-7 0,-2 20 1 15,0-11-1-15,0 1 1 0,-1-3-2 0,-2 1 2 16,2 1 2-16,-1 2-2 0,1-3 3 15,2 2-3-15,-5 0 0 0,7-1-1 0,0 3-13 0,-1-1 7 16,1-1 0-16,1 1 3 0,0 0 0 0,2 6 1 16,2-6-1-16,3 0 0 0,-1 6 5 0,-1 5 0 15,0 0 1-15,0 4 2 0,1 0 0 0,-2 0 3 0,-1 5-3 16,3 1 1-16,-2 1 2 0,0 1-2 0,-1 2 2 16,-6 2 9-16,13-1-2 0,-13 1 5 0,14 8 3 15,-8-1-1-15,3 5 1 0,-1 1 0 0,-2 4-3 16,-2 0 4-16,-1 0 5 0,1 12-4 15,0-8 3-15,-2-2 1 0,-2-4-1 0,-1 3 3 0,0-2 5 0,-1 1-4 16,-1-2 7-16,0-3-4 0,-1-2-1 16,-1 4 1-16,-3-3-2 0,2-3-5 0,0 2 3 15,-3-5-8-15,5 4-8 0,-4-5-5 0,1 2-29 0,1-2-33 16,-2-1-36-16,3 1-44 0,5-4-45 0,-14 2-79 16,14-2-154-16,-7 0-502 0,7 0 137 0</inkml:trace>
  <inkml:trace contextRef="#ctx0" brushRef="#br0" timeOffset="929141.1006">18217 13372 255 0,'0'0'241'0,"0"0"-40"16,0 0-14-16,-14-7-19 0,14 7-9 15,0 0-12-15,0 0-8 0,0 0-6 0,0 0-2 0,0 0-1 16,0 0-7-16,0 0 2 0,0 0 2 0,0 0-7 16,0 0-5-16,0 0-6 0,0 0-6 0,0 0-9 15,0 0-6-15,0 0-6 0,0 0-3 0,-7-2-10 16,7 2-6-16,0 0-4 0,0 0-3 0,0 0-7 15,0 0-4-15,0 0-3 0,0 0-2 0,0 0-5 16,0 0-1-16,0 0-1 0,0 0-5 0,0 0-1 16,0 0-1-16,0 0-4 0,0 0 0 0,18 23-8 0,-18-23 2 15,8 10-9-15,-2-5 10 0,0 1-5 0,-1 0 1 16,1 0-2-16,-2 1 0 0,2 0-6 0,-6-7-8 16,10 12-4-16,-4-7-15 0,-6-5-12 0,8 9-17 15,-3-4-21-15,-5-5-19 0,9 7-26 0,-9-7-22 16,0 0-25-16,10 8-36 0,-10-8-195 0,6 3-469 15,-6-3 130-15</inkml:trace>
  <inkml:trace contextRef="#ctx0" brushRef="#br0" timeOffset="929363.7447">18349 13358 359 0,'0'0'285'15,"-3"-4"-36"-15,3 4-18 0,0 0-19 0,0 0-11 0,0 0-14 16,-9 0-16-16,9 0-8 0,0 0-11 16,-16 9-12-16,8-4-6 0,1-1-18 0,0 3-12 0,0-2-5 15,-4 5-14-15,0-3-9 0,2 0-6 0,2 1-14 16,0-3-10-16,1 3-26 0,1-4-29 0,5-4-36 16,-12 12-41-16,7-6-46 0,0 0-53 0,5-6-178 15,-8 12-435-15,8-12 121 0</inkml:trace>
  <inkml:trace contextRef="#ctx0" brushRef="#br4" timeOffset="949604.6911">24344 13113 400 0,'-5'-7'331'0,"5"7"-41"0,0 0-28 16,-4-5-25-16,4 5-24 0,0 0-17 0,0 0-15 15,0 0-14-15,0 0-9 0,0 0-10 16,-9-7-10-16,9 7-11 0,0 0-4 0,0 0-9 0,0 0-6 16,0 0-5-16,0 0 0 0,0 0-6 0,0 0-9 15,-4-7-4-15,4 7-10 0,0 0-3 0,0 0-15 16,0 0 4-16,0 0-6 0,0 0-11 0,0 0-3 16,0 0-1-16,0 0-1 0,0 0-2 0,0 0-8 15,0 0 1-15,0 0-3 0,0 0-1 0,0 0-4 0,0 0-1 16,0 0 1-16,0 0-1 0,0 0-5 0,-5-8-1 15,5 8 2-15,0 0 1 0,0 0-1 16,0 0 2-16,0 0-10 0,0 0 2 0,0 0 4 0,0 0-6 16,0 0-3-16,0 0 6 0,0 0 2 0,0 0-4 15,0 0 0-15,0 0-3 0,0 0 4 0,0 0 1 16,0 0-4-16,0 0-1 0,0 0-7 0,0 0 6 0,0 0 1 16,0 0 6-16,0 0-11 0,0 0 8 15,0 0-1-15,0 0 1 0,0 0 0 0,16 25-1 0,-11-18 7 16,0 0-3-16,3 5 0 0,0 2 0 0,2-3-5 15,-2 1 8-15,0 3-4 0,3-1 4 16,-2-1-4-16,-1 0 2 0,3 2-2 0,-2-1 6 0,0 0-10 16,0-1 5-16,0 0-2 0,-1 0 3 0,-1-1-2 15,-1 0 1-15,2-4-3 0,-2 0 2 0,-1 0-1 16,-1-2-1-16,1 1 0 0,0 0-3 0,-5-7-2 16,9 12 0-16,-5-6 4 0,1 0-5 0,-5-6 3 0,6 9 1 15,-2-3-4-15,-4-6 2 0,7 7-3 0,-7-7 3 16,6 8 0-16,-6-8-4 0,5 4 0 0,-5-4 3 15,0 0-2-15,6 8 2 0,-6-8-5 0,0 0-2 16,8 7 6-16,-8-7-1 0,5 5-1 0,-5-5-3 16,0 0 4-16,6 7 2 0,-6-7-4 0,0 0 2 15,6 5 1-15,-6-5-8 0,0 0 5 0,7 5 0 0,-7-5 5 16,0 0-3-16,7 6-2 0,-7-6 2 0,0 0-5 16,0 0 6-16,6 6-4 0,-6-6-5 0,0 0 4 15,0 0 7-15,0 0-3 0,0 0-2 0,6 4 3 16,-6-4-1-16,0 0-3 0,0 0 2 0,0 0 1 15,0 0 1-15,0 0-2 0,0 0 1 0,0 0 0 16,0 0-1-16,0 0 2 0,0 0-1 0,0 0-4 0,19-13 0 16,-15 7-6-16,-2-2-1 0,2 2-3 15,2-11-3-15,-1 7-1 0,0-5-7 0,0 1 2 16,2 0 0-16,-2-1-1 0,-1 0 1 0,0-1-7 0,1 1 5 16,2 0-3-16,-4 1-1 0,2-1-1 0,1-1-2 15,-1 0 1-15,0 3 0 0,1 1-4 0,-3 2 12 16,1 0-4-16,-1 1 5 0,-3 9 0 0,5-13 5 15,-1 6-6-15,-4 7 9 0,6-12-4 0,-2 5 8 16,-4 7 0-16,5-11 4 0,-5 11-5 0,5-10-4 0,-5 10 9 16,4-8-2-16,-4 8-7 0,4-6 6 0,-4 6 4 15,0 0-2-15,5-9 0 0,-5 9 5 0,0 0 3 16,0 0-2-16,3-9-8 0,-3 9 5 0,0 0 8 16,0 0-10-16,0 0 0 0,5-8 9 0,-5 8 0 15,0 0-1-15,0 0-7 0,0 0 0 0,0 0 9 16,0 0 2-16,4-9-10 0,-4 9 4 0,0 0-2 15,0 0 3-15,0 0-8 0,0 0 12 0,0 0-4 16,1-9-4-16,-1 9-1 0,0 0 9 0,0 0-12 0,0 0 3 16,0 0 0-16,0 0 6 0,-10-12 0 0,10 12 0 15,-7-4-9-15,7 4 6 0,-11-5-9 0,4 1 0 16,7 4 8-16,-16-7 2 0,8 4-4 0,-3 0-1 16,-5-4 6-16,0 5-5 0,2-1 2 0,-4-3 0 15,1 3 2-15,0 0-4 0,-1 0 1 0,-12 0-1 16,6 0 1-16,4 0 3 0,3 0 0 0,-2-1-2 0,0 0-2 15,2 3 0-15,3-2-1 0,-1 1 2 16,1 0 2-16,3 1 2 0,11 1-4 0,-16-2 5 0,16 2-7 16,-12 0-1-16,12 0-8 0,-10-2-2 0,10 2-17 15,0 0-10-15,-11 2-15 0,11-2-23 0,0 0-11 16,0 0-27-16,0 0-24 0,0 0-25 0,0 0-39 16,-4 7-50-16,4-7-175 0,0 0-511 0,0 0 140 15</inkml:trace>
  <inkml:trace contextRef="#ctx0" brushRef="#br4" timeOffset="950404.8605">24999 13158 532 0,'-3'-8'316'16,"3"8"-30"-16,0 0-30 0,-3-9-26 0,3 9-20 15,0 0-18-15,-2-8-10 0,2 8-20 0,0 0-8 16,0 0-17-16,0 0-12 0,0 0-16 0,0-9-11 16,0 9-6-16,0 0-11 0,0 0-8 0,0 0-3 15,0 0-4-15,0 0-3 0,0 0-4 0,14 23 0 0,-12-15-7 16,1 6-7-16,1 0-7 0,-1 3 9 0,-1-2-10 15,-1 0 1-15,1 1-6 0,-1-2 0 16,2 3-2-16,-2-4-9 0,1 1-3 0,0 0 6 0,0-2-14 16,0-1 5-16,0-3-3 0,-2-8 5 15,1 11-5-15,-1-11 2 0,1 10-4 0,-1-10-3 0,0 0 9 16,3 11-5-16,-3-11-7 0,0 0 13 0,0 0-3 16,2 8 0-16,-2-8-3 0,0 0-4 0,0 0 5 15,0 0-4-15,0 0-1 0,0 0 1 0,0 0-9 0,0 0 6 16,0 0 2-16,0 0-5 0,-6-42-9 0,6 27 0 15,0-1 3-15,0 0-7 0,0-1 7 0,2 2-10 16,-2-2 2-16,2 0 4 0,-3 1 0 16,2-1 1-16,0 0-1 0,0 2 3 0,1-2-8 0,1 0 9 15,1 3-1-15,0-3-1 0,1 2 4 0,0-1-1 16,0 2-3-16,0 1 1 0,3-2-2 0,-1 3 4 16,1-2 1-16,2 3 2 0,0-1-3 0,-3 5-7 15,3 0 9-15,-2 0-1 0,1 2-3 0,-2 0 4 0,-7 5 2 16,15-5-4-16,-8 3 4 0,-7 2 2 15,0 0 0-15,20 7-2 0,-15-2 7 0,-5-5-3 0,8 12 12 16,-6-3-1-16,4 7-6 0,-4 0 10 16,-1-6-3-16,-1 2 3 0,0-12-4 0,-3 18 5 0,2-9 9 15,-3 5 3-15,-1-3-7 0,-2 2 3 0,0-4-1 16,-1 1 0-16,1-3-1 0,-6 3-2 0,3-3-5 16,0 0 1-16,-5 0-9 0,1-1 0 0,3-1 2 15,1-3-17-15,1 3-14 0,1 0-21 0,3-5-31 16,5 0-22-16,-11 5-30 0,11-5-38 0,0 0-34 0,-9 4-29 15,9-4-41-15,0 0-188 0,0 0-541 0,0 0 149 16</inkml:trace>
  <inkml:trace contextRef="#ctx0" brushRef="#br4" timeOffset="950672.7115">25235 13355 342 0,'9'-3'304'16,"-9"3"-18"-16,0 0-20 0,0 0-25 0,7-5-17 15,-7 5-25-15,0 0-1 0,0 0-18 0,0 0-17 16,0 0-20-16,10-3-22 0,-10 3 0 0,0 0 0 0,0 0-3 16,0 0-9-16,0 0-1 0,4 14-11 15,-4-14-6-15,0 17-4 0,0-10-14 0,0-7-6 0,0 0-6 16,-3 31-10-16,1-20-2 0,2-11-13 0,-1 19-2 15,-1-12-19-15,2-7-27 0,0 16-39 0,-3-9-47 16,3-7-54-16,-2 9-57 0,2-9-251 16,0 0-552-16,-8 9 151 0</inkml:trace>
  <inkml:trace contextRef="#ctx0" brushRef="#br4" timeOffset="953875.1558">20269 12261 266 0,'0'0'128'0,"-2"11"-81"0,2-11-86 0,0 0-41 16,0 0 16-16</inkml:trace>
  <inkml:trace contextRef="#ctx0" brushRef="#br4" timeOffset="954198.6873">20347 12671 238 0,'1'13'150'16,"-1"-13"-19"-16,0 0-23 0,1 13-10 16,-1-13-11-16,1 12-16 0,-1-12-22 0,1 13-21 0,0-9-37 15,-1-4-104-15,1 10-133 0,-1-10 42 0</inkml:trace>
  <inkml:trace contextRef="#ctx0" brushRef="#br4" timeOffset="954371.3276">20365 12921 385 0,'0'0'134'16,"0"0"-38"-16,-4 10-59 0,4-10-106 0,0 0-81 0,0 0 28 0</inkml:trace>
  <inkml:trace contextRef="#ctx0" brushRef="#br4" timeOffset="954543.441">20355 13116 273 0,'-4'9'204'0,"4"-9"-35"0,-4 8-25 0,4-8-34 16,0 0-21-16,-4 12-32 0,4-12-38 16,-2 5-35-16,2-5-51 0,0 0-51 0,-2 8-138 0,2-8 44 15</inkml:trace>
  <inkml:trace contextRef="#ctx0" brushRef="#br4" timeOffset="954580.9669">20338 13169 388 0,'0'15'101'0,"0"-15"-2"0,1 13 8 0,-1-13-8 16,-1 14 12-16,1-14-12 0,-1 14 10 0,1-14-12 15,-2 14-13-15,1-6-8 0,1-8-15 16,-2 13-7-16,2-13-10 0,-1 14-22 0,-1-6-35 0,2-8-29 0,-3 15-55 15,3-15-81-15,-2 10-210 0,2-10 61 0</inkml:trace>
  <inkml:trace contextRef="#ctx0" brushRef="#br4" timeOffset="954746.0757">20336 13430 342 0,'0'0'259'0,"0"0"-42"16,3 12-24-16,-3-12-25 0,0 0-22 0,0 8-15 0,0-8-16 15,0 0-13-15,0 0-14 16,1 12-19-16,-1-12-22 0,0 0-25 0,0 0-16 0,1 11-7 15,-1-11-11-15,0 0 5 0,0 0 6 0,3 8-4 16,-3-8 4-16,0 0 2 0,2 10 11 0,-2-10 12 16,0 0 11-16,1 10 6 0,-1-10 10 0,1 11 3 0,-1-11-1 15,0 0-7-15,2 13-2 0,-2-13-3 0,0 0-4 16,0 12-8-16,0-12-14 0,0 0-23 0,0 13-28 16,0-13-25-16,0 0-21 0,1 12-25 0,-1-12-28 15,1 9-119-15,-1-9-303 0,1 7 86 0</inkml:trace>
  <inkml:trace contextRef="#ctx0" brushRef="#br4" timeOffset="954956.5224">20355 13589 995 0,'0'14'-3'0,"0"-14"38"0,1 14 16 15,0-6 17-15,-1-8 5 0,2 14 16 0,-2-5 10 16,2-2 7-16,-2-7 3 0,0 13-4 0,0-6 5 16,0-7-14-16,0 12-10 0,0-12-9 0,0 13-12 15,1-9-7-15,-1-4-9 0,2 10-20 0,-2-10-23 16,0 0-24-16,0 0-35 0,0 14-10 0,0-14-4 16,2 8-5-16,-2-8 2 0,0 0 9 0,0 14 3 0,0-14-4 15,2 9 32-15,-2-9 6 0,3 15 30 0,-2-8 19 16,1 1 10-16,-1 0 12 0,1 0 6 0,0 0 10 15,-1 1 7-15,-1-1 2 0,0-8-4 0,2 16-8 16,-2-8-4-16,1-3-8 0,2 2-6 0,-3-7-3 16,0 11-10-16,0-11-21 0,1 13-27 0,-1-13-32 15,1 10-22-15,-1-10-38 0,2 12-36 0,-2-12-124 16,2 12-322-16,-2-12 94 0</inkml:trace>
  <inkml:trace contextRef="#ctx0" brushRef="#br4" timeOffset="955124.1394">20418 14024 347 0,'0'0'192'0,"2"9"-16"0,-2-9-8 15,0 0-20-15,0 0-15 0,-1 13-11 0,1-13-23 16,0 0-10-16,0 0-36 0,0 0-37 0,-3 11-42 0,3-11-58 16,0 0-98-16,0 0-218 0,0 0 65 0</inkml:trace>
  <inkml:trace contextRef="#ctx0" brushRef="#br4" timeOffset="955701.6499">20444 14195 385 0,'7'-7'205'0,"-7"7"-21"0,0 0-29 0,6-5-2 15,-6 5-13-15,0 0-12 0,0 0-12 0,6-7-11 16,-6 7-13-16,0 0-12 0,0 0-4 0,0 0-7 16,0 0-9-16,0 0-24 0,0 0-30 0,0 0-34 15,11-1-46-15,-11 1-175 0,0 0-294 0,0 0 85 16</inkml:trace>
  <inkml:trace contextRef="#ctx0" brushRef="#br4" timeOffset="955911.1234">20510 14300 347 0,'2'5'277'0,"-2"-5"-45"16,0 0-34-16,0 0-26 0,0 0-22 0,0 0-21 16,0 0-36-16,0 13-37 0,0-13-32 0,0 0-24 15,0 0-15-15,0 0-23 0,4 10-8 0,-4-10-4 16,0 0 12-16,0 0 12 0,5 9 8 0,-5-9 13 0,0 0 21 16,2 10 8-16,-2-10 20 0,1 12-1 0,-1-12 17 15,0 13 7-15,0-13-6 0,0 12-1 0,0-12-7 16,0 11-9-16,0-11-2 0,-2 13-13 0,2-13-28 15,0 11-33-15,0-11-31 0,0 0-62 16,1 13-105-16,-1-13-275 0,1 8 80 0</inkml:trace>
  <inkml:trace contextRef="#ctx0" brushRef="#br4" timeOffset="956085.716">20541 14569 319 0,'0'0'238'0,"0"0"-40"0,-2 10-33 0,2-10-35 16,0 0-38-16,0 0-32 0,0 0-41 0,0 11-29 15,0-11-66-15,0 0-64 0,0 0-164 0,0 0 49 16</inkml:trace>
  <inkml:trace contextRef="#ctx0" brushRef="#br4" timeOffset="956270.8404">20547 14643 223 0,'0'8'216'16,"0"-8"-27"-16,0 0-26 0,0 0-12 0,0 11-17 16,0-11-26-16,0 0-4 0,0 0-20 0,0 0-22 15,0 0-35-15,1 17-11 0,-1-17-34 0,0 0-29 16,0 0-24-16,1 6-97 0,-1-6-202 0,0 0 59 15</inkml:trace>
  <inkml:trace contextRef="#ctx0" brushRef="#br4" timeOffset="956313.8686">20551 14699 726 0,'1'10'-8'16,"-1"-10"56"-16,0 0 20 0,1 16 9 0,-1-16 9 16,-1 12 13-16,1-12-5 0,-1 12 5 0,1-12-1 0,-2 11-11 15,2-11-8-15,0 0-11 0,-1 11-10 0,1-11-13 16,0 0-12-16,0 0-31 0,-1 15-37 0,1-15-18 16,0 0-34-16,2 9-118 0,-2-9-242 0,0 0 71 15</inkml:trace>
  <inkml:trace contextRef="#ctx0" brushRef="#br4" timeOffset="956345.89">20560 14851 216 0,'4'15'183'16,"-4"-15"-30"-16,0 0-25 0,1 11-20 16,-1-11-10-16,0 0-12 0,0 0-12 0,2 14-22 15,-2-14-31-15,0 0-17 0,2 10-18 0,-2-10-27 16,0 0-23-16,1 9-57 0,-1-9-142 0,0 0 45 0</inkml:trace>
  <inkml:trace contextRef="#ctx0" brushRef="#br4" timeOffset="956513.0018">20571 14922 690 0,'-1'11'23'0,"1"-11"27"0,0 0 20 15,-3 18-3-15,3-18 20 0,-3 14 6 0,2-8 9 16,1-6 4-16,-1 11 2 0,1-11-7 0,-1 9-7 15,1-9-16-15,-1 12-4 0,1-12-8 0,0 0-15 16,2 12-19-16,-2-12-17 0,0 0-13 0,0 0-11 0,0 0-10 16,0 17-9-16,0-17 2 0,0 0-1 0,3 15 2 15,-3-15 3-15,5 13 3 0,-5-13 5 0,2 13 3 16,-1-8-2-16,-1-5 23 0,2 15 8 0,-2-15 0 16,3 12 8-16,-3-5-6 0,0-7 6 0,0 13 0 15,0-13-3-15,0 0-18 0,0 16-21 0,0-16-41 16,-1 10-58-16,1-10-104 0,0 0-257 0,-4 11 74 15</inkml:trace>
  <inkml:trace contextRef="#ctx0" brushRef="#br4" timeOffset="958725.0719">20248 11565 219 0,'-2'7'102'0,"2"-7"-27"0,0 0-4 16,0 0 5-16,0 0-28 0,-1 11 14 0,1-11-1 0,0 0 11 16,-1 15-12-16,0-8 5 0,0 0-2 15,1-7-11-15,0 13 14 0,0-5-16 0,0-8-7 16,1 14-7-16,-1-14-16 0,-2 17-35 0,2-9-58 0,0 0-70 16,0-8-166-16,-1 16 49 0</inkml:trace>
  <inkml:trace contextRef="#ctx0" brushRef="#br4" timeOffset="958950.6188">20242 11940 405 0,'0'0'254'0,"0"0"-34"0,0 0-28 0,0 0-24 0,1 7-20 16,-1-7-14-16,0 0-23 0,0 0-15 0,0 0-24 16,0 0-26-16,0 0-33 0,0 0-23 0,0 0-19 15,2 11-16-15,-2-11-25 0,2 4-2 0,-2-4-10 16,0 0-2-16,2 11-13 0,-2-11 19 0,1 9 15 15,-1-9 7-15,2 11 13 0,-2-11 29 0,-1 15 12 16,1-15 15-16,-3 11 6 0,3-11 5 0,-2 12-7 0,2-12-2 16,-3 9 8-16,3-9-23 0,0 0 7 15,-3 11-20-15,3-11-54 0,-3 4-75 0,3-4-167 0,0 0 49 16</inkml:trace>
  <inkml:trace contextRef="#ctx0" brushRef="#br4" timeOffset="960686.5658">19126 14316 606 0,'0'0'340'0,"0"0"-33"0,0 0-25 0,-8-6-29 16,8 6-27-16,0 0-29 0,0 0-19 16,0 0-24-16,0 0-19 0,-7-6-12 0,7 6-15 0,0 0-19 15,0 0-22-15,0 0-18 0,0 0-20 0,0 0-17 16,0 0-18-16,0 0-24 0,0 0-15 0,0 0-15 15,0 0-20-15,0 0-12 0,0 0-10 0,0 0-7 16,0 0-15-16,0 0-5 0,0 0-7 0,27-3-9 16,-19 3-14-16,-8 0-96 0,13 3-304 0,-6-2 88 0</inkml:trace>
  <inkml:trace contextRef="#ctx0" brushRef="#br4" timeOffset="960858.178">19232 14314 485 0,'0'0'31'0,"15"-1"10"0,-15 1 3 0,0 0 0 0,0 0-5 15,0 0 0-15,12-2-7 0,-12 2-3 0,0 0 2 16,9-3-8-16,-9 3 0 0,0 0 2 0,11-3 2 15,-11 3-16-15,0 0-1 0,16-1-5 0,-16 1-16 16,13-3-12-16,-6 3-14 0,-7 0-65 0,12-1-118 0,-12 1 40 16</inkml:trace>
  <inkml:trace contextRef="#ctx0" brushRef="#br4" timeOffset="961123.628">19406 14298 245 0,'13'0'206'0,"-13"0"-20"0,0 0-22 16,0 0-17-16,11 0-18 0,-11 0-18 0,0 0-12 15,14-1-6-15,-14 1-17 0,13-2-15 0,-13 2-23 16,17-4-36-16,-9 2-15 0,-8 2-24 0,15-2-19 16,-5 1-5-16,-10 1 7 0,15-2 1 0,-15 2 10 0,16 0 1 15,-16 0 7-15,14 3-3 0,-7-1 5 0,-7-2 17 16,12 3 12-16,-12-3 8 0,10 6 13 16,-10-6 14-16,9 4-7 0,-9-4 25 0,8 5-1 0,-8-5 11 15,8 3-12-15,-8-3 1 0,10 4-10 0,-10-4-7 16,14 2-4-16,-14-2-19 0,11 2-7 0,-11-2-23 15,17 3-18-15,-9-3-11 0,-8 0-20 0,15 0-8 16,-15 0-6-16,18 0-59 0,-18 0 133 0,15 0-109 16,-15 0 118-16,13 0-21 0,-13 0 13 0,0 0 25 15,20 2 11-15,-20-2 17 0,14 0 7 0,-14 0 1 0,13 2 7 16,-13-2-4-16,14 1-10 0,-14-1-2 0,13 2-2 16,-13-2-17-16,16 0-17 0,-16 0-27 0,16 0-28 15,-5 0-42-15,-11 0-49 0,18-2-166 0,-18 2 51 16</inkml:trace>
  <inkml:trace contextRef="#ctx0" brushRef="#br4" timeOffset="961300.7459">20037 14344 290 0,'16'1'196'0,"-16"-1"-33"0,0 0-36 16,0 0-28-16,18-2-28 0,-18 2-31 0,0 0-36 16,16-1-28-16,-16 1-19 0,8-2-65 0,-8 2-128 15,0 0 39-15</inkml:trace>
  <inkml:trace contextRef="#ctx0" brushRef="#br4" timeOffset="961339.7725">20153 14345 269 0,'9'2'104'16,"-9"-2"5"-16,0 0-15 0,13 3-5 0,-13-3-12 16,0 0-10-16,0 0-3 0,19 1-26 0,-19-1-25 15,15-1-33-15,-15 1-25 0,13 0-55 0,-13 0-116 0,17-3 39 16</inkml:trace>
  <inkml:trace contextRef="#ctx0" brushRef="#br4" timeOffset="961615.9579">20331 14345 260 0,'0'0'142'0,"13"2"-29"15,-13-2-4-15,0 0-22 0,0 0-10 0,0 0-5 16,0 0-9-16,0 0-11 0,14 0-28 0,-14 0-21 16,0 0-11-16,0 0-4 0,0 0-13 0,11-2 6 0,-11 2-5 15,0 0 5-15,0 0 11 0,0 0 4 0,16-1 21 16,-16 1 11-16,0 0 4 0,0 0 23 0,0 0 5 16,11 0 13-16,-11 0 11 0,0 0 1 0,0 0-3 15,0 0 6-15,0 0-1 0,12 1-2 0,-12-1-8 16,0 0-4-16,0 0-8 0,0 0-6 0,14 0-9 15,-14 0-14-15,0 0-21 0,0 0-23 0,0 0-38 0,12-2-40 16,-12 2-56-16,0 0-86 0,0 0-272 16,0 0 78-16</inkml:trace>
  <inkml:trace contextRef="#ctx0" brushRef="#br0" timeOffset="967712.6425">20254 12432 376 0,'10'9'160'0,"-1"0"-24"15,0-4-17-15,-1 0-23 0,1 2-8 0,-5-2-11 16,3-1-9-16,-1 0-6 0,0 1-6 0,0-1-7 16,0 1 7-16,1-1-16 0,-1 1-7 0,-1-1-10 0,3 2-11 15,-3-1-23-15,1-1-16 0,0-1-28 16,-1 0-41-16,0 1-63 0,-5-4-185 0,10 6 55 0</inkml:trace>
  <inkml:trace contextRef="#ctx0" brushRef="#br0" timeOffset="968172.0279">20176 12422 349 0,'0'0'133'0,"0"0"-17"0,0 0-5 15,0 0-3-15,0 0-11 0,0 0-10 0,0 0-16 16,0 0 5-16,0 0-16 0,0 0-4 0,0 0-5 15,32 8-9-15,-32-8-15 0,0 0-17 0,0 0-22 16,7 5-32-16,-7-5-31 0,0 0-83 0,0 0-188 0,0 0 57 16</inkml:trace>
  <inkml:trace contextRef="#ctx0" brushRef="#br0" timeOffset="968468.6953">20216 12405 367 0,'0'0'202'0,"0"0"-18"0,0 0-13 0,0 0-13 15,0 0-2-15,0 0-8 0,0 0-5 0,1-11-2 16,-1 11-2-16,0 0 0 0,0 0-4 16,0 0-2-16,0 0-11 0,0 0-5 0,0 0-8 0,0 0-2 15,0 0-7-15,0 0-6 0,19 16-12 0,-19-16-5 16,9 9-6-16,-5-4-11 0,1 1 0 0,-5-6-9 15,10 11-8-15,-5-5 2 0,5 7-10 0,1-3-1 0,-2-3-9 16,-3 3 3-16,1-3-7 0,0 0-4 16,-1 0-6-16,-1 0-10 0,1-1-12 0,-2 0-13 0,2-1-19 15,-2-1-15-15,2 1-24 0,-1-1-24 0,0 1-21 16,-5-5-36-16,8 5-34 0,-8-5-168 0,0 0-438 16,12 4 121-16</inkml:trace>
  <inkml:trace contextRef="#ctx0" brushRef="#br0" timeOffset="968744.7814">20408 12422 355 0,'0'0'221'15,"0"0"-26"-15,-14 4-18 0,8 0-18 16,-1 0-10-16,0 0-11 0,0 1-7 0,1 0-12 0,-3 0-10 16,-4 3-8-16,1 1-6 0,-2 1-4 0,4-1-11 15,-3-1-5-15,2 3-3 0,0-1-9 0,-2 1-6 16,4-4-5-16,1 0-8 0,0 0-3 0,2 0-7 16,-1-3-20-16,0 1-27 0,7-5-35 0,-12 9-40 15,7-6-50-15,5-3-166 0,0 0-364 0,-10 4 102 0</inkml:trace>
  <inkml:trace contextRef="#ctx0" brushRef="#br0" timeOffset="969039.1412">20507 12575 263 0,'0'0'322'0,"8"4"-50"0,-8-4-26 16,4 4-25-16,-4-4-23 0,4 5-18 16,-4-5-15-16,0 0-13 0,4 9-14 0,-4-9-12 0,3 11-11 15,-2-6-11-15,-1-5-10 0,2 12-9 0,-1-3-9 16,-1-9-10-16,0 14-6 0,0-7-9 0,0 2-19 15,1-2-34-15,-1-7-47 0,-2 14-60 16,2-14-64-16,0 12-182 0,0-12-421 0,1 12 116 0</inkml:trace>
  <inkml:trace contextRef="#ctx0" brushRef="#br0" timeOffset="970047.0747">20581 15511 473 0,'0'0'301'0,"0"0"-26"0,0 0-13 0,4-7-25 0,-4 7-16 16,0 0-23-16,0 0-15 0,0 0-4 0,0 0-7 16,0 0 0-16,0 0-15 0,0 0 2 0,0 0-2 15,0 0-15-15,0 0-14 0,17 14-5 0,-14-8-15 16,3 0-10-16,-1 1-2 0,0 1-16 0,5 4-3 16,-1 0-13-16,0 1-7 0,1-1-1 0,0 2-13 15,1-2-14-15,8 9-20 0,-5-5-14 0,0-4-21 16,-2-1-23-16,-1-1-15 0,1 0-21 0,-2-4-16 0,-1 3-16 15,-3-3-19-15,-6-6-19 0,12 9-24 16,-12-9-16-16,8 8-24 0,-8-8-176 0,0 0-474 0,11 3 131 16</inkml:trace>
  <inkml:trace contextRef="#ctx0" brushRef="#br0" timeOffset="970342.0875">20888 15480 350 0,'0'0'269'0,"0"0"-33"0,0 0-19 16,0 0-13-16,0 0-14 0,0 0-11 0,0 0-10 15,-19 19-9-15,13-13-10 0,0 2-11 0,-5 4-3 16,-2 2-18-16,1-1-10 0,-2 0-6 0,1 1-8 0,1 1-7 15,0-2-11-15,2 0-3 0,-4-1-10 16,3 0-6-16,0 0-7 0,-1 2-6 0,-1-3-5 0,3 3-2 16,-2-5-15-16,1 3-20 0,-1-1-25 0,4-3-29 15,1 1-27-15,0-4-29 0,7-5-37 16,-12 12-19-16,8-7-26 0,4-5-161 0,-7 9-418 0,7-9 116 16</inkml:trace>
  <inkml:trace contextRef="#ctx0" brushRef="#br0" timeOffset="970689.0848">21074 15727 317 0,'0'0'381'0,"0"0"-57"0,0 0-41 16,6 14-31-16,-6-14-26 0,0 0-27 0,0 0-27 15,0 20-22-15,0-20-12 0,-2 14-15 0,2-14-18 0,-2 15-26 16,2-15-27-16,-4 15-40 0,4-15-37 0,-4 16-56 16,2-6-49-16,2-10-70 0,-6 14-118 0,6-14-378 15,-6 12 106-15</inkml:trace>
  <inkml:trace contextRef="#ctx0" brushRef="#br0" timeOffset="977065.6251">18378 14212 355 0,'0'0'178'0,"0"-12"-13"0,0 12-8 0,0 0-10 15,0 0 0-15,0 0 2 0,0 0-5 0,-1-7-2 16,1 7-4-16,0 0-2 0,0 0-3 0,0 0 0 15,0 0 3-15,0 0-10 0,0 0-6 0,0 0-9 16,1-10-10-16,-1 10-10 0,0 0-12 0,0 0-3 0,0 0-10 16,0 0 1-16,0 0 4 0,0 0-8 0,0 0-6 15,0 0-3-15,0 0-6 0,4 31-2 0,-2-23-8 16,-1 7-8-16,1-1 7 0,0 2-6 0,0-2-4 16,-1 0-1-16,0-2-7 0,0-1-1 0,1-1 0 15,0-1-4-15,0-1 3 0,-2-8 0 0,3 16 3 16,-2-10-10-16,-1-6-4 0,3 12 3 0,-3-12 1 15,1 9-6-15,-1-9 3 0,0 0 1 0,0 0-5 0,1 12 2 16,-1-12 2-16,0 0-5 0,0 0 3 16,0 0-1-16,0 0-2 0,0 0-4 0,0 0 1 0,0 0-8 15,0 0-4-15,0 0-3 0,-5-34-3 0,3 18-1 16,0-1-3-16,-1 0 0 0,1 0 0 0,-1-1 2 16,2 0-3-16,1 1-7 0,0-10 0 0,1 5-2 15,0 5 2-15,-1 1 1 0,-1 0 3 0,2 2 3 16,1 0 3-16,1 4-2 0,1-3 3 0,-2 0 0 15,3 3 1-15,-1 0 3 0,0 1 2 0,1 1-1 16,4-4 1-16,2 0 1 0,-3 3 4 0,3-3 2 0,-3 4-3 16,3-2 8-16,1 3-4 0,-1 1-1 15,-1 1 2-15,-3 1 1 0,1 1-1 0,-8 3 5 0,15-4 2 16,-15 4 4-16,0 0 6 0,13 5 0 0,-13-5 1 16,6 8 6-16,-6-8 0 0,3 7 7 0,-3-7 2 15,0 14 8-15,0-14 4 0,-5 15 0 0,2-6-1 16,3-9 0-16,-6 15-2 0,3-8-2 0,-1 1-9 15,-1-1 5-15,1 0 2 0,-4 0-16 0,-2 4 0 16,-1-1-5-16,1-1-25 0,1-1-26 0,1-2-29 16,-2-1-41-16,3 2-43 0,0-2-51 0,0-3-225 0,7-2-513 15,-14 7 142-15</inkml:trace>
  <inkml:trace contextRef="#ctx0" brushRef="#br0" timeOffset="977718.0467">18499 14359 455 0,'0'0'268'0,"8"0"-30"0,-8 0-26 0,0 0-16 16,0 0-20-16,0 0-8 0,7 3-11 0,-7-3-7 15,0 0-6-15,0 0-5 0,0 0-12 0,7 9-5 16,-7-9-10-16,0 0-8 0,8 8-6 0,-2-3-8 0,-6-5-2 16,4 9-15-16,-4-9-3 0,3 8-15 0,-3-8 0 15,3 8-8-15,-3-8-5 0,0 0 2 0,3 11-5 16,-3-11-10-16,0 0-2 0,0 8 0 0,0-8-1 16,0 0-7-16,0 0 3 0,5 9-2 0,-5-9-2 15,0 0-4-15,0 0-3 0,3 7 0 0,-3-7 1 16,0 0-6-16,0 0-2 0,0 0-10 0,0 0 3 0,0 0-5 15,0 0 7-15,0 0-7 0,0 0 1 16,0 0 4-16,0 0-4 0,0 0 3 0,0 0 1 16,10-24-3-16,-10 24 4 0,0 0-1 0,3-10-1 0,-3 10 3 15,0 0 0-15,2-10 3 0,-2 10-3 0,0 0-4 16,0 0 5-16,1-9 1 0,-1 9 0 0,0 0-1 16,0 0 3-16,0 0-2 0,2-12 0 0,-2 12 2 15,0 0 0-15,0 0 1 0,0 0 6 0,5-5-5 16,-5 5-1-16,0 0-1 0,0 0 5 0,0 0 0 15,0 0-6-15,0 0 1 0,0 0-1 0,0 0 6 0,0 0-7 16,0 0-2-16,11 17-1 0,-11-17-5 0,1 9-17 16,-1-9-7-16,1 8-11 0,-1-8-10 0,0 0-11 15,0 0-18-15,0 0-23 0,2 12-23 16,-2-12-30-16,0 0-40 0,0 0-184 0,0 0-457 0,0 0 127 16</inkml:trace>
  <inkml:trace contextRef="#ctx0" brushRef="#br0" timeOffset="979508.5361">18552 14414 387 0,'0'0'152'0,"0"0"-23"0,0 0-15 0,0 0-5 15,0 0-20-15,0 0-7 0,0 0-8 16,0 0-13-16,0 0 4 0,0 0-2 0,0 0-12 0,0 0-3 16,0 0 3-16,0 0 3 0,0 0 0 0,0 0-1 15,0 0 3-15,0 0 1 0,0 0 1 0,0 0 4 16,0 0 0-16,0 0 0 0,0 0 1 0,0 0-2 15,0 0-4-15,0 0-4 0,0 0-3 0,0 0-3 16,0 0-1-16,0 0-11 0,0 0 2 0,0 0-5 16,0 0-4-16,0 0-4 0,0 0-2 0,0 0-6 15,0 0 4-15,0 0-3 0,0 0-3 0,0 0-1 0,0 0 2 16,0 0 2-16,0 0 4 0,0 0 3 0,0 0 3 16,0 0 7-16,0 0 4 0,0 0-4 0,0 0-2 15,0 0 3-15,0 0-3 0,0 0-5 0,0 0 2 16,0 0-7-16,0 0-1 0,6-9-4 0,-6 9 1 15,0 0-5-15,0 0 4 0,0 0-6 0,0 0 2 16,0 0-4-16,0 0 2 0,0 0-2 0,0 0-2 16,0 0-2-16,0 0 1 0,0 0-1 0,0 0 3 0,0 0-5 15,0 0 0-15,0 0 2 0,0 0-3 16,0 0-4-16,11 18 0 0,-11-18-4 0,0 0-10 0,2 7-10 16,-2-7-8-16,0 0-15 0,0 0-17 0,0 0-16 15,0 0-26-15,0 0-20 0,0 0-26 0,1 13-39 16,-1-13-119-16,0 0-370 0,0 0 103 0</inkml:trace>
  <inkml:trace contextRef="#ctx0" brushRef="#br5" timeOffset="1.01275E6">19270 10299 214 0,'0'0'68'15,"0"0"-6"-15,0 0-18 0,0 0 7 0,0 0-17 0,0 0 5 16,0 0-5-16,0 0 3 0,0 0-4 0,0 0-11 16,0 0 0-16,0 0-8 0,0 0-9 0,0 0-16 15,0 0-13-15,-4-2-44 0,4 2-79 0,0 0 27 16</inkml:trace>
  <inkml:trace contextRef="#ctx0" brushRef="#br5" timeOffset="1.01299E6">19227 10257 266 0,'0'0'95'16,"0"0"-26"-16,0 0-30 0,0 0-19 0,0 0-11 16,-5-3-18-16,5 3-14 0,0 0-19 0,0 0-46 15,0 0 18-15</inkml:trace>
  <inkml:trace contextRef="#ctx0" brushRef="#br5" timeOffset="1.01331E6">19212 10254 214 0,'0'0'78'0,"0"0"6"0,0 0 1 16,0 0 9-16,0 0 3 0,0 0-8 0,0 0 22 0,0 0-11 16,0 0-12-16,0 0 2 0,-14-3-6 15,14 3-15-15,0 0-12 0,0 0-11 0,0 0-18 0,0 0-8 16,0 0-20-16,0 0-11 0,-5-7-5 0,5 7-21 16,0 0-8-16,0 0 0 0,0 0-1 0,0 0 6 15,0 0-1-15,-3-9 13 0,3 9-5 0,0 0 2 16,0 0 5-16,0 0 0 0,0 0 14 0,0 0-3 15,0 0 5-15,0 0 15 0,0 0-3 0,-5-8 8 16,5 8 13-16,0 0 4 0,0 0 2 0,0 0 1 16,0 0-5-16,0 0 6 0,0 0-9 0,0 0 15 0,0 0-11 15,0 0-2-15,-6-5 0 0,6 5-4 0,0 0-12 16,0 0 10-16,0 0-1 0,0 0 0 0,0 0 6 16,0 0-2-16,0 0-1 0,0 0 1 0,0 0-2 15,0 0 1-15,-7-7-7 0,7 7 0 0,0 0-8 16,0 0-2-16,0 0-10 0,0 0-7 0,0 0-7 15,0 0 1-15,0 0-10 0,0 0 3 0,0 0 1 0,0 0-17 16,0 0-6-16,0 0 4 0,0 0-8 16,0 0 0-16,0 0-16 0,0 0-61 0,0 0-152 0,0 0 46 15</inkml:trace>
  <inkml:trace contextRef="#ctx0" brushRef="#br5" timeOffset="1.01356E6">19172 10215 367 0,'0'0'169'0,"0"0"-11"16,0 0-8-16,0 0-20 0,0 0-13 16,0 0-9-16,0 0-14 0,0 0-15 0,0 0-7 0,0 0-7 15,0 0-6-15,0 0-14 0,0 0-14 16,0 0-19-16,0 0-6 0,0 0-27 0,0 0-3 0,0 0-11 0,0 0-4 15,0 0 0-15,0 0 3 0,0 0-13 0,0 0 6 16,0 0-1-16,0 0-5 0,0 0-6 16,0 0-4-16,0 0-19 0,-7 14-56 0,7-14-156 0,0 0 47 15</inkml:trace>
  <inkml:trace contextRef="#ctx0" brushRef="#br5" timeOffset="1.01735E6">19134 10239 260 0,'0'0'99'0,"0"0"-5"15,0 0-19-15,0 0-13 0,0 0-10 0,0 0-11 16,0 0-11-16,0 0 0 0,-11-8-14 0,11 8-4 16,0 0-3-16,0 0-11 0,0 0-5 0,0 0-13 15,0 0-6-15,0 0-4 0,0 0-12 0,0 0 8 16,0 0-2-16,0 0 2 0,0 0 7 0,0 0 13 0,0 0 14 15,0 0 21-15,0 0 13 0,0 0 4 0,0 0 15 16,0 0 15-16,0 0 5 0,0 0 9 0,0 0-2 16,0 0 10-16,0 0 10 0,0 0 5 0,0 0 7 15,0 0 5-15,0 0-3 0,0 0 1 0,0 0 1 16,0 0-7-16,0 0-4 0,0 0-5 0,0 0-8 16,0 0-9-16,0 0-6 0,0 0-6 0,0 0-8 0,0 0-5 15,0 0-6-15,0 0-7 0,0 0-2 0,0 0-5 16,0 0-4-16,0 0-1 0,0 0-3 15,0 0-1-15,0 0 0 0,0 0-3 0,0 0 0 0,0 0 0 16,0 0-1-16,0 0-3 0,0 0 1 0,0 0-1 16,0 0-3-16,0 0 0 0,0 0-2 0,0 0-2 15,0 0-1-15,0 0-2 0,0 0-2 0,0 0 0 16,0 0-3-16,0 0-1 0,0 0 0 0,0 0-1 16,0 0 1-16,0 0-2 0,0 0 0 0,0 0 1 15,0 0-3-15,0 0 0 0,0 0 0 0,0 0 2 0,0 0-4 16,0 0 0-16,0 0 4 0,0 0 0 15,0 0-1-15,0 0-2 0,0 0 0 0,0 0 1 16,0 0 1-16,0 0-3 0,0 0 3 0,0 0 1 0,0 0-5 16,0 0 1-16,0 0 0 0,0 0 1 0,0 0 0 15,0 0 1-15,0 0-1 0,0 0 0 0,0 0 1 16,0 0-3-16,0 0 5 0,0 0-3 0,0 0-2 16,0 0 4-16,0 0 0 0,0 0-2 0,0 0 3 0,0 0 3 15,0 0 0-15,0 0 4 0,0 0-3 16,0 0 3-16,0 0-2 0,0 0-2 0,0 0 3 0,0 0 1 15,0 0-1-15,0 0-3 0,0 0-1 0,0 0 2 16,0 0-8-16,0 0 5 0,0 0-4 0,0 0 6 16,0 0-6-16,0 0 5 0,0 0-3 0,0 0 0 15,0 0 0-15,0 0-1 0,0 0 4 0,0 0-5 0,20 12 1 16,-20-12 0-16,0 0 2 0,0 0 1 16,0 0 4-16,0 0-1 0,0 0 3 0,0 0 3 0,6 3-4 15,-6-3 3-15,0 0-2 0,0 0 1 0,0 0-3 16,0 0-3-16,0 0 5 0,0 0-2 0,0 0-1 15,5 4 1-15,-5-4-2 0,0 0 0 0,0 0-1 16,0 0 0-16,0 0-1 0,0 0-1 0,7 3 0 16,-7-3-2-16,0 0 2 0,6 3-3 0,-6-3 1 0,0 0-3 15,6 4 3-15,-6-4-2 0,7 5 2 16,-7-5-1-16,5 3 0 0,-5-3 3 0,0 0-3 0,7 4 1 16,-7-4-3-16,4 3 5 0,-4-3-3 0,7 5 2 15,-7-5-2-15,7 5-1 0,-7-5-2 16,8 4 6-16,-8-4-3 0,9 5-2 0,-3-2 0 0,-1 1 4 15,-5-4-1-15,9 5-2 0,-3-2 0 0,-6-3 0 16,10 5 0-16,-5-2-1 0,1 0 2 0,-6-3 1 16,8 6-2-16,-4-4 2 0,-4-2 0 0,7 5 2 0,-7-5-4 15,8 5 0-15,-8-5 2 0,7 5-2 0,-7-5 0 16,6 4 0-16,-6-4 0 0,8 5 10 0,-8-5-9 16,8 3 2-16,-4-1-1 0,2 3 2 0,-6-5-5 15,10 5 4-15,-5-3 1 0,-5-2-5 16,8 5 7-16,-1 0-2 0,0-2-1 0,0 0-1 0,-7-3 1 15,10 4-3-15,-4 0 4 0,-1-2-1 0,-5-2-4 16,11 4 3-16,-6-2-4 0,-5-2 2 0,7 4 1 16,0-1-3-16,-2 0 3 0,-5-3 12 0,11 4-9 15,-7-1 1-15,-4-3 5 0,11 4 2 0,-6-1 8 0,-5-3-9 16,10 3 4-16,-10-3-2 0,8 2 0 0,-8-2 3 16,9 5-3-16,-9-5 0 0,10 4-3 0,-4-3 5 15,-6-1-6-15,12 4-1 0,-6-1-4 0,-6-3 5 16,14 2-7-16,-7 0 2 0,-1 0-3 0,-6-2 1 15,12 4 4-15,-6-2 2 0,-6-2-8 0,11 3-4 16,-6-1 7-16,-5-2 1 0,10 3-1 0,-10-3-4 16,10 2 1-16,-4 0-2 0,-6-2 0 0,13 3 6 0,-6-1-6 15,0 0 9-15,-7-2-7 0,13 2 2 16,-13-2-1-16,10 2-4 0,-10-2 5 0,13 4-5 0,-13-4-1 16,14 3 2-16,-8-2 2 0,1 2 0 0,-7-3-3 15,14 2 2-15,-14-2-1 0,14 3 2 0,-9-1 0 16,-5-2-3-16,14 2-4 0,-8-1 5 0,-6-1 0 15,0 0-4-15,12 2 4 0,-12-2 1 0,0 0-2 16,13 0-2-16,-13 0 5 0,7 2-2 0,-7-2 2 0,0 0-4 16,12 3 2-16,-12-3 3 0,9 4-1 15,-9-4 0-15,8 1 1 0,-8-1-3 0,0 0-3 0,12 6 5 16,-12-6 0-16,13 4 0 0,-13-4-4 0,10 3 0 16,-10-3 2-16,7 2 1 0,-7-2 3 0,0 0-7 15,12 5 11-15,-12-5-7 0,0 0 0 0,10 4 1 16,-10-4-1-16,0 0 0 0,9 4-2 0,-9-4 3 15,0 0-1-15,12 4 2 0,-12-4-6 0,6 3 4 16,-6-3 1-16,0 0-3 0,8 5 0 0,-8-5 3 0,0 0 1 16,9 6 0-16,-9-6-5 0,5 4 3 0,-5-4 0 15,0 0-3-15,0 0 0 0,8 7 6 0,-8-7-4 16,0 0 0-16,9 5-1 0,-9-5 3 0,5 5 0 16,-5-5 5-16,0 0-8 0,7 5-2 0,-7-5 5 15,0 0 0-15,9 7-5 0,-9-7 5 0,0 0 0 16,8 6 0-16,-8-6 0 0,5 5-3 0,-5-5 0 15,0 0 1-15,10 7 8 0,-10-7-9 0,0 0-2 0,8 6 4 16,-8-6-1-16,0 0 1 0,4 6 3 0,-4-6-3 16,0 0-1-16,0 0 3 0,7 7-5 0,-7-7 3 15,0 0-1-15,8 5 3 0,-8-5-4 0,0 0 4 16,7 7-1-16,-7-7 1 0,7 4-1 0,-7-4-2 16,0 0 2-16,6 6 5 0,-6-6-8 0,8 4-2 15,-8-4 4-15,0 0-3 0,7 6-1 0,-7-6-1 16,0 0 4-16,8 5-3 0,-8-5 0 0,0 0-4 0,6 4 5 15,-6-4 1-15,0 0-2 0,0 0 1 16,9 7-2-16,-9-7 3 0,0 0 2 0,5 5-4 0,-5-5 4 16,0 0 0-16,9 5 1 0,-9-5-5 0,0 0 3 15,7 5 3-15,-7-5-4 0,0 0-1 0,9 5 3 16,-9-5-1-16,8 4-2 0,-8-4 3 0,8 5-2 16,-8-5 1-16,8 3 1 0,-8-3-4 0,0 0 2 15,11 4 1-15,-11-4-1 0,8 4 6 0,-8-4-5 16,0 0-3-16,9 4 5 0,-9-4-1 0,0 0-3 0,10 5 0 15,-10-5 0-15,7 2 3 0,-7-2 0 0,0 0 3 16,0 0 3-16,8 5-9 0,-8-5 3 0,0 0 1 16,0 0-1-16,9 4-2 0,-9-4 6 15,0 0-3-15,10 5 1 0,-10-5 1 0,0 0-3 0,0 0 0 16,9 3-1-16,-9-3 0 0,0 0 3 0,0 0 2 16,10 6-4-16,-10-6 4 0,7 4 0 0,-7-4-2 15,8 3-2-15,-8-3 2 0,8 2-2 0,-8-2-3 16,7 5 2-16,-7-5 2 0,9 1 0 0,-9-1 6 0,6 3-8 15,-6-3 2-15,7 3 2 0,-7-3-3 0,8 2-4 16,-8-2 1-16,8 4 2 0,-8-4 3 0,6 3-1 16,-6-3-4-16,8 3 2 0,-8-3-1 0,7 2 1 15,-7-2 0-15,0 0-3 0,11 2-2 0,-11-2-1 16,5 3 2-16,-5-3 1 0,0 0-1 0,0 0 0 0,9 3-1 16,-9-3 4-16,0 0 2 0,7 1-2 15,-7-1 1-15,0 0-5 0,10 4 7 0,-10-4-5 0,6 2 0 16,-6-2-1-16,0 0 0 0,8 4 2 0,-8-4-3 15,7 1 1-15,-7-1 2 0,8 3-1 16,-8-3 2-16,7 2 1 0,-7-2-3 0,0 0 1 0,8 3 4 16,-8-3-4-16,0 0 2 0,9 2-2 0,-9-2 2 15,0 0-1-15,8 1 5 0,-8-1-6 0,0 0-3 16,8 3 4-16,-8-3-3 0,0 0-3 0,6 3-2 16,-6-3-4-16,0 0-1 0,0 0 0 0,9 3-2 0,-9-3 1 15,0 0 2-15,7 2 1 0,-7-2-2 16,0 0 5-16,8 1 3 0,-8-1-4 0,0 0 3 0,8 3-1 15,-8-3 4-15,0 0 1 0,0 0-1 0,11 1 1 16,-11-1 3-16,0 0-3 0,7 1 2 0,-7-1-1 16,0 0 1-16,8 3 2 0,-8-3-2 0,0 0 1 15,7 3 2-15,-7-3-1 0,0 0 2 0,8 1 0 16,-8-1-4-16,0 0 0 0,0 0 3 0,9 1-2 0,-9-1 0 16,0 0 1-16,8 2 3 0,-8-2-5 15,0 0 3-15,0 0 1 0,0 0-1 0,7 2-2 0,-7-2 1 16,0 0 0-16,0 0 1 0,0 0-2 0,9 1 4 15,-9-1 1-15,0 0-4 0,0 0-1 0,0 0 1 16,0 0 0-16,8 2 1 0,-8-2 0 0,0 0-1 16,0 0-1-16,6 5 1 0,-6-5 0 0,0 0-2 15,0 0 4-15,6 5 0 0,-6-5-1 0,0 0 1 16,8 3 0-16,-8-3-3 0,0 0 0 0,6 4 6 0,-6-4-6 16,0 0 2-16,0 0 0 0,7 3-3 15,-7-3 3-15,0 0-2 0,5 4 2 0,-5-4-1 0,0 0-1 16,6 4 0-16,-6-4 1 0,0 0 0 0,0 0 1 15,7 4 0-15,-7-4 0 0,6 5 0 0,-6-5-1 16,6 4 3-16,-6-4-2 0,7 5 2 0,-7-5-3 16,12 5-3-16,-6-2 0 0,-6-3 1 0,10 2 0 15,-3 1 0-15,-1 1 1 0,-6-4-2 0,9 3 2 16,-9-3 2-16,8 1 0 0,-8-1 0 0,8 3-1 0,-8-3-2 16,7 2 1-16,-7-2 0 0,0 0 1 0,9 3 0 15,-9-3-1-15,6 4 1 0,-6-4 1 0,6 4 1 16,-6-4-2-16,0 0 2 0,9 4-2 0,-9-4 0 15,0 0-1-15,7 5 4 0,-7-5-2 0,6 3 2 16,-6-3 2-16,6 3-6 0,-6-3 0 0,5 4 0 0,-5-4 2 16,0 0-3-16,8 4 6 0,-8-4-3 15,5 3 1-15,-5-3-4 0,0 0 1 0,6 5 1 0,-6-5 1 16,0 0 0-16,7 4-1 0,-7-4 1 0,5 3-1 16,-5-3 1-16,8 5-4 15,-8-5 2-15,6 5-2 0,-6-5 0 0,7 2-6 0,-7-2 6 0,7 5-3 16,-7-5 1-16,7 4 1 0,-7-4-2 0,8 5 6 15,-8-5 0-15,7 3-4 0,-7-3 2 0,7 4-2 16,-7-4 4-16,6 4-4 0,-6-4 2 0,7 4 1 16,-7-4 1-16,5 2 1 0,-5-2-2 0,6 4 2 0,-6-4-1 15,6 4 1-15,-6-4 0 0,7 4 1 16,-7-4-1-16,8 3-2 0,-2 2 2 0,-6-5-2 0,8 4 3 16,-4-1-1-16,-4-3 1 0,9 5-2 0,-9-5 6 15,8 3-7-15,-8-3 0 0,7 4 1 0,-7-4 1 16,8 5-4-16,-8-5 2 0,6 5 2 0,-6-5-1 15,7 4 1-15,-7-4 2 0,7 4-2 0,-1 0 1 0,-1-1-1 16,2 2-1-16,-1-1 1 0,0 1 8 16,0-2-6-16,-6-3-2 0,14 7-2 0,-8-3 6 15,3-1-8-15,-9-3 3 0,15 7-3 0,-9-2 6 0,2-2 0 16,0-1 1-16,1 2-6 0,-1 0 2 0,-8-4 1 16,17 5-1-16,-10-2 0 0,1 1 1 0,0 0-1 15,-8-4 7-15,15 7-7 0,-7-4 3 0,-1 1-3 16,1 2 2-16,-8-6-1 0,15 5 1 0,-9-1-2 0,-6-4 0 15,15 5 3-15,-7-3-3 0,-1 3 2 16,0 0 0-16,2-2 0 0,-9-3-4 0,13 6 3 0,-8-3 0 16,-5-3 1-16,15 8 2 0,-8-5-4 0,-7-3 4 15,17 6-4-15,-8-3 0 0,-3 0 3 0,3 2 3 16,0-3-6-16,-1 2 4 0,-1 1-3 0,-7-5 3 16,16 5-2-16,-8-3 1 0,-8-2 0 0,14 7 0 15,-7-5 0-15,2 2 6 0,-2 0-1 0,-7-4 1 16,15 5 1-16,-8-1 0 0,2-1 4 0,-9-3 1 15,14 6 0-15,-6-4-3 0,-1 2 4 0,-7-4-2 16,15 5 1-16,-8-2-1 0,-7-3 0 0,13 5-3 0,-5-3 2 16,0 1 0-16,-8-3-2 0,14 7-5 0,-6-5 2 15,0 1-1-15,-8-3-1 0,13 6-3 0,-13-6 0 16,13 5 4-16,-7-1 0 0,-6-4-2 0,14 6-3 16,-7-3 2-16,1 1-1 0,-2 0 0 0,1-1-1 15,-7-3 0-15,15 7 1 0,-8-3 0 0,0 0 0 0,3-1 1 16,-2 2-2-16,0-3 1 0,0 1-3 15,2-2 0-15,-2 2 5 0,0 1-5 0,2-1 9 16,-2 2-5-16,7-2 0 0,-2 2-1 0,-3-2 1 0,1 0-2 16,-2 1 3-16,-2-1 2 0,1 0-6 0,1 0 4 15,-1 0 1-15,1-1 1 0,0 1-3 0,0 1 2 16,-1-1-4-16,0 1 1 0,2 0 0 0,-3-1 0 16,1 2 2-16,1 0-1 0,1-2-2 0,0-1 1 15,-2 3-2-15,7 2 3 0,-5-2-4 0,1 1 2 16,0-2-5-16,-2 0 7 0,0 0-1 0,7 2-2 0,-2 2 0 15,-2-1 0-15,-2-3 2 0,1-1 1 16,-1 1-4-16,-1 0 0 0,0 0 2 0,-1 1 0 0,1 0 0 16,5 2-2-16,0 0 1 0,-3-1 2 0,1-1-2 15,-1-2 2-15,3 5-3 0,1-4 1 0,-3 3 2 16,3-2 1-16,-2 0-5 0,-3-2 3 0,0 1 1 16,5 1-5-16,-1 0 3 0,-4-2-3 0,0 1 6 15,-1-1-5-15,-1 1 1 0,0 0-2 0,-1-2 6 16,0 1 0-16,0 1-4 0,1-2 2 0,-1 1 1 15,0 1-4-15,0-1 2 0,-2-1 3 0,2 4-1 0,1-4-2 16,0 2 0-16,-1 0 1 0,1 0 1 0,1 0-4 16,-1 1 4-16,0-2-5 0,1 2 5 0,-1-2-5 15,0 1 5-15,6 4 0 0,-3-4-5 0,0 1 6 16,4 0-9-16,-7 1 8 0,-1-3-2 0,0 3-1 16,1-2 0-16,-2 0 1 0,1-1-1 0,-7-3 5 15,11 7-6-15,-5-3 2 0,-1 0-4 0,-5-4 2 0,9 5 2 16,-5-2 2-16,4 1-1 0,-1-2-2 15,0 4 3-15,1-4-1 0,0 2 0 0,-2-1-1 0,-6-3 0 16,15 9 2-16,-7-7-2 0,-1 3 0 0,7 0 0 16,-1 0 3-16,-5-1-6 0,0 0 4 0,-1 0-2 15,1-2 4-15,-1 2-4 0,0-2-2 0,-1 3 3 16,-6-5 2-16,11 3-3 0,-7-1 3 0,-4-2-1 16,7 4 7-16,-7-4-5 0,7 3 2 0,-7-3 1 15,0 0 3-15,0 0 0 0,10 7 8 0,-10-7-6 0,0 0 0 16,10 5 5-16,-10-5 3 0,0 0 2 0,8 3 0 15,-8-3 5-15,0 0-7 0,7 3 13 16,-7-3 1-16,0 0 2 0,0 0-2 0,10 5 6 0,-10-5 2 16,0 0-4-16,7 3 7 0,-7-3 0 0,0 0-5 15,0 0-3-15,11 6 6 0,-11-6-2 0,0 0 0 0,8 5-2 16,-8-5 1-16,0 0-1 0,9 3-6 16,-9-3-1-16,0 0 3 0,11 4-5 0,-11-4-4 0,9 2-3 15,-9-2-2-15,0 0-4 0,12 3 2 0,-12-3-2 16,0 0-4-16,12 2 1 0,-12-2-1 0,9 1-5 15,-9-1 3-15,0 0-1 0,8 2-2 0,-8-2 0 16,0 0-2-16,0 0-1 0,8 2 0 0,-8-2 0 16,0 0-2-16,0 0-6 0,0 0-14 0,0 0-18 15,0 0-22-15,13 2-21 0,-13-2-21 0,0 0-23 16,0 0-31-16,0 0-30 0,0 0-47 0,6 3-49 0,-6-3-191 16,0 0-564-16,0 0 155 0</inkml:trace>
  <inkml:trace contextRef="#ctx0" brushRef="#br5" timeOffset="1.01858E6">22672 11490 567 0,'0'0'324'0,"0"-15"-28"0,0 15-21 16,1-7-17-16,-1 7-19 0,0 0-16 0,2-10-7 16,-2 10-8-16,0 0-7 0,1-10-3 0,-1 10-9 0,0 0-12 15,1-6-11-15,-1 6-11 0,0 0-6 0,0 0-11 16,0 0-7-16,0 0-3 0,0 0-3 0,2-6 0 16,-2 6-3-16,0 0-6 0,0 0-9 0,0 0-9 15,0 0-6-15,0 0-7 0,2 18-8 0,-2-11-6 16,2 0-6-16,0 0-8 0,-1 1-3 0,-1-1-5 15,2 3-9-15,-3-3-3 0,2 0-5 0,1 1-4 0,0 0-4 16,-1 0-12-16,-1-3-25 0,0-5-25 16,2 9-39-16,-2-9-42 0,1 8-34 0,1-5-27 0,-2-3-32 15,0 0-33-15,0 0-42 0,3 9-24 0,-3-9-239 16,0 0-662-16,0 0 181 0</inkml:trace>
  <inkml:trace contextRef="#ctx0" brushRef="#br5" timeOffset="1.0191E6">22742 11402 367 0,'0'0'319'0,"0"0"-40"0,-2-9-31 0,2 9-29 15,0 0-21-15,-1-7-24 0,1 7-19 0,0 0-19 16,0 0-15-16,1-11-7 0,-1 11-17 0,0 0-8 0,2-10-9 15,-2 10-12-15,5-6-8 0,-5 6-2 0,7-6-7 16,-2 0-6-16,-5 6 0 0,10-7-4 0,-4 3-2 16,2 0 0-16,-2 2 1 0,1-2 4 0,0 1 2 15,-7 3-1-15,13-5 2 0,-7 5-6 0,-6 0 1 16,10-4-7-16,-10 4 2 0,8 0-11 0,-8 0 9 16,0 0-4-16,13 1-4 0,-13-1 0 0,6 6-5 15,-6-6 3-15,6 5-6 0,-4-1 0 0,2 2-1 16,0 1-4-16,-4-7 10 0,1 12 5 0,-1-12-1 15,0 12 11-15,0-7-6 0,0-5 7 0,-6 13-2 0,3-8 4 16,3-5 4-16,-6 10-4 0,2-5 0 0,0 2-4 16,-1-2 4-16,-1 0-2 0,2 1-2 0,0 0-3 15,0-1 0-15,-1-1-5 0,5-4-3 0,-8 5-3 16,8-5 1-16,-6 8 1 0,6-8 4 0,-6 7-5 16,6-7 0-16,-6 8-3 0,6-8-1 0,-4 6-1 15,4-6-10-15,0 8 8 0,0-8-5 0,0 0-6 16,2 12 4-16,-2-12 3 0,3 8-5 0,1-2 0 15,0-3-1-15,2 4-6 0,-1-5 1 0,-1 4 0 0,-4-6-11 16,7 9-2-16,-3-7 5 0,-4-2-2 0,10 7-3 16,-7-4-2-16,-3-3-10 0,8 8-13 0,-3-6-11 15,-1 2-13-15,3 0-15 0,0 0-23 0,-2-3-18 16,-5-1-31-16,7 5-28 0,-7-5-39 0,8 2-37 16,-8-2-215-16,7 3-556 0,-7-3 154 0</inkml:trace>
  <inkml:trace contextRef="#ctx0" brushRef="#br5" timeOffset="1.01973E6">23021 11488 444 0,'1'-5'271'16,"-1"5"-30"-16,0 0-30 0,0 0-18 15,0 0-6-15,0 0-5 0,0 0-6 0,0 0-5 0,0 0 0 16,0 0-12-16,0 0 3 0,9 20-4 0,-9-13-11 16,0-7-2-16,2 13-10 0,-2-6-9 0,1 1-7 15,0 0-16-15,-1 0-2 0,1 0-10 0,-1-8-13 16,0 18-11-16,0-12 0 0,1 2-12 0,-1-8 4 0,0 15-9 16,1-7-9-16,-1-8-8 0,1 13 3 0,-1-13-6 15,-1 11 2-15,1-11-3 0,0 9-7 0,0-9-1 16,0 0-1-16,-1 7-3 0,1-7-1 0,0 0-1 15,0 0 2-15,0 0-8 0,-2 7-8 0,2-7-6 16,0 0-12-16,0 0-3 0,0 0-8 0,0 0-3 16,0 0-8-16,0 0-1 0,0 0-6 0,-8-21 1 15,8 21 0-15,0-14 5 0,-1 6 6 0,1 8-4 0,-2-13 11 16,1 6 0-16,1 7-1 0,0-15 6 0,-1 8 2 16,1 7 2-16,1-15 3 0,-1 6 1 0,4 2 1 15,-1-1 3-15,-1 1-3 0,2 0 3 0,-2-2 4 16,4-4-7-16,1 2 4 0,0 3 1 0,-1 0-1 15,4-5 3-15,-2 5 3 0,0 0 0 0,-1 3-3 16,0-1 3-16,0 1-4 0,1-1 8 0,-2 2 3 16,0 0 5-16,-1 0 1 0,-5 4 4 0,12-6 2 15,-6 5-2-15,-6 1 6 0,8-5-10 0,-8 5 6 0,8-1-2 16,-8 1 8-16,0 0-3 0,0 0 4 0,0 0 2 16,13 6 1-16,-13-6 3 0,2 5-2 0,-2-5 2 15,2 10-4-15,-2-10-2 0,1 11 0 0,-1-5-2 16,0-6-2-16,-1 15 5 0,1-15 4 0,-4 11-1 15,2-4 5-15,-1-1-3 0,-1-1-2 0,4-5 9 16,-7 11-2-16,3-5-6 0,1-1-8 0,3-5-8 16,-8 9 6-16,3-5-2 0,5-4-9 0,-10 5 2 0,4-2-10 15,6-3-22-15,-10 5-25 0,6-1-21 0,-4-1-28 16,3-3-30-16,5 0-42 0,-13 2-41 0,13-2-48 16,0 0-215-16,-12-1-568 0,12 1 156 0</inkml:trace>
  <inkml:trace contextRef="#ctx0" brushRef="#br5" timeOffset="1.02132E6">23391 11310 241 0,'0'0'180'16,"0"0"-16"-16,0 0-23 0,0 0-8 0,0 0-10 15,2-6-9-15,-2 6-5 0,0 0-6 0,0 0 1 16,0 0-3-16,0 0-5 0,0 0-4 0,0 0-5 0,0 0-8 16,1-11-2-16,-1 11-6 0,0 0-2 0,0 0 3 15,0 0-6-15,0 0-2 0,0 0 2 0,0 0-1 16,0 0 0-16,0 0-4 0,1-7 6 0,-1 7-5 16,0 0-1-16,0 0 0 0,0 0 0 0,0 0-3 15,0 0-3-15,0 0-5 0,0 0 2 0,0 0-8 16,0 0-3-16,0 0-3 0,0 0-4 0,0 0-3 15,0 0-4-15,0-10-1 0,0 10 4 0,0 0 3 0,0 0-9 16,0 0 12-16,0 0-3 0,0 0-4 16,0 0 6-16,0 0-4 0,0 0 1 0,0 0 3 0,0 0 2 15,0 0-3-15,0 0-3 0,0 0 7 0,0 0 2 16,0 0-6-16,0 0 5 0,0 0 5 0,2-12-10 16,-2 12 13-16,0 0 5 0,0 0-1 0,0 0-4 15,0 0-4-15,0 0 8 0,0 0-3 0,0 0-6 16,0 0-2-16,0 0-3 0,0 0 2 0,0 0-4 15,0 0-1-15,0 0-4 0,0 0 1 0,0 0 0 0,0 0-6 16,0 0 1-16,0 0-5 0,0 0 1 16,0 0-1-16,0 0-4 0,0 0 0 0,1-9-1 0,-1 9 0 15,0 0 0-15,0 0-9 0,0 0 7 0,0 0 1 16,0 0-2-16,0 0 1 0,0 0-3 0,0 0 3 16,0 0 1-16,0 0 1 0,0 0-4 0,0 0 2 15,0 0 1-15,0 0 5 0,0 0-6 16,0 0-1-16,0 0-3 0,0 0 1 0,0 0 1 0,0 0-2 0,0 0 0 15,0 0-1-15,0 0-3 0,0 0 3 0,0 0-2 16,0 0 5-16,0 0-2 0,0 0 0 0,0 0-7 16,0 0 1-16,0 0 0 0,0 0-1 0,0 0 0 0,0 0 1 15,0 0-1-15,0 0 0 0,0 0-1 16,0 0-2-16,0 0-1 0,0 0 4 0,0 0 0 0,0 0 2 16,0 0-4-16,0 0 1 0,0 0 0 0,0-7 5 15,0 7-1-15,0 0 0 0,0 0 0 16,0 0 4-16,0 0-2 0,0 0 2 0,0 0 2 0,0 0 4 15,0 0 1-15,0 0 2 0,0 0 4 0,0 0-1 16,0 0 1-16,0 0-4 0,0 0 4 0,0 0-4 16,0 0 0-16,0 0 2 0,0 0-4 0,0 0-1 15,0 0-1-15,0 0-2 0,0 0-3 0,0 0-1 0,0 0 2 16,0 0-3-16,0 0 0 0,0 0-1 16,0 0-2-16,0 0 1 0,0 0 0 0,0 0-1 0,0 0 2 15,0 0-2-15,0 0-2 0,0 0 0 0,0 0 1 16,0 0-2-16,0 0 1 0,0 0 0 0,0 0 1 15,0 0 0-15,0 0 1 0,0 0 1 0,0 0 0 16,0 0 0-16,0 0 2 0,0 0-4 0,0 0 0 16,0 0 0-16,0 0-1 0,0 0 0 0,0 0-3 15,0 0 1-15,0 0 0 0,0 0-1 0,0 0 5 0,0 0-4 16,0 0-1-16,0 0 1 0,0 0 1 16,0 0-1-16,0 0-1 0,0 0 2 0,0 0-2 0,0 0-1 15,0 0 2-15,0 0 1 0,0 0-1 0,0 0-1 16,0 0 0-16,0 0 1 0,0 0 2 0,0 0 1 15,0 0-2-15,0 0 0 0,0 0 3 0,0 0-4 16,0 0-2-16,0 0 0 0,0 0 1 0,0 0 0 0,0 0-2 16,0 0-1-16,0 0 6 0,0 0-3 0,0 0 0 15,0 0-2-15,0 0 0 0,0 0-1 0,0 0 0 16,0 0-1-16,0 0 4 0,0 0-3 0,0 0-2 16,0 0 4-16,0 0 0 0,0 0 0 0,0 0 2 15,0 0-3-15,0 0 0 0,0 0 1 0,0 0 2 16,0 0-1-16,0 0 2 0,0 0 0 0,0 0 0 15,0 0-1-15,0 0 1 0,0 0 1 0,0 0 0 16,0 0-3-16,0 0-1 0,0 0 3 0,0 0-2 0,0 0 0 16,0 0 0-16,0 0-1 0,0 0 0 0,0 0 1 15,0 0 0-15,0 0-3 0,0 0 2 0,0 0 0 16,0 0 1-16,0 0-3 0,0 0 3 0,0 0 0 16,0 0 0-16,0 0 3 0,0 0-5 0,0 0 2 15,0 0-1-15,0 0 1 0,0 0 0 0,0 0-2 16,0 0 2-16,0 0-1 0,0 0 1 0,0 0-2 15,0 0 0-15,0 0 3 0,0 0-2 0,0 0-1 0,0 0 2 16,0 0-3-16,0 0 2 0,0 0-1 0,0 0 1 16,0 0-2-16,0 0 0 0,0 0-4 0,0 0 5 15,0 0-3-15,0 0 1 0,0 0 0 0,0 0 2 16,0 0 2-16,0 0-1 0,0 0 0 0,0 0 0 0,0 0-2 16,0 0 2-16,0 0-2 0,6 21 2 15,-6-21-2-15,0 8 3 0,0-8-2 0,0 0-1 0,1 9 2 16,-1-9 0-16,1 10-1 0,-1-10 3 0,1 8-3 15,-1-8 2-15,0 7-9 0,0-7-15 0,0 0-21 16,0 0-22-16,0 0-25 0,-2 19-43 0,3-14-34 16,-1-5-43-16,0 0-54 0,2 9-56 0,-2-9-267 15,0 0-708-15,0 0 194 0</inkml:trace>
  <inkml:trace contextRef="#ctx0" brushRef="#br5" timeOffset="1.03347E6">20726 10904 251 0,'0'0'261'0,"0"0"-31"0,0 0-22 15,0 0-21-15,0 0-15 0,0 0-12 0,-5-7-10 0,5 7-12 16,0 0-7-16,0 0-12 0,0 0-5 0,0 0-9 15,-9-1-9-15,9 1-7 0,0 0-11 0,0 0-6 16,0 0-6-16,0 0-4 0,0 0-6 0,-12 5-6 0,12-5-2 16,0 0-8-16,-3 6-2 0,3-6-8 0,0 0-3 15,-4 11-2-15,4-11 0 0,-1 8-3 0,1-8-4 16,-1 11-3-16,1-11-3 0,1 9-9 0,-1-9-6 16,1 9-5-16,-1-9-6 0,4 8-2 0,-4-8-8 15,4 5-1-15,-4-5-5 0,4 4-6 0,-4-4-4 16,0 0-9-16,9 4-6 0,-9-4-9 0,10-1-3 15,-10 1 1-15,0 0-9 0,15-6 0 0,-10 3 2 16,3-2 3-16,-2 1 1 0,-6 4 9 0,13-9 12 0,-8 5 2 16,1 0 10-16,-6 4 5 0,6-7 5 0,-6 7-4 15,2-5 13-15,-2 5 7 0,0 0 7 0,0 0 6 16,0 0 8-16,0 0 5 0,0 0 15 0,0 0 1 16,0 0 6-16,0 0 7 0,-15-6 5 0,15 6 8 15,0 0-3-15,0 0 2 0,-17 6-2 0,17-6 1 16,-7 4-9-16,7-4 2 0,-9 6-6 0,9-6-5 0,-3 5-1 15,3-5-3-15,-4 7-3 0,4-7-4 0,-1 7-5 16,1-7-7-16,0 0-12 0,0 0-13 0,0 0-11 16,5 11-12-16,-5-11-10 0,6 4-10 0,-6-4-4 15,8 5-5-15,-8-5-1 0,7 2-2 0,-7-2 3 16,0 0 2-16,10 0 2 0,-10 0 6 0,0 0 4 16,13-2 8-16,-13 2 9 0,8-5 6 15,-8 5 13-15,9-8 13 0,-5 4 15 0,-4 4 10 0,7-8 13 0,-7 8 6 16,2-8 5-16,-2 8 5 0,1-6 1 15,-1 6 5-15,0 0 3 0,0 0 6 0,0 0 3 0,-6-12 0 16,6 12 7-16,0 0-5 0,-7-2 2 0,7 2-2 16,0 0-1-16,0 0-5 0,0 0-4 0,-17 7-6 15,17-7-5-15,-6 6-2 0,6-6-11 0,-5 7-2 16,3 0 0-16,2-7-4 0,-1 12-6 0,1-6-4 0,0-6-7 16,4 10-12-16,2-5-15 0,-1 0-12 15,1-1-17-15,0 0-12 0,-6-4-11 0,13 4-10 0,-6-2-7 16,0-1-6-16,1 0 1 0,-8-1-6 0,14-2 1 15,-14 2 4-15,15-3 7 0,-9-1 1 0,2 1 2 16,-2-4 20-16,-1 3 3 0,0-3 8 0,-1 0 10 16,0 1 14-16,0-2 13 0,-1 1 10 0,-1-1 11 15,-2 8 7-15,0-13 10 0,0 13 8 0,-3-9 6 16,3 9 9-16,-9-10 8 0,4 5 10 0,0 3 5 16,5 2 0-16,-12-3 4 0,4 2 1 0,8 1 2 0,-14 1-3 15,14-1-1-15,-12 2-4 0,6 1-9 0,6-3-6 16,-8 5-6-16,8-5 2 0,0 0-10 0,-7 10-3 15,7-10-8-15,0 0 0 0,-1 11-8 0,1-11 1 16,0 0-7-16,6 15-9 0,-2-12-16 0,0 1-9 16,-4-4-9-16,10 4-12 0,-10-4-9 0,9 3-6 15,-9-3-7-15,13 0-2 0,-5 0-4 0,-8 0 3 16,14-3-2-16,-7 1 0 0,-1-1 2 0,2-2 6 0,-2 1 3 16,-1-3 2-16,0 2 7 0,0-2 10 15,0 3 11-15,-3-4 10 0,-2 8 8 0,3-16 13 0,-3 11 5 16,0 5 7-16,-4-12 9 0,4 12 4 0,-6-8 15 15,2 4 5-15,4 4 1 0,-11-4 3 0,11 4 4 16,-15 0 11-16,15 0 7 0,-14 3-6 0,6 1 10 16,-1 0-11-16,-3 5-9 0,4-2 4 0,-1 0-8 0,3 1 0 15,2 0-2-15,1 0-9 0,3-8-10 16,-3 17-4-16,3-17-2 0,2 14-6 0,0-6-7 0,2 0-14 16,-4-8-22-16,8 14-14 0,-2-9-15 15,-1 0-7-15,1-1-12 0,0 1-3 0,2 0-3 0,-2-4-8 16,1 2-3-16,-7-3-1 0,10 1-5 0,-10-1 1 15,15-5-1-15,-9 0 1 0,-1 1 4 0,0-1 6 16,-1-2 4-16,1-3 10 0,2-1 11 0,-3 1 15 16,-3 1 11-16,1-1 12 0,-2 10 12 0,-2-13 6 0,-1 8 13 15,3 5 14-15,-7-10 4 0,2 6 11 16,-1 1 5-16,0-1 6 0,6 4 10 0,-15-2 0 16,15 2 6-16,-16 2 10 0,10-2-13 0,-2 4 8 0,0-1-8 15,1 1-8-15,2 2-2 0,-2 1-15 0,7-7-1 16,-7 9-2-16,4-2-5 0,3-7-10 0,-2 14 7 15,2-14-16-15,3 13-21 0,-3-13-19 0,6 9-22 16,-6-9-17-16,6 10-6 0,-2-8-5 0,-4-2-15 0,7 4-6 16,-7-4-6-16,6 1-7 0,-6-1 3 15,0 0-3-15,0 0 1 0,15-4 1 0,-15 4 7 0,6-10 6 16,-1 5 5-16,-3-4 11 0,1 1 5 0,3-6 16 16,-3 1 16-16,-1 4 15 0,-1-3 13 0,-1 4 15 15,-2 0 10-15,2 8 13 0,-7-12 11 0,2 6 8 16,0 2 12-16,0 0 11 0,-2 0 9 0,7 4-1 15,-18-1 9-15,3 1 1 0,3 3-2 0,1 1-4 16,3 1 0-16,-2-1-11 0,2 2-2 0,1-1-8 0,2 2-6 16,-4 6-16-16,4-4 12 0,2 2-10 0,1-2-9 15,2-9 1-15,2 16-7 0,-2-16-9 0,8 13-19 16,-4-6-13-16,2-2-17 0,0 0-15 0,0-1-3 16,1-1-7-16,1-2-10 0,-1 0 2 15,2 2-4-15,-9-3 0 0,15-3 4 0,-7 2 2 0,0-2 3 16,-1 0 9-16,2-1 3 0,-3-3 3 0,2-4 5 15,1 0-1-15,-1-1 6 0,0 0 9 0,-2 1 12 16,-1 1 18-16,-2 1 2 0,-2-1 6 0,0 2 3 0,1 1 6 16,-2 7 13-16,-2-14-2 0,2 14 1 0,-5-10 7 15,1 6 4-15,4 4 5 0,-10-5 4 0,10 5-2 16,-13 0 8-16,13 0-9 0,-13 2 5 0,5 4-2 16,0-2-5-16,2 1-6 0,0-1-2 0,1 3-1 15,0 0-7-15,1 1-4 0,2 0-5 0,-1 6-1 0,1-4-5 16,2-10 1-16,1 15-4 0,-1-15-9 15,5 13-17-15,-5-13-14 0,8 9-21 0,-3-6-9 0,0 0-9 16,-5-3-11-16,9 3 4 0,0-1-2 0,-9-2-1 16,10 0 2-16,-10 0 3 0,12-3 3 0,-5-1 3 15,-3 0 4-15,2-2 3 0,-1-1 9 0,-2 0 4 16,1-1 8-16,-1-1 12 0,-1 0 8 0,-1 1 13 16,0-5 2-16,-1 1 6 0,-2 1 3 0,-2 4 7 15,0 0 7-15,-1 0 3 0,0 2 9 0,-2 0 5 16,0 2 11-16,-3 0-2 0,3 1-5 0,7 2 16 0,-19 0 0 15,10 1-2-15,0 2-13 0,0 0 8 16,0 0 0-16,1 2-5 0,0-1-5 0,0 2-7 0,3 1 0 16,0-1-3-16,1 2-9 0,2 0 0 0,2 1-2 15,-1-1-3-15,1-8-14 0,3 14-7 0,1-6-20 16,-4-8-15-16,7 12-10 0,-3-6-9 0,2-2-9 16,-1 0-3-16,-5-4-1 0,9 4 0 0,-2-1-2 0,-7-3 3 15,13 1 4-15,-13-1 0 0,10-4 7 0,-10 4 0 16,11-7 4-16,-5 0 4 0,-3 2 7 15,1-2 4-15,0 0 6 0,-2-1 11 0,-2 1 7 0,2 0 12 16,-2 7 3-16,1-14 5 0,-1 14 9 0,-3-13 4 16,3 13 4-16,-5-9 10 0,5 9 4 0,-8-5 7 15,0 4 9-15,8 1-6 0,-16 1 6 0,16-1 1 16,-17 5-1-16,9-1-4 0,0-1 1 0,-1 3-6 0,-3 3-4 16,3-1-7-16,1-1-3 0,3 0 1 15,1 0-4-15,2 0-1 0,2-7-7 0,-1 14-2 0,1-14-7 16,2 14-17-16,-2-14-11 0,7 11-2 0,0-8-24 15,-7-3-2-15,12 8-7 0,-5-7 2 0,-1 1-4 16,-6-2-1-16,13 0-2 0,-13 0 3 0,14-3-1 16,-5 0 7-16,-2-1 1 0,-2-2 3 0,6-5 3 15,-3 2 2-15,-3-1 8 0,0 1 3 0,-3 0-1 16,1 1 13-16,0 0 10 0,-2-1 5 0,0 3 0 0,-1 6 4 16,-1-14 9-16,1 14 9 0,-5-8 5 15,5 8 0-15,-7-7 14 0,1 6 8 0,6 1 0 0,-17 1 3 16,8 2 3-16,1 0-9 0,-1 1 4 0,-6 3-3 15,3-2-4-15,5 2 1 0,-1 0-12 0,2-1-5 16,0 1 2-16,2-1-2 0,2 0-5 0,-1 1-4 16,3-7-7-16,0 0-13 0,2 17-17 0,-2-17-12 15,7 10-10-15,0-4-5 0,0-3-12 0,1 0-7 0,0 0-5 16,3-3 0-16,4 1 3 0,-1-2-4 0,-5-2 2 16,1 0 3-16,-1-1 7 0,-2-1 5 0,-1 0 1 15,0-2 7-15,0-1 7 0,-1 2 4 0,-1-2 13 16,-1 0 1-16,-1-1 12 0,0 1 5 0,-1 0 12 15,-1 8-1-15,-2-15 15 0,-1 10 4 0,3 5 8 16,-8-9 3-16,8 9 8 0,-14-7 15 0,6 6-4 0,-1 1 8 16,9 0 2-16,-20 4-3 0,11-1 0 15,-7 2-7-15,4 0-8 0,0 0-1 0,5 1-4 0,0-1-5 16,1 0-5-16,1 2-3 0,1 0-1 0,1-1-5 16,3-6-6-16,0 0-6 0,-2 17-14 15,2-17-11-15,4 9-13 0,-4-9-5 0,11 7-9 0,-5-4 7 16,-6-3-1-16,15 3 0 0,-15-3 15 0,15-1-8 15,-15 1 1-15,15-5 5 0,-7 1 6 0,-2-1-3 16,1-2 1-16,-2 1 11 0,0-1 8 0,0-2 8 16,-1 1-2-16,-1 0 7 0,-1-1 8 0,0 3 0 15,-2 6 6-15,0-14 1 0,0 14 7 0,-5-11-1 0,5 11 2 16,-6-6 1-16,-2 3 6 0,8 3 4 0,-15-2-2 16,8 3 2-16,7-1-7 0,-17 3-2 0,9-1-4 15,1 1-6-15,-2 1-3 0,4 1-2 0,-2 0-4 16,2 1 0-16,2 1-2 0,-2-3-6 0,2 3-1 15,3-7-6-15,-5 9-13 0,5-9-15 0,-1 11-14 0,1-11-19 16,0 0-7-16,4 14-15 0,-4-14-6 0,4 5-3 16,-4-5-2-16,0 0 1 0,7 3 0 15,-7-3 2-15,0 0 2 0,0 0 1 0,0 0 8 0,0 0 4 16,16-9 5-16,-13 3 10 0,0-1 6 0,0 1 3 16,-3 6 11-16,5-12 10 0,-4 6 5 15,-1 6 10-15,-2-10 5 0,2 10 10 0,-5-10 1 0,5 10 11 16,-8-4 13-16,8 4 6 0,-12-2 4 0,3 2 4 15,9 0 5-15,-18 4 6 0,3 1 2 0,3 2-7 16,-1 0-8-16,0 0 0 0,5-2-4 0,2 3-7 0,-1-1 4 16,3-1-8-16,4-6 4 0,-5 14-8 0,3-7-6 15,2-7-12-15,-1 14-6 0,1-14-8 0,5 10-13 16,1-4-17-16,-6-6-12 0,13 6-5 0,-5-2-4 16,-1-2 0-16,2-2-7 0,0 1 2 0,-9-1 5 15,16-2 1-15,-6 0 12 0,-2-2-4 0,-1-1 6 16,6-4 3-16,-1-1 5 0,-2-1 1 0,1-2 6 0,-4-1 4 15,0 5 4-15,-3-2 26 0,0 2 6 0,-1 0 6 16,0 1 0-16,-2 0 6 0,-1 8-5 16,0-12 5-16,0 12 2 0,-4-9 8 0,4 9-6 0,-9-7 13 15,9 7-2-15,-14-1 12 0,6 2-6 0,8-1 8 16,-18 7-1-16,10-2-4 0,-1 1-6 0,2 0-3 16,0 0-6-16,2 1 0 0,-1 0-7 15,1 2 4-15,3-2-5 0,2-7-3 0,-2 14-5 0,2-14-24 0,3 13-3 16,2-8-17-16,-1-2-9 0,2 1-11 0,2-1-5 15,0-2-1-15,-8-1 0 0,19-2 4 0,-12 0 8 16,2-2-1-16,-1-1 6 0,5-3-3 0,-3 0 14 16,-2 0 0-16,-3-1 4 0,0 3-1 0,-1-4 4 15,-2 3-6-15,-1-3-10 0,-1 10-30 0,-2-15-47 16,2 15-56-16,-10-14-112 0,2 11-155 0,8 3-520 16,-19 0 143-16</inkml:trace>
  <inkml:trace contextRef="#ctx0" brushRef="#br5" timeOffset="1.03744E6">20813 11010 258 0,'0'0'112'0,"0"0"-2"0,0 0 9 0,0 0 1 16,0 0 0-16,0 0 4 0,0 0 6 0,0 0 5 16,3-7-10-16,-3 7-1 0,0 0-6 0,0 0-6 15,0 0-11-15,0 0-11 0,0 0-7 0,0 0-12 16,0 0-7-16,0 0-6 0,0 0-10 0,0 0-4 16,0 0-7-16,0 0-2 0,0 0-15 0,0 0-18 0,0 0-16 15,0 0-18-15,0 0-15 0,0 0-16 0,0 0-5 16,0 0-5-16,0 0-5 0,0 0 4 15,0 0 0-15,0 0 3 0,12 23 12 0,-12-23 6 0,1 9 7 16,-1-9-2-16,0 0 5 0,0 15 11 0,0-15 0 16,0 0 11-16,-1 11 15 0,1-11 15 0,0 0 0 15,0 0 7-15,0 14-10 0,0-14 5 0,0 0 3 16,0 0-2-16,0 11-6 0,0-11 5 0,0 0-10 16,-2 14-7-16,2-14-14 0,0 0-12 0,-2 10-10 0,2-10-6 15,0 0-2-15,-2 15 1 0,2-15 0 0,-2 9 10 16,2-9 2-16,-1 11 2 0,1-11 8 0,-3 9 2 15,3-9 12-15,0 0 9 0,-2 13 10 0,2-13 8 16,0 0 3-16,-2 11-1 0,2-11 0 0,0 0-5 16,-2 9 0-16,2-9-1 0,0 0-3 0,-3 10 2 15,3-10 2-15,0 0-2 0,0 0-5 0,-1 12-10 16,1-12-10-16,0 0-6 0,0 0-1 0,0 0-8 16,1 12 8-16,-1-12-6 0,0 0 8 0,0 0 1 0,1 10 5 15,-1-10 6-15,0 0 0 0,2 11 13 16,-2-11 5-16,0 0 8 0,0 0 6 0,-2 11 9 0,2-11 7 15,0 0 0-15,-2 9-5 0,2-9 0 0,0 0-6 16,-3 10 6-16,3-10-7 0,0 0-13 0,-2 10-28 16,2-10-36-16,0 0-40 0,-1 7-51 0,1-7-166 15,0 0 51-15</inkml:trace>
  <inkml:trace contextRef="#ctx0" brushRef="#br5" timeOffset="1.03765E6">20794 11416 240 0,'0'0'79'16,"2"11"-60"-16,-2-11-41 0,0 0-25 0,0 0 11 15</inkml:trace>
  <inkml:trace contextRef="#ctx0" brushRef="#br5" timeOffset="1.03782E6">20821 11618 393 0,'0'0'183'0,"0"0"-33"16,-1 11-30-16,1-11-37 0,0 0-41 0,1 7-74 15,-1-7-79-15,0 0-132 0,0 0 43 0</inkml:trace>
  <inkml:trace contextRef="#ctx0" brushRef="#br5" timeOffset="1.03801E6">20838 11794 339 0,'0'0'166'0,"0"0"-29"0,0 0-48 16,4 12-57-16,-4-12-61 0,3 3-53 0,-3-3-94 15,0 0 32-15</inkml:trace>
  <inkml:trace contextRef="#ctx0" brushRef="#br5" timeOffset="1.03818E6">20865 11886 477 0,'0'0'238'0,"0"0"-30"16,0 9-29-16,0-9-20 0,0 0-18 0,0 0-21 0,0 0-12 15,0 11-18-15,0-11-19 0,0 0-28 0,0 0-17 16,0 0-19-16,0 0-15 0,4 10-12 0,-4-10-3 15,0 0-5-15,3 12 4 0,-3-12-4 0,0 0 12 16,2 9 2-16,-2-9 12 0,3 14 3 0,-3-14 11 0,0 11 8 16,0-11 16-16,1 11 2 0,-1-11 14 15,0 9 2-15,0-9-1 0,2 11-4 0,-1-6-8 16,-1-5-4-16,0 0 3 0,3 12-8 0,-3-12-8 0,0 0-19 16,3 9-28-16,-3-9-22 0,0 0-36 0,4 7-35 15,-4-7-138-15,0 0-304 0,0 0 87 0</inkml:trace>
  <inkml:trace contextRef="#ctx0" brushRef="#br5" timeOffset="1.04073E6">20873 12429 309 0,'0'0'352'0,"0"0"-44"16,0 0-33-16,0 0-24 0,1-7-19 0,-1 7-24 15,0 0-15-15,0 0-12 0,0 0-17 0,0 0-4 16,0 0-10-16,0 0-10 0,0 0 2 0,0 0-8 16,5-8-3-16,-5 8-6 0,0 0-8 0,0 0-3 15,0 0-3-15,12 3-11 0,-12-3-8 0,8 4-6 0,-2-1-8 16,-1 1-4-16,3 1-7 0,-1 1-5 0,1-1-12 15,-2 2-4-15,3 5-4 0,0 1-3 0,0-4-4 16,1 4-2-16,-2-1-3 0,0-1-3 16,-1-2-7-16,2 4-3 0,-2-2-5 0,0-1-11 0,-1-2-22 15,-2-1-15-15,0-1-23 0,1-1-28 0,0 1-19 16,-1-2-22-16,3 1-22 0,-2 0-29 0,-5-5-24 16,8 5-20-16,-1-3-22 0,-7-2-200 0,11 0-532 15,-11 0 147-15</inkml:trace>
  <inkml:trace contextRef="#ctx0" brushRef="#br5" timeOffset="1.04099E6">21195 12428 408 0,'0'0'271'0,"0"-9"-25"0,0 9-11 15,0 0-23-15,0 0-9 0,0 0-9 0,0 0-13 0,0 0-1 0,0 0-11 16,0 0-2-16,-12-3-6 0,12 3 2 15,0 0-11-15,-19 14-3 0,12-7-1 0,-4 3-10 0,-2 1-9 16,1-1-10-16,-2 2-8 0,0-1-6 0,0 1-20 16,1 1-4-16,0-1-9 0,0-2-6 0,3 2-1 15,-2 0-9-15,1-2-9 0,1 1-15 0,-3-1-14 16,5-2-29-16,2 1-30 0,1-2-27 0,0-2-34 0,0 0-38 16,5-5-46-16,-9 12-30 0,5-8-55 15,4-4-182-15,-5 7-542 0,5-7 149 0</inkml:trace>
  <inkml:trace contextRef="#ctx0" brushRef="#br5" timeOffset="1.04127E6">21178 12645 376 0,'0'0'371'15,"0"0"-42"-15,0 0-34 0,0 0-31 0,0 0-26 0,0 0-21 16,0 0-27-16,10 9-16 0,-10-9-22 16,0 0-14-16,1 12-18 0,-1-12-14 0,1 10-12 0,-1-10-5 15,0 14-22-15,0-9-29 0,0-5-39 0,0 10-49 16,0-10-54-16,0 0-56 0,3 12-51 15,-3-12-157-15,0 0-440 0,4 9 122 0</inkml:trace>
  <inkml:trace contextRef="#ctx0" brushRef="#br5" timeOffset="1.04427E6">21189 12264 375 0,'0'0'154'0,"0"0"-14"0,0 0-23 0,0 0-8 0,0 0-12 16,0 0-17-16,0 0 4 0,0 0-6 0,0 0-4 15,0 0-9-15,0 0 0 0,0 0-4 0,0 0-2 16,0 0 3-16,0 0-1 0,0 0 1 0,0 0-4 16,0 0 4-16,0 0 6 0,0 0-5 0,0 0 7 15,0 0 0-15,0 0 0 0,0 0 1 0,0 0 4 16,0 0-5-16,0 0-1 0,0 0-3 0,0 0-5 0,0 0-1 16,0 0-4-16,0 0-2 0,0 0-4 0,0 0-8 15,0 0 2-15,0 0-2 0,0 0 4 0,0 0-4 16,0 0 0-16,0 0-5 0,0 0 0 0,0 0-5 15,0 0-6-15,0 0-2 0,0 0 2 0,0 0-4 16,0 0-3-16,0 0 2 0,0 0-7 0,0 0 0 16,0 0 1-16,-3 30-4 0,3-30 2 0,0 0-7 15,0 0 4-15,-3 11-5 0,3-11-1 0,0 0 4 0,0 0-1 16,-2 9-1-16,2-9-6 0,0 0 3 16,0 0-4-16,0 0-15 0,0 0-8 0,0 0-8 0,0 0-5 15,0 0-3-15,0 0-1 0,0 0-1 0,0 0-2 16,0 0 0-16,0 0 1 0,0 0 2 0,0 0 5 15,0 0 2-15,0 0 7 0,0 0 3 0,0 0 5 16,0 0 1-16,0 0 3 0,10-26 8 0,-10 26 3 16,0 0 7-16,0 0 6 0,0 0 1 0,3-9 4 15,-3 9 2-15,0 0 0 0,0 0-2 0,0 0-1 0,0 0 5 16,0 0 5-16,0 0 3 0,0 0 4 0,0 0 1 16,0 0 1-16,0 0-5 0,0 0 3 0,0 0-10 15,0 0 2-15,0 0-3 0,0 0-2 0,0 0-3 16,0 0 1-16,0 0 1 0,8 21-5 0,-8-21-3 15,0 0 2-15,1 11 0 0,-1-11-1 0,0 0-4 16,0 0 2-16,2 11 1 0,-2-11-1 0,0 0 1 16,0 0-4-16,0 0 4 0,0 0 0 0,0 0-2 15,0 0-1-15,0 0 0 0,0 0 0 0,0 0-2 0,0 0 2 16,0 0-3-16,0 0 0 0,0 0-4 0,0 0-5 16,8-29-6-16,-6 19-4 0,-2 10 0 0,3-14-1 15,-3 14 5-15,1-13-4 0,-1 13-8 0,0-9-12 16,0 9-16-16,0 0-27 0,0 0-41 0,0 0-56 15,0 0-207-15,0 0-458 0,0 0 129 0</inkml:trace>
  <inkml:trace contextRef="#ctx0" brushRef="#br5" timeOffset="1.0466E6">20491 12847 214 0,'-10'1'345'15,"10"-1"-52"-15,0 0-32 0,0 0-12 0,0 0-20 16,-12 0-17-16,12 0-17 0,0 0-8 0,0 0-14 16,0 0-9-16,0 0-10 0,0 0-14 0,0 0-1 15,0 0-11-15,0 0-8 0,0 0-4 0,0 0-5 16,0 0-12-16,0 0 0 0,0 0-13 0,0 0-3 0,0 0-7 16,0 0-3-16,0 0-9 0,0 0-4 15,0 0-6-15,0 0-9 0,0 0 1 0,0 0-8 0,41 5-4 16,-24-5-4-16,2-2-5 0,11 1-3 0,-5 1-6 15,6-3-13-15,-7 2-9 0,-1-1-11 0,-2 1-1 16,-1 0-4-16,-1 0 0 0,-1 0-2 0,-2-1-2 16,3 3-8-16,-6-1-1 0,-1-1 1 0,-3 1-10 15,0-1-10-15,-9 1-9 0,15 0-10 0,-15 0-18 16,11 0-22-16,-11 0-20 0,0 0-34 0,13-4-21 0,-13 4-46 16,7-3-169-16,-7 3-486 0,0 0 135 0</inkml:trace>
  <inkml:trace contextRef="#ctx0" brushRef="#br5" timeOffset="1.04784E6">20906 12787 384 0,'0'0'367'0,"-11"-3"-38"0,11 3-32 15,0 0-20-15,0 0-19 0,-9-4-16 0,9 4-23 16,0 0-15-16,0 0-8 0,0 0-16 0,0 0-9 16,0 0-11-16,-8-5-12 0,8 5-15 0,0 0-16 15,0 0-10-15,0 0-10 0,0 0-9 0,0 0-10 16,0 0-7-16,0 0-13 0,0 0-4 0,0 0-3 0,0 0-6 16,0 0-7-16,0 0-23 0,0 0-17 15,0 0-21-15,23 12-11 0,-16-8-12 0,1 0-5 0,0 0-8 16,0 0 2-16,0-3 0 0,-1 4-7 0,0-2 11 15,1 1 0-15,-1-2 11 0,-1 3-2 0,-6-5 5 16,11 5 9-16,-3-3 2 0,-8-2-1 0,9 5 7 16,-9-5 3-16,6 4 1 0,-6-4 0 0,5 2 13 0,-5-2 6 15,0 0 3-15,6 4 3 0,-6-4 4 0,0 0-2 16,0 0 4-16,0 0 1 0,0 0 2 0,-3 11 0 16,3-11-1-16,-7 9-3 0,2-4 5 15,0 0-3-15,-1-1 3 0,-1 1-6 0,1 2 3 0,0-2 3 16,0-1 1-16,0 1-3 0,6-5 1 0,-10 8 5 15,6-4 7-15,-1 0-1 0,5-4 2 0,-10 7-1 16,5-4-2-16,5-3-3 0,0 0 4 0,-12 8-10 0,12-8-4 16,-7 5 5-16,7-5 0 0,-6 3-2 15,6-3-3-15,0 0-8 0,-11 4 7 0,11-4 1 0,0 0 1 16,-7 3-3-16,7-3-5 0,0 0 1 0,0 0-4 16,0 0 1-16,0 0-6 0,0 0 3 0,-10-7-5 15,10 7-3-15,-3-6-1 0,3 6-2 0,-1-8-2 16,1 8 6-16,0 0-4 0,0-16 0 0,0 16 5 15,1-12-5-15,0 5 5 0,-1 7-2 0,2-12-1 16,-2 12 9-16,1-8-2 0,-1 8-3 0,0 0-4 16,0-11 7-16,0 11 1 0,0 0-4 0,2-8 5 0,-2 8-6 15,0 0 5-15,0 0-6 0,1-7 8 0,-1 7-11 16,0 0 10-16,0 0 5 0,0 0-2 0,0 0 0 16,0 0 0-16,0 0 5 0,0 0-8 0,0 0 2 15,0 0-1-15,0 0-1 0,0 0 2 0,0 0 0 16,0 0-4-16,-8 23 1 0,8-23 11 15,-3 6-12-15,3-6 0 0,-2 8 2 0,2-8-1 0,0 0 1 0,-2 7-1 16,2-7 1-16,0 0-1 0,0 0-3 16,0 0 0-16,0 0-3 0,0 0 1 0,0 0-6 15,0 0 7-15,0 0-2 0,0 0-4 0,0 0 6 0,0 0-12 16,0 0 11-16,10-21 0 0,-7 14 0 0,-3 7 2 16,4-10-2-16,-4 10-4 0,4-8 0 0,-4 8 10 15,1-7-3-15,-1 7-2 0,4-5 4 0,-4 5-10 16,0 0 9-16,0 0 1 0,4-8 0 0,-4 8-5 0,0 0 2 15,0 0 1-15,0 0 2 0,0 0-3 16,4-4 8-16,-4 4-2 0,0 0-1 0,0 0 0 0,0 0-3 16,0 0-1-16,0 0 0 0,0 0 5 0,0 0-2 15,0 0 1-15,0 0 0 0,0 0-3 0,0 0-4 16,-2 24-9-16,2-24-7 0,0 0-8 0,0 0 0 16,0 0-10-16,-2 9-4 0,2-9-1 0,0 0-3 15,0 0 1-15,0 0-5 0,0 0 0 0,-2 8 3 16,2-8-4-16,0 0-1 0,0 0 2 0,0 0 2 15,0 0-3-15,0 0 2 0,0 0 5 0,-2 7-3 16,2-7 1-16,0 0 1 0,0 0 3 0,0 0-6 0,0 0 3 16,0 0-3-16,0 0 1 0,0 0 7 0,0 0-1 15,0 0-8-15,0 0 4 0,1 10-2 0,-1-10 4 16,0 0 4-16,0 0 2 0,0 0 5 0,0 0-1 16,2 9 6-16,-2-9 3 0,0 0 11 0,0 0-2 15,3 5 9-15,-3-5 10 0,0 0 10 0,0 0 9 16,0 0 4-16,0 0 7 0,0 0 2 0,2 7 13 0,-2-7 1 15,0 0 1-15,0 0-2 0,0 0-6 16,0 0 0-16,0 0-1 0,0 0-3 0,0 0-6 0,4 6-3 16,-4-6-13-16,0 0-7 0,0 0-7 0,0 0-3 15,0 0-2-15,0 0 3 0,0 0-2 0,12-2 0 16,-12 2-1-16,0 0 0 0,0 0 1 0,0 0 1 16,0 0 7-16,0 0 4 0,0 0 8 0,0 0 7 15,9 0 4-15,-9 0 4 0,0 0 3 0,0 0 5 16,0 0 3-16,0 0-4 0,0 0-2 0,0 0-6 15,0 0 1-15,0 0-7 0,0 0-4 0,0 0-2 16,0 0-2-16,0 0-17 0,0 0-14 0,0 0-17 0,0 0-11 16,0 0-11-16,0 0-14 0,0 0-10 0,7 2-10 15,-7-2-6-15,0 0-22 0,0 0-23 0,0 0-38 16,0 0-155-16,0 0-396 0,0 0 112 0</inkml:trace>
  <inkml:trace contextRef="#ctx0" brushRef="#br5" timeOffset="1.05179E6">21077 13119 439 0,'0'0'270'16,"0"0"-36"-16,0 0-30 0,0 0-28 0,0 0-24 15,0 0-18-15,0 0-11 0,0 0-17 0,0 0-8 0,0 0-13 16,0 0-9-16,0 0-19 0,0 0-24 0,0 0-30 15,0 0-33-15,0 0-39 0,-7 28-44 0,7-28-148 16,0 0-310-16,1 15 88 0</inkml:trace>
  <inkml:trace contextRef="#ctx0" brushRef="#br5" timeOffset="1.05201E6">21073 13368 376 0,'-5'7'205'0,"5"-7"-28"15,-3 12-20-15,3-12-17 0,-5 8-18 0,5-8-12 16,0 0-13-16,-1 9-11 0,1-9-23 0,0 0-23 15,0 0-17-15,0 0-24 0,0 0-18 0,0 14-12 16,0-14-19-16,0 0-1 0,0 0 1 0,0 0 2 16,3 15 4-16,-3-15-1 0,0 7-7 0,0-7 7 15,0 0-1-15,-1 16 8 0,1-16 22 0,-1 11 10 16,1-11 9-16,-1 13 17 0,1-13 8 0,0 0 3 0,-1 16 2 16,1-16-3-16,0 0 0 0,-1 19-10 15,1-19-7-15,0 10-11 0,0-10-22 0,0 0-37 0,1 11-90 16,-1-11-174-16,0 0 53 0</inkml:trace>
  <inkml:trace contextRef="#ctx0" brushRef="#br5" timeOffset="1.05222E6">21083 13680 303 0,'0'0'158'0,"1"9"-15"0,-1-9-29 0,0 0-12 16,1 11-13-16,-1-11-14 0,0 0-13 0,2 9 5 0,-2-9-18 15,0 0 0-15,0 0-16 0,3 7 10 16,-3-7-11-16,0 0-2 0,0 0 5 0,2 11 12 0,-2-11 3 15,0 0 2-15,0 0 3 0,1 11 4 0,-1-11-1 16,0 0-6-16,1 10 0 0,-1-10-5 0,0 0-17 16,2 9 6-16,-2-9-1 0,0 0-7 0,2 10-19 15,-2-10-19-15,0 0-24 0,3 9-22 0,-3-9-21 0,2 7-29 16,-2-7-22-16,2 8-76 0,-2-8-243 0,0 0 71 16</inkml:trace>
  <inkml:trace contextRef="#ctx0" brushRef="#br5" timeOffset="1.05241E6">21115 13814 844 0,'0'0'29'15,"3"11"32"-15,-3-11 12 0,1 9 12 0,-1-9 16 16,1 10 10-16,-1-10 10 0,0 0 5 0,3 10 4 15,-3-10-2-15,0 0-13 0,0 0-12 0,1 9-7 16,-1-9-12-16,0 0-11 0,0 0-10 0,2 8-6 16,-2-8-27-16,0 0-33 0,3 9-31 0,-3-9-37 0,0 0-32 15,5 10-26-15,-5-10-148 0,4 7-329 16,-4-7 93-16</inkml:trace>
  <inkml:trace contextRef="#ctx0" brushRef="#br5" timeOffset="1.05322E6">21163 13975 581 0,'2'12'98'0,"-2"-1"17"15,1-2 10-15,-1-9 2 0,0 14 8 0,0-14 3 16,-1 12 3-16,1-12 8 0,-1 10-9 0,1-10-11 15,0 0-17-15,0 11-11 0,0-11-13 0,-1 8-9 16,1-8-8-16,0 0-8 0,0 0-12 0,-2 11-15 16,2-11-21-16,0 0-12 0,0 0-11 0,1 12-1 0,-1-12-2 15,0 0 1-15,0 0 2 0,1 13 4 0,-1-13 0 16,0 0 0-16,1 10 10 0,-1-10 9 0,0 14 13 16,0-7 12-16,0-7 4 0,-1 12 3 0,1-12 3 15,0 13-2-15,-1-7-7 0,1-6-3 0,0 12-5 16,1-5-3-16,-1-7-10 0,0 11-3 0,0-11-14 15,0 0-15-15,1 14-17 0,-1-14-22 0,0 0-12 16,-1 11-8-16,1-11 3 0,0 0 2 0,1 14 3 0,-1-14 2 16,0 11 12-16,0-11 7 0,2 9 10 0,-2-9 8 15,2 11 7-15,-2-11 24 0,3 13 18 0,-3-13 11 16,0 14 12-16,-1-8 5 0,1-6-12 0,-1 11 5 16,1-11-4-16,1 12-5 0,-1-7-12 0,0-5 6 15,0 12-8-15,0-12-15 0,2 10-25 0,-2-10-25 16,0 0-22-16,0 13-25 0,0-13-17 0,0 0-9 15,4 8-3-15,-4-8-8 0,0 0 8 0,3 11 0 16,-3-11 19-16,0 0 42 0,2 12 28 0,1-6 27 16,-3-6 12-16,3 11 16 0,-3-11 20 0,1 12 15 0,-1-12 17 15,3 12 10-15,-3-12 4 0,2 12-2 16,-2-12-8-16,2 9-9 0,-2-9-12 0,0 0 0 0,1 12-7 16,-1-12-6-16,0 0-7 0,1 10-9 0,-1-10-22 15,0 0-26-15,3 9-12 0,-3-9-19 0,0 0-5 16,5 9 7-16,-5-9-1 0,3 8 5 0,-3-8 6 15,3 9 4-15,-3-9 4 0,4 11 6 0,-4-11 13 16,4 15 23-16,-3-9 17 0,-1-6 12 0,2 8 12 16,-2-8 6-16,2 15 5 0,-2-15-3 0,2 12-1 15,-2-12-7-15,1 11-9 0,-1-11-4 0,0 0-3 0,0 13-3 16,0-13-9-16,0 0-13 0,1 11-16 0,-1-11-11 16,0 0-16-16,1 10-3 0,-1-10-8 0,0 0 3 15,3 10 1-15,-3-10 4 0,0 0 2 0,3 9 2 16,-3-9 1-16,0 0 10 0,2 15 2 0,-2-15 6 15,3 12 8-15,-3-12 9 0,2 12 9 0,-2-12 11 16,0 10-1-16,0-10 0 0,0 0-3 0,1 16-2 0,-1-16-3 16,2 10-3-16,-2-10 1 0,0 0-6 0,1 11-13 15,-1-11-17-15,0 0-8 0,3 10-15 0,-3-10-6 16,2 8 3-16,-2-8 4 0,0 0 6 0,3 10-1 16,-3-10 6-16,3 8 6 0,-3-8 4 0,4 11 9 15,-4-11 14-15,2 13 10 0,-2-13 6 0,2 12 11 16,-2-12 0-16,2 7 5 0,-2-7 10 0,2 12-1 15,-2-12-5-15,1 9-2 0,-1-9-5 16,2 11-9-16,-2-11 5 0,0 0-4 0,0 11-7 0,0-11-4 0,0 0-5 16,0 0-11-16,1 10-7 0,-1-10-6 0,0 0-4 15,0 0 2-15,3 12 6 0,-3-12 0 0,0 0 0 16,3 8 0-16,-3-8 4 0,0 0 1 0,3 9-4 16,-3-9 1-16,2 9 7 0,-2-9-2 0,0 0 0 15,3 11 1-15,0-3-5 0,-3-8 4 0,0 0 6 16,2 12-3-16,-2-12 0 0,4 6-4 0,-4-6-1 15,0 0 5-15,0 0 0 0,2 11 2 0,-2-11-5 16,0 0 4-16,4 9 0 0,-4-9 0 0,0 0-1 0,2 9-3 16,-2-9 6-16,0 0-1 0,0 0-2 0,4 11-3 15,-4-11-1-15,0 0-16 0,1 10-20 0,-1-10-21 16,0 0-33-16,2 11-39 0,-2-11-164 0,0 0-355 16,0 14 101-16</inkml:trace>
  <inkml:trace contextRef="#ctx0" brushRef="#br5" timeOffset="1.0555E6">21354 15688 382 0,'0'0'235'0,"0"0"-26"0,0 0-20 16,3-9-12-16,-3 9-15 0,0 0-4 0,0 0-5 16,0 0-6-16,3-9 0 0,-3 9-3 0,0 0-4 15,0 0-2-15,0 0 1 0,0 0-6 0,0 0-1 16,0 0-8-16,3-9-8 0,-3 9-6 0,0 0-7 16,0 0-3-16,0 0-8 0,0 0 5 0,0 0-14 15,0 0-6-15,0 0 1 0,0 0-7 0,0 0 2 0,0 0 0 16,0 0-11-16,19 2-1 0,-19-2-9 0,13 9-8 15,-13-9-5-15,13 11-3 0,-7-7-5 16,-6-4-1-16,15 13-3 0,-4-4-6 0,1 0 2 0,-4 0-3 16,2 1-6-16,0-1-2 0,-3-2-1 0,1 1-8 15,-1-3-12-15,-7-5-21 0,13 13-19 0,-8-8-17 16,1 1-7-16,0-2-14 0,-6-4-11 0,10 7-11 16,-4-3-7-16,-6-4-13 0,8 8-16 0,-8-8-20 15,7 7-14-15,-7-7-22 0,8 4-24 0,-8-4-151 16,0 0-451-16,0 0 127 0</inkml:trace>
  <inkml:trace contextRef="#ctx0" brushRef="#br5" timeOffset="1.05583E6">21655 15616 317 0,'0'0'343'0,"0"0"-40"16,0 0-26-16,0 0-33 0,0 0-17 0,0 0-14 15,-28 18-15-15,22-10-11 0,1-1-15 0,-7 6-8 16,1-3-18-16,-1 1-7 0,-2 1-9 0,2-1-10 0,1 2-16 15,0-2-11-15,2-1-8 0,1-4-10 0,-3 6-6 16,4-3-7-16,-2-1-11 0,4-2-11 0,5-6-14 16,-9 11-24-16,9-11-26 0,-6 12-32 15,1-7-35-15,5-5-40 0,-7 7-56 0,7-7-30 0,0 0-201 16,0 0-500-16,-5 12 139 0</inkml:trace>
  <inkml:trace contextRef="#ctx0" brushRef="#br5" timeOffset="1.05836E6">21739 15841 235 0,'0'0'261'15,"0"0"-26"-15,0 0-20 0,0 0-9 0,8-4-9 0,-8 4-8 16,0 0-11-16,0 0-2 0,0 0-6 0,0 0-13 15,0 0-11-15,0 0-15 0,0 0-5 0,12 13-10 16,-12-13-10-16,3 9-11 0,-3-9-6 0,1 12-12 16,-1-12-8-16,4 13-9 0,-4-13-4 0,2 12-9 0,-2-12-3 15,3 10-16-15,-3-10-17 0,0 0-24 16,3 8-26-16,-3-8-28 0,0 0-32 16,0 0-26-16,0 0-32 0,7 14-31 0,-7-14-180 0,3 5-440 15,-3-5 122-15</inkml:trace>
  <inkml:trace contextRef="#ctx0" brushRef="#br5" timeOffset="1.05978E6">21737 15820 223 0,'0'0'141'16,"0"0"-26"-16,0 0-7 0,0 0-19 0,0 0-10 15,0 0-6-15,0 0-5 0,0 0-9 16,0 0 0-16,0 0-5 0,0 0-3 0,0 0-10 0,0 0 1 15,0 0-10-15,0 0 10 0,0 0-10 0,0 0-1 16,0 0 2-16,0 0-12 0,0 0 6 0,0 0-9 16,0 0 7-16,0 0-3 0,0 0-2 0,0 0-8 15,0 0 8-15,0 0 7 0,0 0-8 0,0 0 7 16,0 0 5-16,0 0-2 0,3-8 7 0,-3 8-8 0,0 0 5 16,0 0 1-16,0 0-2 0,0 0 1 0,0 0-4 15,0 0 1-15,0 0 2 0,0 0-5 16,0 0-3-16,0 0-2 0,0 0 1 0,0 0-5 0,0 0 1 15,0 0 2-15,0 0-3 0,0 0 4 0,0 0 1 16,0 0 6-16,0 0 8 0,0 0-2 0,0 0 8 16,0 0 1-16,0 0 1 0,0 0-2 0,0 0-4 0,0 0 13 15,0 0-4-15,0 0 2 0,0 0-5 16,0 0-5-16,-19 21 1 0,19-21-1 0,-9 7-3 16,5-2 0-16,4-5-6 0,-8 6-5 0,8-6-2 0,-7 10 0 15,7-10-6-15,-6 6-3 0,6-6-14 0,-6 6-18 16,6-6-27-16,0 0-26 0,0 0-43 0,-7 6-39 15,7-6-200-15,0 0-421 0,0 0 116 0</inkml:trace>
  <inkml:trace contextRef="#ctx0" brushRef="#br5" timeOffset="1.06105E6">21711 15507 246 0,'0'0'294'0,"0"0"-35"0,0 0-21 16,0 0-17-16,0 0-16 0,0 0-7 0,0 0-11 16,0 0-8-16,0 0-10 0,0 0-10 0,0 0-11 15,0 0-15-15,0 0-10 0,0 0-10 0,0 0-10 16,0 0-11-16,0 0-6 0,0 0-14 0,0 0 4 15,0 0-6-15,0 0-7 0,0 0-3 0,0 0-12 16,0 0-2-16,0 0-6 0,0 0 2 0,0 0-10 16,0 0 0-16,0 0-5 0,0 0 2 0,0 0-9 0,0 0 1 15,0 0-6-15,0 0 6 0,0 0-9 16,0 0 1-16,0 0-6 0,0 0 13 0,0 0-10 0,0 0-1 16,0 0-6-16,0 0-13 0,0 0-6 0,0 0-7 15,0 0-10-15,0 0 6 0,0 0-3 0,0 0-2 16,0 0-2-16,0 0-2 0,0 0 1 0,0 0 3 15,0 0 3-15,16-27 6 0,-16 27 0 16,4-10 3-16,-1 4 1 0,-3 6 4 0,5-9 2 0,-5 9-3 0,0 0 8 16,4-10 2-16,-4 10-5 0,0 0 1 15,0 0 6-15,4-8 6 0,-4 8 7 0,0 0 8 0,0 0 0 16,0 0 11-16,0 0-7 0,0 0 3 0,0 0 4 16,0 0-5-16,0 0-4 0,0 0-3 0,0 0 0 15,0 0-1-15,12 18-3 0,-12-18-1 0,0 0 1 16,3 9-4-16,-3-9-3 0,0 0 4 0,0 0-3 0,1 11-6 15,-1-11 0-15,0 0-3 16,0 0-7-16,3 8-10 0,-3-8-4 0,0 0 1 0,0 0-6 16,0 0 0-16,0 0 0 0,4 7 0 0,-4-7-1 0,0 0 7 15,0 0 3-15,0 0 2 0,0 0 2 0,0 0 9 16,0 0 11-16,0 0 10 0,0 0 11 0,0 0 2 16,0 0 9-16,0 0 0 0,0 0 0 0,0 0-4 15,0 0-4-15,0 0 4 0,0 0-2 0,0 0-7 16,0 0-3-16,0 0-2 0,0 0-3 0,3 7-3 15,-3-7-13-15,0 0-17 0,0 0-21 0,0 0-24 0,0 0-31 16,-1 12-33-16,1-12-42 0,0 0-33 0,0 0-219 16,0 0-502-16,0 0 139 0</inkml:trace>
  <inkml:trace contextRef="#ctx0" brushRef="#br5" timeOffset="1.06513E6">19089 14868 417 0,'0'0'317'16,"0"0"-36"-16,0 0-34 0,0 0-24 0,0 0-26 15,0 0-25-15,0 0-20 0,-6-3-18 0,6 3-16 16,0 0-18-16,0 0-12 0,0 0-17 0,0 0-22 16,0 0-12-16,0 0-29 0,0 0-25 0,0 0-25 15,0 0-22-15,0 0-26 0,0 0-25 0,0 0-37 0,0 0-130 16,0 0-338-16,0 0 97 0</inkml:trace>
  <inkml:trace contextRef="#ctx0" brushRef="#br5" timeOffset="1.06554E6">19110 14866 251 0,'0'0'281'16,"-13"-3"-37"-16,13 3-29 0,0 0-24 0,0 0-23 15,0 0-22-15,0 0-17 0,0 0-18 16,0 0-13-16,0 0-11 0,0 0-15 0,0 0-21 0,0 0-15 0,0 0-23 15,0 0-25-15,0 0-24 0,0 0-36 0,0 0-31 16,0 0-143-16,0 0-291 0,0 0 84 0</inkml:trace>
  <inkml:trace contextRef="#ctx0" brushRef="#br5" timeOffset="1.06576E6">19242 14854 373 0,'0'0'295'0,"6"-2"-43"16,-6 2-24-16,0 0-27 0,0 0-24 0,0 0-24 0,0 0-19 15,9-6-20-15,-9 6-31 0,0 0-26 0,11-5-28 16,-11 5-29-16,0 0-41 0,17-4-33 0,-8 0-59 16,-2 0-110-16,-7 4-287 0,16-4 83 0</inkml:trace>
  <inkml:trace contextRef="#ctx0" brushRef="#br5" timeOffset="1.06596E6">19447 14825 279 0,'0'0'266'16,"0"0"-54"-16,12 0-31 0,-12 0-31 0,0 0-6 15,0 0-29-15,21-3-20 0,-21 3-30 0,16-5-23 16,-16 5-31-16,16-5-23 0,-16 5-17 16,16 0-2-16,-16 0-22 0,17-3 9 0,-17 3 9 0,14-2 7 0,-14 2 15 15,0 0 4-15,17 0 23 0,-17 0 3 16,0 0 23-16,14 1 9 0,-14-1 12 0,0 0 5 0,0 0 1 16,17 0 2-16,-17 0-1 0,8 0-8 0,-8 0-5 15,0 0-6-15,24-1-13 0,-24 1-22 16,20-2-20-16,-4 1-25 0,0-3-25 0,-1 1-19 0,-15 3-27 15,23-2-30-15,-13 0-70 0,0 1-240 0,-10 1 70 16</inkml:trace>
  <inkml:trace contextRef="#ctx0" brushRef="#br5" timeOffset="1.06601E6">19796 14789 934 0,'14'3'12'0,"-14"-3"37"16,12 3 26-16,-12-3 11 0,0 0 21 0,0 0 10 15,15-2 0-15,-15 2 8 0,0 0-2 0,0 0-1 0,7 2-15 16,-7-2-8-16,0 0-11 0,0 0-13 16,0 0-8-16,0 0-17 0,0 0-25 0,0 0-33 0,16 2-38 15,-16-2-26-15,0 0-34 0,10 0-179 0,-10 0-339 16,0 0 96-16</inkml:trace>
  <inkml:trace contextRef="#ctx0" brushRef="#br5" timeOffset="1.06623E6">19969 14836 344 0,'0'0'272'0,"0"0"-42"0,0 0-31 0,0 0-29 16,0 0-21-16,0 0-28 0,0 0-20 16,0 0-29-16,22-6-37 0,-22 6-24 0,0 0-19 0,0 0-29 15,12-4-14-15,-12 4-15 0,0 0-13 0,14 0-7 16,-14 0 5-16,0 0 6 0,0 0 23 0,16 0 35 15,-16 0 34-15,0 0 22 0,0 0 17 0,0 0 6 0,16 1 19 16,-16-1 11-16,0 0 5 0,0 0 12 16,0 0-4-16,0 0-3 0,0 0-8 0,15-1-10 0,-15 1-9 15,0 0-13-15,0 0-21 0,14-3-20 0,-14 3-27 16,0 0-27-16,0 0-35 0,23-5-26 0,-23 5-36 16,13-2-128-16,-13 2-307 0,15-4 87 15</inkml:trace>
  <inkml:trace contextRef="#ctx0" brushRef="#br5" timeOffset="1.06641E6">20194 14809 306 0,'0'0'268'0,"12"3"-22"0,-12-3-9 16,0 0-9-16,0 0-16 0,0 0-7 0,0 0-13 0,0 0-19 16,0 0-24-16,0 0-18 0,0 0-14 0,15 0-20 15,-15 0-21-15,0 0-28 0,0 0-32 0,0 0-30 16,14-4-26-16,-14 4-32 0,0 0-22 0,0 0-12 16,15-1-29-16,-15 1-21 0,0 0-120 0,16 0-329 15,-16 0 94-15</inkml:trace>
  <inkml:trace contextRef="#ctx0" brushRef="#br5" timeOffset="1.06667E6">20278 14807 1220 0,'17'1'2'0,"-17"-1"32"0,0 0 29 0,10 4 14 15,-10-4 17-15,0 0 7 0,10 2 10 0,-10-2 8 16,0 0 5-16,9 2-3 0,-9-2-12 0,0 0-10 16,12 0-15-16,-12 0-8 0,0 0-12 0,17-2-16 0,-17 2-26 15,0 0-25-15,22-5-20 0,-22 5-27 0,16 0-21 16,-16 0-18-16,13-2-9 0,-13 2-1 0,16 0-3 16,-16 0 9-16,0 0 11 0,18 0 12 0,-18 0 15 15,0 0 23-15,17 0 21 0,-17 0 11 0,0 0 24 16,12 2 8-16,-12-2 20 0,7 3 13 0,-7-3 10 15,0 0 6-15,0 0-1 0,14 4-4 0,-14-4-10 0,0 0-9 16,16 0-3-16,-16 0-12 0,17-2-26 0,-17 2-17 16,19-2-22-16,-19 2-25 0,16-3-16 0,0 3-19 15,-4-1-22-15,-2 2-11 0,-10-1-12 0,20-1 0 16,-12 0 2-16,-8 1 20 0,16 1 21 0,-16-1 48 16,13 4 28-16,-13-4 27 0,14 2 12 0,-14-2 15 15,0 0 11-15,15 2 12 0,-15-2 8 0,10 1-3 16,-10-1-1-16,9 2-2 0,-9-2-9 0,17 2-10 0,-17-2-9 15,18 0-15-15,-2 0-21 0,-3 0-17 16,4 0-26-16,-1 0-38 0,-2 0-36 0,-2-3-126 0,-2 2-282 16,-10 1 82-16</inkml:trace>
  <inkml:trace contextRef="#ctx0" brushRef="#br5" timeOffset="1.06688E6">20955 14832 286 0,'10'3'220'0,"-10"-3"-29"15,0 0-27-15,0 0-15 0,12 3-20 0,-12-3-16 16,0 0-20-16,0 0-21 0,0 0-36 0,21-4-31 15,-21 4-39-15,15-1-45 0,-8-2-91 0,-7 3-202 0,0 0 61 16</inkml:trace>
  <inkml:trace contextRef="#ctx0" brushRef="#br5" timeOffset="1.06693E6">21105 14830 308 0,'0'0'238'0,"0"0"-34"16,15 3-17-16,-15-3-19 0,0 0-24 0,0 0-17 15,0 0-15-15,17-3-17 0,-17 3-24 0,0 0-33 0,16-4-19 16,-16 4-33-16,0 0-14 0,16-3-26 15,-16 3-20-15,0 0-32 0,12-2-77 0,-12 2-217 16,0 0 64-16</inkml:trace>
  <inkml:trace contextRef="#ctx0" brushRef="#br5" timeOffset="1.0671E6">21197 14819 956 0,'0'0'-24'16,"0"0"42"-16,0 0 26 0,17 2 17 0,-17-2 7 0,0 0 11 15,0 0-4-15,0 0 1 0,0 0-4 0,0 0-8 16,0 0-3-16,0 0-20 0,13 1-15 0,-13-1-16 16,0 0-17-16,0 0-27 0,0 0-32 0,0 0-51 15,0 0-61-15,0 0-212 0,0 0 64 0</inkml:trace>
  <inkml:trace contextRef="#ctx0" brushRef="#br5" timeOffset="1.06714E6">21270 14809 436 0,'11'-2'206'0,"-11"2"-33"0,0 0-26 0,0 0-31 16,0 0-23-16,0 0-39 0,0 0-24 0,0 0-39 16,0 0-50-16,0 0-88 0,0 0-174 0,0 0 53 15</inkml:trace>
  <inkml:trace contextRef="#ctx0" brushRef="#br5" timeOffset="1.06752E6">21292 14800 466 0,'0'0'360'16,"0"0"-30"-16,0 0-24 16,0 0-30-16,0 0-14 0,0 0-30 0,0 0-22 0,0 0-18 15,0 0-23-15,0 0-27 0,0 0-8 0,0 0-7 0,0 0-18 16,0 0-15-16,0 0-14 0,0 0-28 0,0 0-20 16,0 0-31-16,-35-3-33 0,35 3-44 0,0 0-51 15,0 0-53-15,0 0-250 0,0 0-511 0,0 0 140 16</inkml:trace>
  <inkml:trace contextRef="#ctx0" brushRef="#br0" timeOffset="1.07233E6">18395 14938 219 0,'0'0'181'16,"0"0"-29"-16,0 0-29 0,0 0-14 0,0 0-38 15,3 13-43-15,-3-13-38 0,0 0-92 0,0 0-119 16,0 0 40-16</inkml:trace>
  <inkml:trace contextRef="#ctx0" brushRef="#br0" timeOffset="1.07305E6">18396 14858 230 0,'0'0'283'0,"0"0"-41"15,0 0-31-15,0 0-24 0,-4-7-15 0,4 7-15 16,0 0-8-16,0 0-5 0,0 0-4 0,0 0-9 0,0 0-8 15,0 0-3-15,0 0-8 0,0 0-6 0,0 0-10 16,0 0-8-16,0 0-6 0,0 0-7 0,-7 26-3 16,7-26-11-16,-3 14-2 0,0-6-6 0,1 0-7 15,2-8-2-15,-3 14-17 0,3-14 8 0,-1 15-5 16,1-15-4-16,-2 14-4 0,0-9 7 0,2-5-7 16,-3 13-7-16,3-13 2 0,-2 14-4 0,2-14-3 0,-1 9 1 15,1-9-6-15,0 0-5 0,0 13-10 16,0-13-10-16,0 0-11 0,0 0-4 0,0 0-4 15,-1 11-7-15,1-11-3 0,0 0-5 0,0 0-1 0,0 0-1 16,0 0 9-16,0 0 2 0,0 0 5 16,0 0 3-16,0 0 3 0,0 0 1 0,0 0 6 0,0 0 2 15,0 0 4-15,0 0 0 0,0 0 6 0,0 0 8 16,-6-32 1-16,6 32 5 0,0-15 5 0,0 15 1 16,1-14-1-16,-1 14-5 0,0-16 4 0,0 16 1 15,3-13 0-15,-2 4 7 0,0 0 2 0,-1 9 1 0,4-17 4 16,1 4 4-16,-3 1 2 0,2-3 6 15,-2 1-3-15,3 2 4 0,-2-3-2 0,0 3 2 0,0 3 3 16,-1 1-2-16,-2 8-3 0,4-15-3 16,-2 7-2-16,-2 8 0 0,3-11 1 0,2 2-3 0,0 2-3 15,-1 2-2-15,-4 5 0 0,9-11 2 0,-5 5-2 16,-4 6-1-16,11-9-2 0,-11 9-1 0,7-6-2 16,-7 6 4-16,7-7-8 0,-7 7 1 0,8-3-3 0,-8 3 1 15,0 0 1-15,11-4-3 0,-11 4-1 16,0 0 5-16,0 0-1 0,16 1-4 0,-16-1-1 0,14 4-3 15,-14-4 4-15,10 7 0 0,-4-3 0 0,-6-4-2 16,8 10 1-16,-4-4-3 0,-4-6 8 0,6 12-3 16,-4-5 2-16,-2-7 1 0,5 14 7 0,-5-7-1 15,0-7 3-15,1 14-1 0,-1-14-4 0,-2 14 11 0,2-14 4 16,-4 9-3-16,4-9 0 0,-7 12 6 16,3-7-1-16,4-5 3 0,-10 10 0 0,5-6-6 0,5-4 3 15,-11 8-10-15,5-3 2 0,6-5-8 0,-12 7 8 16,5-3-7-16,7-4-12 0,-12 6-15 0,12-6-16 15,-7 5-23-15,7-5-32 0,0 0-22 0,-9 4-25 16,9-4-24-16,0 0-20 0,0 0-39 0,-6 5-175 16,6-5-465-16,0 0 128 0</inkml:trace>
  <inkml:trace contextRef="#ctx0" brushRef="#br0" timeOffset="1.07362E6">18596 14974 333 0,'0'0'213'0,"0"0"-29"0,0 0-17 0,0 0-7 0,0 0-12 15,0 0-9-15,0 0-5 0,0 0-5 0,0 0-5 16,0 0-4-16,0 0-9 0,0 0-1 0,0 0-10 15,0 0-6-15,0 0-2 0,0 0-4 0,0 0-5 16,0 0-1-16,0 0-6 0,0 0-4 16,0 0-4-16,0 0-8 0,0 0-6 0,0 0-3 0,0 0-7 0,0 0-1 15,0 0-9-15,0 0 0 0,0 0-4 16,0 0-5-16,-10 29-10 0,10-29-6 0,0 0-16 0,-2 13-23 16,2-13-23-16,-3 10-31 0,3-10-25 15,0 0-32-15,-2 12-43 0,2-12-167 0,0 0-422 16,0 11 118-16</inkml:trace>
  <inkml:trace contextRef="#ctx0" brushRef="#br0" timeOffset="1.07428E6">18758 14641 274 0,'0'0'133'0,"0"0"-14"0,0 0-12 0,0 0-17 16,0 0 9-16,0 0 4 0,0 0-7 0,0 0-1 15,0 0 2-15,0 0-6 0,0 0 8 0,0 0 0 16,-1-11-6-16,1 11 4 0,0 0-7 0,0 0-2 16,0 0-4-16,0 0-10 0,0 0-3 0,0 0-3 0,0 0-1 15,0 0 2-15,0 0-5 0,0 0-2 0,0 0-7 16,0 0-4-16,0 0-5 0,0 0-3 0,0 0-3 16,0 0-5-16,0 0-3 0,0 0-1 0,-13 24-1 15,13-24-7-15,-5 8-3 0,5-8 0 0,0 0-11 16,-6 18-11-16,6-18-18 0,-5 14-23 0,5-14-25 15,-3 10-38-15,3-10-39 0,-3 12-48 0,3-12-112 16,-5 9-364-16,5-9 103 0</inkml:trace>
  <inkml:trace contextRef="#ctx0" brushRef="#br0" timeOffset="1.07627E6">18589 14387 266 0,'0'0'146'0,"0"0"-16"0,2-12-24 16,-2 12-5-16,0 0-12 0,0 0 0 0,0 0-12 16,0 0-5-16,0 0-2 0,0 0-6 0,0 0 0 15,0 0-8-15,0 0 4 0,0 0-4 0,0 0 5 16,0 0-8-16,0 0 6 0,0 0-6 0,0 0 1 0,0 0-5 16,0 0 0-16,0 0-4 0,0 0-1 15,0 0-7-15,0 0-4 0,0 0-2 0,0 0-4 16,-1-9 0-16,1 9-2 0,0 0-1 0,0 0-4 0,0 0 3 15,4-7 0-15,-4 7-1 0,0 0-2 0,0 0-6 16,0 0 3-16,0 0-4 0,0 0 5 0,0 0 4 16,0 0 1-16,0 0 0 0,0 0-2 15,0 0 1-15,0 0-2 0,0 0-2 0,0 0-2 0,0 0-1 16,-8 23 1-16,8-23 0 0,-2 11-3 0,0-4-1 16,2-7-3-16,-2 9-2 0,2-9 3 0,-1 8-5 15,1-8 1-15,0 0-2 0,-2 8 1 0,2-8-2 16,0 0-4-16,0 0-5 0,-2 8 3 0,2-8-7 0,0 0-3 15,0 0 0-15,0 0-6 0,0 0 7 0,0 0 2 16,0 0 2-16,0 0 3 0,0 0-2 0,0 0 2 16,0 0 2-16,0 0-3 0,0 0 0 0,7-25 3 15,-7 25-3-15,1-10 3 0,-1 10 1 0,0-10 0 16,0 10-3-16,0-9 3 0,0 9 0 0,1-11 1 0,-1 11 0 16,-1-10-1-16,1 10 0 15,0 0-3-15,1-11-2 0,-1 11-7 0,0 0-19 0,0 0-24 0,0 0-26 16,0 0-29-16,0-14-38 0,0 14-108 15,0 0-306-15,0 0 89 0</inkml:trace>
  <inkml:trace contextRef="#ctx0" brushRef="#br4" timeOffset="1.08833E6">20444 14343 393 0,'4'-5'249'0,"-4"5"-36"15,0 0-26-15,0 0-20 0,0 0-23 0,0 0-17 16,3-5-16-16,-3 5-11 0,0 0-3 0,0 0-5 16,0 0-5-16,0 0 1 0,0 0-1 0,0 0 7 15,0 0-1-15,5-5 3 0,-5 5 2 0,0 0-3 16,0 0-5-16,0 0-5 0,0 0-8 0,0 0-4 15,0 0-2-15,0 0-15 0,0 0-9 0,0 0-6 16,0 0-6-16,0 0-3 0,0 0-2 0,0 0-9 16,0 0-9-16,0 0-10 0,0 0-13 0,0 0-10 15,0 0-8-15,0 0 1 0,0 0-9 0,0 0 1 0,0 0 2 16,10 9-3-16,-10-9 3 0,0 0 0 0,10 3 3 16,-10-3 5-16,0 0 3 0,11-1 0 0,-11 1 4 15,0 0 3-15,8-4 9 0,-8 4 12 0,0 0 11 16,5-5 12-16,-5 5 0 0,0 0 4 0,0 0-4 15,4-4 9-15,-4 4-3 0,0 0 4 0,0 0 2 16,0 0-6-16,0 0 1 0,0 0-2 0,0 0 0 16,0 0 1-16,0 0-9 0,0 0 0 0,0 0-3 0,0 0-1 15,0 0-4-15,0 0-1 0,0 0-4 0,0 0 2 16,0 0-5-16,0 0-6 0,-18 11-9 0,18-11-6 16,0 0-1-16,0 0-3 0,0 0-3 0,-1 8 1 15,1-8 1-15,0 0-1 0,0 0 0 0,0 0 1 16,0 0 1-16,0 0 2 0,0 0-2 0,0 0 3 15,0 0 4-15,0 0 1 0,0 0 3 0,0 0 4 16,0 0 6-16,0 0 10 0,0 0 3 0,0 0 10 0,0 0-2 16,0 0 2-16,0 0-6 0,0 0 2 0,0 0-2 15,-1-27-5-15,1 27 4 0,0 0 1 0,0 0-3 16,0 0-5-16,0 0-1 0,0 0 1 0,0 0-3 16,-19 5-3-16,19-5-3 0,0 0 7 0,0 0-6 15,-6 10 0-15,6-10-5 0,0 0-11 0,-1 9-8 16,1-9-5-16,0 0-9 0,0 0 1 0,0 0-10 15,0 0-4-15,0 0-5 0,0 0-1 0,0 0-4 16,0 0 0-16,0 0 2 0,7 8 1 0,-7-8 6 16,0 0 5-16,0 0 1 0,0 0 5 0,0 0 2 15,0 0 8-15,0 0 15 0,0 0 10 0,0 0 12 16,12-17 8-16,-12 17 10 0,0 0 3 0,0 0 6 0,0 0 5 16,0 0 3-16,0 0 2 0,0 0 5 0,0 0 3 15,-19-10 5-15,19 10-2 0,0 0 0 0,-21 10-1 16,13-5-1-16,-3 5-2 0,3-2-9 0,1 0-1 15,2-1-8-15,0 1 0 0,1-1-4 0,4-7-3 16,-4 12-5-16,4-12-5 0,-4 12-1 0,4-12-9 0,0 0-16 16,8 12-11-16,-8-12-6 0,6 4-9 15,-6-4-8-15,9 2-7 0,-2-2-6 0,-7 0 2 0,15-1-2 16,-15 1 3-16,12-2 1 0,-6-3 4 0,0 0-1 16,1-1 3-16,0 0 4 0,0 1 3 0,6-7 1 15,-4 0 8-15,-3 0 1 0,1-3 7 0,-1 2 8 16,-1 4 13-16,-2 0 6 0,-1 1 7 0,-2 8 4 15,2-13 5-15,-2 13 5 0,0 0 5 0,-2-13 5 0,2 13 5 16,0 0 1-16,-9-6 8 0,9 6-1 16,0 0-8-16,0 0 12 0,0 0-2 0,-26 10-10 0,26-10-5 15,-13 8-7-15,13-8-4 0,-11 10-2 0,11-10-2 16,-8 9-3-16,6-6-1 0,2-3-8 0,-3 10-14 16,3-10-18-16,0 0-9 0,-2 11-15 0,2-11-10 15,0 0-5-15,0 0-5 0,0 0-3 0,9 8-2 16,-9-8-7-16,0 0 8 0,0 0 0 0,0 0 6 15,0 0 3-15,0 0 5 0,15-3 3 0,-15 3 8 0,0 0 4 16,0 0 1-16,11-9 5 0,-11 9 13 16,0 0 12-16,5-12 15 0,-5 12 8 0,0 0 14 0,2-8 6 15,-2 8 6-15,0 0 6 0,0 0 6 0,0 0 3 16,0 0 14-16,0 0-6 0,0 0 4 16,0 0 3-16,0 0-6 0,0 0-2 0,0 0-3 0,-39 13-4 15,34-6-12-15,-2-1-8 0,7-6 1 0,-8 13-5 16,3-6 1-16,5-7-12 0,-4 14-12 0,4-14-9 15,0 10-14-15,0-10-9 0,0 0-9 0,1 10-7 16,-1-10-4-16,0 0-8 0,8 7-2 0,-8-7-1 0,0 0 0 16,0 0 2-16,13 0 4 0,-13 0 2 0,0 0 5 15,0 0-1-15,14-9 4 0,-14 9 0 0,9-12 5 16,-5 7 3-16,-1-3 3 0,-3 8 8 0,6-14 10 16,-4 7 9-16,-2 7 9 0,3-12 9 0,-3 12 4 15,-1-10 3-15,1 10 2 0,0 0 13 0,0 0 5 16,-6-9 0-16,6 9 9 0,0 0-3 15,0 0 1-15,0 0-1 0,0 0-5 0,0 0 4 0,0 0-11 16,0 0-4-16,-25 15-1 0,25-15-2 0,-5 8-6 16,5-8-5-16,0 0 7 0,0 0-9 0,2 17-18 0,-2-17-12 15,0 0-10-15,8 10-15 0,-8-10-11 0,11 5-12 16,-3-2-6-16,-8-3-7 0,13 2-4 0,-13-2-3 16,14-1-4-16,-14 1 2 0,15-3 5 0,-15 3 2 15,13-4 2-15,-13 4 5 0,12-7 4 0,-7 1 2 16,-5 6 5-16,10-10 12 0,-5 4 9 0,1 2 13 15,-6 4 14-15,5-10 9 0,-5 10 14 0,2-9 9 16,-2 9 13-16,0 0 5 0,0 0 14 0,0 0 0 0,-12-13 10 16,12 13 7-16,-12-1-4 0,12 1 9 0,0 0-2 15,-24 7-1-15,24-7-4 0,-14 9-6 0,7-4-8 16,7-5 1-16,-13 12-11 0,8-6-7 0,5-6 2 16,-7 12-6-16,7-12-6 0,-3 13-9 0,3-13-13 15,1 10-18-15,-1-10-8 0,0 0-15 0,5 9-6 16,-5-9-5-16,7 5-3 0,-7-5-5 0,0 0 0 15,15 3-4-15,-15-3 9 0,11 0-2 0,-11 0 3 0,0 0 3 16,13-5 2-16,-13 5 6 0,11-7-1 0,-6 3 3 16,-5 4 11-16,9-11-4 0,-5 5 4 0,-4 6 6 15,7-13 10-15,-5 8 11 0,-2 5 13 0,3-7-2 16,-3 7 8-16,0 0 6 0,0-15 1 0,0 15 2 16,0 0 14-16,0 0 7 0,-9-8-10 0,9 8 7 15,0 0-2-15,-14 1 4 0,14-1-2 0,0 0-2 16,-21 10-6-16,21-10-1 0,-15 8-4 0,9-3-5 15,6-5-6-15,-10 11-3 0,10-11-12 0,-8 12 0 0,6-5-18 16,2-7-7-16,-1 10-11 0,1-10-13 0,0 0-10 16,0 0-8-16,7 10-2 0,-7-10-2 0,0 0-4 15,0 0 4-15,10 3 3 0,-10-3 6 0,0 0 2 16,0 0 6-16,0 0 2 0,19-8 4 0,-19 8 6 16,9-11 1-16,-6 7 4 0,-3 4 5 0,6-12 8 15,-6 12 8-15,2-9 9 0,-2 9 9 0,0 0 11 16,-1-13 6-16,1 13 5 0,0 0 5 0,-8-9 7 15,8 9 3-15,0 0 13 0,-12-7-2 0,12 7 3 16,0 0-3-16,-21 4 5 0,21-4-3 0,-14 5-12 16,14-5-5-16,-16 10-4 0,11-6 5 0,5-4-19 0,-9 10 0 15,9-10-1-15,-8 11-3 0,8-11-19 0,-1 10-24 16,1-10-11-16,0 0-21 0,1 11-13 0,-1-11-13 16,0 0-9-16,9 7-3 0,-9-7-5 0,0 0-3 15,12 3 1-15,-12-3 3 0,0 0 3 0,14-1 7 16,-14 1 10-16,0 0 7 0,16-6 8 0,-16 6 11 15,9-7 15-15,-9 7 20 0,6-6 15 0,-6 6 17 16,0 0 7-16,5-7 11 0,-5 7 8 0,0 0 4 0,0 0-3 16,0 0 4-16,0 0-3 0,0 0 1 0,0 0-8 15,0 0-9-15,0 0 0 0,0 0-1 0,0 0-9 16,0 0-2-16,0 0-11 0,0 0-15 16,0 0-10-16,0 0-9 0,0 0-3 0,0 0-13 0,0 0-4 15,0 0 0-15,0 0 2 0,0 0-2 0,0 0 9 16,0 0 0-16,0 0 6 0,0 0 6 0,-19-8 3 15,19 8 6-15,0 0 13 0,0 0 14 0,0 0 7 0,0 0 4 16,1-15 1-16,-1 15-4 0,0 0-4 16,-5-9-5-16,5 9-10 0,0 0-26 0,-13-4-42 0,13 4-56 15,-16 0-74-15,16 0-200 0,-18 4-472 0,3 0 131 16</inkml:trace>
  <inkml:trace contextRef="#ctx0" brushRef="#br5" timeOffset="1.09465E6">21182 14829 271 0,'0'0'222'0,"0"0"-33"0,0 0-14 0,0 0-23 0,0 0-15 16,1 10-6-16,-1-10-12 0,0 0-3 0,0 0-5 15,0 0-6-15,0 0-5 0,0 0-8 0,2 8-14 16,-2-8-4-16,0 0-4 0,0 0-10 0,2 7-7 16,-2-7-5-16,0 0-1 0,3 7-8 0,-3-7-5 15,0 0-3-15,3 7-6 0,-3-7-8 0,7 4-4 16,-7-4-7-16,7 3-5 0,-7-3 1 0,7 4 1 15,-7-4-4-15,9 0 4 0,-9 0-2 0,0 0 1 0,0 0-1 16,17-2-2-16,-17 2 2 0,0 0 3 0,12-2-5 16,-12 2 0-16,8-5 2 0,-8 5-2 0,12-7 3 15,-12 7 2-15,7-5 4 0,-7 5 11 0,5-6 6 16,-5 6 4-16,0 0 2 0,6-8 4 0,-6 8 3 16,0 0 4-16,0 0 3 0,3-8 2 0,-3 8 4 15,0 0 1-15,0 0 2 0,0 0 0 0,0 0-5 16,0 0-2-16,0 0-3 0,0 0-9 0,0 0 2 0,0 0-5 15,0 0 3-15,0 0-9 0,0 0-4 16,-22 10-2-16,22-10-11 0,0 0-18 0,0 0-13 0,0 0-13 16,2 12-9-16,-2-12-10 0,0 0-7 15,0 0-4-15,0 0 2 0,0 0 1 0,17 7 1 0,-17-7 2 16,0 0 8-16,12-2 1 0,-12 2 8 0,0 0 5 16,0 0 1-16,20-6 11 0,-20 6 8 0,9-7 17 15,-4 3 14-15,-5 4 11 0,7-6 12 0,-7 6 8 16,0 0 12-16,4-11-1 0,-4 11 8 0,0 0 5 0,0 0 1 15,0 0 1-15,0 0 7 0,-9-17 4 0,9 17-7 16,0 0 1-16,-10-5 0 0,10 5-12 0,0 0-1 16,-12-2-3-16,12 2-3 0,0 0-9 0,0 0-3 15,0 0-11-15,-16 4 0 0,16-4-3 0,0 0-8 16,-8 7 3-16,8-7-4 0,0 0-4 0,0 0-14 16,0 0-13-16,1 13-6 0,-1-13-17 0,0 0 5 15,0 0-7-15,0 0-10 0,13 7-3 0,-13-7 0 0,12 1-2 16,-12-1 6-16,0 0 3 0,15-2 5 0,-15 2 3 15,0 0 7-15,0 0 1 0,14-6-1 0,-14 6 15 16,6-4 13-16,-6 4 7 0,7-6 15 0,-7 6 3 16,0 0 4-16,5-11 7 15,-5 11-4-15,0 0 5 0,0 0 7 0,-1-11-3 0,1 11 2 0,0 0 11 16,0 0-9-16,0 0 8 0,-18-7-8 0,18 7 7 16,-13 1-11-16,13-1-5 0,0 0-6 0,-18 6 8 15,18-6-11-15,-9 7 4 0,9-7-13 0,-7 5-2 16,7-5-1-16,-3 7-10 0,3-7-3 0,0 0-26 0,0 0-21 15,0 0-6-15,0 0-19 0,9 16-7 0,-9-16-3 16,11 1-1-16,-11-1 3 0,0 0-3 0,18-1 4 16,-18 1 1-16,0 0 11 0,16-5 8 0,-16 5 5 15,14-4 3-15,-7 2 12 0,-7 2 3 0,8-9 10 16,-8 9 13-16,6-7 9 0,-6 7 6 0,6-8 21 16,-6 8 5-16,4-10 5 0,-4 10 2 0,0-10 5 0,0 10 12 15,0 0 1-15,-6-11 9 0,6 11 1 16,-12-6 6-16,12 6 2 0,-14-3-7 0,14 3-1 0,-18 2 1 15,18-2-7-15,-14 3-6 0,14-3-3 0,-15 6-3 16,9-2-8-16,6-4-7 0,-9 8-6 0,9-8 2 16,-7 8-6-16,7-8-3 0,-2 9-17 0,2-9-14 15,0 0-14-15,0 0-15 0,0 0-9 0,8 15-7 16,-8-15-9-16,8 2-3 0,-8-2 2 0,15 3-12 0,-15-3 10 16,9 0 5-16,-9 0 9 0,0 0 2 15,0 0 4-15,17-5 5 0,-17 5 6 0,9-4 6 0,-9 4 4 16,6-6 10-16,-6 6-2 0,7-9 17 0,-7 9 11 15,3-9 5-15,-3 9 0 0,1-11 12 0,-1 11 6 16,0 0 6-16,0 0 9 0,-8-16 5 0,8 16 4 16,-8-3 0-16,8 3-1 0,-15-5-2 0,5 3 0 0,10 2 2 15,-18 0-4-15,18 0-4 0,-17 4-9 16,8-1 0-16,1 0-7 0,8-3 0 0,-14 9-6 16,7-5-4-16,7-4-5 0,-9 9-5 0,9-9-16 0,-5 7-12 15,5-7-15-15,0 0-18 0,0 0-6 0,0 0-11 16,0 0-6-16,7 16-7 0,-7-16 1 0,0 0-1 15,9 5 8-15,-9-5 5 0,0 0 4 0,0 0 10 16,15 0 3-16,-15 0 6 0,0 0 3 0,0 0 8 16,0 0 4-16,13-7 14 0,-13 7 10 0,0 0 6 15,0 0 9-15,7-7 2 0,-7 7 10 0,0 0 6 0,0 0 1 16,0 0 7-16,0 0 6 0,0 0 3 0,0 0 7 16,0 0 3-16,-15-19-6 0,15 19 3 0,0 0-4 15,-11-2-6-15,11 2-1 0,0 0-5 0,0 0-1 16,0 0-1-16,0 0-7 0,-22 8-6 0,22-8-8 15,0 0 4-15,-3 10-8 0,3-10-10 0,0 0-15 16,0 0-23-16,0 0-5 0,0 0-8 0,0 0-8 16,13 14-7-16,-13-14 4 0,0 0-2 0,11 3 3 15,-11-3 5-15,0 0 5 0,0 0 2 0,0 0 1 16,0 0 10-16,16-5 4 0,-16 5 2 0,0 0 6 0,7-7 3 16,-7 7 9-16,7-9 4 0,-7 9 11 0,4-13 4 15,-4 13 10-15,0-11 7 0,0 11 3 0,-2-13 6 16,2 13 1-16,-4-10 7 0,4 10 3 0,-7-9 5 15,1 4-2-15,6 5 6 0,-12-5-3 0,12 5 1 0,-14-4 5 16,14 4 4-16,-16 1-8 0,16-1 0 16,-16 3-3-16,7 0-7 0,2 2-5 0,-2-1-3 15,9-4-1-15,-11 10-1 0,6-3-7 0,1-2-3 16,4-5 0-16,-5 12-4 0,5-12-8 0,0 0-18 0,1 13-8 16,-1-13-11-16,0 0-4 0,8 9-10 0,-8-9 7 15,6 5-8-15,-6-5 2 0,0 0 6 0,15 7-2 16,-15-7 4-16,9 0-1 0,-9 0 3 0,0 0 3 15,0 0 1-15,19-7-2 0,-19 7 9 0,7-7 5 16,-2 1-3-16,-5 6 7 0,5-11 0 0,-2 4 5 0,-3 7 0 16,2-13 4-16,-2 13 8 0,2-12-3 15,-2 12 2-15,0 0 2 0,-4-14 4 0,4 14 2 0,0 0 3 16,-3-8 3-16,3 8 2 0,0 0 0 0,-8-6 5 16,8 6-17-16,0 0 10 0,0 0 3 0,0 0-6 15,0 0-3-15,0 0 4 0,0 0-6 0,0 0-5 16,0 0 4-16,0 0-6 0,-16 13-9 0,16-13-15 15,0 0-4-15,0 0-9 0,0 0-5 0,0 0-8 16,0 0-7-16,0 0 2 0,0 0-3 0,17 15 3 16,-17-15 3-16,0 0-1 0,0 0 5 0,0 0 5 0,10 0 3 15,-10 0 1-15,0 0 7 0,0 0 2 0,0 0 2 16,0 0 0-16,0 0 19 0,0 0 0 16,0 0 8-16,10-15 9 0,-10 15 4 0,0 0 4 0,0 0 5 15,0 0 3-15,0 0 2 0,0 0 9 0,-12-18 7 16,12 18 1-16,0 0-7 0,-11-3 9 15,11 3-15-15,0 0 1 0,0 0 9 0,-22 7-7 0,22-7-4 0,-8 8 4 16,8-8-11-16,-6 9 3 0,6-9-13 16,-5 7 4-16,5-7-5 0,0 0-8 0,-1 10-21 15,1-10-2-15,0 0-10 0,7 12-12 0,-7-12-4 0,9 6-6 16,-9-6-2-16,7 6-2 0,-7-6 3 16,0 0-4-16,9 2 1 0,-9-2 0 0,0 0 7 0,0 0 4 15,12 0-3-15,-12 0 13 0,0 0 3 0,0 0 3 16,0 0 6-16,10-8 4 0,-10 8 10 0,0 0 7 0,6-9 7 15,-6 9 10-15,0 0 2 0,4-9 5 0,-4 9 6 16,0 0 0-16,0 0 6 0,0 0 3 0,0 0 0 16,0 0-1-16,-11-12 6 0,11 12-7 0,0 0-5 15,0 0 8-15,-17 3-12 0,17-3 1 0,0 0-7 16,0 0-2-16,-15 9-1 0,15-9-9 16,-6 7-8-16,6-7 0 0,0 0-11 0,-3 9-23 0,3-9-3 15,0 0-10-15,0 0-13 0,0 0-13 0,8 10-4 16,-8-10-6-16,0 0 1 0,17 1 0 0,-17-1 8 15,14 1 5-15,-14-1 5 0,13-2 9 0,-13 2 6 0,0 0 11 16,15-2 16-16,-15 2 9 0,6-7 13 0,-6 7 14 16,0 0 17-16,10-8 8 0,-10 8 6 0,4-5 6 15,-4 5 10-15,0 0 0 0,3-9 7 0,-3 9-1 16,0 0-4-16,0 0 3 0,0 0-10 0,-6-17-9 16,6 17-5-16,0 0 2 0,-9-6-9 0,9 6-11 15,0 0-21-15,-7-7-25 0,7 7-33 0,-4-3-37 0,4 3-46 16,0 0-47-16,0 0-68 0,0 0-220 15,0 0-560-15,0 0 152 0</inkml:trace>
  <inkml:trace contextRef="#ctx0" brushRef="#br1" timeOffset="1.10361E6">19544 13247 424 0,'0'0'207'0,"0"0"-26"0,0 0-26 15,0 0-18-15,0 0-9 0,0 0-6 0,0 0-15 16,0 0 4-16,0 0-13 0,0 0 2 0,0 0-1 15,0 0-8-15,0 0-2 0,0 0-5 0,0 0-4 16,0 0-5-16,0 0-3 0,11 25-7 0,-8-18-2 16,1-1-1-16,0 1-9 0,-1 1-2 0,-1-3-3 15,0 2-6-15,-2-7 1 0,7 17-12 0,-4-10-1 0,3 6-6 16,-2-2 1-16,1-1-1 0,-1-3 0 16,0 0-8-16,0 1 0 0,2 5-1 0,0-2 0 0,0-2-2 15,-1-1 0-15,0-1-4 0,1 0 2 0,-2 1-1 16,2-1 1-16,-1 1-4 0,0-2 4 0,0 3 3 15,-5-9 3-15,8 13-1 0,-3-6 1 0,0 0 6 16,-5-7 0-16,6 11 0 0,-3-4 2 0,-3-7-4 16,6 14 0-16,-3-7-2 0,0 0 0 0,-3-7-1 15,6 13 0-15,-3-4-3 0,1-4-5 0,-4-5 4 16,8 12-3-16,-4-5 2 0,0 1-13 0,1-3 9 0,1 3 1 16,0-4-5-16,-1 3 4 0,-5-7-4 0,10 12 1 15,-5-5-2-15,1-3 0 0,-1 3-4 0,0-1-4 16,0 1 7-16,-5-7 2 0,9 11-4 0,-4-5 8 15,-5-6-5-15,9 12 5 0,-5-6-4 0,-4-6 5 16,7 9 1-16,-3-2 0 0,3-2 3 16,-7-5 5-16,8 10-2 0,-5-5-1 0,-3-5 0 0,8 12 0 15,-4-8-1-15,-4-4-6 0,9 10 2 0,-5-5-5 16,-4-5 1-16,9 8-1 0,-4-1 2 0,0-4-3 0,-5-3-2 16,12 9 3-16,-8-6-5 0,-4-3 5 0,8 7-3 15,-8-7 1-15,9 7-3 0,-2-3-3 0,-7-4 3 16,9 8 0-16,-5-4 1 0,-4-4 0 0,10 8 3 15,-10-8-8-15,8 6 10 0,-3-1-2 0,-5-5-5 16,7 8 3-16,-7-8-1 0,5 6 1 0,2-1-1 0,-7-5 0 16,8 7-1-16,-1-2-4 0,-2 0 3 15,-5-5 0-15,14 9 0 0,-7-5 3 0,-2 1-6 16,-5-5 1-16,11 8 4 0,-3-4-2 0,-8-4 3 0,9 8 0 16,-4-3-5-16,-5-5 3 0,8 7-1 0,-8-7 1 15,6 6 5-15,-6-6-3 0,6 6 5 0,-6-6 1 16,0 0-2-16,7 7 9 0,-7-7-5 0,6 6-6 15,0-2 3-15,-6-4 1 0,11 9-1 0,-7-6-5 0,-4-3 4 16,6 7-3-16,0-2 0 0,-6-5 1 16,9 6-2-16,-9-6 5 0,7 7-1 0,-7-7-3 15,5 6 12-15,1-2-8 0,-6-4 11 0,6 7-6 0,-6-7-1 16,6 7 5-16,-6-7-4 0,6 6 1 0,-6-6-9 16,6 5 11-16,-6-5-8 0,9 10-1 0,-9-10 2 15,10 9 1-15,-5-7-4 0,1 4 0 0,-6-6-2 16,12 8 0-16,-6-2-9 0,1-3 4 15,-7-3 3-15,9 8-1 0,-3-4-4 0,-6-4 6 0,10 8-3 16,-10-8 3-16,8 6-1 0,-8-6-3 0,8 5 0 0,-8-5 5 16,6 5 0-16,-6-5-2 0,0 0 7 15,9 7-4-15,-9-7 7 0,0 0-8 0,5 3 3 0,-5-3 1 16,0 0 2-16,6 7-9 0,-6-7 4 0,6 5-2 16,-6-5 6-16,0 0-7 0,8 6 5 0,-8-6-10 15,7 6 9-15,-7-6-1 0,7 5-3 0,-7-5-2 16,6 5 2-16,-6-5-4 0,7 5 1 0,-7-5 5 15,7 7-2-15,-7-7-6 0,10 9 7 0,-6-6 3 16,-4-3-5-16,7 6-1 0,-7-6 0 0,6 8 5 16,1-5-3-16,-7-3-5 0,7 7 9 0,-7-7-12 0,10 8 9 15,-5-3-1-15,-5-5-1 0,10 7-8 0,-10-7 6 16,10 9-8-16,-5-4 4 0,0-3 5 0,-5-2-14 16,8 7 8-16,-2-2-4 0,-2-2 7 0,2-1-6 15,-1 2-1-15,2 0 6 0,-7-4-2 0,8 6 0 16,-3-5 1-16,1 4-1 0,-6-5-1 0,11 8 9 15,-6-6-4-15,0 1-3 0,-5-3-1 0,7 5-2 0,-7-5-2 16,10 6 3-16,-5-2-4 0,0-1 2 0,-5-3-4 16,8 7 0-16,-4-4 2 0,-4-3-1 0,12 7-3 15,-8-4 1-15,1 1 0 0,1-1-3 0,-6-3 3 16,9 6 0-16,-5-3 0 0,2 0 3 0,0 1-2 16,0-1 1-16,-6-3 5 0,9 5 0 0,0-2-4 15,-4-1 6-15,-5-2-1 0,9 5 0 0,-9-5 3 16,8 4 0-16,-8-4-3 0,9 3 2 0,-9-3-1 15,7 2 0-15,-7-2 2 0,7 5 2 0,-7-5-4 16,7 3 4-16,-7-3-5 0,8 4 4 0,-8-4-1 16,6 7-7-16,-2-5 5 0,-4-2-1 0,6 4 3 0,-6-4-6 15,7 5 2-15,-7-5-6 0,7 5 5 0,-7-5-2 16,6 6 1-16,-6-6 2 0,6 5 2 0,-3-2-2 16,-3-3-1-16,5 5 4 0,-5-5 3 0,6 3-4 0,-6-3 1 15,7 7 2-15,-7-7 1 0,6 4-6 16,-6-4 7-16,5 5 0 0,-5-5 2 0,7 6-9 15,-7-6 9-15,7 5-5 0,-7-5 3 0,6 6-2 0,0-1 2 16,-2-2-2-16,-4-3 4 0,7 4-2 16,-7-4 2-16,6 5-3 0,-6-5 2 0,5 4-1 0,-5-4-4 15,0 0 2-15,6 5 3 0,-6-5-2 0,4 3 2 16,-4-3-1-16,0 0 2 0,7 5 1 0,-7-5 0 16,5 5-10-16,-5-5 7 0,0 0 2 0,7 3-2 15,-7-3 2-15,5 4-8 0,-5-4 6 0,6 4 1 0,-6-4-1 16,0 0 0-16,9 5-9 0,-9-5 12 15,5 3 0-15,-5-3-1 0,8 4-4 0,-8-4 3 0,5 3-1 16,-5-3-3-16,5 4-1 0,-5-4 1 0,0 0 3 16,5 5 1-16,-5-5-3 0,0 0 4 0,7 5-1 15,-7-5-2-15,5 5 2 0,-5-5-3 0,4 3 3 16,-4-3 1-16,0 0-4 0,5 5 5 0,-5-5-8 16,0 0-3-16,7 7-1 0,-7-7-11 0,4 4 6 0,-4-4 1 15,0 0-2-15,8 5 6 0,-8-5-2 16,6 3 2-16,-6-3-2 0,5 5 5 0,-5-5-2 0,6 2 1 15,-6-2 3-15,0 0 1 0,6 7-1 0,-6-7 4 16,5 5-3-16,-5-5 4 0,5 3-2 0,-5-3-1 16,0 0 1-16,6 6 1 0,-6-6 0 0,0 0 2 15,6 3-2-15,-6-3-1 0,0 0 1 0,6 5 0 16,-6-5-3-16,0 0-2 0,7 6-7 0,-7-6 8 16,7 3 3-16,-7-3-4 0,0 0 2 0,6 5 3 15,-6-5-1-15,4 3 1 0,-4-3-4 0,5 4 2 0,-5-4-1 16,0 0 3-16,5 4-1 0,-5-4-1 15,0 0 0-15,7 4 4 0,-7-4-4 0,4 5 2 0,-4-5-3 16,0 0 4-16,5 3 1 0,-5-3 0 0,0 0-2 16,6 4 3-16,-6-4-3 0,8 3-5 0,-8-3-2 15,9 2-3-15,-2 1 0 0,-2 1-2 0,-5-4 1 16,9 3 1-16,-9-3-3 0,11 4 2 0,-11-4-2 16,8 3 5-16,-8-3 0 0,6 4 4 0,-6-4-4 0,6 4 7 15,-6-4-2-15,7 3 3 0,-7-3-1 16,5 4-8-16,-5-4 8 0,0 0 3 0,0 0 1 0,10 4-3 15,-10-4 1-15,11 4-3 0,-11-4 3 0,10 3 2 16,-10-3-3-16,8 3 5 0,-8-3-10 0,11 6 5 16,-11-6 2-16,10 4 2 0,-10-4-3 0,7 2-8 15,1 1 7-15,-8-3 1 0,10 4 1 0,-10-4-2 16,10 5-1-16,-10-5 4 0,0 0-2 0,10 3 1 16,-10-3 0-16,0 0-1 0,0 0 2 0,11 5 2 15,-11-5-2-15,8 4-1 0,-8-4 0 0,7 4-9 0,1 0 7 16,-8-4 2-16,11 2-4 0,-11-2-4 15,14 6-7-15,-7-4-5 0,-7-2-7 0,16 4-2 0,-8-1 1 16,-8-3-1-16,15 3 1 0,-6-2-1 0,-2 3 0 16,-7-4 7-16,17 4-1 0,-10-2 2 0,-7-2 3 15,12 5 2-15,-5-2 1 0,-7-3 4 0,8 4-1 16,-8-4 2-16,8 6-2 0,-8-6 3 0,7 6-1 16,-7-6 1-16,0 0-1 0,9 5 3 0,-9-5-5 0,0 0-3 15,8 4-1-15,-8-4-2 0,8 4-9 0,-8-4 8 16,12 7 1-16,-6-5 2 0,-6-2 0 0,12 5 3 15,-6-2 0-15,-6-3 2 0,13 7 1 0,-6-7 2 16,-7 0-1-16,10 7 3 0,-3-4-4 0,-7-3-1 16,10 4 5-16,-4-1 0 0,-6-3 4 0,10 5-1 15,-4-3-1-15,1 3-3 0,-7-5 1 0,10 4-3 0,-3-1-6 16,-7-3-5-16,12 2-10 0,-12-2-1 16,16 4-8-16,-7-3-2 0,0 2 0 0,-9-3-3 0,16 4 3 15,-7-2 0-15,0 1 3 0,-9-3 3 0,17 3 5 16,-10 0 5-16,-7-3 3 0,14 3-1 0,-5-1 4 15,-9-2 2-15,15 3 2 0,-15-3 2 0,14 3 0 16,-7 0-1-16,-7-3 6 0,12 3 0 0,-5-2 2 16,-7-1 2-16,14 3-4 0,-8-3 3 0,2 1 6 15,-8-1-9-15,14 4 9 0,-7-2-9 0,-7-2 0 16,13 3-8-16,-13-3 3 0,15 1-2 0,-15-1-4 0,11 3 6 16,-11-3-5-16,11 0 11 0,-11 0-6 0,0 0 12 15,12 3 0-15,-12-3 5 0,7 0 4 0,-7 0 4 16,0 0 6-16,11 1 5 0,-11-1 3 0,0 0 0 15,9 1 3-15,-9-1-6 0,7 2 2 0,-7-2 0 16,0 0-1-16,0 0-3 0,13 1-6 0,-13-1-1 16,7 0-12-16,-7 0 5 0,0 0-6 0,9 0-6 0,-9 0-10 15,0 0-6-15,0 0-5 0,0 0-17 16,0 0-9-16,16 0-7 0,-16 0-17 0,5 1-9 0,-5-1-30 16,0 0-28-16,0 0-78 0,0 0-261 0,0 0 76 15</inkml:trace>
  <inkml:trace contextRef="#ctx0" brushRef="#br1" timeOffset="1.10493E6">22299 14408 523 0,'0'0'393'0,"0"0"-36"0,-2-17-30 0,2 17-25 16,0 0-31-16,0 0-29 0,0 0-22 0,0 0-15 0,1-12-9 16,-1 12 2-16,0 0 0 0,0 0-2 0,0 0-11 15,0 0-9-15,0 0-12 0,-3 41-12 0,2-28-11 16,0 3-14-16,2 1-7 0,-1 0-10 0,1 0-15 16,-1 0-11-16,2 2-10 0,0-2 1 0,-1 0-14 15,1 0-6-15,-1 0-6 0,3-1-13 0,-1 0-15 16,-1-4-16-16,1-2-21 0,0-1-23 0,-3-9-18 0,8 16-28 15,-4-8-28-15,-1-3-21 0,2 2-26 16,-5-7-24-16,7 8-33 0,-7-8-28 0,6 4-35 0,-6-4-243 16,0 0-630-16,0 0 174 0</inkml:trace>
  <inkml:trace contextRef="#ctx0" brushRef="#br1" timeOffset="1.1055E6">22030 14451 402 0,'-9'-2'315'16,"9"2"-41"-16,0 0-36 0,0 0-20 0,-5-5-21 0,5 5-17 15,0 0-13-15,0 0-5 0,-4-7-10 0,4 7-10 16,0 0-1-16,0 0-17 0,0 0-6 0,0 0-12 16,0 0-8-16,0 0-11 0,2-15-7 15,-2 15-4-15,0 0-9 0,13-12-3 0,-7 7-4 0,1 1-6 16,6-4 0-16,2 3-11 0,4-4 0 0,-1 4-2 16,10-5-10-16,3 1 0 0,0-1-2 0,-1 3-3 0,1 2-2 15,-2 1-4-15,2 1-2 0,-7 2-2 16,-4 1 4-16,-1 1-8 0,0-1 8 0,12 4-2 15,-7 1 0-15,-4 0-3 0,-2 0 2 0,-2 3-6 0,2 1 8 16,-2-1-5-16,-3 1-4 0,1 3-3 0,1 0 3 16,-3 1-2-16,2-1 0 0,-4 1-3 0,0 0 0 15,-1-1-4-15,-2 1 7 0,0 0-7 0,-1 0 2 16,0-3 2-16,-4 0-1 0,1 1 1 0,-4 3 7 16,1 0 3-16,-1 1-2 0,-2 0 4 0,2-2-3 15,-8-1 4-15,4 1 7 0,0-3 3 0,-2 3 1 16,-2 1 1-16,-2-4 6 0,0 1-1 0,0-1 3 0,-3-1-2 15,1 0 4-15,-1-2-2 0,3 0 0 16,-5-2-2-16,2 0 0 0,0-1-6 0,3-3 0 0,-6 1-1 16,4-2-7-16,-3 0 0 0,2 0-2 0,-2 0 0 15,4 0-3-15,-4-2-5 0,2 1-3 0,-2-1 1 16,1 2-4-16,1-3-13 0,2 1-9 0,2 0-18 16,10 2-24-16,-18 0-17 0,18 0-26 0,-13-3-33 0,13 3-45 15,-13-4-53-15,13 4-62 0,-8-2-222 16,8 2-619-16,0 0 171 0</inkml:trace>
  <inkml:trace contextRef="#ctx0" brushRef="#br1" timeOffset="1.11128E6">22841 14676 472 0,'6'-2'247'0,"-6"2"-30"16,0 0-11-16,0 0-12 0,0 0-13 0,0 0-14 15,0 0-3-15,0 0-11 0,0 0-8 0,0 0-6 0,4-7-13 16,-4 7-5-16,0 0-3 0,0 0-10 0,0 0-3 16,0 0-7-16,0 0-6 0,0 0-6 0,0 0-4 15,0 0 0-15,0 0-10 0,0 0-9 0,0 0-3 16,5-5-6-16,-5 5-7 0,0 0-6 16,0 0-2-16,0 0-2 0,0 0-1 0,0 0 4 0,0 0-2 15,0 0-1-15,0 0-6 0,0 0 3 0,0 0-11 16,0 0-1-16,0 0 2 0,8 17-5 0,-8-17 1 0,4 8-4 15,-4-8 0-15,2 15-2 0,-1-8 0 0,-1-7-2 16,6 13-4-16,-5-6 2 0,-1-7-1 0,3 12-5 16,-1-4-2-16,0-2 1 0,-2-6-5 0,3 10 14 15,-3-10-4-15,2 11-8 0,-2-11 9 0,1 8-2 16,-1-8-5-16,3 7-7 0,-3-7 8 0,0 0 0 16,1 6-5-16,-1-6 4 0,0 0-5 15,0 0-4-15,3 8-14 0,-3-8-5 0,0 0-15 0,0 0-10 16,0 0-17-16,0 0-23 0,0 0-26 0,0 0-35 15,0 0-32-15,0 0-38 0,0 0-213 0,0 0-521 0,0 0 145 16</inkml:trace>
  <inkml:trace contextRef="#ctx0" brushRef="#br1" timeOffset="1.11279E6">23057 14241 226 0,'0'0'60'0,"0"0"-8"16,0 0-11-16,0 0-15 0,-15 0-1 0,15 0-14 16,0 0-5-16,0 0-3 0,0 0-3 0,0 0-2 15,0 0-1-15,0 0-7 0,0 0 4 0,-14 0-5 16,14 0 5-16,0 0 2 0,0 0-8 0,0 0 9 0,-12-1-2 15,12 1 5-15,0 0-1 0,0 0-5 16,0 0 1-16,0 0-22 0,0 0-32 0,-14-1 12 16</inkml:trace>
  <inkml:trace contextRef="#ctx0" brushRef="#br1" timeOffset="1.1132E6">22919 14180 251 0,'0'0'73'0,"0"0"-9"0,-3-10 2 0,3 10-1 16,0 0 6-16,0 0 2 0,-5-15-6 0,5 15 6 15,-4-7-6-15,4 7 14 0,-3-8-1 0,3 8 8 16,-5-8-4-16,5 8 6 0,0 0 6 0,-4-12 0 16,4 12 2-16,0 0 0 0,-3-9 2 0,3 9 1 15,0 0 3-15,-6-9 3 0,6 9 4 0,-4-6 4 16,4 6 5-16,0 0 1 0,-4-12 4 0,4 12 10 0,0 0-2 15,0 0 2-15,-6-13 5 0,6 13-8 0,-3-9 1 16,3 9 0-16,0 0 1 0,0 0-6 0,-3-8-3 16,3 8-6-16,0 0-10 0,0 0-8 0,0 0-11 15,-3-8-9-15,3 8-7 0,0 0-8 0,0 0-8 16,0 0-5-16,0 0-4 0,0 0-4 0,0 0-4 16,0 0-7-16,0 0-1 0,0 0-4 0,0 0-3 15,0 0-5-15,0 0-4 0,0 33 3 0,0-33-3 0,5 14-5 16,-2-7-12-16,-3-7-12 0,3 15-12 0,0-10-16 15,-3-5-21-15,8 14-14 0,-5-11-17 0,-3-3-18 16,8 10-14-16,-8-10-14 0,8 7-17 0,-8-7-16 16,7 4-16-16,-7-4-12 0,0 0-14 0,0 0-13 15,0 0-15-15,12-1-171 0,-12 1-492 0,0 0 135 16</inkml:trace>
  <inkml:trace contextRef="#ctx0" brushRef="#br1" timeOffset="1.11348E6">22751 13999 458 0,'0'0'237'0,"0"0"-21"0,0 0-17 0,0 0-17 0,0 0-16 15,0 0-11-15,0 0-13 0,0 0-13 0,0 0-9 16,0 0-10-16,40-3-17 0,-24 1-8 0,-3 2-10 16,3-2-7-16,-3 1-9 0,-2-1-4 0,-11 2-11 15,18-2-6-15,-10 2-25 0,-8 0-22 0,15 0-24 16,-15 0-23-16,14 0-25 0,-14 0-21 0,14 4-12 0,-14-4-20 16,12 1-19-16,-12-1-105 0,7 4-309 15,-7-4 90-15</inkml:trace>
  <inkml:trace contextRef="#ctx0" brushRef="#br1" timeOffset="1.11373E6">22754 14225 327 0,'0'0'236'16,"0"0"-25"-16,0 0-19 0,0 0-12 0,0 0-12 15,0 0-12-15,7 15-9 0,-7-15-11 0,0 0-11 16,10 1-17-16,-10-1-9 0,0 0-10 0,13 0-10 16,-13 0-9-16,0 0-7 0,15 0-8 0,-15 0-3 15,15 2-8-15,-15-2-4 0,14 1-9 0,-14-1-17 16,14 0-18-16,-14 0-20 0,17-1-25 0,-17 1-27 0,18-2-27 16,-9 2-40-16,-9 0-153 0,16 2-352 0,-16-2 99 15</inkml:trace>
  <inkml:trace contextRef="#ctx0" brushRef="#br1" timeOffset="1.11427E6">23097 14157 450 0,'0'0'271'0,"0"0"-41"15,0 0-29-15,0 0-22 0,10 11-15 0,-10-11-17 0,3 6-10 16,-3-6-13-16,3 6-12 0,-2 2-10 0,-1-8-8 15,3 9-6-15,-3-9-6 0,2 8-8 0,-2-8-2 16,1 9-11-16,-1-9-1 0,0 0-8 0,1 11-5 16,-1-11-4-16,0 0-4 0,0 7-4 0,0-7-2 15,0 0-3-15,0 0-5 0,0 0-5 0,0 0-3 16,-2 9-7-16,2-9-3 0,0 0-2 0,0 0-5 16,0 0 0-16,0 0-5 0,0 0-3 0,0 0-4 0,0 0 0 15,0 0 2-15,0 0-5 0,8-29-3 0,-5 26-4 16,-3 3 0-16,5-12 2 0,-1 7 0 0,0-2 2 15,0 2 1-15,-4 5 3 0,6-7 1 16,-2 3-1-16,-4 4 7 0,7-4-2 0,-7 4 5 0,6-3-1 16,-6 3 6-16,9-2 4 0,-9 2 3 0,0 0 5 15,14 0 7-15,-14 0-1 0,7 3 4 16,-7-3-2-16,11 5 4 0,-4-2 3 0,-3 1-6 0,2 0-1 0,-6-4-4 16,10 9 0-16,-7-4-5 0,1-1-7 0,-4-4-12 15,7 12-19-15,-3-9-24 0,-4-3-25 0,5 8-32 16,-5-8-36-16,9 9-37 0,-5-6-143 0,-4-3-385 15,8 6 107-15</inkml:trace>
  <inkml:trace contextRef="#ctx0" brushRef="#br1" timeOffset="1.1147E6">23422 14195 493 0,'0'0'268'15,"0"0"-25"-15,0 0-13 0,0 0-11 0,-17 2-17 16,17-2-5-16,-9 4-15 0,9-4-14 0,0 0-17 16,-13 8-10-16,13-8-9 0,-6 5-12 0,6-5-14 15,-7 7-8-15,7-7-7 0,-4 10-14 0,4-10-7 16,-3 9-6-16,3-9-2 0,0 0-8 0,-2 11-4 0,2-11-9 16,0 0 0-16,0 0-11 0,5 11-5 15,-5-11-5-15,0 0-13 0,5 5-3 0,-5-5-11 0,5 1-7 16,-5-1-7-16,0 0-5 0,11-1-1 0,-11 1 0 15,0 0-4-15,14-9 2 0,-8 2-5 16,-1 1-1-16,5-6-2 0,-3-2-8 0,-2-1-1 0,0-1-8 16,3-11-9-16,-3-2-5 0,0 2-2 0,-1 5 11 15,-1 3 2-15,0 1 9 0,-1 2 4 0,-1 1 17 16,0 2 3-16,0 5 9 0,-1 8 4 0,2-14 3 16,-1 9 15-16,-1 5 11 0,0 0 12 0,0 0 15 15,0 0 8-15,0 0 12 0,0 0 5 0,0 0 9 0,0 0 0 16,0 0 5-16,6 30-4 0,-4-13 3 0,0-1 2 15,2 0-14-15,-2 1-14 0,0-1 0 0,2 0-8 16,0-1-7-16,-1-1 0 0,1 1-20 0,2-1-10 16,-4-2-23-16,1-2-35 0,0-1-36 0,0-1-47 15,-3-8-63-15,9 9-67 0,-6-4-157 0,-3-5-498 16,11 8 137-16</inkml:trace>
  <inkml:trace contextRef="#ctx0" brushRef="#br0" timeOffset="1.12623E6">18391 9035 359 0,'-2'-9'375'0,"2"9"-42"0,0 0-36 16,-1-7-17-16,1 7-40 0,0 0-28 0,0 0-20 16,0 0-12-16,0 0 15 0,0 0-1 0,0 0-5 15,0 0-11-15,-9 23-5 0,5-8-17 0,1 13-8 16,-1-2-16-16,2 3-10 0,0 0-8 0,1 1-12 0,3-2-4 15,1 2-16-15,2-1-7 0,4-1-15 0,-1-1 2 16,-1 0-7-16,2-1-15 0,2-7-1 0,-3-4-20 16,-2-3-18-16,1 2-24 0,0-5-16 0,0 0-21 15,-3 0-17-15,-1-4-10 0,0 0-16 0,-1 0-15 16,-2-5-21-16,0 0-24 0,5 7-28 0,-5-7-31 16,0 0-28-16,0 0-189 0,0 0-525 0,0 0 144 15</inkml:trace>
  <inkml:trace contextRef="#ctx0" brushRef="#br0" timeOffset="1.12651E6">18614 9087 493 0,'0'0'270'0,"0"0"-23"0,0 0-19 16,0 0-20-16,0 0-17 0,0 0-16 0,-19 6-5 15,8 3-9-15,2 0-6 0,-2 6 2 0,-2-3-7 16,-5 10 6-16,-4 3-4 0,0-2-2 0,0 4-9 16,-1-1-4-16,-1 1-7 0,1-1-10 0,2-1-9 15,-2 1-9-15,2-2-10 0,3-2-6 0,0 2-16 16,2-7-10-16,4-1-15 0,1-5-27 0,6 0-23 16,-1-1-24-16,0-2-29 0,1-1-31 0,1-2-32 15,-3 2-33-15,5-2-35 0,2-5-30 0,-6 10-40 16,1-5-154-16,5-5-497 0,0 0 138 0</inkml:trace>
  <inkml:trace contextRef="#ctx0" brushRef="#br0" timeOffset="1.12699E6">18619 9394 550 0,'0'0'306'0,"3"-5"-27"0,-3 5-30 16,0 0-29-16,6-6-21 0,-6 6-24 0,0 0-23 15,4-6-18-15,-4 6-13 0,0 0-10 0,0 0-14 16,6-1-8-16,-6 1-10 0,0 0-1 0,0 0-12 16,0 0-8-16,15 2-2 0,-15-2-4 0,7 4-5 15,-7-4 1-15,0 0-4 0,8 9-2 0,-8-9 6 0,5 8 1 16,-5-8-3-16,3 12-1 0,-3-12 4 16,-1 15-4-16,1-15 2 0,-4 17-5 0,-1-10-3 0,0 8-1 15,-6-1-2-15,1-1 0 0,-1 1-6 0,0-2 0 16,-1-1-3-16,2 2 4 0,-1-1-5 0,4-2 0 15,-3 0 5-15,2-1-5 0,1 0 0 0,2-3 2 16,1 2-6-16,4-8-5 0,-5 11 1 0,4-4-3 16,1-7-1-16,0 12-4 0,0-12 11 0,3 13-9 15,-3-13-1-15,7 11-9 0,-3-3-8 0,-4-8-9 0,12 7-16 16,-7 0-20-16,1-4-23 0,-6-3-27 0,10 5-35 16,-10-5-39-16,9 4-50 0,-6-1-235 15,-3-3-552-15,0 0 152 0</inkml:trace>
  <inkml:trace contextRef="#ctx0" brushRef="#br3" timeOffset="1.14079E6">17359 8090 410 0,'0'0'210'0,"5"-4"-19"0,-5 4-25 16,0 0-14-16,6-4-12 0,-6 4-15 16,0 0-5-16,0 0-6 0,5-4-4 0,-5 4-5 0,0 0-8 15,0 0-5-15,0 0-7 0,7-5-10 0,-7 5-1 16,0 0-1-16,0 0 0 0,0 0-4 16,0 0-1-16,0 0 3 0,0 0 10 0,0 0 0 0,0 0-4 15,0 0 1-15,7 9-7 0,-7-9-2 0,0 13-2 16,0-5 0-16,-1 1-2 0,-5 7-5 0,1-1-5 15,2 2-3-15,-3 1-2 0,1-1-4 0,-3 9-2 16,3-4-12-16,-4 4 10 0,3-1-1 0,-1-1-9 0,4-5-1 16,-3-1-5-16,1 0 0 0,0-1-4 0,2 0-3 15,0 0 2-15,1 12-3 0,2-9-2 0,-3-3 0 16,3 0-10-16,0-1 3 0,1-2 6 0,-1-3-3 16,4-1 0-16,0 1-4 0,-4-11-4 0,2 15 8 15,0-9-1-15,-2-6-3 0,5 11-2 0,-5-11 1 16,7 10 0-16,-7-10-1 0,5 7 1 0,-5-7-6 15,7 3 5-15,-7-3-6 0,0 0 2 0,0 0-2 0,12 3 3 16,-12-3-1-16,0 0-2 0,0 0-4 16,14-2 3-16,-14 2-1 0,0 0-4 0,0 0 4 0,19-7-8 15,-17 3 6-15,-2 4 1 0,7-8-4 0,-7 8 2 16,0 0-2-16,6-8 2 0,-6 8-1 0,4-6-4 16,-4 6-1-16,0 0 4 0,3-9 1 0,-3 9-2 15,0 0 3-15,1-8-5 0,-1 8-3 0,0 0 8 16,0 0 1-16,1-9-3 0,-1 9 3 0,0 0-1 15,0 0 0-15,0 0-2 0,0 0 6 0,0 0-5 16,6-8-7-16,-6 8 8 0,0 0 1 0,0 0 2 0,0 0-1 16,0 0-1-16,0 0-4 0,0 0 9 0,0 0-1 15,0 0 1-15,0 0-1 0,0 0-1 0,6 23 0 16,-6-23 4-16,2 16-4 0,-2-9 2 0,0-7 1 16,0 23-4-16,0-8 7 0,-2-2 0 0,4-1-4 15,-2-3 0-15,2 7-4 0,-2-5 2 0,-2 3 5 16,2-2-3-16,0 0-1 0,-2 3 0 0,6 2 0 0,-4-7 0 15,0-1 2-15,2 1 1 0,-2-10-3 0,1 18 2 16,-2-9-4-16,1-9-3 0,2 16 7 0,-1-9-1 16,-1-7 2-16,-1 18-6 0,1-18 1 0,-2 12-2 15,0-5 12-15,2-7 3 0,-4 17 5 0,0-5-3 16,-4 1-7-16,5-4 8 0,-3 1 7 0,-1 2-4 16,-1 0 9-16,0-2-6 0,-2 1-2 0,1-1-1 15,1-2 0-15,1-1-1 0,-1 0 1 0,4-2-6 16,-2 1-14-16,6-6-10 0,-12 7-13 0,9-1-21 15,3-6-25-15,-6 2-40 0,6-2-34 0,0 0-43 0,0 0-45 16,0 0-210-16,0 0-535 0,-12-18 148 0</inkml:trace>
  <inkml:trace contextRef="#ctx0" brushRef="#br3" timeOffset="1.14155E6">17380 8021 238 0,'0'0'179'0,"0"0"-29"15,0 0 4-15,0 0-16 0,-6-6-11 0,6 6-4 0,0 0-6 16,0 0-5-16,0 0-2 0,0 0 0 0,0 0-3 16,0 0 1-16,0 0-3 0,0 0-10 0,0 0-2 15,0 0-6-15,0 0-2 0,0 0-1 0,0 0-5 16,0 0 3-16,0 0 0 0,0 0-1 0,0 0-3 16,0 0-2-16,0 0-5 0,0 0-3 0,0 0-9 15,-6-2-2-15,6 2-11 0,0 0-9 0,0 0 2 16,0 0-4-16,-7-5-10 0,7 5-12 0,0 0-24 15,-14-1-19-15,6 1-21 0,8 0-21 0,0 0-28 0,-23 3-36 16,15 0-57-16,-6 2-164 0,1 0-429 0,4 1 120 16</inkml:trace>
  <inkml:trace contextRef="#ctx0" brushRef="#br3" timeOffset="1.20501E6">24700 13789 525 0,'0'0'321'0,"-11"2"-31"16,11-2-28-16,0 0-25 0,0 0-23 0,0 0-20 15,-9-2-20-15,9 2-14 0,0 0-27 0,0 0 0 0,0 0-12 16,0 0-15-16,0 0-5 0,0 0-1 0,0 0-10 15,0 0-5-15,0 0-7 0,32 16-10 0,-12-13-9 16,14 1-9-16,2-1-1 0,1 1-11 0,-1-1 0 16,3 0 1-16,0-1-5 0,-5 0-7 15,2-1-7-15,-4-1-2 0,1-1-6 0,-1 3-8 0,-4-3-14 16,-2 1-13-16,-4 3-13 0,-2-2-12 0,11 2-16 16,-9-3-14-16,-3 0-14 0,-2 2-19 0,-5-2-8 15,0 0-17-15,-12 0-12 0,21 0-21 0,-21 0-31 0,15-2-142 16,-7 2-408-16,-8 0 114 0</inkml:trace>
  <inkml:trace contextRef="#ctx0" brushRef="#br3" timeOffset="1.21955E6">20163 11546 421 0,'0'0'225'0,"-3"-6"-23"15,3 6-15-15,0 0-19 0,0 0-13 0,-1-4-9 0,1 4-17 16,0 0-8-16,0 0-12 0,0 0-12 0,0 0-12 15,0 0-7-15,1-7-11 0,-1 7-6 0,0 0-6 16,6-7-3-16,-3 3-8 0,3 0-1 0,-1-1-7 16,1 1-5-16,1-1 0 0,-2 2 3 0,2-2-1 15,1 0 2-15,-1 1 1 0,7-3 1 0,-1-1 2 16,-1 0-1-16,1-1-4 0,0-2-1 0,0 1-2 16,-1 1-6-16,3-2-1 0,-1 1-2 0,2-2-5 15,-2 3 6-15,-1-1-9 0,3 0-3 0,-2-2 0 16,2 4-2-16,-2-1 2 0,2 1-4 0,-5 0 0 0,0 2-2 15,-3-1 6-15,-1 2-9 0,1 1 2 16,0-2-2-16,-2 2 2 0,0 0-1 0,-6 4-2 0,9-6 1 16,-3 5 1-16,-6 1-2 0,8-4-1 0,-8 4 0 15,7-5 3-15,-7 5-3 0,7-2 1 0,1-3-1 16,-8 5-2-16,9-2 2 0,-9 2 0 0,9-3-7 16,-9 3-5-16,7-2-2 0,-7 2-2 0,10-1-3 0,-10 1-5 15,10-4-5-15,-4 1-7 0,0 1-9 0,3-2-5 16,-9 4-2-16,10-8-1 0,-5 5-9 0,-5 3-8 15,7-4-9-15,-7 4-15 0,9-5-6 0,-9 5-11 16,6-4-8-16,-6 4-8 0,8-4-21 0,-8 4-94 16,4-4-288-16,-4 4 83 0</inkml:trace>
  <inkml:trace contextRef="#ctx0" brushRef="#br3" timeOffset="1.22038E6">20529 11289 387 0,'0'0'200'0,"0"0"-22"0,0 0-25 0,0 0-19 15,0 0-17-15,0 0-17 0,0 0-15 0,0 0-8 0,0 0-5 16,0 0-15-16,11 0 3 0,-11 0-15 0,0 0-8 16,0 0 1-16,12-7-7 0,-12 7-1 0,8-5-10 15,-1 3 0-15,-7 2-3 0,12-6 0 0,-8 4-1 16,-4 2-4-16,14-7-2 0,-6 2 8 0,-1 3-11 15,-1-1 2-15,0 1-5 0,1-3 6 0,-1 2-3 16,-6 3-3-16,10-8 0 0,-4 5 1 0,1-1-5 16,-7 4 0-16,10-6 1 0,-7 4 5 0,-3 2-10 0,6-5 1 15,-6 5-2-15,0 0-5 0,7-4 4 0,-7 4-4 16,0 0 5-16,8-4-7 0,-8 4-6 0,0 0-13 16,0 0 1-16,0 0-8 0,0 0-17 0,8-4-13 15,-8 4 0-15,0 0-14 0,0 0-29 0,6-3-72 16,-6 3-215-16,0 0 63 0</inkml:trace>
  <inkml:trace contextRef="#ctx0" brushRef="#br3" timeOffset="1.22156E6">20589 11182 362 0,'0'0'215'15,"0"0"-30"-15,0 0-23 0,-8-2-18 0,8 2-16 16,0 0-11-16,0 0-5 0,0 0-8 0,0 0-4 15,0 0-7-15,0 0-8 0,-11 0-6 0,11 0-5 16,0 0-9-16,0 0-8 0,0 0-4 0,0 0-6 16,0 0-4-16,0 0-3 0,0 0-6 0,0 0-1 0,0 0-10 15,0 0-17-15,0 0-8 0,0 0-13 0,0 0-10 16,0 0-10-16,28 0-6 0,-28 0 2 0,13-2-4 16,-6 0 0-16,0-1 2 0,-7 3 5 0,13-2-3 15,-6 2-1-15,-7 0 2 0,11-3 10 0,-11 3-1 0,9-3 3 16,-9 3-1-16,0 0 4 0,11 0 5 15,-11 0 5-15,0 0 6 0,8-2 1 0,-8 2 2 0,0 0 13 16,0 0-2-16,0 0 7 0,9-3 5 0,-9 3 1 16,0 0 10-16,0 0 5 0,0 0 0 0,0 0-2 15,0 0 2-15,0 0 1 0,0 0-7 0,0 0 6 16,5 8-1-16,-5-8-6 0,0 0-1 0,0 0-1 16,-6 17-2-16,4-10-5 0,-2 1-1 0,1-1-1 15,-1 0-4-15,1 0-1 0,1 1-2 0,-3 1 0 16,2-1-2-16,1-1-1 0,0 0-1 0,0 0 5 0,2-7-7 15,-5 14 0-15,4-9 0 0,1-5 0 16,-3 10-3-16,3-10 7 0,-2 8-3 0,2-8 2 0,0 0 6 16,-2 7 9-16,2-7 5 0,-2 7 5 0,2-7 5 15,0 0 0-15,0 0 2 0,-3 5-2 0,3-5-3 16,0 0 4-16,0 0-7 0,0 0 2 0,0 0-6 16,0 0-2-16,0 0 0 0,0 0-4 0,0 0-1 15,0 0-3-15,0 0-3 0,0 0-2 0,0 0 2 0,0 0-2 16,-19-10 2-16,19 10-2 0,-4-4-2 15,4 4-2-15,0 0 2 0,-6-5-4 0,6 5-1 0,0 0 3 16,-6-3-3-16,6 3 0 0,0 0-4 0,-8-3 4 16,8 3 0-16,-6-5-3 0,6 5 1 0,0 0-1 15,-8-4 0-15,8 4 3 0,0 0 0 0,-6-3-5 16,6 3 3-16,0 0 1 0,0 0-4 0,-8-3 3 0,8 3-2 16,0 0-1-16,0 0-3 0,0 0-7 15,0 0-3-15,-7-4-2 0,7 4 2 0,0 0-3 0,0 0 0 16,0 0-1-16,0 0 6 0,0 0-1 15,4-12 2-15,-4 12-2 0,0 0 2 0,0 0 1 0,0 0-1 16,6-7 0-16,-6 7 3 0,4-7 2 0,-4 7-1 16,4-5 2-16,-4 5-3 0,4-5-1 0,-4 5-3 15,6-5 2-15,-6 5-5 0,3-6 6 0,-3 6 0 16,0 0 1-16,8-4-6 0,-8 4 6 0,0 0 2 16,4-6 0-16,-4 6 0 0,0 0-2 0,5-5 0 0,-5 5-1 15,0 0-4-15,0 0-4 0,0 0-5 0,5-6 0 16,-5 6-7-16,0 0-7 0,0 0-4 15,0 0-3-15,0 0-4 0,0 0-5 0,5-4-6 0,-5 4-5 16,0 0 6-16,0 0-3 0,0 0 2 0,0 0 7 16,0 0-1-16,0 0 9 0,6-5 2 0,-6 5 12 15,0 0-7-15,0 0 6 0,0 0-2 0,0 0 15 0,0 0 11 16,0 0 1-16,0 0 6 0,0 0-1 0,3-5 6 16,-3 5 0-16,0 0 2 0,0 0 1 0,0 0 7 15,0 0 0-15,0 0 5 0,0 0 4 0,0 0-4 16,0 0 5-16,0 0 3 0,0 0 0 0,0 0 3 15,0 0 1-15,0 0-1 0,0 0-3 0,0 0 1 16,0 0-2-16,0 0 2 0,0 0-3 0,0 0-4 16,0 0-7-16,0 0 2 0,0 0-2 0,0 0-2 15,0 0 0-15,0 0-4 0,0 0 0 0,0 0-2 16,-24 5-3-16,24-5 1 0,0 0-1 0,0 0 1 0,-7 4-1 16,7-4 2-16,0 0-2 0,0 0 0 0,0 0-4 15,-8 2 3-15,8-2 4 0,0 0-4 0,0 0-1 16,0 0-8-16,0 0 8 0,-6 3-2 0,6-3-1 15,0 0-1-15,0 0 0 0,0 0 2 0,0 0-12 16,0 0-5-16,0 0-21 0,0 0-25 0,0 0-37 16,0 0-47-16,0 0-139 0,0 0-338 0,0 0 96 15</inkml:trace>
  <inkml:trace contextRef="#ctx0" brushRef="#br3" timeOffset="1.22405E6">20733 10564 384 0,'0'0'197'0,"-5"11"-27"0,2-6-16 0,0 0-23 16,0 2-11-16,3-7-9 0,-4 12-20 15,3-6-4-15,1-6-13 0,-1 13-5 0,1-13-8 16,0 10-4-16,0-10-7 0,1 7-3 0,-1-7-6 0,2 10-1 15,-2-10-7-15,5 5-1 0,-5-5-3 16,6 5-3-16,-6-5-5 0,6 3 1 0,-6-3 1 0,7 3-10 16,0-2-3-16,-7-1-8 0,15-1-11 0,-15 1 7 15,15-3 3-15,-6 0-1 0,-2 0-5 0,1-2 6 16,-2 0 0-16,2-2 15 0,-2 3 3 0,-1-3 11 16,0 0 11-16,0 0 9 0,-1 0 9 0,-1 0 2 15,0 0-2-15,-1-1 0 0,-2 8-3 0,1-11-6 0,0 4-5 16,-1 7-4-16,-4-12-3 0,4 12-5 15,-6-8-10-15,1 4 1 0,5 4-9 0,-13-5-16 0,4 5-33 16,9 0-39-16,-20 0-55 0,3 1-216 0,1 6-411 16,1-3 114-16</inkml:trace>
  <inkml:trace contextRef="#ctx0" brushRef="#br3" timeOffset="1.25682E6">24695 14007 400 0,'-13'-1'275'0,"13"1"-36"15,0 0-24-15,0 0-16 0,0 0-21 0,0 0-10 16,0 0-14-16,0 0-11 0,0 0-9 0,0 0-12 0,0 0 1 16,0 0-4-16,0 0-5 0,0 0-6 15,-13 0-3-15,13 0-13 0,0 0 1 0,0 0-10 0,0 0-5 16,0 0-6-16,0 0-5 0,0 0-7 0,0 0-7 15,0 0-4-15,0 0-3 0,0 0-5 0,0 0-5 16,43 10-12-16,-24-7-10 0,-1 1-6 0,12-1-13 16,-1 1-6-16,3 1-12 0,-6-2-3 0,-5 0-4 15,-4-1 0-15,2-2 5 0,1 3 1 0,-3-2 2 16,1 2 2-16,0-3-1 0,1 2 0 0,-2-2 6 16,-3 2 5-16,3-2 1 0,-5 1-3 0,5 1 5 0,-3 0-1 15,-2-2 0-15,-1 3 3 0,-1-3-1 0,7 2 3 16,-1 0-1-16,-2-2 3 0,1 1 2 0,-3 0 1 15,-12-1-2-15,17 3 2 0,-8-3-1 0,-9 0 0 16,15 2-14-16,-15-2 2 0,14 1-16 0,-14-1-12 16,14 1-19-16,-14-1-19 0,0 0-24 0,0 0-26 15,19-3-27-15,-19 3-205 0,0 0-428 0,12-3 118 0</inkml:trace>
  <inkml:trace contextRef="#ctx0" brushRef="#br3" timeOffset="1.25781E6">18233 14480 290 0,'0'0'154'0,"-3"-10"-38"0,3 10 3 0,0 0-10 0,0 0-11 16,0 0-13-16,0 0 3 0,0 0-8 0,0 0-2 15,0 0-8-15,0 0-6 0,0 0-10 0,0 0-4 16,0 0-10-16,0 0 1 0,-6-7-3 0,6 7-26 15,0 0 0-15,0 0-19 0,0 0-18 0,0 0-14 16,0 0 1-16,0 0-19 0,0 0-5 0,0 0-15 16,0 0-19-16,0 0-54 0,0 0-174 0,0 0 54 15</inkml:trace>
  <inkml:trace contextRef="#ctx0" brushRef="#br3" timeOffset="1.25817E6">18190 14384 420 0,'0'0'214'0,"0"0"-20"0,0 0-28 16,0 0-17-16,0 0-12 0,0 0-14 0,0 0-11 15,-2-9-7-15,2 9-5 0,0 0 2 0,0 0 1 16,0 0 4-16,0 0-2 0,0 0 0 0,0 0-2 15,0 0-7-15,-2 29-3 0,4-14-3 0,-4 0-7 16,3 1-5-16,-2 0-8 0,2 10-1 0,-4-6-10 16,3-3-1-16,-1 1-6 0,2 0-5 0,-1 0 0 15,0 10-9-15,-1-2-3 0,0-5-3 0,2 0-4 0,-1-6 3 16,-1 2-5-16,0-3-3 0,1 3-5 0,1-1 2 16,-1 0-5-16,0-1-1 0,-1-4 1 0,1 1-4 15,0-12-5-15,0 18-4 0,0-18-14 0,1 13-12 16,-1-13-14-16,0 11-15 0,0-11-13 0,2 8-16 15,-2-8-17-15,0 0-19 0,0 0-25 0,0 0-23 16,4 10-25-16,-4-10-145 0,0 0-403 0,0 0 114 16</inkml:trace>
  <inkml:trace contextRef="#ctx0" brushRef="#br3" timeOffset="1.259E6">18115 14793 221 0,'0'0'264'16,"0"0"-38"-16,0 0-21 0,-4-7-19 0,4 7-14 16,0 0-13-16,0 0-11 0,0 0-7 0,0 0-4 15,-6-7-8-15,6 7-8 0,0 0-3 0,0 0-5 16,0 0-4-16,0 0-6 0,0 0-11 0,0 0-7 0,0 0-5 16,0 0-13-16,0 0 2 0,0 0-11 0,0 0-6 15,0 0-5-15,0 0-5 0,0 0-3 0,0 0-6 16,0 0-3-16,0 0-5 0,0 0 1 0,0 0-1 15,0 0-5-15,0 0-2 0,0 0-1 0,0 0-5 16,0 0-4-16,0 0-4 0,0 0-5 0,0 0-7 16,0 0-8-16,0 0-5 0,0 0-10 0,0 0-5 15,0 0-5-15,0 0-4 0,0 0-5 0,0 0 2 0,0 0 0 16,0 0 3-16,0 0 3 0,0 0-1 0,0 0 11 16,-11-3-2-16,11 3 9 0,0 0-2 0,-3-8 7 15,3 8 5-15,0 0 5 0,-3-11 7 0,3 11 4 16,0 0 3-16,0 0 4 0,-3-8 6 0,3 8 0 15,0 0 4-15,0 0 5 0,0 0 2 0,0 0 4 16,-4-10 0-16,4 10 4 0,0 0 12 0,0 0-4 16,0 0-3-16,0 0 0 0,0 0-5 0,0 0-3 15,0 0-2-15,0 0-1 0,0 0-2 0,0 0-5 16,0 0-1-16,22 18-3 0,-22-18-2 0,8 13 1 0,-5-5-2 16,1-2-1-16,0 3-3 0,4 3-1 0,-2-1 4 15,-1-2-4-15,-2 0 1 0,1 0 0 0,-1-1-5 16,1-1-3-16,-2 3 7 0,2-3 1 0,-4-7-5 15,3 15 0-15,-2-7 0 0,-1-8-1 0,5 12 0 0,-5-12 3 16,1 8-2-16,-1-8 1 0,0 0-2 16,4 11-4-16,-4-11 2 0,0 0 0 0,3 9 4 15,-3-9-8-15,0 0 6 0,0 0-3 0,3 9 1 16,-3-9 3-16,0 0 4 0,0 0-8 0,0 0 1 0,0 0-2 16,7 4 2-16,-7-4 1 0,0 0-1 0,0 0 0 15,0 0 2-15,0 0-5 0,0 0 4 0,17-15-4 16,-13 8 0-16,2 0-4 0,-1 0 6 0,2-7 1 15,-1 3-2-15,1 0 2 0,2-1-3 0,-2 2 2 16,0-4 3-16,-1 3-6 0,-2 2 5 0,-1 0-1 0,2 2 0 16,-5 7-3-16,6-14 8 0,-2 8-8 15,-4 6 2-15,5-13-3 0,-5 13 3 0,4-9-1 16,-4 9 0-16,1-8-2 0,-1 8-6 0,0 0-14 0,2-11-11 16,-2 11-21-16,0 0-24 0,0 0-27 0,0 0-41 15,0 0-36-15,0 0-204 0,0 0-462 0,0 0 128 16</inkml:trace>
  <inkml:trace contextRef="#ctx0" brushRef="#br3" timeOffset="1.26002E6">20965 16232 279 0,'0'0'329'0,"0"0"-45"16,-12-2-25-16,12 2-24 0,0 0-17 0,0 0-15 16,0 0-15-16,0 0-10 0,0 0-7 0,-14-5-9 15,14 5-10-15,0 0-6 0,0 0-6 0,0 0-12 0,0 0-4 16,0 0-9-16,0 0-12 0,0 0-5 16,0 0-5-16,0 0-7 0,0 0-10 0,0 0-5 0,0 0-9 15,49-7-7-15,-30 4-12 0,10 0 2 0,-4-1-1 16,7 0-9-16,0-2-8 0,3-1-10 0,-3 1-9 15,1 2-10-15,2 0-1 0,-3-1-18 0,-1 0-1 16,-1 0-14-16,-6 5-2 0,-2-2-2 0,-2 0-6 16,-3 1-1-16,2-1-4 0,-5 2-3 0,3-2 7 15,-2 0-5-15,0 3 2 0,-15-1 2 0,18 0 3 0,-18 0 3 16,18-1-1-16,-18 1 3 0,17-1 1 0,-17 1-4 16,13-3-8-16,-13 3-8 0,14-2-11 0,-14 2-13 15,13-1-19-15,-13 1-14 0,0 0-16 0,13-6-14 16,-13 6-15-16,14-5-25 0,-14 5-114 0,9-6-360 15,-9 6 102-15</inkml:trace>
  <inkml:trace contextRef="#ctx0" brushRef="#br3" timeOffset="1.26095E6">21641 16019 457 0,'-14'-6'264'0,"14"6"-25"0,0 0-29 0,-11-3-15 16,11 3-17-16,0 0-17 0,0 0-8 0,-11-4-16 16,11 4-3-16,0 0-11 0,0 0-8 0,0 0-3 15,-11-5-5-15,11 5-11 0,0 0-4 0,0 0-3 16,0 0-8-16,0 0-5 0,0 0-5 0,0 0-8 15,0 0-6-15,0 0-9 0,0 0-4 0,0 0-5 0,0 0 1 16,0 0-17-16,0 0-10 16,0 0-8-16,32 22-10 0,-23-18-9 0,-9-4-1 0,16 7-2 0,-9-3-1 15,3 2 3-15,-10-6 7 0,15 7-5 0,-6-2 1 16,-9-5 0-16,13 9 0 0,-7-6 5 0,-6-3-1 16,12 9-1-16,-12-9 2 0,10 7 3 0,-10-7-1 15,8 3 0-15,-8-3 1 0,0 0-3 0,10 7 0 16,-10-7-1-16,0 0 1 0,8 6-2 0,-8-6 3 15,0 0-2-15,0 0 1 0,6 7 0 0,-6-7 3 16,0 0-5-16,0 0 5 0,0 0 2 0,-4 13 0 16,4-13 2-16,0 0-1 0,-13 14-1 0,7-8 2 0,6-6 2 15,-9 10 4-15,9-10 0 0,-12 10 2 0,5-5 4 16,7-5-1-16,-10 7 4 0,10-7 1 0,-13 9 5 16,13-9 0-16,-13 7 3 0,7-2-6 0,6-5 0 15,-10 7 3-15,10-7 2 0,-8 6-3 0,8-6-2 16,0 0-4-16,-10 6-1 0,10-6 0 0,0 0 0 15,-10 6-2-15,10-6 1 0,0 0-2 0,0 0-1 16,0 0-1-16,-9 5-2 0,9-5 1 0,0 0-1 16,0 0-3-16,0 0 4 0,0 0-5 0,0 0 7 0,0 0-5 15,0 0-2-15,0 0 0 0,0 0-1 0,0 0 0 16,0 0 1-16,0 0 0 0,0 0-1 0,-14-12 0 16,14 12-4-16,0 0 0 0,0-18-2 0,0 18-6 15,1-14 0-15,-1 14-3 0,0 0 1 0,4-22 1 16,-4 22-2-16,0-15-2 0,0 15 2 0,2-14 3 15,-2 14-1-15,5-12 1 0,-5 12 2 0,0-12-1 0,0 12 2 16,0 0 1-16,5-10 0 0,-5 10-2 0,0 0 1 16,0 0 1-16,5-10-2 0,-5 10 2 0,0 0 1 15,0 0 0-15,0 0 1 0,0 0 1 0,0 0 0 16,3-11 0-16,-3 11 4 0,0 0 0 16,0 0-2-16,0 0 5 0,0 0-4 0,0 0 1 0,0 0-2 15,0 0 3-15,0 0 0 0,0 0-2 0,0 0 2 16,0 0 1-16,0 0-1 0,0 0 2 0,2 31-5 0,-2-31 2 15,0 0-1-15,0 0 5 0,0 0-4 16,0 0 3-16,0 0-3 0,1 15 1 0,-1-15-3 0,0 0 3 16,0 0-2-16,0 0 2 0,0 0 4 0,0 0-2 15,0 0 0-15,0 0 4 0,0 0-1 0,0 0 0 16,0 0 0-16,0 0-2 0,0 0 1 0,19-32 1 16,-14 26 2-16,-5 6 4 0,7-15 1 0,-4 8 1 15,-3 7 1-15,5-9 0 0,-5 9 0 0,0 0 5 16,0 0-3-16,5-13-1 0,-5 13-4 0,0 0 1 15,0 0-3-15,0 0 2 0,8-6 4 0,-8 6-5 0,0 0-1 16,0 0 3-16,0 0-3 0,0 0-8 16,0 0-21-16,0 0-32 0,0 0-42 0,0 0-59 15,0 0-64-15,0 0-202 0,0 0-502 0,0 0 139 0</inkml:trace>
  <inkml:trace contextRef="#ctx0" brushRef="#br2" timeOffset="1.27302E6">28053 13251 463 0,'0'0'274'16,"0"0"-41"-16,0 0-28 0,0 0-21 0,0 0-16 16,2-7-11-16,-2 7-2 0,0 0-15 0,0 0-1 0,0 0-10 15,0 0-9-15,0 0-5 0,14 22-3 16,-14-22-6-16,7 22-14 0,-3-8 4 0,0 1-1 16,1 3-4-16,4 9-4 0,-3 2-8 0,-1 1 1 15,1 3-1-15,0-2-6 0,-3-1-2 0,-1 6-4 0,-1-2-6 16,-1 2 1-16,1 1-2 0,0-2-4 0,1 2 6 15,-3 0-15-15,0 0 8 0,3-2-4 0,-1 0-9 16,0-2 6-16,0 1-6 0,2-4 3 0,-1 3-2 16,-2 0-2-16,1-3-3 0,-1 0-3 0,2 0-7 15,-1 0 3-15,-1 0-5 0,1-3-4 0,1 4 1 0,-1-9-4 16,1 6-5-16,0-2 4 0,4 3-4 0,-3-6 1 16,-2-5-9-16,0 1 4 0,1-1-4 15,-1-1-1-15,3 11 1 0,-1-6-8 0,1 5 9 0,-2-8 2 16,1 1-5-16,-1-4-3 0,1-1 4 0,-2 2-5 15,1 0 3-15,-1-1-1 0,1 0 0 0,0-2 2 16,-1 4-2-16,1 0 0 0,0-3-1 0,-1 1 0 16,0 2-1-16,-1 1 0 0,0-3-1 0,-1 1 3 15,1 1-4-15,1 9-1 0,-3-6 1 0,0-5-3 16,2-2-6-16,1-1 4 0,-2-2 3 0,0-2-11 0,1 0 2 16,0-9-13-16,0 15-14 0,0-8-6 0,2 0-11 15,-2-7-25-15,-1 10-19 0,1-10-26 0,0 0-24 16,0 0-20-16,0 0-32 0,0 0-26 0,0 0-232 15,0 0-553-15,0 0 152 0</inkml:trace>
  <inkml:trace contextRef="#ctx0" brushRef="#br2" timeOffset="1.27403E6">27945 13212 421 0,'19'35'207'15,"-19"-35"-24"-15,0 0-29 0,0 0-17 0,0 0-24 16,4 9-1-16,-4-9-18 0,0 0-5 0,0 0-4 16,0 0-2-16,0 0 0 0,4 9-3 0,-4-9 3 15,0 0 1-15,0 0 4 0,0 0-6 0,0 0-3 0,0 0-7 16,0 0-3-16,0 0-8 0,0 0-6 0,0 0-8 16,0 0-2-16,4 10-6 0,-4-10-4 0,0 0-3 15,0 0-2-15,0 0-5 0,0 0 2 0,0 0-9 16,0 0 1-16,0 0-4 0,0 0 0 0,0 0-2 15,0 0-3-15,0 0 1 0,14 3-7 0,-14-3-5 16,0 0-1-16,0 0-7 0,0 0-2 0,0 0-6 0,0 0-7 16,6 9-9-16,-6-9-9 0,0 0-7 15,3 10-12-15,-3-10 2 0,0 0-2 0,3 15-5 0,-3-15-11 16,4 7 4-16,-4-7-4 0,0 0-2 0,5 11 10 16,-5-11 2-16,0 0 3 0,5 8-1 0,-5-8 5 15,0 0 10-15,0 0-1 0,0 0 4 0,6 9 7 16,-6-9-7-16,0 0 13 0,0 0 8 0,0 0 8 15,0 0 11-15,0 0 12 0,5 8 25 0,-5-8 26 0,0 0 22 16,0 0 19-16,0 0 13 0,0 0 9 16,0 0 8-16,0 0 8 0,0 0-4 0,4 10 0 15,-4-10-1-15,0 0-5 0,0 0-7 0,0 0-10 0,0 0 1 16,0 0-23-16,0 0-6 0,0 0-9 0,0 0-11 16,0 0-7-16,0 0-6 0,0 0-9 0,0 0-5 15,0 0-6-15,17-19-13 0,-17 19-14 0,8-17-9 16,-5 10-5-16,3-6-3 0,0-1-8 0,-1-1-1 15,0 1-3-15,1-1 0 0,-2 1 5 0,4-1-2 16,0 0 4-16,-2 1 3 0,-1 1 2 0,-2 4 3 0,-1 0 0 16,3 2 1-16,-5 7 6 0,5-12 9 15,-5 12 11-15,3-10 8 0,-3 10 2 0,0 0 3 0,4-12-3 16,-4 12 3-16,0 0-4 0,0 0 4 0,0 0 14 16,0 0 6-16,0 0 2 0,0 0 6 0,10 26-12 15,-9-11-7-15,0 2-2 0,3 0-7 0,1 9-10 16,-4-2-15-16,3-5-25 0,-2-4-34 0,-2-2-46 15,0 1-58-15,4-1-65 0,-4-2-218 0,0-11-534 16,2 20 148-16</inkml:trace>
  <inkml:trace contextRef="#ctx0" brushRef="#br2" timeOffset="1.27547E6">28251 15069 346 0,'0'0'248'0,"0"0"-29"0,0 0-20 0,0 0-11 16,0 0-8-16,0 0-4 0,0 0-9 0,0 0-1 16,0 0-11-16,0 0-5 0,0 0-12 0,22 10-3 0,-14-6-8 15,-8-4-2-15,17 3-9 0,0-1-2 0,-1 0-9 16,1-1 2-16,4 2-10 0,-2-2-14 0,13 1 3 15,2-1-7-15,2 1-4 0,2-1-9 0,0-1-11 16,0 0 4-16,0 1-6 0,1-1-8 0,0 0-1 16,1 0-11-16,2 1 1 0,-2-2-5 0,3 2-3 15,-4-4-8-15,2 3 3 0,-3 0-1 0,0 0-7 16,-1 0-1-16,-4 0 1 0,3 0-5 0,-7 0 11 16,3-2-5-16,-1 4-9 0,-2-1 1 0,1 1 1 15,1 0 3-15,-8 2 2 0,6-2-6 0,2-1-2 16,-1 2-1-16,1-1 2 0,1 2 0 0,1-2-4 0,-7-1 0 15,6 4 0-15,-2-2-6 0,0-1 12 0,-4 0-7 16,-6 0-3-16,-1 4 0 0,1-4 5 0,9 2-2 16,-4 0 5-16,-4 0-8 0,-2-1 5 0,11 0-1 15,-5 2-4-15,7-1 0 0,-2-1 8 0,0 1 2 16,5-1-7-16,-2-2 0 0,5 1 0 0,-2-2-11 16,1 1 0-16,1-1-5 0,-2 1 1 0,2-2-5 15,-5 1-1-15,1-1-4 0,1 1 1 0,0 1 5 0,-3-1-3 16,-1 0 3-16,-1 0 0 0,-6 0 1 15,-2 0-4-15,8 0 9 0,-4 1 3 0,-3-1-6 0,13 2 5 16,-5-2 0-16,1 0-1 0,-3-3 5 16,-4 3-1-16,7 0-3 0,-1 0-1 0,2-3 1 0,-1 3-1 15,-7-1-6-15,-5 0 8 0,0 1-1 0,-2 0-1 16,1 0 3-16,-2-2-5 0,1 0 4 0,-2 1 3 16,2-1 2-16,1 0-3 0,-4 2 6 0,5-1-3 15,-3 1 0-15,0-2 0 0,2 0 2 0,2 0-5 16,-1 0 7-16,-2 0-3 0,0 1 2 0,1 1 0 0,0-3 1 15,-1 3-2-15,-2-3 0 0,-2 3 3 0,-14 0 2 16,21-1-1-16,-21 1-2 0,14-1-1 0,-14 1-2 16,13-3-5-16,-13 3-15 0,10-2-19 0,-10 2-24 15,0 0-27-15,0 0-21 0,0 0-25 0,0 0-28 16,9-10-17-16,-9 10-200 0,0 0-459 0,0 0 128 16</inkml:trace>
  <inkml:trace contextRef="#ctx0" brushRef="#br2" timeOffset="1.27577E6">31258 15034 273 0,'0'0'358'0,"-12"-7"-39"0,12 7-25 16,0 0-24-16,0 0-14 0,-15-5-21 0,15 5-27 0,0 0-15 16,0 0-19-16,0 0-16 0,0 0-12 0,0 0-15 15,0 0-8-15,0 0-19 0,0 0-7 0,0 0-12 16,0 0-16-16,0 0-14 0,0 0-16 0,29 30-25 15,-14-23-22-15,1 0-15 0,-1-2-18 0,2 2-11 16,-2-2-11-16,-3-1 3 0,3 0 2 0,-1 2 12 16,-5-2 3-16,-3 1 8 0,-6-5 4 0,12 9 9 15,-5-5 12-15,-7-4 15 0,8 10 23 0,-8-10 16 16,0 0 11-16,2 12 15 0,-2-12 12 0,0 0 2 16,0 0 9-16,-15 22-10 0,8-16 7 0,7-6-10 0,-16 10-17 15,2-3-12-15,-1 1-18 0,-1-2-30 0,1 1-36 16,-1-2-42-16,0-1-56 0,2 0-70 0,3-3-281 15,11-1-578-15,-18 7 158 0</inkml:trace>
  <inkml:trace contextRef="#ctx0" brushRef="#br1" timeOffset="1.28526E6">28482 13900 330 0,'0'0'117'16,"0"0"-19"-16,0 0-16 0,0 0-8 0,0 0-10 16,0 0-9-16,0 0-3 0,0 0-11 0,0 0 4 15,0 0-2-15,0 0-13 0,0 0-20 0,0 0-32 16,0 0-26-16,0 0-68 0,0 0-137 0,23-4 44 15</inkml:trace>
  <inkml:trace contextRef="#ctx0" brushRef="#br1" timeOffset="1.28687E6">28495 13858 369 0,'0'0'216'0,"0"0"-25"0,0 0-16 0,-7-7-17 16,7 7-6-16,0 0-10 0,0 0-7 0,0 0-8 15,0 0-7-15,0 0-12 0,0 0-10 0,0 0-8 16,0 0-7-16,0 0-5 0,0 0-5 0,0 0-9 16,0 0-5-16,0 0-3 0,0 0-9 0,0 0-2 0,0 0-4 15,0 0-1-15,0 0-5 0,0 0-5 0,0 0 0 16,0 0-4-16,0 0-5 0,0 0 1 0,0 0-4 16,0 0 0-16,0 0-5 0,24-4 1 0,-24 4-4 15,17 4 1-15,-17-4-3 0,18 3 1 0,-7-1 0 16,-2 0-3-16,8 3 0 0,-1-2-1 0,0-1-2 15,-4 2 0-15,-2-1 0 0,1 0 2 0,-2-1-3 16,0 0 1-16,-9-2-3 0,17 3 6 0,-8 0-7 0,0-1 0 16,-9-2 5-16,15 3 0 0,-8 0-1 0,2-1-3 15,-9-2 4-15,18 4 0 0,-11-2-3 0,3-1-1 16,-10-1 1-16,18 4 0 0,-7-4 2 0,4 3 0 16,2-1-4-16,-2 0 2 0,-2 1-1 15,-3 0 0-15,1-1-2 0,0 0 2 0,-2 1 0 0,-9-3-1 16,17 5 1-16,-8-3-4 0,-1 1 2 0,0 1 4 15,-8-4-4-15,18 4 4 0,-10-1-4 0,0-1 2 0,1 1 0 16,-9-3 1-16,15 6 1 0,-6-3 0 16,-9-3 0-16,15 5-4 0,-6-3 6 0,2 0-4 0,-11-2 1 15,16 4 0-15,-9-1-1 0,2 1 0 0,-9-4-1 16,25 5 0-16,-17-2 3 0,0-1-2 0,0 1 2 16,-8-3-4-16,15 4 1 0,-6-3 0 15,-9-1 0-15,14 5 0 0,-7-2 0 0,1 0 0 0,-8-3 2 16,15 5 1-16,-7-2-2 0,-8-3 0 0,13 5 3 15,-7-3 3-15,-6-2 1 0,14 5-1 0,-9-1-2 16,-5-4 5-16,14 5-1 0,-14-5-2 0,13 4 0 0,-7 0 1 16,-6-4-1-16,16 4 1 0,-8-4-4 0,0 3 4 15,-8-3-4-15,15 5 0 0,-15-5-1 0,14 4-2 16,-7-4 1-16,-7 0 2 0,16 5-5 0,-10-4 4 16,-6-1-1-16,15 2 1 0,-7 0-1 0,-8-2-2 15,16 3-1-15,-7-1 5 0,-9-2-3 0,14 4 0 16,-5-3-3-16,-1 2 4 0,0-2 1 0,2 2-2 15,-1-3-1-15,-1 3-1 0,2-1 2 0,-10-2-1 0,16 3 1 16,-7-1-2-16,-9-2 0 0,14 2-1 16,-6 1 2-16,-8-3 5 0,16 3-7 0,-9-2 3 0,-7-1 1 15,14 3 1-15,-14-3-5 0,15 3 3 16,-8-1 0-16,-7-2-2 0,13 5 1 0,-13-5 1 0,14 0 0 16,-7 4-1-16,-7-4-1 0,15 1 5 0,-7 1-3 15,-8-2 7-15,14 2 2 0,-7 1 0 0,-7-3-4 16,18 3 1-16,-9-2-3 0,1 1 2 0,1 0-5 15,-2-1-2-15,-9-1-1 0,18 3-3 0,-10-2 1 16,-8-1 1-16,26 2-6 0,-15 1 6 0,0-3 0 0,-2 2 5 16,-9-2-3-16,18 3-2 0,-7 0 1 15,-11-3 2-15,15 2-1 0,-5-2 1 0,-10 0-1 0,18 1 1 16,-8 1-2-16,5-1 2 0,-1 1-2 0,3 0-1 16,-5-1-3-16,-1 0-4 0,-2 0-2 0,-9-1-4 15,20 0 2-15,-11 0 1 0,-9 0-5 0,20 3 9 16,-12-3-3-16,2 1 2 0,-10-1 2 0,20 0-1 0,-11 0-4 15,-9 0 3-15,20 3-1 0,-13-3 6 16,-7 0-1-16,20 0 0 0,-9 0 3 0,-11 0-3 16,19 2 3-16,-2 0 0 0,-5-1-5 0,-1 1 3 0,7-4 6 15,-5 4-3-15,3-2 0 0,-5 2-1 0,1-1-1 16,4-1 2-16,-2 2 2 0,-2-2-5 0,-1 0-3 16,-11 0 6-16,18 0-4 0,-8 2 1 0,-10-2 3 15,18 0-9-15,-9 0 4 0,-9 0 7 0,18 0-3 16,-11 3 0-16,-7-3 10 0,18 0-5 0,-18 0 0 15,17 0-3-15,-10 0 7 0,-7 0 1 0,18 0 0 16,-18 0 0-16,15 0 0 0,-15 0-1 0,16 0 1 0,-16 0 1 16,19 0-4-16,-13 1 1 0,-6-1 1 0,15 0-1 15,-15 0 0-15,15 0-6 0,-15 0 4 0,15 1 5 16,-15-1-6-16,11 2 3 0,-11-2-4 0,0 0 4 16,0 0-1-16,20 0 2 0,-20 0 0 0,12-2 5 15,-12 2-2-15,11 2 6 0,-11-2 1 0,13 0 3 16,-13 0-4-16,12-2 2 0,-12 2-4 0,0 0 1 0,13 2-2 15,-13-2 3-15,0 0-9 0,12 0 8 16,-12 0-5-16,0 0 0 0,10 0 2 0,-10 0-1 16,0 0-1-16,0 0-3 0,0 0-2 0,11 0 3 0,-11 0 0 15,0 0 3-15,0 0-8 0,0 0 4 0,0 0-1 16,0 0-4-16,0 0-2 0,0 0-9 0,0 0-10 16,0 0-19-16,0 0-23 0,0 0-30 0,0 0-31 15,0 0-37-15,0 0-186 0,0 0-415 0,0 0 116 16</inkml:trace>
  <inkml:trace contextRef="#ctx0" brushRef="#br1" timeOffset="1.29282E6">31111 14038 447 0,'1'-11'298'0,"-1"11"-28"0,0 0-28 0,0 0-22 0,4-9-18 16,-4 9-25-16,0 0-7 0,0 0-7 0,0 0-6 15,0 0-9-15,0 0 3 0,0 0-11 16,0 0-2-16,0 0-20 0,22 25 2 0,-17-11-10 0,-1 2-8 16,0 0-3-16,1 0-14 0,0 1-3 0,0 1-11 15,-1-1-1-15,0-1-12 0,1 1-4 0,3 0-11 16,-5-1-5-16,4-3-17 0,-1 1-3 0,-3-4-18 15,1 2-8-15,-2-4-16 0,2 1-16 0,-4-9-15 16,6 12-13-16,-6-12-16 0,2 10-27 0,-2-10-20 16,0 0-29-16,5 7-23 0,-5-7-41 0,0 0-172 0,0 0-473 15,0 0 133-15</inkml:trace>
  <inkml:trace contextRef="#ctx0" brushRef="#br1" timeOffset="1.29324E6">31032 14062 294 0,'0'0'337'0,"0"0"-50"0,0 0-40 0,0 0-21 15,0 0-29-15,0 0-21 0,12-19-19 0,-12 19-16 16,15-7-15-16,2 1-15 0,-2 2-9 0,3 0-12 15,-3 1-7-15,15-3-15 0,-8 3-4 0,-1 2-7 0,-2 1-3 16,0 0-6-16,1 1 3 0,-2 3-4 16,2 1 1-16,-6 1-4 0,2 2 0 0,-1 0-1 0,-1 3-5 15,-1-1-4-15,-3 3 3 0,0-1-8 0,1 3-2 16,-3-2-2-16,0 1-1 0,-3 0-2 0,2 1-3 16,1-2-3-16,-3 1 1 0,-2 1-3 0,1-3 0 15,-4 0 2-15,0-12 2 0,2 24 4 0,-2-12 3 16,0 0 4-16,0-12 5 0,-4 18 6 0,4-18-6 15,-7 15 5-15,2-7-2 0,5-8-4 0,-11 15 2 16,5-10 0-16,6-5 0 0,-21 17-11 0,8-8 6 0,-3-3-6 16,0 2 12-16,-2-5-13 0,0 3-4 0,0-4-1 15,0 3-5-15,1-3-8 0,1-2-12 0,0 2-13 16,2-2-18-16,14 0-23 0,-19-2-24 0,19 2-32 16,0 0-35-16,-23-3-43 0,23 3-59 0,-9-6-175 15,9 6-511-15,0 0 142 0</inkml:trace>
  <inkml:trace contextRef="#ctx0" brushRef="#br1" timeOffset="1.2942E6">31574 14325 407 0,'0'0'194'0,"0"0"-22"0,12-5-18 15,-12 5-20-15,0 0-8 0,15-2-11 0,-15 2-10 16,0 0-10-16,16-2-5 0,-16 2-2 0,0 0 0 16,15 0-7-16,-15 0 3 0,0 0-3 0,0 0-12 15,17 0 2-15,-17 0-4 0,0 0-4 0,0 0-1 16,13 2-7-16,-13-2 5 0,0 0 5 0,0 0-4 15,6 8 1-15,-6-8-4 0,0 0-4 0,0 0 0 0,-2 18-2 16,2-18 4-16,0 0-2 0,-9 28 2 16,5-18 2-16,-2-1-2 0,-2-2 4 0,1 7-2 15,-3-3-3-15,2 2-5 0,0-3 1 0,3-2 2 0,5-8-10 16,-9 16 4-16,5-10-4 0,4-6-5 0,-7 14-3 16,7-14-3-16,-5 12-8 0,5-12 2 0,-2 10-5 15,2-10-2-15,0 0-2 0,0 0 2 0,4 22-6 16,-4-22-2-16,12 11-17 0,-5-6-14 0,-7-5-2 15,17 4-7-15,-5-3-9 0,3 2-9 0,1 0-11 16,0-2-7-16,0 0-11 0,-3-1-14 0,-13 0-17 16,21 0-16-16,-21 0-17 0,0 0-29 0,22 0-39 15,-22 0-151-15,0 0-428 0,0 0 120 0</inkml:trace>
  <inkml:trace contextRef="#ctx0" brushRef="#br1" timeOffset="1.29485E6">31576 13727 290 0,'7'-6'326'0,"-7"6"-46"0,0 0-17 15,0 0-22-15,0 0-13 0,0 0-16 0,0 0-15 0,0 0-15 16,0 0-15-16,0 0-7 0,0 0-18 0,14 21-3 15,-14-21-16-15,4 15-10 0,-4-15-14 0,4 15-5 16,-4-15-10-16,3 16-8 0,-3-16-10 0,4 13-5 16,-4-13-14-16,2 15-1 0,-2-15-20 0,3 13-17 15,-3-13-18-15,5 8-25 0,-5-8-16 0,0 0-27 0,2 12-24 16,-2-12-21-16,0 0-24 0,0 0-20 0,0 0-33 16,6 7-174-16,-6-7-447 0,0 0 125 15</inkml:trace>
  <inkml:trace contextRef="#ctx0" brushRef="#br1" timeOffset="1.29508E6">31453 13730 521 0,'0'0'277'0,"0"0"-34"0,0 0-37 15,0 0-22-15,0 0-20 0,0 0-21 0,0 0-18 16,0 0-14-16,0 0-13 0,29-16-16 0,-9 13-13 15,-2 3-11-15,0-3-20 0,3 3-15 0,-2 0-9 16,11 1-17-16,-8-1-7 0,-3 2-5 0,-19-2-13 16,24-2-11-16,-24 2-5 0,16 5-22 0,-16-5-6 15,9 7-39-15,-9-7-27 0,6 4-102 0,-6-4-284 0,0 0 81 16</inkml:trace>
  <inkml:trace contextRef="#ctx0" brushRef="#br1" timeOffset="1.29531E6">31435 13921 295 0,'0'0'351'0,"0"0"-39"0,0 0-29 0,0 0-27 0,0 0-22 0,0 0-22 0,0 0-20 16,18 13-23-16,-18-13-20 0,16 3-19 0,1-1-13 16,-3-1-19-16,2-1-23 0,2 1-28 15,-3-1-35-15,3 0-35 0,-2 0-33 0,-16 0-33 0,25 0-19 16,-9-2-27-16,-3 2-26 0,-13 0-155 0,20 2-375 15,-20-2 107-15</inkml:trace>
  <inkml:trace contextRef="#ctx0" brushRef="#br1" timeOffset="1.29572E6">31785 13938 433 0,'0'0'280'0,"0"0"-27"0,0 0-31 0,0 0-21 0,0 0-22 15,0 0-16-15,11 10-19 0,-11-10-12 16,0 0-17-16,0 0-6 0,5 10-19 0,-5-10-8 16,0 0-6-16,0 0-12 0,1 13-5 0,-1-13-5 15,0 0-5-15,0 0-6 0,0 0-3 0,0 0-4 0,0 11-3 16,0-11-2-16,0 0-10 0,0 0-6 0,0 0-3 15,0 0-4-15,0 0-5 0,0 0-3 0,0 0-6 16,0 0-7-16,0 0-5 0,0 0 2 0,0 0-7 16,0 0 6-16,13-28 1 0,-13 28-2 0,0 0 5 15,2-13 2-15,-2 13 0 0,0 0 2 0,0 0 0 0,4-10 2 16,-4 10 4-16,0 0 3 0,8-7-3 0,-8 7 11 16,0 0 6-16,0 0 7 0,13-3 5 15,-13 3 4-15,0 0 0 0,0 0 7 0,22 0-2 0,-22 0 6 16,0 0 1-16,13 8 4 0,-13-8-2 0,9 4 1 15,-9-4 0-15,8 8-3 0,-8-8-3 0,6 13-7 16,-6-13 0-16,7 12-2 0,-7-12-1 16,6 11-1-16,-6-11-5 0,8 10-7 0,-8-10-16 0,6 11-23 0,-6-11-19 15,4 7-32-15,-4-7-30 0,0 0-34 0,0 0-22 16,5 11-47-16,-5-11-163 0,0 0-441 0,0 0 123 16</inkml:trace>
  <inkml:trace contextRef="#ctx0" brushRef="#br1" timeOffset="1.29639E6">32093 13896 369 0,'0'0'325'15,"0"0"-35"-15,-11-5-33 0,11 5-17 0,0 0-28 0,0 0-15 16,0 0-11-16,0 0-8 0,0 0-14 0,-25 14-19 15,25-14-6-15,-8 11-18 0,8-11-6 0,-7 13-11 16,7-13-12-16,-5 12-12 0,5-12-4 0,-3 16-8 16,3-16-8-16,-2 13-5 0,2-13-8 0,0 0-8 15,0 17-1-15,0-17-16 0,0 0-7 0,3 11-18 16,-3-11-8-16,0 0-2 0,0 0-10 0,14 6-2 16,-14-6-7-16,0 0-2 0,0 0-5 0,0 0-6 0,24-13-5 15,-24 13-11-15,16-16 1 0,-8 2-11 0,2 0-1 16,-1-2-1-16,4-7-4 0,-3 1 6 0,-2-4 4 15,1 5 9-15,-2 4 9 0,0 2 14 0,-3 4 1 16,1-4 3-16,-3 1 14 0,2 6 16 0,-4 8 7 16,6-12 3-16,-6 12 8 0,4-12 12 0,-4 12 13 15,0 0 16-15,8-5 14 0,-8 5 20 0,0 0 3 16,0 0 18-16,0 0 3 0,11 31 0 0,-9-16-8 16,-1 0-11-16,-1 1-7 0,0 14-13 0,0-8-2 15,-1-3-32-15,-1-3-26 0,2-1-36 0,0 2-47 0,-2-3-58 16,0 0-72-16,-2-5-275 0,4-9-562 0,0 19 155 15</inkml:trace>
  <inkml:trace contextRef="#ctx0" brushRef="#br0" timeOffset="1.30198E6">27444 12851 502 0,'0'0'341'16,"0"0"-36"-16,-5-11-23 0,5 11-29 0,0 0-24 0,0 0-23 16,0 0-18-16,0 0-23 0,-2-10-10 0,2 10-22 15,0 0-9-15,0 0-4 0,0 0-6 0,0 0 5 0,0 0-10 16,-3 29-13-16,3-13-7 0,-3 0 1 15,-2 11-11-15,-1-1-2 0,4-4-22 16,-2 5 5-16,0-6-6 0,2-4-2 0,0 0-5 0,0 0-8 0,1-2-5 16,-1 1 0-16,-1-3-10 0,2-1 5 0,-1-3-8 15,2-9 0-15,-5 15 0 0,5-15-6 0,-1 12-1 16,1-12 1-16,0 0-1 0,-2 12-6 0,2-12-11 16,0 0 1-16,0 0-3 0,0 0-1 0,0 0-1 15,0 0-6-15,0 0-2 0,-5-31 6 0,6 12-4 16,0-9 4-16,-2-5-4 0,4-1 4 0,-2 0 1 0,2 2-2 15,-1-1-1-15,0 4 6 0,1-2 2 16,1 3-4-16,-1 0 0 0,1 2 4 0,0 5-1 0,0 2-2 16,0 4 2-16,1-1-7 0,2 1 7 0,-1 2-1 15,1 0 6-15,-1 2 0 0,-1 2-1 0,0 2 0 16,-5 7 2-16,11-12-4 0,-6 7 3 0,-5 5-5 16,11-5-3-16,-11 5 5 0,13-2-3 0,-13 2 4 15,10 0 1-15,-10 0-4 0,15 9 3 0,-6 3-2 0,0 3 1 16,-2 0-5-16,-3 2 7 0,0 10-2 15,2 1 4-15,-4-6-7 0,-2 5 7 0,-2-5 6 16,1-3-12-16,-2-4 8 0,-2 1-4 0,0-1 0 0,-1-1 8 16,1 0 3-16,0-3-3 0,1-2-5 0,-1 1-1 15,0-3 1-15,-2 0 0 0,1-4-20 0,6-3-24 16,-9 12-22-16,4-10-38 0,5-2-37 0,0 0-44 16,-14 4-53-16,14-4-224 0,0 0-551 15,0 0 152-15</inkml:trace>
  <inkml:trace contextRef="#ctx0" brushRef="#br0" timeOffset="1.30243E6">27661 13080 516 0,'2'-8'330'15,"-2"8"-34"-15,0 0-29 0,0 0-22 0,0 0-26 16,0 0-17-16,0 0-24 0,0 0-6 0,0 0-12 16,0 0-9-16,0 0-11 0,0 0-11 0,0 0-12 0,0 0-12 15,0 0-11-15,0 0-13 0,0 0-3 16,18 15-9-16,-18-15-6 0,8 12-2 0,-4-7-13 15,1 2-11-15,1 0-20 0,0 0-22 0,1 1-27 0,-2-2-35 16,2-1-32-16,0-1-35 0,-7-4-37 0,12 10-33 16,-9-6-35-16,-3-4-142 0,0 0-456 0,18 2 126 15</inkml:trace>
  <inkml:trace contextRef="#ctx0" brushRef="#br0" timeOffset="1.30264E6">27835 13026 317 0,'0'0'320'0,"-23"10"-34"0,17-3-40 16,-5 2-31-16,-1 3-26 0,1-1-26 0,1-3-17 15,-1 1-18-15,1 3-16 0,2-3-21 0,-4 2-21 16,4-2-33-16,0-2-34 0,0 0-40 0,8-7-45 16,-10 11-51-16,5-7-141 0,5-4-327 0,0 0 93 0</inkml:trace>
  <inkml:trace contextRef="#ctx0" brushRef="#br0" timeOffset="1.30378E6">31776 15320 279 0,'-2'-12'388'0,"2"12"-48"0,0 0-32 0,0 0-23 0,0 0-21 16,0 0-18-16,0 0-15 0,0 0-17 0,0 0-7 15,0 0-8-15,0-14-10 0,0 14-11 0,0 0-7 16,0 0-10-16,0 0-9 0,0 0-4 0,0 0 0 16,0 0-2-16,0 0-3 0,0 0-7 0,0 0-12 15,0 0-14-15,0 0-13 0,0 0-11 0,5 43-7 0,-3-29-9 16,2 1-8-16,-1-4-7 0,3 4-16 16,-1 0-17-16,0-3-19 0,1-1-21 0,-1 0-21 0,-1-3-24 15,2 1-30-15,-6-9-27 0,12 15-24 16,-7-9-28-16,-5-6-30 0,11 11-33 0,-2-9-15 0,-9-2-14 15,17 3-21-15,-17-3-177 0,14-1-555 0,-14 1 153 16</inkml:trace>
  <inkml:trace contextRef="#ctx0" brushRef="#br0" timeOffset="1.30399E6">31988 15237 556 0,'-16'6'327'15,"1"-1"-35"-15,-2 3-21 0,2 2-21 0,-3-1-20 0,-5 7-22 16,3-2-21-16,-4 4-15 0,1-1-24 0,5 0-15 16,-4 1-14-16,3-2-15 0,6-1-11 0,1-2-25 15,-1 0-27-15,2-1-31 0,0-2-46 0,4-1-42 0,-2-2-49 16,5 3-40-16,4-10-55 0,-7 11-124 16,7-11-416-16,0 0 119 0</inkml:trace>
  <inkml:trace contextRef="#ctx0" brushRef="#br0" timeOffset="1.30565E6">32078 15562 208 0,'0'0'239'0,"0"0"-34"0,0 0-19 15,0 0-13-15,0 0-13 0,0 0-16 0,0 0-8 16,0 0-14-16,0 0-10 0,0 0-9 0,0 0-12 15,-8-10-13-15,8 10-4 0,0 0-10 0,0 0-6 16,0 0-3-16,0 0-4 0,0 0-3 0,0 0-5 16,0 0-2-16,0 0-2 0,0 0 4 0,0 0 0 15,0 0 2-15,0 0 3 0,0 0 1 0,0 0 3 16,0 0 3-16,0 0-4 0,0 0 6 0,0 0-2 16,0 0-3-16,0 0-1 0,0 0 0 0,0 0-5 0,0 0-6 15,0 0 2-15,0 0-8 0,0 0 2 0,0 0-6 16,0 0-2-16,0 0-2 0,0 0-1 0,0 0-1 15,0 0-3-15,0 0-1 0,0 0-1 0,0 0 1 16,0 0 5-16,0 0 6 0,0 0 6 16,0 0-2-16,0 0-3 0,0 0-1 0,0 0 7 0,0 0-7 15,0 0 6-15,-2 28 0 0,2-28-9 0,-2 16 1 16,0-1-7-16,-1-1-6 0,3-14 2 0,-4 23-5 16,2-9 2-16,0 0 0 0,2-14-11 0,-2 22-11 0,2-22-18 15,-2 17-20-15,2-17-20 0,-3 14-28 0,3-14-27 16,0 0-31-16,-2 14-42 0,2-14-41 0,0 0-180 15,0 0-495-15,0 0 136 0</inkml:trace>
  <inkml:trace contextRef="#ctx0" brushRef="#br0" timeOffset="1.31078E6">15778 2280 381 0,'0'0'196'16,"0"0"-11"-16,0 0-15 0,4-4-13 0,-4 4-2 16,0 0-9-16,0 0-2 0,0 0-6 0,0 0-6 15,0 0-9-15,0 0-1 0,0 0-8 0,0 0-8 16,0 0-5-16,0 0-10 0,0 0-9 0,0 0-6 15,0 0-9-15,0 0-7 0,0 0-8 0,0 0-4 16,0 0-5-16,0 0-1 0,0 0-7 0,0 0 0 16,0 0 1-16,0 0-4 0,0 0-3 0,0 0-2 0,0 0 3 15,0 29-1-15,-2-15-3 0,2 3-1 0,-2-1-2 16,1 1-4-16,-1-1 4 0,0 1-6 0,2 0-3 16,0-2-1-16,0 1 2 0,4-2-8 0,-4 1-18 15,-2-1-11-15,2-2-19 0,0-12-20 0,0 17-25 16,0-17-19-16,2 13-22 0,-2-13-24 0,0 0-23 15,0 0-22-15,5 7-125 0,-5-7-380 0,0 0 107 16</inkml:trace>
  <inkml:trace contextRef="#ctx0" brushRef="#br0" timeOffset="1.31123E6">15681 2255 321 0,'0'0'159'15,"0"0"-23"-15,0 0-29 0,0 0-4 0,4-18-11 0,-4 18-3 16,0 0-12-16,7-9 7 0,-7 9-8 0,0 0-2 15,9-9-7-15,-9 9 1 0,11-7-8 0,-6 3-4 0,-1-3 0 16,-4 7-3-16,11-7-4 0,-4 2-2 16,-7 5-4-16,12-7 7 0,-6 5-5 0,-6 2 3 15,14-4-2-15,-14 4 0 0,13-3-3 0,-13 3-4 0,13 0 0 16,-13 0-3-16,14 5-4 0,-14-5-2 0,13 6-1 16,-8-2 0-16,-5-4 0 0,11 10-1 0,-8-5 2 15,-3-5-1-15,6 12-1 0,-2-6 0 0,-4-6-4 16,2 14 2-16,-2-14 3 0,-2 15-1 0,2-15 1 15,-4 16-2-15,0-9 0 0,1 0-1 0,-1 1 3 16,4-8-6-16,-9 14 0 0,4-6-2 0,3-1-2 0,-4 0-3 16,6-7-1-16,-9 12-3 0,5-5 0 15,4-7-3-15,-8 10-5 0,4-5-5 0,4-5-11 0,-7 9-11 16,7-9-10-16,0 0-18 0,-7 10-32 0,7-10-37 16,0 0-35-16,-4 4-169 0,4-4-387 0,0 0 110 15</inkml:trace>
  <inkml:trace contextRef="#ctx0" brushRef="#br0" timeOffset="1.31164E6">15914 2401 309 0,'0'0'260'0,"0"0"-37"0,0 0-21 0,7 20-23 16,-7-20-16-16,3 17-17 0,-3-17-21 0,4 17-14 15,-2-8-10-15,5 4-11 0,-1-2-11 0,-3-1-10 0,-3-10-6 16,7 15-8-16,-1-9-12 0,-6-6-12 0,5 13-12 16,-5-13-15-16,9 7-13 0,-9-7-12 0,0 0 3 15,12 3-5-15,-12-3-3 0,0 0 7 0,19-10 3 16,-19 10 5-16,12-10 4 0,-8 3 7 0,5-6 9 15,-5 1 8-15,1-2 4 0,-3 2 7 0,0 0 4 0,-2 12 8 16,0-19 2-16,0 19-1 16,0-18-1-16,-4 4-2 0,1 2-2 0,-1 4 3 0,-2 0-1 0,3 1 2 15,3 7-1-15,-11-7-4 0,4 3-5 0,7 4 1 16,-11-4-5-16,11 4 0 0,-16 1-3 0,16-1-5 16,-13 6 2-16,6-2-6 0,-2 1-14 0,2 1-25 15,7-6-16-15,-8 12-24 0,8-12-27 0,-7 12-44 16,7-12-31-16,-5 13-143 0,5-13-368 0,0 11 104 15</inkml:trace>
  <inkml:trace contextRef="#ctx0" brushRef="#br0" timeOffset="1.31198E6">16076 2377 344 0,'20'9'215'0,"-20"-9"-20"16,0 0-17-16,4 11-14 0,-4-11-10 0,1 14-14 16,-1-14-8-16,-3 17-7 0,1-3-8 0,0-1-9 15,2-13-6-15,-4 19-8 0,3-9-8 0,1-10-6 0,-2 25-8 16,-2-11-8-16,2-2-5 0,2-1-5 15,0-11-5-15,0 18-5 0,0-18-6 0,0 15-2 16,0-15-7-16,0 14 0 0,0-14-9 0,0 12-1 0,0-12-5 16,0 0-9-16,6 12-9 0,-6-12-7 0,5 9-9 15,-5-9-5-15,0 0-11 0,11 6-9 0,-11-6-14 16,12 6-13-16,-12-6-25 0,0 0-12 0,13 8-28 16,-13-8-28-16,7 5-97 0,-7-5-313 0,0 0 91 15</inkml:trace>
  <inkml:trace contextRef="#ctx0" brushRef="#br0" timeOffset="1.31236E6">16312 2433 350 0,'0'0'240'0,"0"0"-31"0,0 0-14 16,0 0-13-16,-11 36-15 0,7-28-12 0,1 6-16 15,1-3-14-15,0 0-9 0,-3 3-11 0,4-2-11 16,1-12-10-16,-4 20-6 0,4-20-7 0,2 17-4 15,-2-17-9-15,-4 15-8 0,4-15-1 0,0 14-6 0,0-14-5 16,2 12-6-16,-2-12 2 16,3 13-4-16,-3-13-4 0,5 11-6 0,-5-11-5 0,4 8-12 0,-4-8-13 15,9 10-12-15,-9-10-22 0,6 4-13 0,-6-4-21 16,0 0-20-16,17 7-12 0,-17-7-9 16,11-2-11-16,-11 2-1 0,0 0-6 0,20-2-104 0,-20 2-287 15,11-6 84-15</inkml:trace>
  <inkml:trace contextRef="#ctx0" brushRef="#br0" timeOffset="1.31274E6">16474 2526 382 0,'2'-10'256'15,"-2"10"-29"-15,0 0-25 0,0 0-17 0,0 0-18 16,0 0-13-16,0 0-16 0,0 0-13 0,0 0-15 16,0 0-11-16,5 31-10 0,-5-31-6 0,2 13-9 15,-2-13-7-15,7 13-8 0,-5-6-5 0,-2-7-8 16,9 13-3-16,-6-5-8 0,-3-8-3 0,6 8-3 16,-6-8-9-16,9 10-9 0,-9-10-6 0,13 7-6 15,-13-7-4-15,12 3-8 0,-12-3-6 0,11 1 1 16,-11-1 1-16,0 0-6 0,20-8 7 0,-13 3 1 15,-1 0 7-15,-6 5 4 0,10-11 0 0,-4 3 9 0,-3 0 4 16,-1 0 9-16,0-1 4 0,0-5 6 0,0-1 4 16,-2 1 8-16,-2-1 3 0,0 3 8 0,-2 2 0 15,1 1 3-15,-1 1-3 0,4 8 2 0,-9-13-5 16,2 10-8-16,7 3-2 0,-14-7-6 0,14 7-8 16,-16 1-12-16,16-1-25 0,-22 10-42 0,6-2-58 15,3 4-76-15,-3-2-194 0,-5 11-456 0,7-4 128 16</inkml:trace>
  <inkml:trace contextRef="#ctx0" brushRef="#br0" timeOffset="1.33293E6">16372 13002 324 0,'-6'-7'248'0,"6"7"-36"16,-4-7-19-16,4 7-14 0,-5-5-22 0,5 5-9 16,-7-5-8-16,7 5-7 0,-9-5-9 0,9 5-8 0,0 0 0 15,-6-5-9-15,6 5-6 0,-7-4-5 16,7 4-9-16,-7-3 0 0,7 3-19 0,-9-5 5 0,9 5-3 16,-9 0-4-16,9 0 0 0,-11 0-13 0,11 0 6 15,-16 3-4-15,9-1-5 0,1 1-6 0,1 1-2 16,-4-1-4-16,2 3-2 0,-1 0 0 0,-2 5-2 15,-1 2-3-15,5-1 2 0,-1 2 0 0,0 1 0 16,4 4-4-16,-3 8 6 0,-3 0-6 0,5 2 4 16,-4 1-7-16,6 4 5 0,0-2 1 0,-2 4-1 15,-1-6-1-15,1 6-1 0,4 0-2 0,-4-2 2 0,1 2-5 16,3 1 1-16,0-1-4 0,0 3 2 0,0-5-5 16,-2 2 13-16,0-1-7 0,2-2 1 0,-3-1-5 15,1 3 9-15,0-2-5 0,1 0 9 0,2-1-7 16,1 3 2-16,-5-3-4 0,3 2-2 0,-2-4 5 15,0 3-2-15,0 0-9 0,4 0 3 0,-6-3-1 16,2-1 0-16,-1 1-5 0,3-1-3 0,-4-2 3 0,2 1-4 16,-3 1-1-16,0-2 2 0,1-5-3 0,0-3 1 15,1 7-5-15,-3-5 4 0,2-3 1 0,1-3-6 16,-2 0 10-16,1-2-12 0,1 1 6 0,-3 0-9 16,2 1 8-16,-1-6 4 0,-2 3-10 0,2-3-1 15,1-1 1-15,-2-1 4 0,3 0-6 0,-3-2 6 16,6-5-6-16,-8 13 3 0,2-9-2 0,6-4-8 15,-7 10-3-15,3-6 3 0,4-4-12 0,-10 5 3 16,10-5-11-16,-6 1 6 0,6-1 0 0,0 0-4 0,0 0 2 16,-15-3 2-16,15 3 3 0,-10-4-3 0,6-2 2 15,-3 4 1-15,7 2 2 0,-11-9 3 0,4 5-4 16,2-2 0-16,5 6-1 0,-6-8-2 0,1 1-6 16,3 3-6-16,0-4 6 0,-2 0-2 0,4 8-1 15,0-16-8-15,2 3-8 0,0-1 4 0,0 2-1 0,3-3 1 16,1 3 0-16,4-1 3 0,-1 2 2 15,-3 0 4-15,3 2 0 0,3-1 10 0,-6 2 0 16,0 2 1-16,-1 0 5 0,-5 6 1 0,10-7 6 0,-10 7 5 16,6-8 8-16,-6 8 3 0,5-4 7 15,-5 4-1-15,0 0-7 0,0 0 8 0,0 0-1 0,0 0 2 16,0 0-1-16,18 9-1 0,-18-9 1 0,6 14-1 16,-3-4-2-16,-1 4 0 0,0 1 4 0,-2 2 3 15,2 11 2-15,-2-1-2 0,0 2 7 0,-2 1 2 16,-2-1 1-16,-1 4 4 0,-1-1 5 0,-2 1-2 0,0 2 8 15,1-1 8-15,-3 2-1 0,2 3 1 16,-1-3-3-16,-2 3 16 0,1-1-2 0,-1 23 4 0,0-15 1 16,2 9-3-16,0-9 1 0,1 12-1 0,-2-2-3 15,3-11 2-15,-1 14-4 0,3-16 0 0,3-5-6 16,-1 2 1-16,3-2-6 0,-2 21-3 0,0-3-6 16,6-15-10-16,-1-6 6 0,1 0-5 0,5 1-2 15,0-2-8-15,3 0 4 0,-2 0-4 0,1-3-2 16,4-1 0-16,-2 0-14 0,1 0-9 0,3-3-17 15,-1-2-12-15,1-2-21 0,4 1-18 0,-2-2-25 0,-6-4-32 16,3 5-39-16,-3-4-45 0,1-4-63 0,-3-3-253 16,4 0-641-16,1 0 175 0</inkml:trace>
  <inkml:trace contextRef="#ctx0" brushRef="#br0" timeOffset="1.33397E6">26215 14888 423 0,'0'0'377'16,"-4"-9"-48"-16,4 9-26 0,0 0-26 0,0 0 2 16,0 0-15-16,0 0-13 0,0 0-11 0,-6 43-17 15,1-11-3-15,0 2-14 0,-3 3-13 0,1 18-13 16,3 2-12-16,1 0-10 0,-6-13-11 0,6-6-13 16,-1 19-7-16,-3-15-6 0,3-5-9 0,3-3-7 0,-2 3-6 15,1-4-10-15,2 1-8 0,-1-4-5 16,-1 2-12-16,2-2-5 0,1-3-6 0,0-6-6 0,1-4-3 15,-2 0-6-15,3-6-5 0,-3-1-5 0,0-10-13 16,2 17-15-16,-2-17-16 0,0 11-19 0,0-11-16 16,0 0-17-16,0 0-33 0,4 11-19 0,-4-11-25 15,0 0-23-15,0 0-15 0,0 0-20 0,0 0-13 0,23-21-10 16,-15 9-20-16,1 2-34 0,-6-1-198 0,-3 11-573 16,6-17 158-16</inkml:trace>
  <inkml:trace contextRef="#ctx0" brushRef="#br0" timeOffset="1.33434E6">25761 15454 338 0,'0'0'392'0,"0"0"-46"0,-15 4-35 16,15-4-18-16,0 0-24 0,0 0-18 0,-9 3-10 15,9-3 0-15,0 0-14 0,0 0-8 0,0 0-12 0,0 0-8 16,23 9-6-16,-3-9-11 0,17 0-15 16,6-3-8-16,24-3-15 0,2-2-13 0,5-4-11 0,0 0-10 15,-2 2-8-15,-6 0-12 0,2 5-10 0,-19 1-11 16,-11-1-7-16,-2 4-8 0,-4-2-7 15,-1 3-2-15,-6 0-9 0,-7-1-10 0,-4 2-15 0,-2-1-19 16,-12 0-12-16,22-1-18 0,-22 1-18 0,14-1-21 16,-14 1-22-16,0 0-17 0,17 1-22 0,-17-1-23 15,0 0-34-15,12-3-37 0,-12 3-43 0,0 0-46 16,0 0-174-16,5-9-594 0,-5 9 163 0</inkml:trace>
  <inkml:trace contextRef="#ctx0" brushRef="#br0" timeOffset="1.33963E6">11418 13242 264 0,'-1'-12'232'0,"1"12"-27"0,0 0-16 0,0 0-24 16,0 0-11-16,0-8-17 0,0 8-10 0,0 0-16 0,0 0-10 16,0 0-13-16,0 0-7 0,0 0-4 0,0 0-10 15,0 0-6-15,1-7-5 0,-1 7-7 0,0 0-5 16,0 0-7-16,0 0 0 0,0 0-2 0,0 0 1 15,0 0 4-15,0 0 4 0,0 0-1 0,0 0-2 16,0 0 3-16,0 0-2 0,0 0-1 0,-4 31-3 16,4-16 0-16,-1 0-3 0,1 0 6 0,2 1-5 15,-2 2-2-15,0-2 3 0,1 13-4 0,0-2 3 16,1-6-2-16,-2 8-3 0,2 0 6 0,0 0-4 0,0 0-1 16,1 0-3-16,1 0 1 0,-2-1-1 0,-1 0 0 15,1 0 6-15,0 2-6 0,-2-1-5 0,1 0 1 16,-1-2-4-16,1 2-1 0,1 0-7 0,-2-3 8 15,0-5 4-15,0 9-2 0,1-4-4 0,-1 2 5 16,0 1 0-16,0-1-1 0,0-1-2 0,1 0 3 0,-1 2 2 16,-2-1 1-16,2-1 2 0,-1-1 2 15,2 3 1-15,-4-1-6 0,2-7-2 0,0 7-2 0,0-5-2 16,1-3-7-16,2 12 3 0,-2-11 6 0,1 6-9 16,1 2 5-16,-2-2-5 0,0-5 0 0,0-4 2 15,2 11-6-15,0-9 7 0,-3-1-3 0,2-4 0 16,0 2 1-16,1-3 6 0,0 3-2 0,0-2 0 15,0 3 6-15,-2 0-10 0,3 11 5 0,-1-9 4 16,0 0-10-16,-2-4 4 0,2 0 1 0,0 2 3 16,0-1-3-16,-1 1 0 0,0-1 5 0,1 1 4 0,-3 0-3 15,2-3 4-15,-2 5 5 0,2-3 0 0,-2 1-3 16,1 0 2-16,-2-1 0 0,1 0 3 0,0 1 0 16,-1 0 0-16,1 1-2 0,-2 10-1 15,3-2 0-15,-3-5-1 0,1-2-11 0,0-3 1 0,0 1 0 16,1-1 1-16,0 0-2 0,0-1-3 0,-1 11-9 15,1-7 8-15,-2-5-5 0,0 2 6 0,2-3-5 16,-1 1-1-16,0 0-1 0,0-1 0 0,-1 0-5 0,-1 3 2 16,3-2 1-16,0 2-1 0,-1-2-4 0,1 2 1 15,-1-2 0-15,0 0 0 0,-1-2-2 0,2 3-2 16,-1-3-4-16,0 2 1 0,1-2-9 0,1-2-13 16,0-11-23-16,-1 16-16 0,1-8-29 0,-1 0-38 15,1-8-44-15,-1 13-41 0,1-13-48 0,2 9-286 0,-2-9-662 16,0 0 182-16</inkml:trace>
  <inkml:trace contextRef="#ctx0" brushRef="#br0" timeOffset="1.34081E6">11418 15656 429 0,'0'0'337'0,"0"0"-38"15,0 0-23-15,0 0-29 0,-9 5-27 0,9-5-21 16,0 0-19-16,0 0-14 0,0 0-10 0,0 0-5 0,0 0-16 16,0 0-8-16,0 0-14 0,0 0-8 15,0 0-1-15,0 0-4 0,0 0-11 0,28 12-3 0,-28-12-9 16,25 3-2-16,-9-2-2 0,3-2-7 0,-2-1 1 16,2 2-4-16,0 0 0 0,-1-1-3 15,2-1-7-15,-3 2 0 0,2-1-6 0,-1 1-2 0,1 0-4 16,1 0-1-16,-3 1-3 0,2 0-4 0,0 0-8 15,11-2 0-15,-6 2-5 0,-2 0 1 0,-2-2-7 0,10 1 2 16,3-2-1-16,2 0-1 0,-3-2-8 16,2-2-6-16,3-1-7 0,4 2 4 0,-5-1-8 15,-4 2 4-15,1-1-1 0,-2 2 6 0,-6-1-3 0,-2 2-3 16,-6 2 0-16,2-3 6 0,-3 1-5 0,2 2 2 16,0 0 9-16,-3-2-8 0,-1 2 4 0,2 2 0 15,-2 0 2-15,1-2-5 0,-3 0 1 0,5 3 1 0,-1-3 1 16,1 2 6-16,3-2-4 0,-2 0-2 15,1 0 1-15,2-2-1 0,8 2-6 0,-5-3 0 0,-2 1-4 16,-1 2 11-16,-2-2-7 0,2 2-1 0,-2 0-2 16,0-1 3-16,0-1 0 0,1 2 3 0,-1 0-3 15,1 3 6-15,-3-3-5 0,1 0 0 0,-1 2 2 16,-1-2 2-16,1 0 4 0,-3 0-5 0,2 2 4 16,0-2-5-16,1 0 1 0,-4 3 2 0,3-3-1 15,0 2-1-15,4-2 4 0,-1 0 1 0,-1 0-3 16,0 0 2-16,2 0 0 0,-1 0-2 0,1 0-8 0,-3 0 9 15,2 0-7-15,0 0 4 0,2 0-1 16,-2 0 4-16,0 0 3 0,0 2-3 0,0-2 0 0,-1 1 0 16,2-1 3-16,0 2-6 0,-3 1 0 0,1-2-2 15,-2 2 6-15,3-3-2 0,-2 1 2 0,-6-1-6 16,5 3 8-16,1-3 1 0,0 3-5 0,-4-1 2 16,-1-1 0-16,-12-1-5 0,28 3 5 0,-14-3-3 15,1 2-4-15,-1-2 6 0,2 0-5 0,3 0 6 0,-3 2-5 16,0-2 4-16,2 2-6 0,-2-1 5 0,-3-1 6 15,-13 0-9-15,23 1 1 0,-5 0 5 0,-2-1-6 16,0 2 4-16,-3-2-1 0,5 0-10 16,-3 2 6-16,2-3 3 0,0 0-10 0,-1 1-1 0,1 0 0 15,-4 0 6-15,5-1-5 0,-1 0-1 0,-3 1-6 16,-14 0 4-16,21-2-1 0,-10 1 3 0,-11 1 6 0,19 0-3 16,-19 0-5-16,16-1 0 0,-16 1-3 15,15-1 7-15,-7-1-9 0,-8 2-6 0,15 0-1 0,-15 0-8 16,14-4-14-16,-14 4-8 0,9-2-9 0,-9 2-12 15,7-4-12-15,-7 4-9 0,0 0-17 0,11-5-12 16,-11 5-22-16,0 0-23 0,11-9-22 0,-7 6-29 16,-4 3-139-16,5-9-433 0,-5 9 122 0</inkml:trace>
  <inkml:trace contextRef="#ctx0" brushRef="#br0" timeOffset="1.34138E6">13995 15511 453 0,'0'0'266'0,"0"0"-32"15,-11 2-29-15,11-2-23 0,0 0-16 0,0 0-13 0,0 0-9 16,0 0-11-16,-11 3-9 0,11-3-6 0,0 0-4 16,0 0-14-16,0 0-4 0,0 0-2 0,0 0-11 15,0 0-5-15,0 0-9 0,0 0-6 0,0 0-7 16,0 0-10-16,0 0-2 0,14 24-9 0,-8-19-5 16,-6-5-12-16,13 5-7 0,-5 0-11 0,-2-1-8 15,-6-4-6-15,14 8-8 0,-14-8-5 0,13 10-2 0,-7-5-3 16,-6-5 2-16,11 8 0 0,-11-8 0 0,11 6 2 15,-11-6 1-15,8 8 4 0,-8-8 1 0,7 4 5 16,-7-4 0-16,0 0 6 0,9 10-3 0,-9-10 6 16,0 0 2-16,7 9 11 0,-7-9 12 0,0 0 8 15,-1 13 14-15,1-13 5 0,0 0 6 0,-11 16 5 16,6-9 2-16,-3 6 2 0,-6-3-2 0,5-1-2 16,-2 1-11-16,1-3-7 0,2 1 5 0,0-1-24 0,8-7-25 15,-13 11-29-15,7-5-43 0,6-6-55 0,-9 9-57 16,9-9-198-16,0 0-464 0,0 0 127 0</inkml:trace>
  <inkml:trace contextRef="#ctx0" brushRef="#br0" timeOffset="1.34245E6">11256 13476 464 0,'0'0'245'0,"0"0"-15"0,-1 7-13 0,1-7-13 16,0 0-11-16,-2 10-8 0,2-10-11 0,-2 8-8 0,2-8-6 15,0 0-3-15,0 9-11 0,0-9 2 0,0 0-11 16,0 0-13-16,-1 12-4 0,1-12-12 16,0 0-7-16,0 0-6 0,-1 12-5 0,1-12-14 0,0 0-3 15,0 0-10-15,0 0-1 0,2 10-5 0,-2-10-10 16,0 0-8-16,0 0-12 0,0 0-5 0,0 0-20 15,0 0 0-15,16-17-8 0,-5 5-7 0,-2-3-5 16,4-10-7-16,0-3-3 0,1 0-3 0,1 0-2 16,-3-1 2-16,1-3 13 0,2 2 1 0,-4-2 1 15,3 3-1-15,-4 8-4 0,0-4 11 0,0 6 1 0,-3 4 4 16,-4 3 3-16,-1 4 4 0,2 1 2 16,-1 1 2-16,-1 1-3 0,-2 5 2 0,5-8 6 0,-5 8 5 15,0 0 5-15,0 0-2 0,0 0 1 0,0 0 4 16,7 19-4-16,-5-10 3 0,1 8-2 0,-2-3-7 15,0 2 1-15,1 0-3 0,-1 2-3 0,-1-3 0 16,1 1 1-16,0-1-5 0,-2-1-15 0,0 1-13 16,1-3-28-16,-2 3-38 0,0-4-52 0,-1-2-59 0,0-2-261 15,3-7-553-15,-5 16 151 0</inkml:trace>
  <inkml:trace contextRef="#ctx0" brushRef="#br0" timeOffset="1.34628E6">11966 14999 450 0,'-6'6'261'0,"6"-6"-22"16,0 0-22-16,0 0-17 0,-5 8-20 0,5-8-11 15,0 0-15-15,0 0-7 0,0 0-6 16,-2 9-10-16,2-9-8 0,0 0-3 0,0 0-5 0,0 0-8 16,0 0-7-16,9 12-8 0,-9-12-2 0,8 3-7 15,0 0-2-15,1 0-10 0,-9-3-6 0,29 3-6 16,-8-4-1-16,7 1-6 0,3-1-8 0,-3-3-3 15,7 0-3-15,1-3-1 0,-4-2-8 0,7-3-2 16,-2-2-7-16,-1 0 1 0,4-1 0 0,18-7-2 0,0-2-7 16,-13 5 0-16,10-6 0 0,-14 2-2 0,-5 4-2 15,0-2 4-15,0 4-7 0,-1-2 4 16,-1-2-12-16,-2 5 12 0,0 0-2 0,-2 0-1 0,-1-2-1 16,-2 5 0-16,-2-4 1 0,-5 5-8 0,3-5 6 15,-2 3-2-15,4-2-6 0,-5 3 6 0,4-2 3 16,-1-3-5-16,2 3 1 0,0-2-2 0,-5 4 1 15,6-2 2-15,-1-3 1 0,-1 3 0 0,-7 1-5 16,1 3 1-16,-3 0-2 0,10-6 6 0,-5 2-2 0,-6 5 0 16,1 0-2-16,-2 1 5 0,-1-2-2 15,2 1-1-15,-1 0-4 0,0 0 6 0,-2 1-3 0,2-1 0 16,0 0 5-16,-2 0-5 0,2-2 0 0,1 2 2 16,10-9-4-16,-1 3 0 0,-4 1-4 0,-4 3 4 15,2 2-1-15,-1 0 1 0,-4-2 1 0,3 0 6 16,1 2-4-16,-2-2 2 0,-1 0 1 0,1 2-3 15,-1-2 0-15,1 1-1 0,-2-1-4 0,1 1 5 0,-1-1 0 16,-2 1-2-16,3 1-2 0,-2 0 2 0,-1-1 3 16,0-1-3-16,-3 1 3 0,4 1-1 0,0 0 1 15,-2 0-2-15,4 1-1 0,-3-2 0 0,1-2 0 16,-1 3 1-16,1-2-4 0,0 1 6 0,0-2-4 16,0 4 4-16,0-2-6 0,-1-2 3 0,-1 0 3 15,-1 4-4-15,0-1-2 0,1-2 6 0,1 0-4 0,2 2 1 16,-3-2 6-16,-1 0-4 0,-1 2 1 15,1-3-3-15,0 6 1 0,-3-2 3 0,-5 9-2 0,8-14 0 16,-5 7-3-16,-3 7 0 0,10-16-4 0,-6 10 0 16,-4 6 1-16,12-20-3 0,-4 11 0 0,-1-4 4 15,1-1-4-15,-1 4 1 0,2-2 6 0,-2 2-2 16,-2 1 0-16,1 2-1 0,-1-2 4 0,-5 9-6 16,11-12 5-16,-7 4 2 0,-4 8 2 0,9-9 2 15,-9 9 0-15,4-8-5 0,-4 8-5 0,0 0-9 16,5-10-17-16,-5 10-14 0,0 0-30 0,0 0-30 0,0 0-33 15,0 0-44-15,0 0-48 0,0 0-183 16,0 0-497-16,-11-19 138 0</inkml:trace>
  <inkml:trace contextRef="#ctx0" brushRef="#br0" timeOffset="1.34678E6">14377 13129 412 0,'0'0'207'0,"-14"-6"-30"0,14 6-16 15,-15-2-22-15,15 2-10 0,-18 0-14 0,18 0-3 16,-19 1-5-16,19-1-12 0,-17 5 1 0,9-3-2 16,0 2-5-16,8-4-6 0,-13 6-2 0,9-1-2 0,4-5 1 15,-5 6-6-15,5-6-3 0,0 0-8 0,0 16-4 16,0-16-3-16,4 13-7 0,-4-13-7 0,8 14-2 15,-2-9-4-15,0 2-3 0,6 6-3 16,-3-4 4-16,0 1-14 0,-2 0 12 0,1-2-4 0,-1 1 2 16,-3-2-1-16,-4-7 6 0,10 16-3 0,-6-8 7 15,1-1 2-15,-5-7 1 0,4 16-3 0,-1-6 4 16,-3-10 2-16,4 15 1 0,-4-15 0 0,0 15 4 0,0-15-10 16,-3 14 8-16,3-14-6 0,-8 15-5 15,2-7-6-15,-2-2-1 0,-5 7-5 0,0-2-7 0,-1-1-7 16,-2 0-22-16,2 2-22 0,-1-5-32 0,-1 1-37 15,1 1-43-15,3-1-49 0,3-3-236 0,9-5-517 16,-16 9 143-16</inkml:trace>
  <inkml:trace contextRef="#ctx0" brushRef="#br0" timeOffset="1.34843E6">12208 13344 322 0,'0'0'123'16,"0"0"-13"-16,0 0-11 0,0 0-22 0,0 0-10 15,0 0-10-15,0 0-20 0,0 0-10 0,0 0-17 16,0 0-20-16,0 0-12 0,0 0-37 0,0 0-37 16,0 0-114-16,0 0 37 0</inkml:trace>
  <inkml:trace contextRef="#ctx0" brushRef="#br0" timeOffset="1.34979E6">12198 13330 298 0,'0'0'197'0,"0"0"-35"15,0 0-2-15,0 0-21 0,0 0-9 0,-14 6-9 16,14-6-5-16,0 0-9 0,0 0-7 0,0 0-10 0,0 0-5 16,-3 7-7-16,3-7-4 0,0 0-9 15,0 0-1-15,2 12-4 0,-2-12 1 0,1 10-5 0,-1-10-2 16,0 12-4-16,2-5 1 0,-2 1-11 0,3 1 5 16,-2-1 1-16,0 1 1 0,1-1-5 0,1 8-1 15,1-2-1-15,1 0 1 0,1 1 0 0,-5-4-2 16,1-2 4-16,3 3-9 0,0 3 5 0,-3-3 1 15,0-1-2-15,1-2 0 0,3 5-7 0,-1 1-1 0,-1 0-2 16,4-2-8-16,-5-1 5 0,-2-4-3 0,3 4 0 16,-1-4-1-16,1 7-2 0,1 0-11 0,1-5 6 15,-1 2 2-15,0 1-3 0,0-1-4 0,0 2 4 16,1-1-3-16,1 1 1 0,-1-2 1 0,1 2-1 16,-2-3 0-16,1-1 4 0,0 3-1 0,1-1-1 15,1 2 2-15,-3-3 0 0,3 3 3 0,-3-4-2 16,3 4 1-16,-3-2-2 0,2 1 1 0,0-2-4 15,-2-1 0-15,1 3 0 0,-3-2 3 0,2-1 4 16,2 2-7-16,1 1 3 0,-2-2-7 0,0 2 1 0,0-2-1 16,-1-1 0-16,2-1 3 0,-1-1-3 15,-1 0-1-15,1-1-12 0,5 7 12 0,-2-2 1 0,-2-2 3 16,2 2-3-16,0 1 7 0,-2-4 4 0,2 5-1 16,1-2 4-16,-4-3-7 0,2 4 4 0,-1-3 1 15,-2-1-2-15,6 3 0 0,-5-2 5 0,1-2-3 16,-2 1-7-16,1-3 8 0,1 6-11 0,0-1 8 15,0-3-6-15,0-1 3 0,-1 0-4 0,1 0-2 0,-1 0 8 16,0 1-3-16,1-1-6 0,2 5-4 16,2-1 1-16,-2-3 4 0,-2 0-2 0,0-1 2 15,-1 0 3-15,0 0 1 0,1-1-2 0,-1 1 1 0,5 4-3 16,-3-2-2-16,2 0 1 0,-5-2-4 0,2-2 2 16,-1 1-1-16,2 1 7 0,-3-1 0 0,3 6-12 15,-1-4 11-15,2-1-3 0,-3 2-1 0,0-1-5 0,0-3-1 16,-1 0 2-16,2 1 3 0,-1-1-4 15,-6-5 6-15,12 8-15 0,-6-3 12 0,2-1-5 0,-8-4 2 16,10 9 3-16,-3-4-11 0,-7-5 5 0,11 6 8 16,-6-1-6-16,-5-5 2 0,12 8-3 15,-5-4 1-15,-7-4-3 0,10 7 10 0,-4-2-18 0,-6-5 14 16,8 6-4-16,-3-1-2 0,-5-5-1 0,11 7 4 16,-6-2-1-16,-5-5 0 0,10 8 1 0,-6-4 2 15,-4-4-3-15,10 7 1 0,-10-7 0 0,9 6-3 16,-9-6 2-16,6 7 5 0,-6-7-4 0,7 4-3 15,-7-4 3-15,8 4-3 0,-8-4-3 0,7 4 5 0,-7-4 2 16,0 0-5-16,10 6-2 0,-10-6 4 0,7 4-4 16,-7-4 7-16,8 5-8 0,-8-5 10 0,0 0-4 15,10 6-6-15,-10-6 5 0,7 4-4 0,-7-4 4 16,0 0-3-16,12 6 5 0,-12-6-7 16,8 4 12-16,-8-4-1 0,0 0-8 0,9 5 4 0,-9-5 1 15,0 0-9-15,11 4 6 0,-11-4-2 0,0 0 0 16,11 5 11-16,-11-5-10 0,7 2-5 0,-7-2 8 15,0 0 3-15,0 0-5 0,14 7 6 0,-14-7-2 0,0 0-1 16,11 6-1-16,-11-6-4 0,8 4 6 0,-8-4-2 16,12 4-3-16,-12-4 5 0,12 4 1 0,-12-4-9 15,13 7 7-15,-13-7-8 0,14 5 2 0,-6-2 4 16,-8-3-1-16,15 6-10 0,-10 0 7 0,-5-6 5 16,12 5 0-16,-12-5-1 0,16 6-5 0,-10-1 12 15,-6-5-8-15,14 7-1 0,-5-2 1 0,-9-5-4 16,13 7-4-16,-7-2 4 0,-6-5 0 0,16 6-4 15,-10-2 4-15,-6-4-1 0,15 7 2 0,-15-7 0 0,14 7 0 16,-6-5 1-16,-8-2-2 0,16 5 2 0,-16-5-5 16,15 4 10-16,-15-4-1 0,14 4-1 0,-14-4-2 15,17 3-5-15,-7-3 0 0,-10 0 4 0,25 2 0 16,-11 0 0-16,2-2-1 0,-1 0 0 0,1 0 3 16,1-2-3-16,-5 4 1 0,3-2-2 0,-2 0 0 0,-1 0 6 15,-12 0-10-15,20 0 9 0,-11 0 0 16,-9 0 1-16,16 3-6 0,-7-3 4 0,-9 0 0 15,14 2-3-15,-14-2-5 0,15 2 10 0,-5 1-2 0,-10-3 3 16,17 2-1-16,-8-2 2 0,9 4 2 0,-4-2-6 16,0-1-2-16,0 1 4 0,2-2-4 0,-2 2-1 15,-2-2 4-15,-2 1 3 0,7 0-7 0,-7 0-4 16,-10-1 2-16,19 3 4 0,-12-3 2 0,-7 0 0 16,15 3-3-16,-15-3 4 0,11 1-6 0,-11-1-2 15,13 3 0-15,-13-3-12 0,14 3-2 0,-14-3-11 0,14 1-11 16,-7-1-10-16,-7 0-14 0,16-1-13 15,-16 1-20-15,17-1-13 0,-17 1-10 0,18-3-18 0,-18 3-21 16,17-3-33-16,-7 0-188 0,-10 3-457 0,17-4 129 16</inkml:trace>
  <inkml:trace contextRef="#ctx0" brushRef="#br0" timeOffset="1.35019E6">14332 14749 338 0,'0'0'364'0,"0"0"-41"0,0 0-29 0,0 0-23 16,0 0-23-16,0 0-23 0,0 0-17 0,2-15-25 15,-2 15-10-15,0 0-15 0,0 0-6 0,0 0-14 16,0 0-2-16,0 0-14 0,0 0-7 0,0 0-17 16,0 0-10-16,0 0-8 0,13 31-7 0,-13-31-5 15,2 17-10-15,2-4-8 0,-4-1-9 0,2-1 4 0,-2-11-12 16,2 18-7-16,-2-18-5 0,3 17-16 0,-3-12-12 15,0-5-17-15,1 14-23 0,1-7-26 0,-2-7-21 16,1 12-27-16,-1-12-22 0,0 0-33 0,0 10-34 16,0-10-23-16,0 0-175 0,0 0-486 0,0 0 136 15</inkml:trace>
  <inkml:trace contextRef="#ctx0" brushRef="#br0" timeOffset="1.35055E6">14259 14782 297 0,'6'-14'283'0,"-6"14"-42"0,5-9-20 15,1 4-18-15,-6 5-17 0,12-8-17 0,-5 3-13 16,1 1-13-16,1-1-8 0,7 1-15 16,0-2-8-16,-5 4-6 0,2 0-14 0,3 2-1 0,-16 0-6 0,25 4-8 15,-16-1 0-15,-1 2-9 0,-8-5 1 0,15 11-10 16,-7-6-5-16,-2 3-8 0,-3 0-1 0,2 0-2 15,0 1-4-15,3 3-6 0,-3-3 1 0,-1 3-10 16,0-3 3-16,-1-1-3 0,-1 1 1 0,-2-9 5 16,5 14-3-16,-3-8 7 0,-2-6 5 0,2 14-1 0,-2-14 9 15,0 15 6-15,0-15 0 0,-4 14 12 0,4-14 2 16,-8 11 10-16,8-11 0 0,-8 11-9 16,2-6 0-16,6-5-3 0,-11 8-6 0,3-6 0 0,8-2-6 15,-11 5-4-15,3-3-1 0,8-2-8 0,-15 2-7 16,15-2 0-16,0 0-23 0,-26-2-6 0,26 2-21 15,-14-2-16-15,14 2-23 0,-14-3-20 0,14 3-29 16,-11-2-28-16,11 2-34 0,-12-8-31 0,12 8-59 16,-10-5-225-16,10 5-579 0,0 0 158 0</inkml:trace>
  <inkml:trace contextRef="#ctx0" brushRef="#br0" timeOffset="1.35479E6">14286 16554 319 0,'6'12'254'0,"-4"0"-39"16,1-3-31-16,-2 3-25 0,4-3-21 0,-3 0-17 15,1 0-14-15,1-1-14 0,1 1-11 0,-3-2-22 16,-2-7-14-16,9 14-14 0,-5-6-18 0,-4-8-10 15,6 13-18-15,-3-6-20 0,-3-7-20 0,6 10-22 16,-6-10-32-16,4 5-90 0,-4-5-236 0,0 0 69 0</inkml:trace>
  <inkml:trace contextRef="#ctx0" brushRef="#br0" timeOffset="1.35518E6">14231 16541 246 0,'9'-11'260'15,"0"1"-25"-15,1 3-21 0,-2 2-18 0,1 1-14 16,0-2-15-16,0 2-11 0,0 0-14 0,-9 4-19 16,17-4-14-16,-1 1-13 0,1 2-6 15,-4 1-12-15,-1 0-7 0,5 2-7 0,-3 1-11 0,-3 1-4 16,0 1-3-16,-2 0-7 0,6 2 2 0,0 1-10 15,-2 2-4-15,1 0-4 0,-3 0-5 0,-3-1-2 16,2 2-2-16,-1 4-1 0,-3-4 1 0,1 1-4 16,2 0-1-16,-4-1-2 0,-1-2 2 0,-3-1 2 15,1-1 3-15,-2-7 6 0,1 16 4 0,0-9 8 0,-1-7 11 16,0 0 1-16,-5 20 5 0,5-20 5 0,-7 13 3 16,7-13-1-16,-9 9 3 0,2-3-3 0,7-6 0 15,-13 8-7-15,13-8-9 0,-16 7 0 0,8-4-6 16,8-3 0-16,-17 4-7 0,17-4-13 0,-15 1-14 15,15-1-24-15,-14 2-19 0,14-2-26 0,0 0-28 16,0 0-23-16,-18-6-41 0,18 6-30 0,0 0-35 0,0 0-142 16,-3-11-439-16,3 11 121 0</inkml:trace>
  <inkml:trace contextRef="#ctx0" brushRef="#br0" timeOffset="1.35581E6">14872 16586 328 0,'0'0'310'0,"0"0"-47"0,0 0-35 15,0 0-32-15,0 0-24 0,0 0-22 0,0 0-14 16,-11-3-19-16,11 3-9 0,0 0-14 0,0 0-8 15,0 0-8-15,0 0-8 0,0 0-7 0,0 0 0 16,0 0-9-16,0 0 5 0,0 0-3 0,0 0 0 0,0 0 1 16,0 0 0-16,0 0-2 0,0 0 0 15,0 0-8-15,0 0 1 0,0 0-3 0,0 0-1 0,0 0-9 16,0 0 1-16,0 0-5 0,0 0 3 0,0 0-4 16,0 0-1-16,0 0-5 0,0 0 1 0,0 0-1 15,0 0-2-15,0 0-1 0,0 0-6 0,0 0 1 16,0 0-7-16,0 0-4 0,0 0-6 0,0 0-15 15,0 0-9-15,0 0-14 0,38-4-20 0,-38 4-16 0,15-2-12 16,-15 2-17-16,16-3-22 0,-16 3-20 16,15 0-27-16,-15 0-35 0,0 0-113 0,21 3-380 0,-21-3 107 15</inkml:trace>
  <inkml:trace contextRef="#ctx0" brushRef="#br0" timeOffset="1.35603E6">14943 16665 302 0,'-6'7'253'0,"6"-7"-38"16,0 0-20-16,0 0-24 0,0 0-20 0,0 0-22 16,0 0-11-16,0 0-14 0,0 0-16 0,0 0-13 15,0 0-19-15,0 0-20 0,14 15-20 0,-14-15-32 16,0 0-25-16,15 1-18 0,-15-1-44 0,16 0-117 15,-16 0-260-15,0 0 75 0</inkml:trace>
  <inkml:trace contextRef="#ctx0" brushRef="#br0" timeOffset="1.35633E6">15343 16549 502 0,'0'0'336'0,"0"0"-42"0,0 0-36 15,0 0-25-15,0 0-30 0,0 0-24 0,0 0-20 16,0 0-20-16,0 0-13 0,21 22-13 0,-21-22-13 0,6 15-14 15,-4-6-11-15,2-3-19 0,-2 3-15 0,-2-9-18 16,4 16-16-16,0-8-13 0,-3-1-14 16,-1-7-14-16,8 13-25 0,-8-13-18 0,2 10-26 0,-2-10-27 15,0 0-28-15,7 9-25 0,-7-9-104 0,0 0-341 16,0 0 97-16</inkml:trace>
  <inkml:trace contextRef="#ctx0" brushRef="#br0" timeOffset="1.35668E6">15314 16531 526 0,'0'0'294'0,"0"0"-36"0,-11-4-27 15,11 4-27-15,0 0-21 0,0 0-17 0,0 0-18 16,0 0-13-16,0 0-17 0,0 0-9 0,0 0-13 16,0 0-12-16,0 0-9 0,23-9 2 0,-8 4-16 15,3 0-7-15,-3 3-1 0,2-1 1 0,1 1-8 16,-1-1 5-16,-2 2-9 0,2 2 1 0,-1 0-8 0,-5 4-5 15,0-3-1-15,-1 3-4 0,0-1-8 0,-1 1-9 16,5 2-14-16,-3 0-13 0,-1 0-10 16,-2 1-23-16,1-3-5 0,-9-5-4 0,14 12 1 0,-7-7 4 15,-1 3 6-15,-1-1 5 0,-1-1 1 0,-4-6 11 16,7 14 12-16,-4-9 13 0,-3-5 15 0,0 13 15 16,0-13 5-16,-3 13 10 0,3-13 2 0,-7 12 5 15,3-7 5-15,4-5-5 0,-11 12-1 0,6-6-6 16,5-6 0-16,-12 7-3 0,6-3-10 0,6-4-2 15,-9 7-19-15,9-7-20 0,-11 6-20 0,11-6-29 0,0 0-25 16,-11 5-35-16,11-5-28 0,0 0-29 0,0 0-152 16,0 0-403-16,0 0 113 0</inkml:trace>
  <inkml:trace contextRef="#ctx0" brushRef="#br0" timeOffset="1.35695E6">15793 16665 223 0,'18'7'326'0,"-18"-7"-50"15,2 6-31-15,-2-6-28 0,0 0-30 0,2 12-17 0,-2-12-23 16,3 9-14-16,-3-9-17 0,2 10-13 0,-2-10-19 16,0 0-28-16,0 16-39 0,0-16-58 0,0 0-54 15,2 15-69-15,-2-15-101 0,0 0-312 0,4 8 88 16</inkml:trace>
  <inkml:trace contextRef="#ctx0" brushRef="#br0" timeOffset="1.35749E6">16190 16584 438 0,'0'0'361'0,"-6"-6"-51"0,6 6-26 0,0 0-24 16,0 0-17-16,0 0-17 0,0 0-21 0,0 0-18 15,0 0-9-15,0 0-16 0,0 0-8 0,0 0-15 0,0 0-7 16,0 0-16-16,0 0-1 0,0 0-10 0,0 0-4 16,-2 34-18-16,2-34-7 0,6 25 2 0,-1-12-17 15,0 2-6-15,-3-1-14 0,2 2-23 0,-1-2-20 16,3 0-24-16,-4 0-23 0,0-2-34 0,0-2-31 0,-1-1-39 16,-1-9-37-16,9 14-45 0,-6-7-210 15,-3-7-534-15,0 0 147 0</inkml:trace>
  <inkml:trace contextRef="#ctx0" brushRef="#br0" timeOffset="1.3577E6">16096 16651 233 0,'0'0'362'0,"0"0"-51"16,0 0-29-16,0 0-31 0,0 0-27 0,0 0-28 15,0 0-22-15,0 0-22 0,0 0-19 0,36 3-26 0,-18-3-25 16,0-1-29-16,12-1-36 0,-9-1-38 0,-4-1-49 16,0 4-44-16,4-3-43 0,-7 3-137 0,1-4-353 15,1 2 100-15</inkml:trace>
  <inkml:trace contextRef="#ctx0" brushRef="#br0" timeOffset="1.35796E6">16552 16562 490 0,'0'0'338'0,"0"0"-43"0,0 0-40 15,0 0-29-15,0 0-27 0,0 0-23 0,12 24-21 0,-7-17-15 16,-3 0-18-16,-2-7-14 0,13 20-11 0,-6-9-11 16,0-1-12-16,-1-2-21 0,-2 1-19 0,-1-3-20 15,1 0-28-15,-4-6-34 0,10 13-32 0,-10-13-39 16,6 12-43-16,-3-8-165 0,-3-4-389 0,0 0 110 16</inkml:trace>
  <inkml:trace contextRef="#ctx0" brushRef="#br0" timeOffset="1.35839E6">16429 16554 251 0,'0'0'254'0,"0"0"-29"15,0 0-14-15,0 0-17 0,0 0-9 0,0 0-5 16,0 0-8-16,0 0-11 0,0 0-5 0,0 0-5 15,0 0-10-15,0 0-11 0,0 0-5 0,25-17-14 16,-17 14-7-16,-8 3-12 0,27-5-9 0,-10 2-6 16,2 0-12-16,0 0-5 0,10-2-8 0,2 2-11 15,-8 2-10-15,-1 1-13 0,-4 0-14 0,1 1-14 16,-2-1-10-16,4 1-14 0,-1 4-10 0,-2-3-12 16,0 1-7-16,-3 0-5 0,1 4 5 0,-3-2 4 15,-1 3 3-15,-4-2 5 0,-1 1 5 0,0 0 7 0,1 0 1 16,-8-7 5-16,8 13 0 0,-4-4 6 0,-4-9 3 15,7 12 0-15,-5-4 7 0,-2-8 1 0,2 14 0 16,-2-14 1-16,0 0 11 0,-4 15 1 16,4-15 0-16,-4 12 8 0,-1-7 11 0,5-5 0 0,-10 11 9 15,2-8 0-15,1 1 4 0,7-4 8 0,-15 4-2 16,6-1 0-16,9-3-1 0,-16 4-4 0,6-4-4 16,10 0-3-16,-17 3-8 0,8 0-8 0,9-3-19 0,-20 3-18 15,20-3-28-15,-16 2-35 0,16-2-49 16,-13 3-43-16,13-3-115 0,0 0-357 0,0 0 102 0</inkml:trace>
  <inkml:trace contextRef="#ctx0" brushRef="#br0" timeOffset="1.35885E6">17026 16664 342 0,'7'-3'200'15,"-7"3"-37"-15,0 0-18 0,11-7-25 0,-11 7-13 16,0 0-14-16,12-3-8 0,-12 3-17 0,0 0-9 16,0 0-13-16,0 0-6 0,17 2-5 0,-17-2-3 15,0 0-4-15,0 0-12 0,10 11 3 0,-10-11 3 0,0 0-4 16,3 14 0-16,-3-14 2 0,-3 14 2 16,3-14-5-16,-5 15 8 0,5-15 5 0,-9 16 6 15,5-8 4-15,-1-1 9 0,1 0 10 0,0 0 6 0,-1 1 8 16,5-8 1-16,-10 10 4 0,6-3-11 0,4-7-2 15,-6 9 0-15,6-9 1 0,-2 5-4 0,2-5-4 16,0 0-4-16,0 0-7 0,0 0-7 0,0 0-4 16,6 14-11-16,-6-14-9 0,0 0-12 0,20 0-13 15,-20 0-10-15,18-2-10 0,-18 2-15 0,18-1-15 16,-18 1-23-16,16-2-27 0,-16 2-29 0,18-1-42 0,-18 1-109 16,19-1-346-16,-19 1 97 0</inkml:trace>
  <inkml:trace contextRef="#ctx0" brushRef="#br0" timeOffset="1.36135E6">15481 16726 255 0,'-7'4'206'16,"7"-4"-29"-16,-14 3-20 0,14-3-13 0,-11 5-16 0,11-5-8 16,-14 7-12-16,14-7-17 0,-17 5-6 0,10-1-13 15,-2 1-6-15,-6 2-9 0,6 0-14 0,-3-3-21 16,3 1-26-16,9-5-33 0,-16 9-46 0,10-6-36 16,6-3-73-16,-11 6-223 0,11-6 65 0</inkml:trace>
  <inkml:trace contextRef="#ctx0" brushRef="#br0" timeOffset="1.36217E6">17393 16699 536 0,'0'0'295'0,"0"0"-39"16,0 0-26-16,0 0-28 0,0 0-24 0,0 0-19 15,0 0-20-15,0 0-17 0,27 5-15 0,-11-1-21 16,-2-3-23-16,2 2-27 0,-1-1-30 0,2-2-31 15,0 2-35-15,-1-2-19 0,-1 0-34 0,-2 0-21 16,0-1-130-16,-13 1-316 0,14-6 91 0</inkml:trace>
  <inkml:trace contextRef="#ctx0" brushRef="#br0" timeOffset="1.36243E6">17521 16557 420 0,'-2'12'306'0,"-2"2"-28"0,4-4-30 15,0-10-22-15,-1 22-17 0,-1-13-21 0,2-9-18 0,3 25-11 16,-1-12-20-16,-1 3-13 0,1-3-12 0,1 0-14 16,0-1-10-16,3 3-10 0,-3-5-8 0,5 3-8 15,-6-2-6-15,1-2-7 0,2-1-6 0,-3 1-8 16,-2-9 0-16,7 13-7 0,-3-5-11 0,-1 0-10 15,-3-8-16-15,4 11-15 0,-4-11-15 0,6 11-25 16,-6-11-17-16,5 7-23 0,-5-7-34 0,0 0-27 16,11 13-38-16,-8-11-129 0,-3-2-395 0,0 0 112 0</inkml:trace>
  <inkml:trace contextRef="#ctx0" brushRef="#br0" timeOffset="1.36298E6">18034 16707 276 0,'0'0'425'0,"0"0"-70"0,0 0-51 16,0 0-39-16,0 0-31 0,0 0-29 0,0 0-24 15,0 0-41-15,5-10-34 0,-5 10-35 0,0 0-45 0,0 0-51 16,0 0-51-16,0 0-48 0,20 1-59 16,-20-1-106-16,13-3-346 0,-13 3 97 0</inkml:trace>
  <inkml:trace contextRef="#ctx0" brushRef="#br0" timeOffset="1.36322E6">18235 16693 375 0,'0'0'241'15,"0"0"-44"-15,13-3-30 0,-13 3-34 0,0 0-44 16,10-5-36-16,-10 5-39 0,14-6-51 0,-14 6-47 0,15-6-58 16,-6 2-166-16,-9 4 51 0</inkml:trace>
  <inkml:trace contextRef="#ctx0" brushRef="#br0" timeOffset="1.36343E6">18462 16658 295 0,'6'3'353'16,"-6"-3"-57"-16,0 0-42 0,0 0-34 0,0 0-29 15,0 0-27-15,14 3-34 0,-14-3-30 0,0 0-34 0,0 0-37 16,19-6-42-16,-19 6-25 0,16-4-43 0,-16 4-12 16,18-4-12-16,-10 2-7 0,-8 2 6 0,15-4 14 15,-15 4 19-15,17-4 24 0,-17 4 33 0,16-3 34 16,-16 3 31-16,16-2 23 0,-16 2 33 0,0 0 13 15,13 0 19-15,-13 0 10 0,0 0-4 0,0 0 0 16,0 0-13-16,0 0-11 0,17 2-14 0,-17-2-13 16,0 0-11-16,0 0-22 0,11 3-25 0,-11-3-42 15,0 0-43-15,0 0-48 0,0 0-41 0,12 3-57 0,-12-3-121 16,0 0-378-16,0 0 106 0</inkml:trace>
  <inkml:trace contextRef="#ctx0" brushRef="#br0" timeOffset="1.36675E6">10544 12714 208 0,'0'0'43'15,"0"0"-17"-15,0 0-3 0,0 0-18 0,0 0-21 16,0 0-20-16,0 0 9 0</inkml:trace>
  <inkml:trace contextRef="#ctx0" brushRef="#br0" timeOffset="1.36738E6">10520 12685 433 0,'0'0'308'0,"3"-6"-47"0,-3 6-13 0,2-8-24 15,-2 8-14-15,0 0-19 0,3-7-27 0,-3 7-16 16,0 0-3-16,0 0-16 0,3-6-4 0,-3 6-13 0,0 0-9 16,0 0-15-16,0 0 9 0,0 0-9 15,0 0-3-15,0 0-3 0,0 0-1 0,10 22-4 16,-4-5-3-16,-3 0 2 0,2 12-10 0,-4-9-2 0,0 8-13 15,2 2 0-15,-2-5-8 0,0-2-4 0,-2 4-6 16,1-6 3-16,-1-2-10 0,3-4-4 0,-3 2 2 16,1-2 0-16,1-1-9 0,0 1 2 0,-2-3 1 15,0-3-6-15,1-9 4 0,0 15-4 0,0-15-1 16,-1 11-1-16,1-11-3 0,0 0 1 0,-1 13-4 16,1-13 9-16,0 0-5 0,0 0 0 0,-2 8-7 15,2-8 12-15,0 0-1 0,0 0-7 0,0 0 0 16,0 0 0-16,0 0-2 0,0 0-1 0,0 0-7 0,0 0 5 15,-19-21-3-15,16 14 3 0,-3-7-5 0,3 0-4 16,-2-1 8-16,0-1-9 0,4-2 1 0,-5-10 2 16,0 1-8-16,3 3 3 0,0-4-1 0,-1-2-2 15,3 1-5-15,2 0 1 0,1 2-7 0,0-2 0 16,1-2-2-16,1 4-2 0,0 7 5 0,4-6-11 16,-3 4 10-16,0 3 5 0,4-6 3 0,-2 4 2 15,2 6-8-15,-1 1 8 0,-1 3 9 0,1 5 4 0,1-1 2 16,-2 2 7-16,-7 5-3 0,13-3 2 0,-13 3 1 15,15 5 4-15,-8 2-4 0,-2 0 5 0,3 6 3 16,-1 4 2-16,-3 0-1 0,1 10 2 0,-3 1 1 16,-3 1 11-16,1-8-4 0,-2-1 7 0,-2-3 8 15,2 0 2-15,-3-2-2 0,-3 1-6 0,2-1 2 16,-2-3 3-16,-2 3-10 0,0-2 1 0,0-2-3 16,-2-1-11-16,3 0 4 0,2-3-10 0,-1 0-25 0,0-1-31 15,2-1-41-15,-1 1-38 0,7-6-53 16,-10 7-63-16,10-7-261 0,-9 3-600 0,9-3 164 0</inkml:trace>
  <inkml:trace contextRef="#ctx0" brushRef="#br0" timeOffset="1.36927E6">14517 15611 214 0,'0'0'413'0,"0"0"-53"0,-7-3-30 16,7 3-25-16,0 0-17 0,0 0-17 0,0 0-10 15,-9-5-15-15,9 5-6 0,0 0-15 0,0 0-18 16,0 0-8-16,0 0-11 0,0 0-14 0,0 0-6 16,0 0-11-16,0 0-12 0,0 0-8 0,0 0-18 0,0 0-11 15,0 0-13-15,20 17-6 0,-12-10-11 0,4 6-9 16,-3-2-12-16,5 1-11 0,-5-1-18 0,1 1-17 16,4 0-18-16,-5-1-25 0,3 1-24 0,1-1-30 15,0 0-32-15,1-3-25 0,-1-1-37 0,-1 0-40 16,3-2-42-16,-3 0-33 0,-1-4-229 0,-11-1-629 15,19 3 174-15</inkml:trace>
  <inkml:trace contextRef="#ctx0" brushRef="#br0" timeOffset="1.3695E6">14789 15566 556 0,'0'0'310'0,"0"0"-30"0,0 0-26 0,-16 3-22 16,16-3-12-16,-14 8-29 0,3 2-11 0,-1 0-22 16,-3 1-11-16,2 1-17 0,-10 9-20 0,1-2-5 0,-1-1-11 15,1-1-4-15,1 4-11 0,3-4-9 0,3-4-10 16,1-1-4-16,1 3-12 0,-1-5-17 0,3 0-23 16,2-1-27-16,-1 0-37 0,4-1-39 0,6-8-48 15,-10 9-43-15,9-4-199 0,1-5-465 0,0 0 128 16</inkml:trace>
  <inkml:trace contextRef="#ctx0" brushRef="#br0" timeOffset="1.36981E6">14972 15698 333 0,'0'0'327'0,"0"0"-45"0,0 0-31 16,0 0-26-16,0 0-21 0,0 0-19 0,0 24-22 15,0-24-16-15,-2 11-19 0,2-11-11 0,0 11-13 16,0-11-14-16,0 0-30 0,0 14-39 0,0-14-43 0,0 0-52 16,0 0-57-16,2 12-191 0,-2-12-386 15,0 0 108-15</inkml:trace>
  <inkml:trace contextRef="#ctx0" brushRef="#br0" timeOffset="1.38481E6">13275 14898 251 0,'-14'7'157'16,"4"-1"-26"-16,2-4-28 0,2 3-19 0,2-3-5 15,4-2-11-15,-8 4-12 0,8-4-3 0,-8 5-3 16,4-4 0-16,4-1-12 0,0 0-2 0,-17 8-23 0,9-6 6 16,-1-2-45-16,-1 3-38 0,-7-1-71 15,2-2-157-15,-3 2 48 0</inkml:trace>
  <inkml:trace contextRef="#ctx0" brushRef="#br0" timeOffset="1.38541E6">12965 14786 382 0,'0'0'325'0,"0"0"-41"0,0 0-37 0,0 0-25 16,0 0-25-16,0 0-30 0,0 0-5 0,0 0-22 16,0 0-18-16,0 0-14 0,0 0-9 0,0 0-22 15,0 0-3-15,0 0-16 0,0 0-21 0,0 0-28 16,0 0-30-16,0 0-30 0,0 0-32 0,0 0-26 0,0 0-11 15,0 0-26-15,0 0-10 0,0 0-112 16,0 0-318-16,-1 9 91 0</inkml:trace>
  <inkml:trace contextRef="#ctx0" brushRef="#br0" timeOffset="1.38562E6">12965 14870 438 0,'2'13'105'0,"-2"-4"5"0,0-9-12 0,-1 15 6 16,1-15-11-16,-1 9-5 0,1-9-11 0,0 0-15 16,0 13 0-16,0-13-34 0,0 0-26 15,0 11-34-15,0-11-47 0,0 0-65 0,0 0-167 0,3 12 51 16</inkml:trace>
  <inkml:trace contextRef="#ctx0" brushRef="#br0" timeOffset="1.38584E6">13011 15061 290 0,'0'0'195'0,"0"0"-42"0,0 0-22 16,-1 15-21-16,1-15-10 0,0 0-28 0,-1 12-32 16,1-12-30-16,0 0-13 0,1 12-25 0,-1-12-12 15,1 9-1-15,-1-9 0 0,0 0 8 0,1 12 2 16,-1-12 7-16,0 0 5 0,0 13 15 0,0-13 11 15,0 11 26-15,0-11-8 0,0 13 5 0,0-13 0 16,0 9 3-16,0-9-7 0,0 0-6 0,0 14-1 0,0-14-6 16,0 0 1-16,2 14-7 0,-2-14-23 15,0 12-8-15,0-12-19 0,2 12-15 0,-1-8-54 0,-1-4-135 16,0 0 43-16</inkml:trace>
  <inkml:trace contextRef="#ctx0" brushRef="#br0" timeOffset="1.38589E6">13020 15308 238 0,'0'14'104'0,"0"-14"17"0,0 0 4 16,0 15-10-16,0-15-19 0,0 0-9 0,-2 13-8 0,2-13-4 15,-2 11-19-15,2-11-10 0,-2 14-26 0,2-14-36 16,-2 12-34-16,2-12-84 0,-2 13-159 0,2-13 50 16</inkml:trace>
  <inkml:trace contextRef="#ctx0" brushRef="#br0" timeOffset="1.38594E6">13000 15623 415 0,'0'0'275'16,"-7"14"-41"-16,5-9-37 0,2-5-35 0,-7 10-40 15,7-10-54-15,0 0-52 0,-5 11-65 0,5-11-134 0,0 0-219 16,0 0 65-16</inkml:trace>
  <inkml:trace contextRef="#ctx0" brushRef="#br0" timeOffset="1.39224E6">12753 16018 241 0,'-5'9'183'15,"1"-2"-30"-15,4-7-12 0,-4 12-15 0,4-12-13 16,-2 10-11-16,2-10-8 0,-2 11-3 0,2-11-1 0,0 0-12 16,0 13-2-16,0-13-6 0,0 0-4 15,1 11-2-15,-1-11-10 0,0 0-5 0,0 0-1 0,4 9-6 16,-4-9-5-16,0 0-4 0,0 0 2 0,0 0-6 16,0 0-2-16,7 6 1 0,-7-6 3 0,0 0 2 15,0 0 2-15,0 0 2 0,0 0 8 0,0 0-5 16,0 0-6-16,0 0 1 0,7 5 3 0,-7-5-2 15,0 0-4-15,0 0 1 0,0 0-6 0,0 0-5 16,0 0 0-16,0 0-5 0,0 0-6 0,0 0 1 16,0 0-2-16,0 0-4 0,0 0-4 0,0 0-11 0,9 2-2 15,-9-2-6-15,0 0 1 0,0 0-4 0,0 0-2 16,0 0 5-16,18-7 2 0,-18 7 2 0,8-2-5 16,-8 2 9-16,0 0 2 0,11-7-4 15,-11 7 8-15,7-3-1 0,-7 3 1 0,0 0 1 0,10-7-3 16,-10 7 3-16,8-4 4 0,-8 4-3 0,7-5 2 15,-7 5-4-15,0 0-1 0,8-5 3 0,-8 5 1 16,0 0 3-16,7-8-3 0,-7 8-1 0,3-7-1 0,-3 7 2 16,0 0 0-16,6-10 0 0,-6 10-3 15,3-12 6-15,-3 12-2 0,2-11-2 0,-2 11 5 0,2-10-1 16,-2 10 5-16,0 0-3 0,0-17 6 0,0 17-6 16,0 0 4-16,-1-12 6 0,1 12-3 0,0 0 4 15,-4-8 6-15,4 8 5 0,0 0 1 0,0 0 6 16,-8-9-1-16,8 9 6 0,0 0 3 0,-7-6 2 15,7 6-2-15,0 0 3 0,-12 0-3 0,12 0 5 16,-13 0-2-16,13 0 1 0,-16 6-3 0,7-5 0 0,9-1-4 16,-16 8-3-16,9-3-3 0,-7 4-3 15,4-3-6-15,3 2 0 0,-1-2-4 0,3 1 0 0,-1-1-8 16,1 0-17-16,5-6-25 0,-4 16-27 0,2-8-34 16,2-8-39-16,-2 14-36 0,2-14-59 15,0 0-133-15,0 17-428 0,0-17 119 0</inkml:trace>
  <inkml:trace contextRef="#ctx0" brushRef="#br0" timeOffset="1.39257E6">12877 16070 277 0,'0'0'271'16,"0"0"-39"-16,0 0-25 0,0 0-21 0,0 0-14 16,0 0-12-16,0 0-9 0,5 17 0 0,-5-17-18 15,-1 15-4-15,1-15-11 0,-1 17-6 0,-1-3-10 16,0-2-5-16,-1 5-14 0,0-2-5 0,2-1-11 15,-2 1-4-15,-1 2-7 0,-1-3-7 0,1 3-7 0,1-3-4 16,0 1-4-16,-2 0-16 0,3-3-20 16,0-3-24-16,-1 1-29 0,3-10-34 0,-4 15-37 0,4-15-47 15,-2 12-171-15,2-12-408 0,0 0 114 0</inkml:trace>
  <inkml:trace contextRef="#ctx0" brushRef="#br0" timeOffset="1.3928E6">12761 16322 324 0,'0'0'295'0,"0"0"-40"0,0 0-30 0,0 0-24 0,0 0-25 16,0 0-22-16,0 0-21 0,0 0-14 0,0 0-19 15,42-7-27-15,-42 7-38 0,15-7-41 0,-15 7-37 16,18-5-52-16,-10 2-52 0,-8 3-88 0,16-5-280 0,-8 1 81 16</inkml:trace>
  <inkml:trace contextRef="#ctx0" brushRef="#br0" timeOffset="1.39443E6">12990 16250 277 0,'0'0'286'0,"0"0"-33"0,0 0-18 0,0 0-18 15,0 0-16-15,0 0-5 0,0 0-9 0,0 0-17 16,8-6-12-16,-8 6-10 0,0 0-12 0,0 0-9 0,0 0-11 16,0 0-10-16,0 0-4 0,0 0-4 0,0 0-13 15,0 0-3-15,0 0-7 0,12 22 2 0,-12-22-12 16,3 12-3-16,-3-12-7 0,2 13-4 0,-2-13-8 16,3 17-1-16,-3-17-1 0,2 16-10 0,-2-16 1 15,0 15-4-15,0-15-6 0,1 14-1 0,-1-14 2 16,0 12-2-16,0-12-1 0,2 10-3 0,-2-10-2 15,0 0 1-15,2 12-5 0,-2-12-1 0,0 0 5 0,0 0-5 16,1 13-6-16,-1-13 3 0,0 0-2 0,0 0-4 16,0 0 11-16,0 0-5 0,0 0 0 15,1 12-3-15,-1-12-1 0,0 0 4 0,0 0-4 0,0 0-5 16,0 0 12-16,0 0-6 0,0 0-5 0,0 0-2 16,0 0-8-16,0 0-5 0,9-42 1 0,-8 30-3 15,2-5 3-15,0 3-1 0,-1-1 3 0,-1 3-1 0,2 1 0 16,-3 11 6-16,2-17-3 0,-2 17 3 15,2-15 3-15,-2 15 3 0,2-13-1 0,-2 13 7 16,0 0 6-16,3-11 0 0,-3 11 3 0,0 0 1 0,0 0 2 16,2-11 3-16,-2 11-4 0,0 0 6 0,0 0-7 15,0 0 8-15,0 0-7 0,13-2-4 0,-13 2 2 16,0 0-7-16,0 0 7 0,0 0-8 0,0 0 0 16,19 3-2-16,-19-3-7 0,0 0-6 0,0 0 0 15,15 4-7-15,-15-4-5 0,0 0 1 0,0 0-4 16,16 1 1-16,-16-1-6 0,0 0 3 0,0 0 2 15,16-3 1-15,-16 3 1 0,0 0 3 0,12-5 1 0,-12 5 3 16,14-4 0-16,-14 4 9 0,10-4-6 0,-10 4 2 16,0 0 6-16,13-6 4 0,-13 6 6 0,0 0-2 15,10-2 10-15,-10 2 6 0,0 0 3 0,0 0 0 16,0 0 9-16,16 8 1 0,-16-8-1 16,5 11 12-16,-5-11-16 0,4 14 2 0,-4-14 1 0,4 17-12 15,-4-17 3-15,2 14-1 0,-1-6-6 0,-1-8 4 0,3 17-8 16,-3-17-11-16,2 17-4 0,-1-10-9 0,-1-7-15 15,1 15-18-15,0-6-21 0,-1-9-23 0,3 14-30 16,-3-14-34-16,1 11-40 0,-1-11-46 0,3 12-191 16,-3-12-518-16,3 12 144 0</inkml:trace>
  <inkml:trace contextRef="#ctx0" brushRef="#br0" timeOffset="1.39539E6">11734 14694 403 0,'-5'-6'251'0,"5"6"-40"0,0 0-27 0,0 0-25 16,0 0-24-16,0 0-32 0,0 0-17 0,0 0-27 15,0 0-29-15,0 0-35 0,-7-6-36 0,7 6-53 0,0 0-97 16,0 0-224-16,0 0 68 0</inkml:trace>
  <inkml:trace contextRef="#ctx0" brushRef="#br0" timeOffset="1.39563E6">11650 14652 303 0,'0'0'222'0,"0"0"-48"0,0 0-68 15,0 0-32-15,0 0-40 0,0 0-55 16,0 0-83-16,-5-7-122 0,5 7 37 0</inkml:trace>
  <inkml:trace contextRef="#ctx0" brushRef="#br0" timeOffset="1.39587E6">11700 14648 350 0,'9'6'149'0,"-9"-6"-20"16,0 0-27-16,8 3-11 0,-8-3-13 0,0 0-24 0,14 1-28 16,-14-1-29-16,0 0-44 0,17-3-64 15,-17 3-127-15,14-2 40 0</inkml:trace>
  <inkml:trace contextRef="#ctx0" brushRef="#br0" timeOffset="1.39594E6">11898 14659 366 0,'14'0'208'0,"-14"0"-29"0,0 0-21 15,12 3-22-15,-12-3-18 0,0 0-16 0,9 0-12 16,-9 0-15-16,0 0-22 0,0 0-17 0,18 0-29 16,-18 0-21-16,0 0-33 0,13 2-17 0,-5 0-35 0,-8-2-65 15,15 1-194-15,-15-1 58 0</inkml:trace>
  <inkml:trace contextRef="#ctx0" brushRef="#br0" timeOffset="1.39614E6">12108 14674 300 0,'0'0'127'0,"0"0"-33"16,13-2 0-16,-13 2-26 0,0 0 6 0,14-1-15 15,-14 1-21-15,0 0-11 0,0 0-11 0,16-2-12 16,-16 2-8-16,0 0 0 0,0 0-3 0,0 0 2 16,20 2 7-16,-20-2 2 0,0 0-3 0,11 1 8 15,-11-1 3-15,0 0 1 0,0 0 6 0,17 2-7 0,-17-2 1 16,12 0-17-16,-12 0-6 0,16-3-17 0,-16 3-21 15,13-2-54-15,-13 2-120 0,16-2 38 0</inkml:trace>
  <inkml:trace contextRef="#ctx0" brushRef="#br0" timeOffset="1.39637E6">12300 14659 439 0,'15'-2'70'16,"-15"2"13"-16,0 0 4 0,16 1 10 0,-16-1-5 0,0 0-3 15,0 0-10-15,16 0-2 0,-16 0-10 16,0 0 2-16,0 0-16 0,9 4-3 0,-9-4-3 16,0 0-12-16,0 0-10 0,0 0-16 0,0 0-21 15,13 4-20-15,-13-4 4 0,0 0-8 0,11 0 1 0,-11 0-4 16,0 0 0-16,12 1 17 0,-12-1 8 0,12 0 14 15,-12 0 14-15,0 0 10 0,16 2 0 0,-16-2 8 16,0 0 4-16,14 2-10 0,-14-2 0 0,0 0-1 16,0 0-9-16,12 3 2 0,-12-3-3 0,0 0-7 15,9 2-17-15,-9-2-23 0,0 0-26 0,10 3-39 0,-10-3-64 16,0 0-188-16,13 0 56 0</inkml:trace>
  <inkml:trace contextRef="#ctx0" brushRef="#br0" timeOffset="1.39641E6">12637 14679 231 0,'12'-3'238'0,"-2"2"-25"0,-10 1-16 16,16 0-14-16,-16 0-17 0,13-1-12 0,-13 1-23 16,11-2-12-16,-11 2-15 0,10-1-13 0,-10 1-28 15,11-2-31-15,-11 2-34 0,0 0-39 0,18-7-40 16,-10 4-154-16,-8 3-279 0,16-1 80 0</inkml:trace>
  <inkml:trace contextRef="#ctx0" brushRef="#br0" timeOffset="1.39732E6">10678 14589 535 0,'0'0'326'0,"-4"-9"-31"0,4 9-28 0,0 0-20 15,0 0-17-15,-2-10-23 0,2 10-19 0,0 0-7 16,0 0-19-16,0 0-3 0,0 0-12 0,0 0-10 0,0 0-8 16,0 0-12-16,0 0-1 0,0 0-8 0,0 0-17 15,0 0-2-15,0 0-6 0,0 0-13 0,0 0-4 16,0 0-5-16,15 26-6 0,-10-13-3 0,-3 2-7 15,2 2-3-15,1-3-6 0,-2 2 0 0,1 0-11 16,-1-1-1-16,-2-3 0 0,0 3-5 0,0-5-3 16,-1-10-2-16,1 19 2 0,-1-19-2 0,0 13 0 0,0-13-3 15,0 0-6-15,1 13-2 0,-1-13-9 0,0 0-4 16,0 0-4-16,0 0 0 0,0 0-7 0,0 0-6 16,-7 4 1-16,7-4-6 0,0 0-3 0,0 0-4 15,-12-25-8-15,9 11-3 0,3-5-6 0,-4 2 2 16,3-1-3-16,-2-10 0 0,4 6 2 0,1 4-1 15,-1 2-1-15,0-3-1 0,1 3 4 0,4 1 3 16,-1-1 8-16,-2 3 1 0,2-2 7 0,2 2 1 16,1 1 6-16,-1 0 2 0,0 4 5 0,-1 2 2 15,-1 1 3-15,-5 5 2 0,11-7 7 0,-11 7-7 16,11-3 14-16,-11 3 0 0,0 0 1 0,15 7 4 0,-15-7-2 16,8 10 6-16,-5-3 4 0,0 1 5 0,0 9 2 15,-2-5 0-15,2 1 3 0,-2 3-1 0,-1-5 2 16,0 1-3-16,0-12-2 0,-4 23-4 0,0-11 7 15,1-2-5-15,0 0-3 0,-3-1 1 0,-2 4 1 16,1-3-12-16,1-2 4 0,-1 0-16 0,1-1-27 16,0-1-30-16,6-6-42 0,-9 10-41 0,5-6-58 15,4-4-205-15,0 0-489 0,0 0 135 0</inkml:trace>
  <inkml:trace contextRef="#ctx0" brushRef="#br0" timeOffset="1.398E6">10844 14775 460 0,'4'-9'281'0,"-4"9"-30"16,0 0-30-16,0 0-28 0,0 0-20 0,5-9-16 15,-5 9-7-15,0 0-10 0,0 0-5 16,0 0-10-16,0 0-4 0,0 0-2 0,0 0-6 0,0 0-4 16,0 0-2-16,0 0-6 0,9 23-2 0,-9-23-4 15,2 11-4-15,-2-11-8 0,3 13-9 0,-1-8 2 16,-2-5-14-16,1 14 1 0,-1-14-10 0,3 11-2 0,-3-11-7 15,2 12-6-15,-2-12-4 0,0 8 5 16,0-8-7-16,0 0-9 0,2 11-4 0,-2-11-6 0,0 0 5 16,0 0 1-16,3 10-4 0,-3-10-4 0,0 0-10 15,0 0-7-15,0 0-4 0,0 0-8 16,0 0-2-16,0 0-7 0,0 0 5 0,0 0-5 0,0 0 5 16,0 0 0-16,0 0 2 0,5-38-1 0,-6 30 3 15,4 0-2-15,-3 8 1 0,3-16 7 0,-2 6-4 16,-1 10-2-16,3-12 10 0,-3 12 1 0,5-13 3 15,-5 13 4-15,3-10 4 0,-3 10 1 0,3-6 6 16,-3 6 2-16,0 0 2 0,0 0 0 0,0 0-1 0,11-7-1 16,-11 7 1-16,0 0-5 0,0 0-1 0,0 0 2 15,19 2-8-15,-19-2 2 0,0 0 1 0,17 2-5 16,-17-2-8-16,8 4-4 0,-8-4-3 0,12 3-7 16,-12-3-2-16,12 2-8 0,-12-2 5 0,0 0-1 15,13 0-4-15,-13 0 4 0,0 0-1 0,14 0 8 0,-14 0-1 16,0 0 2-16,14-2 0 0,-14 2 7 15,13 0 2-15,-13 0-1 0,9-3 5 0,-9 3 4 16,0 0 12-16,14-1-1 0,-14 1 2 0,0 0 6 0,13 3 5 16,-13-3 7-16,7 5 4 0,-7-5 6 0,8 10-3 15,-4-3-1-15,-4-7-5 0,5 14-5 0,-3-7-2 16,0 1-3-16,-2-8 1 0,3 17-12 0,-2-9 2 16,-1-8-22-16,2 15-32 0,-1-8-41 0,2 3-43 15,-3-10-54-15,1 12-73 0,2-5-163 0,-3-7-502 16,6 15 139-16</inkml:trace>
  <inkml:trace contextRef="#ctx0" brushRef="#br0" timeOffset="1.39923E6">12989 14632 240 0,'0'0'249'0,"0"0"-50"0,0 0-21 16,0 0-29-16,0 0-13 0,0 0-19 0,0 0-15 16,0 0-11-16,-5 19-16 0,5-19-12 0,0 0-7 15,0 0-16-15,0 0-4 0,0 0-5 0,0 0-6 16,0 0-9-16,0 0 4 0,0 0-3 0,0 0-4 16,0 0 1-16,0 0 4 0,0 0 6 0,0 0 3 15,0 0 11-15,0 0 2 0,0 0 15 0,0 0 11 16,0 0 7-16,0 0 7 0,0 0 4 0,0 0 0 15,0 0 1-15,0 0-3 0,0 0-1 0,0 0-8 0,0 0-1 16,0 0-11-16,0 0 1 0,0 0-8 0,-16 2-8 16,16-2-1-16,0 0-4 0,0 0-6 0,-6 5-14 15,6-5-8-15,0 0-15 0,0 0-13 0,0 0-23 16,0 0-6-16,0 0-8 0,0 0-4 0,0 0-2 0,0 0 3 16,0 0-3-16,0 0 7 0,0 0 1 15,0 0 11-15,0 0 4 0,0 0 6 0,0 0 3 16,17 9 12-16,-17-9 12 0,0 0 15 0,0 0 8 0,0 0 8 15,0 0 6-15,0 0 5 0,0 0 14 0,0 0 8 16,0 0 6-16,0 0 6 0,0 0-1 0,0 0 2 16,0 0-3-16,0 0 5 0,0 0-2 0,0 0-10 15,0 0-2-15,0 0-9 0,0 0-2 0,-28-5-7 16,28 5-6-16,0 0-1 0,0 0-3 0,0 0-4 16,-10 5-7-16,10-5-17 0,0 0-4 0,0 0-17 0,0 0-18 15,0 0-13-15,0 0-9 0,0 0 0 0,0 0 0 16,0 0-1-16,0 0 10 0,0 0 0 15,0 0 6-15,26 9 3 0,-26-9 5 0,0 0 11 0,0 0 11 16,14-5 8-16,-14 5 12 0,0 0 7 0,0 0 12 16,8-7 4-16,-8 7 6 0,0 0 4 0,0 0-4 15,0 0-3-15,-1-11-1 0,1 11-3 0,0 0-9 16,0 0-11-16,0 0-22 0,0 0-54 0,-20-9-77 0,20 9-100 16,-12 0-196-16,12 0-519 0,0 0 144 15</inkml:trace>
  <inkml:trace contextRef="#ctx0" brushRef="#br0" timeOffset="1.40295E6">7516 15775 448 0,'0'0'327'0,"-4"-10"-36"0,4 10-29 0,0 0-16 0,0 0-20 15,2-12-10-15,-2 12-11 0,0 0-14 0,0 0 2 16,0 0-22-16,0 0-15 0,0 0-12 0,0 0-16 16,0 0-6-16,0 0-8 0,0 0-15 0,0 0-4 15,1-15 19-15,-1 15-1 0,0 0 4 0,0 0-3 0,17 35 2 16,-10-18-10-16,4 13-9 0,-1 2-10 15,0 0-9-15,1 2-5 0,-2 0-11 0,1 0-3 0,1 0-11 16,-1-2-3-16,0-1-10 0,0-5-10 0,3 1-25 16,-4-8-39-16,6 5-39 0,-4-5-41 0,1-5-45 15,-3-4-50-15,3 0-70 0,-1-5-268 0,-1-2-661 16,2-2 180-16</inkml:trace>
  <inkml:trace contextRef="#ctx0" brushRef="#br0" timeOffset="1.40359E6">7935 16286 216 0,'0'0'351'0,"0"0"-41"0,-16 0-23 0,16 0-13 15,0 0-17-15,0 0-6 0,0 0-16 0,0 0-15 16,0 0-3-16,-18 0-12 0,18 0-9 0,0 0-18 16,0 0-18-16,0 0-16 0,0 0-11 0,0 0-20 15,0 0 7-15,0 0-7 0,-10 0-4 0,10 0-11 16,0 0 2-16,0 0-1 0,0 0-7 0,0 0-6 0,51 0-7 15,-19 0-1-15,-1 0-5 0,4-5-6 0,6 3-7 16,21-2-2-16,-12 2-9 0,17-5-8 16,1 5-4-16,1-6-5 0,3-1-5 0,-6 3-10 0,6-2-7 15,-5 0-14-15,-2 3-10 0,-17-3-22 0,-5 1-26 16,-1 1-16-16,-1 1-8 0,-2-1 5 0,-6 1 1 16,0-1 5-16,-2-1 11 0,-7 2 0 0,-3-2 8 15,-4 2 12-15,-1 0 2 0,-4 0 5 0,-1 1-2 16,0 1 7-16,-11 3 3 0,16-5 3 0,-16 5 4 0,15-4 5 15,-15 4 2-15,8-5-4 0,-8 5 5 0,0 0 1 16,11-3 2-16,-11 3 2 0,0 0-2 16,0 0-6-16,0 0-5 0,12-3-9 0,-12 3-20 0,0 0-22 15,0 0-24-15,0 0-28 0,0 0-32 0,0 0-27 16,0 0-42-16,0 0-199 0,0 0-508 0,0 0 142 16</inkml:trace>
  <inkml:trace contextRef="#ctx0" brushRef="#br0" timeOffset="1.40478E6">9026 16027 350 0,'0'0'357'0,"-21"-3"-47"16,10 2-22-16,11 1-24 0,-14-3-22 0,14 3-16 15,0 0-22-15,-14-1-11 0,14 1-21 0,0 0 3 16,0 0-8-16,0 0-14 0,0 0-18 0,-13-2-14 0,13 2-12 15,0 0 8-15,0 0-10 0,0 0-1 0,0 0-9 16,0 0-8-16,0 0-14 0,0 0 1 0,30 21-11 16,-14-13-11-16,1 0 1 0,1 0-6 0,10 2-10 15,-5-2-9-15,-1-1-3 0,-4-2-32 0,13 3-26 16,-9 0-5-16,-2 0-10 0,-3-4-11 0,0 2 7 16,0-2 0-16,-4 0 9 0,-2 0-2 0,6 0 5 15,-7-1 4-15,2 0 4 0,-12-3 1 0,16 3 7 0,-16-3 3 16,12 2 4-16,-12-2 0 0,0 0 9 0,9 4 3 15,-9-4 3-15,0 0 3 0,0 0 5 0,0 0 1 16,8 5 1-16,-8-5 2 0,0 0 6 0,0 0 3 16,0 0 6-16,0 0 3 0,-14 23 1 0,8-17 11 15,-4 6 3-15,-1-1 8 0,1 0-3 0,-2 4 2 16,0-3-7-16,0 2 3 0,-2 0-8 0,2 0 1 16,-1 0-5-16,1 0 7 0,1 0-10 0,2 1-6 15,-1-5-4-15,-1 2-6 0,2 0-2 0,1-5 0 16,2 1 3-16,-1-2-2 0,7-6-1 0,-8 10 0 0,5-4-1 15,3-6 0-15,-6 7 0 0,6-7-6 0,0 0-16 16,0 0 0-16,0 0-1 0,0 0-1 0,0 0-3 16,-18-31 4-16,15 15 3 0,-2-10 1 0,1 6 2 15,0-1-10-15,0 6 15 0,-3-2-4 0,3 0 2 16,-1 0 3-16,2 1 1 0,-2 3 4 0,1 1 15 16,1 3 0-16,3 9-2 0,-6-16 0 0,6 16-8 15,-2-9-2-15,2 9-4 0,0 0 4 0,-4-12-4 0,4 12-2 16,0 0 2-16,0 0-1 0,0 0 1 0,0 0-2 15,0 0 3-15,0 0-3 0,0 0 0 0,0 0-1 16,0 0-3-16,0 0-4 0,15 36 8 0,-12-28-2 16,-3-8-4-16,4 14-1 0,-4-14 2 0,3 12 1 15,-3-12-8-15,3 12-4 0,-3-12-12 0,0 0-11 16,4 10-9-16,-4-10-2 0,0 0 0 0,0 0-1 0,0 0-2 16,0 0 3-16,0 0 11 0,0 0 6 15,0 0 2-15,23-17 4 0,-23 17 6 0,4-14 16 0,-4 14 12 16,5-12 16-16,-5 12 2 0,3-9 12 0,-3 9-3 15,0 0-4-15,4-11-6 0,-4 11-6 0,0 0-3 16,0 0-2-16,0 0 9 0,0 0-9 0,0 0-5 16,0 0 1-16,0 0-7 0,0 0-4 0,0 0 2 15,0 0-6-15,0 0-12 0,0 0-13 0,0 0-5 16,21 15-15-16,-21-15-2 0,0 0 4 0,0 0 0 16,6 8 3-16,-6-8 6 0,0 0-9 0,0 0 14 0,0 0 14 15,0 0-4-15,0 0-1 0,0 0 8 16,0 0 8-16,0 0-1 0,0 0 2 0,0 0 11 0,0 0 3 15,0 0-1-15,0 0 5 0,0 0-4 0,9-16-6 16,-9 16-4-16,0 0-5 0,0 0 2 0,0 0 5 16,0 0-3-16,0 0 12 0,0 0-16 0,0 0-3 15,0 0-12-15,0 0-8 0,0 0-12 0,0 0-5 16,0 0-4-16,0 0-1 0,0 0-2 0,0 0 5 0,0 0 6 16,18 8 0-16,-18-8 7 0,0 0 0 0,0 0 5 15,0 0 3-15,0 0 3 0,0 0 2 16,10 7 2-16,-10-7-1 0,0 0 9 0,6 9-2 0,-6-9 2 15,6 10-4-15,-6-10 3 0,4 10 1 0,-4-10-1 16,3 10 1-16,-3-10 1 0,3 8 1 0,-3-8 2 16,0 0-1-16,3 9-2 0,-3-9 3 0,0 0 2 15,0 0-4-15,0 0 1 0,0 0 0 0,0 0 0 16,0 0 4-16,0 0 2 0,0 0-4 0,0 0 4 16,0 0-4-16,0 0 5 0,0 0 4 0,0 0 2 0,0 0 1 15,0 0 6-15,23-13-1 0,-23 13 2 16,0 0 0-16,0 0 8 0,0 0-6 0,0 0 2 0,0 0 5 15,0 0-7-15,0 0 0 0,0 0-1 0,0 0-3 16,0 0 1-16,0 0-9 0,0 0-9 0,0 0-8 16,0 0-19-16,0 0-8 0,0 0-14 0,0 0-11 15,18-2-1-15,-18 2 8 0,10-8 3 0,-10 8 9 16,9-6 10-16,-9 6 22 0,11-5 8 0,-11 5 24 0,0 0 12 16,9-7 12-16,-9 7 2 0,0 0 7 15,0 0 0-15,0 0-2 0,0 0-4 0,0 0-2 0,0 0-8 16,0 0-24-16,0 0-30 0,0 0-57 0,0 0-76 15,0 0-121-15,0 0-150 0,0 0-508 16,0 0 140-16</inkml:trace>
  <inkml:trace contextRef="#ctx0" brushRef="#br2" timeOffset="1.42396E6">1367 16991 369 0,'0'0'152'15,"0"0"-28"-15,2-7 7 0,-2 7-10 0,0 0-11 16,0 0 1-16,0 0 3 0,0 0-6 0,4-11 8 16,-4 11-4-16,0 0 1 0,0 0 0 0,0 0-1 15,0 0-6-15,0 0-4 0,0 0-6 0,0 0-6 16,0 0-4-16,0 0-3 0,0 0-13 0,0 0-6 16,0 0-2-16,0 0-4 0,0 0-5 0,0 0 0 15,0 0-10-15,0 0 0 0,0 0-8 0,-12 36-2 16,7-27 0-16,5-9-5 0,-4 15-4 0,0-8 1 15,4-7-4-15,-4 18-4 0,2-11 0 0,2-7-1 0,-4 17-4 16,4-17 3-16,-2 14 0 0,2-14-3 16,-1 15 0-16,1-15 0 0,0 0 1 0,-2 12 5 0,2-12 3 15,0 0-4-15,0 0 4 0,7 10-2 0,-7-10 2 16,0 0-3-16,20-1-1 0,-20 1 1 0,27-5-2 16,-14 4-6-16,3-2-2 0,0 0 5 0,-4 1 3 15,-12 2-9-15,20-4 2 0,-9 1-2 0,-11 3-3 0,17 0 2 16,-17 0 1-16,16 2-3 0,-16-2 0 0,16 3 4 15,-16-3-4-15,12 4 0 0,-12-4-2 16,10 5 2-16,-10-5-2 0,0 0 0 0,11 5-3 16,-11-5 0-16,0 0 3 0,0 0 0 0,11 4-3 0,-11-4 1 15,0 0-4-15,0 0 4 0,0 0-3 0,0 0-5 16,10 3-4-16,-10-3-2 0,0 0-3 0,0 0-3 16,0 0 1-16,0 0-4 0,0 0 3 0,0 0 0 15,0 0-10-15,11-14 1 0,-11 14-4 0,0 0 0 16,4-12 1-16,-4 12 3 0,4-14 5 0,-4 14 0 15,4-15 2-15,0 7 3 0,-4 8 6 0,2-14 6 0,-2 14 10 16,2-15 6-16,-2 15 5 0,2-11 6 0,-2 11 7 16,0 0 3-16,1-14 3 0,-1 14 1 0,0 0 1 15,0 0-5-15,0 0-3 0,0-11 1 0,0 11-4 16,0 0 7-16,0 0-1 0,0 0 3 0,0 0 2 16,0 0 0-16,-7 33 1 0,3-20 2 0,0 3 1 15,-2 2 0-15,2-1-5 0,0 11-2 0,-1-7-4 0,1-2 2 16,0-1-4-16,3-1-5 0,-3 1 4 15,1-1-1-15,3 11-10 0,-2-13 0 0,-2 2 5 16,3-4-9-16,-1 0 0 0,2-13-4 0,0 18 0 0,0-18-21 16,0 18-21-16,0-18-26 0,-2 13-27 0,2-13-28 15,0 0-34-15,-2 12-29 0,2-12-20 0,0 0-27 16,0 0-174-16,0 0-478 0,0 0 131 0</inkml:trace>
  <inkml:trace contextRef="#ctx0" brushRef="#br2" timeOffset="1.42444E6">1194 17031 405 0,'-13'14'289'0,"0"-1"-32"0,7 1-20 15,-1 4-14-15,-3 7-22 0,2 7-16 0,2-1-14 16,4 1-5-16,-1 2-11 0,4 0-10 0,2 0-11 16,2-1-7-16,4-1-1 0,1-1-8 0,3-2-12 15,3 0-1-15,4-6-21 0,0 0-1 0,3-4-7 16,3-1-8-16,1-4-10 0,3-4-8 0,2-3 1 15,-1-9-7-15,2-1-2 0,-2-4-7 0,1-6-6 16,-5 2-3-16,4-2-3 0,-1-1 0 0,-5-4 1 16,-4 0-9-16,3-1-8 0,-6-3-4 0,-1-1-4 15,-3-3 3-15,-3-3-15 0,3-2 1 0,-6-7-6 0,-3-1 1 16,1-20-6-16,-6-1 0 0,-2-1 2 16,-2 3 5-16,-3 15 7 0,-3 6 0 0,-5 0 6 0,0 4 4 15,-5-1 1-15,1 4 5 0,-5 5 2 0,0 3 1 16,-4 4-4-16,-5 4 6 0,0 3 0 0,-2 8-5 15,-3 2 2-15,0 7-5 0,-3 4 9 0,-16 13-8 16,13-2-2-16,-7 14 0 0,12-6-20 0,12-1-31 16,-2 3-37-16,-5 15-56 0,13-6-53 0,7-8-69 0,4 4-155 15,6-2-501-15,2-2 139 0</inkml:trace>
  <inkml:trace contextRef="#ctx0" brushRef="#br2" timeOffset="1.42682E6">2332 17094 289 0,'0'0'236'0,"4"-10"-27"16,-4 10-7-16,0 0-12 0,0 0-7 0,0 0-9 16,0 0-9-16,0 0-6 0,0 0-12 0,0 0-10 0,0 0-11 15,0 0-2-15,2-10-11 0,-2 10-12 16,0 0-6-16,0 0-11 0,0 0-7 0,0 0-1 0,0 0-3 15,0 0-1-15,0 0 1 0,0 0-5 0,3 37-5 16,-4-21 0-16,1 12-11 0,-1-6 2 0,2-4-8 16,-2 2 4-16,1-1-7 0,0 8-7 0,0-1 0 15,0-5 5-15,1-1-5 0,0-3-8 16,0 10 4-16,2-9-4 0,-1-2 0 0,1 1-3 0,1-3-6 0,3 1 0 16,-2-1-3-16,0-4 0 0,2 3 1 15,1-3-7-15,0 2 3 0,5-3-2 0,1 0-1 0,-1 1-4 16,3-3-12-16,-1-2-5 0,3 0-8 0,-4-3-14 15,4 1-7-15,-2-3-14 0,1 0-14 0,-17 0-12 16,23 0-11-16,-23 0-11 0,18-5-21 0,-18 5-23 16,14-2-14-16,-14 2-23 0,14-6-26 0,-14 6-147 15,0 0-425-15,0 0 118 0</inkml:trace>
  <inkml:trace contextRef="#ctx0" brushRef="#br2" timeOffset="1.42705E6">2403 17467 493 0,'0'0'262'0,"0"0"-22"0,0 0-24 0,0 0-17 16,0 0-21-16,0 0-14 0,0 0-22 0,26-21-10 15,-26 21-20-15,13-6-5 0,-13 6-14 16,16-3-8-16,-16 3-17 0,18-4-6 0,-18 4-15 0,15-2-20 15,-15 2-26-15,17-4-27 0,-17 4-26 0,0 0-40 16,0 0-29-16,28-4-33 0,-28 4-136 0,0 0-346 16,17-7 98-16</inkml:trace>
  <inkml:trace contextRef="#ctx0" brushRef="#br2" timeOffset="1.42727E6">2241 17130 297 0,'-13'-5'322'0,"13"5"-42"0,0 0-25 16,0 0-27-16,0 0-22 0,0 0-25 0,0 0-19 16,0 0-21-16,66 7-16 0,-32-12-13 0,-1 1-15 15,4-1-22-15,-4-2-35 0,2-1-40 0,-6-1-47 16,-5 1-52-16,-2 4-55 0,-7-1-141 0,-15 5-352 0,30-10 98 15</inkml:trace>
  <inkml:trace contextRef="#ctx0" brushRef="#br2" timeOffset="1.42775E6">2915 17077 390 0,'0'0'305'0,"0"0"-39"0,-17-8-29 0,17 8-28 16,0 0-28-16,0 0-16 0,0 0-20 0,-32 10-13 15,32-10-13-15,-19 15-9 0,5-1-8 16,6-2-8-16,8-12-10 0,-16 22-9 0,8-8-6 0,8-14-8 16,-7 23-4-16,7-23-4 0,-2 20-7 0,2-20-5 15,0 0-5-15,11 30 1 0,-1-17-6 0,-1-1 0 16,4 0-9-16,-1 0-3 0,-1-3 2 0,3 3-7 0,-2-2 0 15,1 2-4-15,-1 0 4 0,-12-12-3 16,12 18-1-16,-5-4 1 0,0-2 0 0,-7-12 8 16,7 19 3-16,-7-19 6 0,3 16 6 0,-1-8 9 0,-2-8 3 15,-2 17 17-15,2-17-11 0,-5 17-3 16,2-9-7-16,3-8-1 0,-11 14-10 0,5-7 0 0,1-1 0 16,5-6-18-16,-13 13-22 0,6-7-31 0,7-6-45 15,-13 7-47-15,13-7-62 0,-10 5-64 0,10-5-157 16,0 0-496-16,0 0 137 0</inkml:trace>
  <inkml:trace contextRef="#ctx0" brushRef="#br2" timeOffset="1.4282E6">3368 16987 532 0,'0'0'351'16,"0"0"-40"-16,0 0-35 0,0 0-15 15,0 0-2-15,0 0-8 0,0 0 4 0,-26 46-22 0,14-17-15 16,0 3-16-16,-2 1-16 0,2 4-14 0,-9 15-22 15,5-10-12-15,1-7-14 0,1 0-16 0,1 2-15 0,2-4-8 16,1 1-23-16,0-2-37 0,2 1-46 16,1-4-43-16,2-2-43 0,0-7-64 0,3-1-66 15,0-5-267-15,2-1-605 0,0-13 166 0</inkml:trace>
  <inkml:trace contextRef="#ctx0" brushRef="#br2" timeOffset="1.429E6">3722 17208 515 0,'0'-10'298'0,"0"10"-24"0,0 0-14 0,0 0-21 0,0 0-16 15,0 0-16-15,0 0-13 0,0 0-13 16,0 0-12-16,0 0-19 0,0 0-14 0,0 0-5 16,0 0-8-16,0 0 6 0,0 0 8 0,0 0 6 0,0 0-5 15,0 0-9-15,0 0-6 0,-17 39-3 0,14-22-9 16,2 2-5-16,0 0-11 0,3-3-4 0,-2 2-10 15,4-1-1-15,0-1-10 0,2-1-4 0,3 0-10 16,0-2 0-16,1 0-9 0,3-2-4 0,2 0-5 16,3-1-5-16,-2-3-2 0,2-4-2 0,11 6-5 15,-4-6-7-15,-5-1-15 0,-1 0-12 0,-1-2-27 16,-4 0-11-16,4-4-29 0,-18 4-23 0,28-2-12 0,-16 1-22 16,-12 1-24-16,14-7-24 0,-14 7-24 15,14-7-21-15,-14 7-24 0,10-12-14 0,-10 12-182 0,4-13-536 16,-4 13 147-16</inkml:trace>
  <inkml:trace contextRef="#ctx0" brushRef="#br2" timeOffset="1.42936E6">3725 17336 512 0,'0'0'291'0,"-10"4"-32"16,10-4-22-16,0 0-23 0,0 0-9 0,0 0-11 0,0 0-13 15,0 0-18-15,0 0-16 0,0 0-15 0,0 0-12 16,50-14-13-16,-35 10-14 0,-4 1-11 0,-11 3-18 15,20-5-20-15,-20 5-25 0,15-4-25 0,-15 4-26 16,13-3-30-16,-13 3-17 0,0 0-13 0,16-5-12 16,-16 5-11-16,0 0-3 0,0 0-6 0,13-3-17 15,-13 3 4-15,0 0-2 0,0 0 4 0,0 0 12 0,0 0 13 16,0 0 23-16,0 0 16 0,0 0 25 0,0 0 35 16,-47-9 30-16,47 9 29 0,-19-3 28 15,19 3 24-15,-25-7 21 0,13 5 9 0,12 2 3 0,-20-4 7 16,20 4 0-16,0 0-13 0,-14-4-3 0,14 4-3 15,0 0-11-15,0 0-8 0,-10-9-16 0,10 9-6 16,0 0-8-16,0 0-5 0,0 0-5 0,25-37-9 16,-13 26-5-16,-1-2-9 0,2 4-6 0,-3 2-4 0,-2 0-9 15,-8 7-6-15,20-8-17 0,-2 3-20 16,-5 3-21-16,-13 2-22 0,28-4-25 0,-28 4-30 16,35 0-28-16,-17 4-35 0,-1-2-186 0,-4 0-442 0,-13-2 123 15</inkml:trace>
  <inkml:trace contextRef="#ctx0" brushRef="#br2" timeOffset="1.42969E6">4413 17141 581 0,'0'0'353'0,"0"0"-53"0,8-14-29 0,-8 14-24 16,0 0-13-16,0 0-13 0,0 0-15 0,0 0-7 0,0 0-24 15,0 0-18-15,14 44-19 0,-11-29-10 0,2 2-21 16,-2 0-4-16,-3-17-17 0,7 36-8 15,2-11-16-15,-4-4-25 0,-2-4-23 0,1-3-31 0,0 3-23 16,-3-5-30-16,-1-12-36 0,2 20-36 0,-2-20-38 16,3 16-38-16,-3-16-178 0,0 0-473 0,1 14 133 15</inkml:trace>
  <inkml:trace contextRef="#ctx0" brushRef="#br2" timeOffset="1.42991E6">4242 17172 445 0,'0'0'266'15,"0"0"-30"-15,0 0-27 0,0 0-24 0,0 0-22 16,0 0-21-16,45-17-18 0,-14 13-15 0,1-2-19 16,-1-2-21-16,-1 1-31 0,1 3-26 15,-6-2-30-15,-4 6-30 0,-21 0-23 0,28 0-10 0,-28 0-23 0,20 5-12 16,-12-2-97-16,-8-3-255 0,0 0 75 0</inkml:trace>
  <inkml:trace contextRef="#ctx0" brushRef="#br2" timeOffset="1.43016E6">4331 17449 441 0,'-8'5'387'16,"8"-5"-41"-16,-15 7-32 15,15-7-38-15,-8 6-25 0,8-6-24 0,0 0-12 0,0 0-13 16,0 0-8-16,0 0-17 0,0 0-16 0,36 9-22 0,-17-10 0 15,11-5-25-15,-6 3-13 0,-3-1-10 16,-1 2-27-16,-4-1-29 0,1 1-30 0,-4 1-36 0,-13 1-46 16,29-2-58-16,-29 2-73 0,22-3-259 15,-22 3-559-15,13 5 153 0</inkml:trace>
  <inkml:trace contextRef="#ctx0" brushRef="#br2" timeOffset="1.4454E6">3814 17811 245 0,'0'0'184'0,"0"0"-21"0,0 0-2 0,0 0-13 15,0 0-8-15,0 0-2 0,-5-4-2 0,5 4 1 16,0 0-5-16,0 0 2 0,0 0-4 0,0 0-6 16,0 0-5-16,0 0-3 0,0 0-12 0,0 0-6 15,0 0-9-15,0 0-10 0,0 0-1 0,0 0-4 16,0 0-7-16,0 0-4 0,0 0-4 0,0 0-11 0,-10 24 2 16,10-24-8-16,-2 20 0 0,3-5-8 15,-1 0-2-15,1 0 2 0,1 0-6 0,0 2-1 0,1-2-1 16,0-1-3-16,3-1-1 0,1 1-5 0,1-2 6 15,0-2-3-15,1-1-1 0,0-1-1 0,3 0 0 16,0-1-3-16,-1-3-5 0,5 2-2 0,-1-2 1 16,2-1 3-16,-4 2 3 0,1-2-7 0,-3-2-2 15,-11-1 0-15,19 2-5 0,-10 1-4 0,-9-3-7 16,14 0-3-16,-14 0-10 0,17 0-5 0,-17 0-8 16,15 1-10-16,-15-1-4 0,0 0-6 0,20-3-4 15,-20 3-12-15,13-3-8 0,-13 3-12 0,11-7-7 0,-11 7-10 16,11-8-6-16,-11 8-9 0,8-9-5 0,-8 9-3 15,6-12-15-15,-6 12-132 0,2-11-334 0,-2 11 97 16</inkml:trace>
  <inkml:trace contextRef="#ctx0" brushRef="#br2" timeOffset="1.44566E6">3976 17998 314 0,'0'0'195'0,"0"0"-26"0,-7-1-14 0,7 1-9 0,0 0-4 15,0 0-8-15,0 0-7 0,0 0-6 0,0 0-16 16,-12-3-5-16,12 3-13 0,0 0 2 0,0 0-16 16,0 0-5-16,0 0-9 0,0 0-1 0,0 0-7 15,0 0-7-15,0 0-6 0,0 0-7 0,0 0-8 16,0 0-16-16,0 0-17 0,0 0-18 0,0 0-15 16,0 0-17-16,0 0-12 0,0 0-16 0,0 0-19 15,16-25-12-15,-16 25-117 0,0 0-282 0,0 0 80 0</inkml:trace>
  <inkml:trace contextRef="#ctx0" brushRef="#br2" timeOffset="1.44587E6">3826 17881 308 0,'0'0'213'0,"0"0"-25"0,0 0-15 15,0 0-15-15,0 0-23 0,0 0-9 0,0 0-15 0,19-20-13 16,-19 20-9-16,14-10-7 0,-5 5-9 0,6-2-8 16,-1-1-11-16,1 1-4 0,-1-1-4 0,-2 2-2 15,-2 3-12-15,1 1-5 0,-11 2-3 0,16-6-6 16,-16 6-11-16,16-4-16 0,-16 4-22 0,18-2-20 16,-18 2-22-16,17 0-34 0,-17 0-136 0,17 0-288 15,-17 0 83-15</inkml:trace>
  <inkml:trace contextRef="#ctx0" brushRef="#br2" timeOffset="1.44692E6">4315 17765 286 0,'0'0'209'0,"0"0"-29"16,0 0-20-16,-2-10-8 0,2 10-10 0,0 0-3 0,0 0-8 16,0 0-10-16,0 0-1 0,0 0-6 0,-5-10-9 15,5 10-7-15,0 0-12 0,0 0-6 16,0 0-1-16,0 0-4 0,0 0 4 0,0 0 2 0,0 0-7 15,0 0-2-15,0 0-7 0,-10 27-4 0,10-27-7 16,-6 16 0-16,5-1-2 0,-1-3-4 0,2-12-4 16,-2 20-5-16,2-11-2 0,0-9-3 0,-2 17 1 15,2-17-2-15,2 18-3 0,-2-18-8 0,4 23 2 16,1-11 3-16,-2-4-6 0,4 5 1 0,0-4-3 16,0-1-2-16,0-2 0 0,1 1-3 0,-8-7-1 15,14 8 3-15,1-2-5 0,-3-1-3 0,-4 1 2 0,4-2-8 16,4 0-3-16,-2-3-21 0,-3 1-18 15,-11-2-26-15,21 3-26 0,-21-3-15 0,18-1-27 0,-18 1-18 16,19 1-19-16,-9 0-32 0,-10-1-120 0,0 0-389 16,20-1 109-16</inkml:trace>
  <inkml:trace contextRef="#ctx0" brushRef="#br2" timeOffset="1.44734E6">4643 17914 290 0,'0'0'232'16,"0"0"-28"-16,0 0-20 0,0 0-32 0,0 0-1 0,0 0-12 15,0 0-7-15,0 0-11 0,0 0-18 0,3 31-3 16,-3-31-15-16,1 14-8 0,-1-14-4 0,0 0-5 16,-1 17-2-16,1-17-7 0,0 0-4 0,0 13-6 15,0-13-2-15,0 0 1 0,0 0 3 0,0 0-3 0,0 0-3 16,-1 15-4-16,1-15-5 0,0 0 0 0,0 0-4 15,0 0-5-15,0 0-4 0,0 0 1 16,0 0-8-16,0 0 1 0,0 0-2 0,0 0 0 0,1-51-2 16,2 34-2-16,0 2 2 0,-1 1-4 0,2 1 1 15,-1 1-2-15,3-2-3 0,-1 2 4 0,-2 2-7 16,2 1 9-16,-5 9 1 0,8-13 0 0,-4 5 0 16,-4 8 2-16,8-10 0 0,-8 10 0 0,9-8 2 15,-9 8 3-15,10-5 8 0,-10 5 2 0,0 0 7 16,0 0 1-16,21 2 6 0,-21-2-7 0,13 8-1 15,-6-1 1-15,1-2-6 0,-8-5-4 0,20 17-1 0,-9-5-4 16,0 0 0-16,0-4-5 0,-1 3-6 16,2 0-13-16,-4-2-25 0,0-2-23 0,0 0-34 0,0-1-35 15,-8-6-29-15,14 9-17 0,-8-5-41 0,-6-4-154 16,0 0-432-16,13 3 120 0</inkml:trace>
  <inkml:trace contextRef="#ctx0" brushRef="#br2" timeOffset="1.4476E6">4733 17958 350 0,'-4'0'273'0,"4"0"-41"0,0 0-36 16,0 0-28-16,0 0-21 0,0 0-14 0,0 0-13 16,0 0-20-16,0 0-11 0,0 0-17 0,0 0-28 15,0 0-28-15,0 0-23 0,0 0-23 0,0 0-36 16,27-20-29-16,-27 20-40 0,23-7-73 0,-11 1-247 15,0 2 74-15</inkml:trace>
  <inkml:trace contextRef="#ctx0" brushRef="#br2" timeOffset="1.44787E6">5045 17786 332 0,'0'0'256'0,"0"0"-35"0,0 0-23 15,0 0-15-15,0 0-16 0,-13-7-14 0,13 7-13 16,0 0-17-16,0 0-8 0,0 0-13 0,0 0-14 16,0 0-5-16,0 0-13 0,-20 24-8 0,20-24-5 0,-2 13-8 15,2-13-2-15,0 0-6 0,0 0-6 0,0 0-2 16,10 19-4-16,-10-19-2 0,8 9-1 0,-8-9-7 16,8 8 1-16,-8-8 2 0,8 9-8 0,-8-9-2 15,11 12 4-15,-11-12-5 0,4 9 1 0,-4-9-2 16,5 11 4-16,-5-11-3 0,6 11 6 0,-6-11 3 15,3 10-2-15,-3-10 2 0,0 0 0 0,0 0 2 16,1 14 3-16,-1-14-2 0,0 0 3 0,0 0-5 0,0 0 3 16,-9 13-6-16,9-13 2 0,-9 6-2 0,9-6-4 15,-15 5-1-15,15-5-3 0,-15 5-2 0,15-5-6 16,-15 2-11-16,15-2-12 0,-11 3-17 0,11-3-21 16,0 0-22-16,-15 3-19 0,15-3-20 0,0 0-32 15,0 0-39-15,0 0-125 0,0 0-377 0,0 0 105 16</inkml:trace>
  <inkml:trace contextRef="#ctx0" brushRef="#br2" timeOffset="1.44814E6">5151 17786 216 0,'0'0'273'0,"1"-6"-32"16,-1 6-34-16,0 0-18 0,0 0-19 0,0 0-15 15,6-8-14-15,-6 8-2 0,0 0-11 0,0 0-3 16,0 0-5-16,0 0-9 0,0 0-6 0,0 0-7 15,0 0-7-15,0 0-4 0,25 11-8 0,-25-11-8 16,8 15-8-16,-3-8-7 0,-5-7-4 0,4 17-8 0,-1-9-8 16,2 8-6-16,-3-4-21 0,2 3-25 0,-1-6-27 15,-3-9-25-15,3 17-27 0,-3-17-25 0,3 15-31 16,-3-15-37-16,2 9-126 0,-2-9-376 16,0 0 105-16</inkml:trace>
  <inkml:trace contextRef="#ctx0" brushRef="#br2" timeOffset="1.44842E6">5034 17806 412 0,'0'0'216'0,"-1"-6"-19"0,1 6-28 16,0 0-20-16,0 0-15 0,0 0-8 0,0 0-7 0,3-14-10 15,-3 14-6-15,0 0-5 0,0 0-9 16,0 0-6-16,17-13-1 0,-9 11-2 0,-8 2-8 0,25-8-8 16,-8 2-8-16,12-3-2 0,1-3-5 0,-2-2-5 15,1 3-9-15,2-1-2 0,-4 0-1 0,-6 4-13 16,-5-1-16-16,1 1-18 0,-3 2-19 0,-3 2-27 15,1 0-17-15,-2 1-32 0,-10 3-42 0,12-4-137 16,-12 4-346-16,0 0 100 0</inkml:trace>
  <inkml:trace contextRef="#ctx0" brushRef="#br2" timeOffset="1.44917E6">5498 17711 269 0,'0'0'254'16,"0"0"-38"-16,0 0-27 0,-7-5-18 16,7 5-11-16,0 0-8 0,0 0-7 0,0 0-8 0,0 0-3 15,0 0-1-15,0 0-5 0,0 0-3 0,0 0-3 16,0 0 4-16,0 0-1 0,0 0-6 0,0 0-4 16,0 0-7-16,-10 24-6 0,10-24-15 0,0 24-6 15,0-9-15-15,0 2-2 0,2-3-11 0,-2 1-3 16,3 0 1-16,-3-1-9 0,1-2-9 0,2-2-23 0,-3-10-20 15,1 16-27-15,-1-16-33 0,0 12-34 0,0-12-28 16,0 0-32-16,0 0-40 0,4 10-180 0,-4-10-459 16,0 0 126-16</inkml:trace>
  <inkml:trace contextRef="#ctx0" brushRef="#br2" timeOffset="1.44942E6">5486 17616 246 0,'-2'-2'338'0,"2"2"-67"0,0 0-45 15,-6-9-40-15,6 9-44 0,0 0-45 0,0 0-60 0,0 0-48 16,0 0-61-16,0 0-115 0,0 0-221 16,0 0 65-16</inkml:trace>
  <inkml:trace contextRef="#ctx0" brushRef="#br2" timeOffset="1.44971E6">5765 17704 397 0,'0'0'277'0,"0"0"-33"0,0 0-22 16,0 0-17-16,0 0-8 0,0 0-13 0,-32-1-10 15,32 1-12-15,-13 10-11 0,2-1-8 16,4 1-10-16,1-2-14 0,1 1-10 0,0 0-11 0,-2 5-9 15,4-3-7-15,-1 4-8 0,1-3-14 0,1-1 2 16,2-11-4-16,-2 19-11 0,2-19-5 0,3 16-11 16,1-9-11-16,-4-7-18 0,7 12-12 0,-7-12-18 0,9 8-15 15,-9-8-19-15,12 4-15 0,-12-4-11 0,16 1-9 16,-16-1 5-16,0 0 3 0,21-5 9 0,-21 5 7 16,16-5 10-16,-9 1 12 0,-7 4 19 0,13-4 16 15,-13 4 19-15,14-9 11 0,-14 9 9 16,8-3 3-16,-8 3 5 0,0 0-5 0,0 0 2 0,13-4-2 15,-13 4 1-15,0 0 0 0,0 0-3 0,0 0-6 16,0 0 1-16,0 0 0 0,22 5-4 0,-22-5-8 16,10 6-19-16,-10-6-28 0,10 5-34 0,-10-5-23 0,0 0-31 15,15 3-17-15,-15-3-24 0,0 0-117 16,15-3-339-16,-15 3 96 0</inkml:trace>
  <inkml:trace contextRef="#ctx0" brushRef="#br2" timeOffset="1.44993E6">5925 17831 303 0,'3'-4'242'16,"-3"4"-11"-16,1-10-2 0,-1 10-13 0,0 0-7 15,0 0-17-15,1-14-7 0,-1 14-18 0,0 0-17 16,0 0-10-16,0 0-20 0,-3-16-12 0,3 16-14 0,0 0-12 16,0 0-16-16,0 0-25 0,-6-9-28 15,6 9-35-15,0 0-29 0,0 0-33 0,0 0-42 16,0 0-56-16,-6-12-127 0,6 12-371 0,0 0 105 0</inkml:trace>
  <inkml:trace contextRef="#ctx0" brushRef="#br2" timeOffset="1.45075E6">6138 17783 344 0,'0'0'261'15,"0"0"-27"-15,0 0-26 0,0 0-21 0,22-24-21 16,-22 24-13-16,0 0-9 0,0 0-12 0,0 0-3 16,0 0-2-16,0 0 0 0,0 0-7 0,0 0-14 15,0 0-8-15,0 0-13 0,18 27-7 0,-18-27-10 16,7 15-8-16,-1-1-6 0,-1-2-6 0,-1-2-15 0,2 4-24 16,-1-7-42-16,0 3-43 0,-5-10-44 15,8 14-52-15,-8-14-173 0,4 11-412 0,-4-11 114 0</inkml:trace>
  <inkml:trace contextRef="#ctx0" brushRef="#br2" timeOffset="1.45108E6">6146 17793 319 0,'0'0'170'0,"0"0"-21"0,-2-7-17 16,2 7-14-16,0 0-4 0,0 0-23 0,0 0-2 0,0 0-7 15,0 0-7-15,0 0-8 0,0 0-2 0,0 0-7 16,26-7-1-16,-26 7-1 0,18-1-5 0,-8 0 2 16,6 1-5-16,-16 0 0 0,30 1 4 0,-16-1-8 15,-1 1-2-15,-13-1-3 0,19 4 0 0,-11-1-1 16,-8-3-9-16,17 7 0 0,-9-2-1 0,1-1-3 0,-1 2-1 16,4 2-6-16,-2 0 1 0,-2-2 0 15,-2 2-4-15,-6-8 2 0,9 13-1 0,-5-8 5 0,-4-5 9 16,6 14 7-16,-6-14 13 0,1 13 3 0,-1-13 6 15,-1 13-2-15,1-13-1 0,0 0-4 0,-6 19-8 16,6-19-2-16,-6 11-9 0,6-11 0 0,-7 12-4 16,7-12-14-16,-5 7-20 0,5-7-29 0,-8 7-37 15,8-7-49-15,0 0-40 0,0 0-183 0,0 0-410 16,0 0 114-16</inkml:trace>
  <inkml:trace contextRef="#ctx0" brushRef="#br2" timeOffset="1.45155E6">6559 17827 269 0,'0'0'295'16,"0"0"-33"-16,0 0-22 0,0 0-14 0,0 0-21 16,0 0-14-16,0 0-23 0,0 0-20 0,0 0-13 15,0 0-17-15,3 38-10 0,-3-38-15 0,0 14-8 16,0-14-10-16,0 16-6 0,0-16-10 0,0 12-6 16,0-12-1-16,0 0-5 0,-1 14-6 0,1-14-3 0,0 0-1 15,0 0-7-15,0 0-3 0,0 0-4 0,0 0-1 16,0 0-5-16,0 0-2 0,0 0 2 0,0 0-3 15,0 0-2-15,0 0-6 0,3-40 2 0,-3 24-3 16,4 2 2-16,-1-2-2 0,1 0 2 0,-1 0-3 16,-1 1 1-16,2 3 3 0,0 0 1 0,0 0 1 15,-4 12 1-15,8-12 1 0,-8 12-1 0,11-10 0 16,-11 10-1-16,8-7 0 0,-8 7 4 0,12-3 2 16,-12 3 0-16,17 0 5 0,-17 0 1 0,18 3 2 15,-4 4 3-15,-3 0-3 0,-2-1-4 0,4 3-1 0,-1 2-3 16,-1-1 0-16,0 3-5 0,-1-1-1 0,-2-2-18 15,0-2-23-15,2 3-31 0,0-3-38 16,-5-2-48-16,-5-6-51 0,10 12-213 0,-10-12-492 0,5 8 137 16</inkml:trace>
  <inkml:trace contextRef="#ctx0" brushRef="#br2" timeOffset="1.45179E6">6622 17858 427 0,'-7'0'351'0,"7"0"-61"16,0 0-34-16,0 0-38 0,0 0-20 0,0 0-29 16,0 0-19-16,0 0-19 0,0 0-34 0,0 0-41 15,37-10-40-15,-21 6-42 0,-1-2-44 0,-1 3-41 16,2 0-31-16,-4 1-123 0,-2-1-316 0,-10 3 89 0</inkml:trace>
  <inkml:trace contextRef="#ctx0" brushRef="#br2" timeOffset="1.45202E6">6982 17779 463 0,'0'0'263'0,"0"0"-32"0,0 0-26 0,0 0-29 15,0 0-20-15,21 12-20 0,-17-8-16 0,-4-4-10 16,7 15-18-16,-3-9-4 0,-4-6-16 15,5 16-23-15,-2-7-33 0,-3-9-33 0,5 17-35 0,-3-8-32 16,3 5-40-16,-4-5-126 0,-1-9-296 0,2 14 84 16</inkml:trace>
  <inkml:trace contextRef="#ctx0" brushRef="#br2" timeOffset="1.45227E6">6915 17715 290 0,'0'0'316'16,"0"0"-56"-16,0 0-30 0,0 0-30 0,13-16-21 15,-13 16-23-15,18-7-21 0,-1 1-10 0,0 2-21 16,1-1-6-16,-1 0-11 0,0 2-9 0,-1-1-7 16,1 4-8-16,-1 2-8 0,-3 1-8 0,2 1 0 15,-2-1-7-15,1 5-6 0,-4-2-4 0,0 2-2 0,-3-1-7 16,1 5-4-16,2 2-13 0,-2-2-9 0,0 1-13 15,0-1-8-15,-2 0-7 0,-2-2 7 0,1 2 2 16,-2 0 1-16,-1-3 0 0,-2-9 6 0,4 20 3 16,-4-11 2-16,0-9 6 0,-2 17 10 0,2-17 10 15,-5 16 8-15,1-9 7 0,4-7 4 0,-10 16-4 16,5-10 0-16,-2 0 1 0,7-6-1 0,-13 12-7 0,5-7 2 16,8-5-7-16,-13 7-6 0,13-7-27 15,-10 5-34-15,10-5-31 0,0 0-44 0,-14 1-44 0,14-1-143 16,0 0-373-16,0 0 104 0</inkml:trace>
  <inkml:trace contextRef="#ctx0" brushRef="#br2" timeOffset="1.4529E6">7337 17798 309 0,'0'0'171'15,"0"0"-5"-15,0 0 1 0,0 0-11 0,0 0-4 16,0 0-15-16,0 0-12 0,0 0-9 0,0 0-11 0,0 0-4 15,0 0 3-15,0 0-6 0,0 0-3 0,0 0-1 16,0 0-7-16,0 0-3 0,0 0-8 0,0 0-2 16,0 0-2-16,0 0-1 0,0 0 1 0,0 0 3 15,0 0-2-15,0 0 0 0,0 0-1 0,0 0 0 16,0 0-3-16,-5 32-3 0,5-32-2 0,0 0-8 16,0 0-1-16,-3 16-2 0,3-16-4 0,0 0-1 15,-3 12-4-15,3-12-7 0,0 0-2 0,0 0-3 0,-2 16 3 16,2-16-6-16,0 0 0 0,0 0-5 0,-1 14-2 15,1-14-1-15,0 0 8 0,0 13-9 0,0-13-6 16,0 0-1-16,2 11 5 0,-2-11-5 16,0 0-1-16,0 0-3 0,1 14 1 0,-1-14 1 0,0 0-5 15,0 0-1-15,3 12-5 0,-3-12 11 0,0 0-7 16,0 0 2-16,0 0-1 0,0 0 1 0,5 10-3 0,-5-10-3 16,0 0 3-16,0 0-6 0,0 0 6 15,0 0-1-15,6 9-1 0,-6-9 7 0,0 0-11 16,0 0 2-16,0 0 2 0,6 8 5 0,-6-8-4 0,0 0-1 15,0 0 8-15,0 0-12 0,0 0 6 0,0 0-1 16,6 7-2-16,-6-7 0 0,0 0-2 0,0 0 2 16,0 0-2-16,0 0-2 0,8 7 2 0,-8-7 2 15,0 0-1-15,0 0-4 0,9 7 1 0,-9-7 3 16,0 0 1-16,13 4-10 0,-13-4 0 0,14 6-3 16,-14-6-9-16,11 3-14 0,-11-3-11 0,11 3-16 0,-11-3-15 15,16 2-14-15,-16-2-19 0,0 0-22 16,19-1-16-16,-19 1-13 0,16-4-20 0,-7 1-23 0,-9 3-152 15,19-5-429-15,-11 0 120 0</inkml:trace>
  <inkml:trace contextRef="#ctx0" brushRef="#br2" timeOffset="1.45326E6">7362 17914 435 0,'0'0'225'0,"0"0"-11"0,0 0-10 15,-6-2-3-15,6 2-9 0,0 0-13 0,0 0-5 0,0 0-17 16,0 0-12-16,0 0-15 0,0 0-8 0,0 0-13 16,0 0-4-16,0 0-12 0,0 0-2 0,0 0-16 15,0 0-5-15,0 0-10 0,0 0-8 0,0 0-14 16,0 0-17-16,37-6-22 0,-37 6-22 0,14-7-20 16,-7 3-20-16,-7 4-13 0,14-7-10 0,-14 7-19 15,12-6-11-15,-12 6-9 0,0 0-23 0,8-7-15 16,-8 7-122-16,0 0-339 0,0 0 99 0</inkml:trace>
  <inkml:trace contextRef="#ctx0" brushRef="#br2" timeOffset="1.45349E6">7305 17772 213 0,'-5'-3'337'0,"5"3"-56"0,0 0-26 16,-12-8-26-16,12 8-15 0,0 0-25 0,0 0-19 0,-6-9-17 15,6 9-18-15,0 0-10 0,0 0-16 0,0 0-14 16,0 0-5-16,0 0-9 0,16-15-11 0,-16 15-8 15,16-9-5-15,-3 4-7 0,3 0-5 0,-4 1-9 16,4 1-7-16,-3 0-27 0,3 3-36 0,-3-2-35 16,-13 2-46-16,22 2-39 0,-12 1-42 0,-10-3-133 15,16 2-395-15,-16-2 113 0</inkml:trace>
  <inkml:trace contextRef="#ctx0" brushRef="#br2" timeOffset="1.45381E6">7752 17735 246 0,'0'0'246'16,"0"0"-29"-16,-14-2-27 0,14 2-16 0,0 0-10 15,0 0-17-15,-22 7-7 0,22-7-17 0,-12 8-13 0,12-8-6 16,-14 8-3-16,14-8-18 0,-8 13-8 0,5-8-8 15,3-5-6-15,-4 16-9 0,4-16-2 0,1 15-8 16,-1-15-7-16,5 16-7 0,-2-8-9 0,-3-8-8 16,7 15-7-16,-1-7-4 0,0-1-4 15,-6-7-1-15,10 14-6 0,0 0 3 0,-3-5 1 0,0 2 0 16,-1-2 0-16,2 1 0 0,-2-1-2 0,-2-1 3 16,-4-8 0-16,4 15 5 0,-4-15 7 0,2 15 15 15,-2-15 11-15,0 14 10 0,0-14 14 0,-2 12 8 16,2-12 9-16,-6 13-3 0,6-13-3 0,-12 11 0 0,6-6-7 15,6-5-5-15,-14 10-4 0,5-6-9 0,9-4-7 16,-17 6-13-16,7-2-23 0,10-4-36 0,-19 2-38 16,19-2-53-16,-18 0-67 0,18 0-174 0,-16 0-442 15,16 0 125-15</inkml:trace>
  <inkml:trace contextRef="#ctx0" brushRef="#br2" timeOffset="1.45726E6">8225 17751 231 0,'0'0'243'0,"1"-8"-37"0,-1 8-13 0,0 0-20 16,0 0-10-16,1-11-9 0,-1 11-10 0,0 0 2 15,0 0-7-15,0 0-4 0,0 0-6 0,0 0-10 16,0 0-8-16,0 0 6 0,0 0 6 0,0 0 0 16,0 0 4-16,0 0-9 0,-15 29-11 0,7-4-9 0,-1-3 0 15,-1 4-18-15,3 1-2 0,0 2-9 0,0-8-7 16,1-1-4-16,2-3-10 0,-2 0-7 0,2 0-3 16,3-3-10-16,0 0-20 0,0-1-36 0,1-13-32 15,-5 17-40-15,5-17-40 0,0 12-34 0,0-12-35 16,0 0-197-16,0 0-485 0,0 0 135 0</inkml:trace>
  <inkml:trace contextRef="#ctx0" brushRef="#br2" timeOffset="1.45805E6">8543 17878 433 0,'0'0'320'0,"0"0"-29"15,0 0-29-15,0 0-23 0,-1-12-20 0,1 12-23 16,0 0-21-16,0 0-19 0,0 0-12 0,0 0-10 0,0 0 4 16,0 0-22-16,0 0-9 0,0 0-5 0,0 0-13 15,0 0-13-15,14 33-2 0,-11-18-17 16,0-4-5-16,0-1-8 0,1 0-24 0,-4-10-20 0,6 17-30 15,-2-11-28-15,-4-6-29 0,4 14-33 0,-4-14-27 16,5 12-24-16,-5-12-26 0,5 9-157 0,-5-9-424 16,0 0 118-16</inkml:trace>
  <inkml:trace contextRef="#ctx0" brushRef="#br2" timeOffset="1.45837E6">8470 17832 445 0,'12'-12'230'0,"1"2"-21"16,-1-1-16-16,4 0-12 0,-2 1-13 0,3-2-8 15,10-3-11-15,-5 4-11 0,-5 3-9 0,2 3-15 16,-4-2-11-16,2 7-5 0,-4-2-13 0,-13 2 0 0,23 4-6 16,-14-1-7-16,0 2-6 0,-1 2-8 0,3 4-3 15,-1 2-5-15,0 2-5 0,-3 0-9 16,-1 0-1-16,0 1-4 0,0-1-4 0,-3-1 0 0,1 0-3 15,-3 1 0-15,0-3 6 0,-1-12 7 0,-4 25 1 16,0-11 9-16,-2-1 1 0,-1-2 2 0,-2 3-5 16,1-1 1-16,-4-1-4 0,0 0-1 0,1-2-4 15,-2 0-4-15,1-1-4 0,1-2 2 0,2 0-4 16,0-2-8-16,9-5-4 0,-14 7-28 0,14-7-12 16,-11 2-36-16,11-2-37 0,0 0-34 0,0 0-42 15,0 0-35-15,-7-21-200 0,10 6-490 0,-3 15 136 0</inkml:trace>
  <inkml:trace contextRef="#ctx0" brushRef="#br2" timeOffset="1.45872E6">8834 17816 441 0,'0'0'264'0,"0"0"-19"15,0 0-15-15,0 0-12 0,0 0-9 16,19 6-2-16,-19-6-5 0,0 0-13 0,8 10-11 0,-8-10-11 15,6 13-19-15,-6-13-10 0,6 16-16 0,-2-7-9 16,2 3-12-16,1 2-13 0,-1 0-10 0,0-3-5 16,2 1-9-16,-1-2-3 0,1-1-10 0,1 1-9 15,4 1-4-15,-1-2 1 0,1-2-14 0,-2-2-9 16,3 0-13-16,-1-3-3 0,-2-1-4 0,-11-1-4 16,22-3 14-16,-8 2-9 0,-1-3-2 0,-2-1 3 15,3-2-1-15,-5-1-2 0,0 1 5 0,-1-1 0 0,0 1-1 16,-8 7 5-16,12-21 2 0,-5 6 2 0,0 1-2 15,-2-2 5-15,-3 0-5 0,0 0 5 0,-1 2 0 16,0 3 1-16,-1 11-8 0,-1-21 1 0,1 21-8 16,0-14-10-16,0 14-13 0,0 0-26 0,-2-13-19 15,2 13-26-15,0 0-28 0,0 0-29 0,0 0-40 16,0 0-23-16,0 0-170 0,0 0-460 0,0 0 128 16</inkml:trace>
  <inkml:trace contextRef="#ctx0" brushRef="#br2" timeOffset="1.45909E6">9248 17783 303 0,'0'0'309'0,"0"0"-48"15,3 7-35-15,-3-7-24 0,3 10-21 0,-3-10-22 16,2 15-15-16,-2-15-16 0,2 15-13 0,-2-15-13 16,1 26-12-16,-1-15-7 0,0 0-14 0,0-11-6 15,1 19-5-15,-1-19-4 0,1 24-7 0,-2-14-4 0,1-10-6 16,0 17-2-16,0-17-2 0,-1 11-7 0,1-11 4 15,0 0-7-15,-2 14 4 16,2-14-4-16,0 0-1 0,0 0 0 0,0 0-3 0,0 0-3 0,0 0-2 16,0 0 0-16,0 0 1 0,0 0-3 0,0 0-3 15,15-47 2-15,-10 31 3 0,-3-2 5 0,1 0 5 16,1 2 0-16,0-1 0 0,1 3-3 0,1-1 4 16,1 1-5-16,2-1-5 0,-2 1 1 0,-1 3-3 0,1 2 0 15,-1 0 0-15,-1 2 2 0,-5 7-3 16,11-11 3-16,-4 7 6 0,-7 4 5 0,10-5 0 0,-10 5 7 15,13-2 4-15,-13 2 5 0,0 0 4 0,20 9-3 16,-20-9-6-16,13 10-2 0,0 0-6 0,-2 2-1 16,1 1 0-16,-4-1-6 0,2 1-7 0,2 0-24 15,-7 0-30-15,3 0-39 0,-2-3-44 0,-2 0-40 16,-1-1-49-16,-3-9-218 0,5 15-512 0,-5-15 142 16</inkml:trace>
  <inkml:trace contextRef="#ctx0" brushRef="#br2" timeOffset="1.45936E6">9413 17861 476 0,'-4'0'383'0,"4"0"-54"0,0 0-44 0,-9-5-33 16,9 5-31-16,0 0-21 0,0 0-26 0,0 0-20 15,0 0-17-15,0 0-12 0,0 0-35 0,0 0-43 16,39-5-37-16,-30 3-55 0,8-3-47 0,0 1-65 15,-4 1-191-15,1-3-416 0,2 2 117 0</inkml:trace>
  <inkml:trace contextRef="#ctx0" brushRef="#br2" timeOffset="1.4602E6">9705 17729 269 0,'0'0'291'0,"2"-4"-38"15,-2 4-31-15,0 0-20 0,0 0-23 0,0 0-15 16,0 0-11-16,0 0-7 0,0 0-3 0,0 0 2 15,0 0-9-15,0 0-5 0,0 0-15 0,0 0-6 16,0 0-5-16,0 0-4 0,0 0-11 0,9 37-6 16,-11-23-7-16,2-14-4 0,-2 26-4 15,0-12-10-15,2 1-2 0,1 0-6 0,-1 0-4 0,2-2-1 0,-1 0-13 16,1-4-1-16,-2-9-3 0,5 18-3 0,-1-11 0 16,2 1-7-16,-6-8-1 0,10 10 1 0,-3-5 0 15,-7-5-2-15,24 10-12 0,-12-6-8 0,-1-3-9 16,0 2-8-16,-11-3-11 0,18 0-11 0,-18 0-7 15,17 0-13-15,-17 0-7 0,17-4-2 0,-17 4-4 16,16-7-4-16,-8 4-4 0,-8 3-4 0,14-10 4 16,-7 3-10-16,-7 7-1 0,17-16-2 0,-9 5 9 15,-2 3 4-15,5-2 10 0,-6-1 7 0,0 1 5 16,0 3 12-16,-5 7 9 0,10-14 12 0,-10 14 12 0,7-13 10 16,-7 13 9-16,7-7 12 0,-7 7 2 15,7-9 10-15,-7 9 0 0,0 0 12 0,8-8 13 0,-8 8 11 16,0 0 11-16,0 0-2 0,0 0 0 0,0 0-3 15,0 0-7-15,0 0-6 0,0 0-5 0,22 17-7 16,-19-11-7-16,-3-6-2 0,5 14-6 0,-5-14-22 16,7 14-23-16,-4-7-37 0,-3-7-38 0,6 10-47 15,-6-10-32-15,6 10-177 0,-6-10-416 0,0 0 116 0</inkml:trace>
  <inkml:trace contextRef="#ctx0" brushRef="#br2" timeOffset="1.46045E6">10084 17749 447 0,'-2'-9'304'0,"2"9"-44"16,-4-15-43-16,4 15-24 0,0 0-27 0,-2-12-21 16,2 12-29-16,0 0-39 0,0 0-39 0,0 0-44 0,-1-13-37 15,1 13-49-15,0 0-146 0,0 0-285 0,0 0 82 16</inkml:trace>
  <inkml:trace contextRef="#ctx0" brushRef="#br2" timeOffset="1.46071E6">10291 17858 330 0,'8'9'205'0,"-2"-1"-37"0,-2 3-27 0,1-4-11 16,-5-7-16-16,3 14-12 0,-3-14-13 15,3 12-10-15,-3-12-6 0,0 0-9 0,2 12 2 0,-2-12-6 16,0 0 0-16,1 12 2 0,-1-12-2 0,0 0-1 15,0 0-3-15,0 0-3 0,0 0-3 0,0 0-4 16,0 0-1-16,-3 16-3 0,3-16-4 0,0 0-3 16,0 0-4-16,0 0-5 0,0 0 0 0,0 0-4 0,0 0-1 15,0 0 0-15,0 0-3 0,0 0-5 16,11-31 2-16,-3 17-3 0,0-3-3 0,-1 2 3 0,1 1-2 16,-1-1 5-16,3 2 6 0,-1 0-2 0,-2-1 3 15,3 2 5-15,-1 1 3 0,-2 2 3 0,0 1-3 16,-7 8 2-16,14-10-4 0,-8 5 3 0,-6 5 0 15,13-3 1-15,-13 3 6 0,0 0-1 0,0 0 2 16,18 3 5-16,-18-3-6 0,14 8 1 0,-7-2-5 16,0 1-7-16,-7-7-3 0,10 14-4 0,1-4-5 15,-5 2-21-15,0-3-37 0,-2-1-43 0,-4-8-44 0,10 16-56 16,-6-10-180-16,-4-6-438 0,6 13 121 0</inkml:trace>
  <inkml:trace contextRef="#ctx0" brushRef="#br2" timeOffset="1.46096E6">10452 17890 642 0,'-5'-3'390'0,"5"3"-56"0,0 0-37 0,0 0-40 16,0 0-28-16,0 0-27 0,0 0-25 0,0 0-21 16,0 0-11-16,0 0-24 0,0 0-29 0,0 0-41 15,32-12-35-15,-32 12-46 0,16-3-49 0,-16 3-47 0,16-5-36 16,-7 3-33-16,-9 2-143 0,15-7-402 0,-15 7 112 15</inkml:trace>
  <inkml:trace contextRef="#ctx0" brushRef="#br2" timeOffset="1.46122E6">10707 17822 300 0,'0'0'245'0,"6"2"-39"0,-6-2-24 16,0 0-26-16,11 8-14 0,-11-8-22 0,10 9-8 15,-10-9-15-15,11 10-13 0,-7-5-13 0,-4-5-22 16,9 12-28-16,-3-7-30 0,-6-5-1 0,6 10-40 16,-6-10-36-16,6 13-35 0,-6-13-74 15,4 8-228-15,-4-8 67 0</inkml:trace>
  <inkml:trace contextRef="#ctx0" brushRef="#br2" timeOffset="1.46146E6">10703 17798 442 0,'0'0'292'15,"0"0"-42"-15,0 0-26 0,2-12-26 0,-2 12-18 0,0 0-23 16,0 0-15-16,11-14-12 0,-11 14-11 0,13-7-13 0,-5 3-9 16,-8 4-13-16,26-9-7 0,-11 6-8 15,2-2-5-15,-1 3-8 0,0 0-5 0,-5 2-10 16,-11 0-2-16,23 0-2 0,-13 3-5 0,-10-3-4 0,19 6 0 15,-6 3-4-15,-2-2-1 0,-3 0-7 0,-2 2-3 16,-1 0-4-16,-5-9-4 0,9 15-2 0,-4-7-3 16,-5-8-1-16,3 17-3 0,-1-9 3 0,-2-8 2 15,0 16-4-15,0-16 4 0,-3 16-1 0,3-16-1 0,-7 15 1 16,3-10 3-16,4-5 3 0,-13 12 6 16,7-7 0-16,6-5 4 0,-15 10-5 0,6-5 4 0,9-5-4 15,-16 9 0-15,10-5-4 0,6-4-11 0,-9 4-22 16,9-4-29-16,0 0-32 0,-14 5-33 0,14-5-28 15,0 0-38-15,0 0-149 0,0 0-403 0,0 0 113 16</inkml:trace>
  <inkml:trace contextRef="#ctx0" brushRef="#br2" timeOffset="1.46183E6">11081 17856 209 0,'0'5'146'16,"0"-5"-16"-16,-2 13-27 0,2-13-13 0,0 0-13 16,-1 19-4-16,1-19-17 0,0 0 3 0,0 13-5 15,0-13 27-15,0 0 14 0,0 0 9 0,0 0 5 0,0 0 9 16,-3 13-2-16,3-13-7 0,0 0 1 0,0 0-5 15,0 0-3-15,0 0-4 0,0 0-9 0,0 0-12 16,0 0-3-16,0 0-7 0,0 0-9 0,0 0-5 16,-3-39-7-16,7 25-7 0,-2 2-1 0,2 2-6 15,-4 10 0-15,6-20-6 0,-3 12-3 0,-3 8-3 16,8-16-2-16,-1 4-4 0,-2 3 1 0,2 1-3 16,-7 8 4-16,12-12-2 0,-12 12 0 0,10-7 3 15,-10 7-3-15,10-8-1 0,-10 8 6 0,13-1-1 16,-13 1-2-16,14 0-1 0,-14 0 1 0,0 0-2 0,20 5-1 15,-20-5-4-15,14 7 3 0,-6-3-4 16,-8-4 6-16,13 12-6 0,-7-5-5 0,1-2-8 0,0 2-19 16,-2 1-18-16,-5-8-21 0,11 15-24 0,-5-7-28 15,-1-2-14-15,4 6-32 0,-3-3-175 0,-6-9-401 16,7 10 113-16</inkml:trace>
  <inkml:trace contextRef="#ctx0" brushRef="#br2" timeOffset="1.4621E6">11144 17877 536 0,'0'0'305'16,"0"0"-53"-16,0 0-30 0,0 0-28 0,0 0-29 0,0 0-22 15,0 0-27-15,0 0-35 0,0 0-35 16,32-16-43-16,-32 16-41 0,17-5-49 0,-8 5-40 15,8-5-110-15,-6 0-282 0,4 3 81 0</inkml:trace>
  <inkml:trace contextRef="#ctx0" brushRef="#br2" timeOffset="1.46234E6">11517 17677 454 0,'0'0'326'0,"7"-3"-46"0,-7 3-41 16,0 0-28-16,0 0-31 0,0 0-18 0,0 0-22 15,0 0-17-15,0 0-13 0,20 17-24 0,-17-9-34 16,-3-8-23-16,5 15-31 0,-5-15-37 0,2 16-28 16,-1-9-30-16,-1-7-44 0,1 18-129 0,-1-18-322 0,0 11 90 15</inkml:trace>
  <inkml:trace contextRef="#ctx0" brushRef="#br2" timeOffset="1.46259E6">11498 17663 246 0,'5'-5'299'0,"1"2"-53"0,-6 3-30 0,17-7-27 15,-7 4-22-15,-10 3-20 0,25-4-19 0,-10-1-12 16,2 5-10-16,-2 0-7 0,-1 2-9 0,2 0-8 15,-1 3-6-15,-4-2-6 0,-1 1-7 0,-2 2-4 16,-8-6-9-16,11 11-1 0,-6-6-9 0,-5-5-3 0,9 17-4 16,-5-9-3-16,-4-8-1 0,2 17-1 0,-2-17-2 15,-2 17-2-15,2-17 0 0,-8 23 0 0,0-10-5 16,1-3-2-16,-2 1-4 0,-3-2-13 0,0 1-26 16,-3-3-39-16,1 0-35 0,-2 0-42 0,0 0-41 15,-3 0-127-15,0-3-372 0,0 1 107 0</inkml:trace>
  <inkml:trace contextRef="#ctx0" brushRef="#br6" timeOffset="1.48351E6">21674 12279 400 0,'0'0'220'0,"0"0"-27"0,0 0-17 0,0 0-7 16,0 0-7-16,0 0-6 0,0 0 3 0,0 0-9 15,0 0-7-15,0 0-2 0,0 0-4 0,8 26 3 16,-7-10-7-16,-1-2-1 0,-3 2-4 0,2 1-2 0,-2 11-10 15,1-10 1-15,1-1-5 0,-1 0-11 0,-2 10-3 16,2-5-8-16,1-3-7 0,0-2-10 16,0 0 4-16,1-3-12 0,-1 2-5 0,1 0-11 0,1-2 4 15,-1 1-9-15,1-1-8 0,1-2-3 0,-2 0-2 16,2-2-8-16,-1-3 1 0,1 0-3 0,-2-7 0 16,2 14-6-16,-2-7-7 0,0-7 10 0,1 9-5 15,-1-9-6-15,2 8 6 0,-2-8-7 0,0 0 1 16,4 5-7-16,-4-5 2 0,0 0-3 0,0 0 0 15,0 0 1-15,0 0 2 0,0 0-9 0,0 0 15 0,0 0-9 16,0 0 2-16,15-10-4 0,-15 10 4 0,0 0 3 16,0 0 1-16,4-8 1 0,-4 8 13 0,0 0-2 15,0 0-7-15,0 0 2 0,3-5-7 0,-3 5-2 16,0 0 5-16,0 0 2 0,0 0 2 16,0 0-2-16,0 0 8 0,0 0 2 0,0 0 3 0,8 18-3 15,-5-11 1-15,0 7 2 0,1 2-4 0,0 0 0 16,0 2-2-16,-1 0 6 0,0 10-7 0,-3-6-4 0,2-2 3 15,-2 8 6-15,3-6-10 0,-5-2 4 0,3-3 1 16,-1-1 3-16,-1 1-4 0,0-2 5 0,-1-1-3 16,0-3 3-16,0-1 0 0,2-2 3 0,-1 0 1 15,1-8 2-15,-2 10 1 0,2-10-6 0,-3 9 3 16,-1-4-5-16,4-5-5 0,0 0-8 0,0 0-18 16,-9 7-19-16,9-7-26 0,0 0-29 0,-6 0-32 0,6 0-28 15,0 0-13-15,0 0-41 0,0 0-43 16,0 0-45-16,0 0-213 0,0 0-599 0,9-23 163 0</inkml:trace>
  <inkml:trace contextRef="#ctx0" brushRef="#br6" timeOffset="1.484E6">22064 12700 429 0,'-1'-10'358'0,"1"10"-54"15,0 0-17-15,0 0-24 0,0 0-26 0,0 0-20 16,0 0-21-16,0 0-10 0,0 0-13 0,0 0-4 16,0 0-11-16,0 0-2 0,0 0 1 0,-19 17-6 15,14-10-6-15,2 1 1 0,-1 1-5 0,0 0-6 0,-2 6-3 16,0-2-11-16,0 1-3 0,3 2-9 16,-2-2-6-16,3-1-6 0,-2 0-8 0,2 1-5 15,0-4-11-15,2 2-4 0,0-2-5 0,0-1-7 0,4-2-7 16,-2 2-4-16,1 0-10 0,1-2 2 0,2 0-5 15,0 0-4-15,2-1-5 0,5 3-5 0,1-4-13 16,0 2-17-16,1-5-8 0,0 3-17 0,-2-2-8 16,3-1-15-16,-4 2-15 0,0-6-14 0,-1 2 0 15,-2 0-9-15,1 0-6 0,-10 0-14 0,15-5-7 16,-9 2-2-16,0-1-16 0,-6 4-14 0,9-5-5 0,-5 1-11 16,-4 4-10-16,4-9-2 0,-4 9-7 0,-1-10-7 15,1 10-18-15,0 0-164 0,-7-17-454 0,3 10 124 16</inkml:trace>
  <inkml:trace contextRef="#ctx0" brushRef="#br6" timeOffset="1.48424E6">22138 12853 950 0,'-7'-3'30'0,"7"3"46"16,-9-5 20-16,5 2 20 0,4 3 8 0,-7-4 17 16,7 4 7-16,0 0 8 0,-7-4 0 15,7 4-3-15,0 0-13 0,0 0-14 0,-4-6-14 0,4 6-9 0,0 0-12 16,0 0-11-16,0 0-7 0,10-10-5 16,-10 10-14-16,11-5-19 0,-6 1-22 0,-5 4-23 0,8-5-24 15,-8 5-28-15,8-6-16 0,-8 6-14 0,7-6-8 16,-7 6-13-16,6-5-13 0,-6 5-13 0,5-6-25 15,-5 6-118-15,2-6-336 0,-2 6 97 0</inkml:trace>
  <inkml:trace contextRef="#ctx0" brushRef="#br6" timeOffset="1.48431E6">22135 12701 241 0,'-4'-6'149'15,"4"6"9"-15,-8-10 9 0,4 5 4 0,4 5 2 0,-8-7-4 16,8 7 2-16,-6-5-6 0,6 5 2 0,-3-4-4 16,3 4-16-16,0 0-11 0,0 0-19 0,0-11-8 15,0 11-16-15,0 0-8 0,8-10-10 0,-1 6-3 16,-1-1-10-16,1 2-9 0,0-1-20 15,0-1-20-15,1 3-22 0,-8 2-21 0,10-5-27 0,-10 5-28 16,15-5-32-16,-10 5-43 0,-5 0-165 0,0 0-389 16,0 0 109-16</inkml:trace>
  <inkml:trace contextRef="#ctx0" brushRef="#br6" timeOffset="1.48476E6">22362 12700 209 0,'0'0'252'0,"0"0"-39"0,0 0-36 16,0 0-11-16,0 0-10 0,0 0-9 0,0 0-8 16,0 0-9-16,0 0-6 0,0 0-4 0,0 0-7 0,0 0-8 15,0 0-6-15,0 0-7 0,0 0-6 16,0 0-13-16,0 0-7 0,0 0-7 0,-23 11-2 0,23-11-13 16,-2 11 2-16,1-4-5 0,1-7-2 0,0 14-7 15,2-6-2-15,-2 0-2 0,2 0-5 0,-1 0-4 16,2 6 0-16,-1 0-5 0,-1-4-6 0,0 0 3 15,1 0-1-15,0 4 1 0,-1 1 1 0,0-4-5 16,-1-1 2-16,0 0-9 0,0-3 10 0,0-7-3 0,0 14 8 16,0-7 5-16,0-7 7 0,-1 9 7 0,1-9-1 15,-1 9 3-15,1-9 0 0,-3 7 3 0,3-7 1 16,-3 5-9-16,3-5 11 0,-6 5-12 0,6-5 3 16,-7 5-8-16,7-5-2 0,0 0-18 0,-9 3-24 15,9-3-23-15,0 0-35 0,0 0-31 0,0 0-44 16,0 0-63-16,0 0-171 0,0 0-463 0,0 0 130 15</inkml:trace>
  <inkml:trace contextRef="#ctx0" brushRef="#br6" timeOffset="1.48538E6">22663 12929 430 0,'0'0'339'0,"0"0"-43"16,0 0-21-16,0 0-31 0,0 0-19 0,0 0-20 15,0 0-21-15,-5 8-19 0,5-8-22 0,0 0-12 16,0 12-25-16,0-12-4 0,0 0-13 16,-2 15-16-16,3-8-28 0,-3 0-36 0,2-7-39 0,0 0-50 15,3 13-48-15,-3-13-73 0,0 0-151 0,2 10-422 16,-2-10 117-16</inkml:trace>
  <inkml:trace contextRef="#ctx0" brushRef="#br6" timeOffset="1.48614E6">22887 12794 489 0,'0'0'302'0,"0"0"-34"0,0 0-31 0,-2-8-9 15,2 8-26-15,0 0-16 0,0 0-19 0,0 0-8 0,0 0-4 16,0 0-7-16,0 0-5 0,0 0-13 0,0 0-3 16,0 0-11-16,0 0-8 0,-11 22-3 0,11-22-6 15,-5 15-10-15,3-8-6 0,2-7-9 0,-3 18-9 16,2-9-1-16,2 6-1 0,-2-3-11 0,0 0-7 0,2-3 1 15,-1-9-7-15,1 17 0 0,3 0-6 16,-1-6-7-16,0-3 3 0,1 0-8 0,-2-1-1 0,3 0-8 16,-5-7-13-16,7 14-9 0,-3-8-5 0,1-2-8 15,0 1-9-15,1 0-10 0,-2-2-11 0,-4-3-13 16,11 5-10-16,-11-5-13 0,12 2-8 0,-12-2-11 16,11-2-4-16,-11 2-5 0,13-5-6 0,-13 5-4 15,10-3-1-15,-10 3 1 0,6-5 2 0,-6 5 2 16,0 0 3-16,5-7 11 0,-5 7 15 0,0 0 0 15,0 0 13-15,0 0-1 0,0 0 19 0,0 0 12 0,0 0 4 16,-14-17 22-16,14 17 4 0,-8-3 8 0,8 3 13 16,-10-5 13-16,10 5 11 0,-12-5 10 0,12 5 4 15,-9-4 11-15,9 4-2 0,-6-5 4 0,6 5 0 16,-6-2-1-16,6 2-7 0,-5-5-8 0,5 5-7 16,0 0-7-16,0 0-12 0,0 0-10 0,-2-15-18 15,2 15-18-15,0 0-11 0,1-16-20 0,-1 16-13 16,0-10-13-16,0 10-26 0,2-8-115 0,-2 8-280 0,2-14 81 15</inkml:trace>
  <inkml:trace contextRef="#ctx0" brushRef="#br6" timeOffset="1.48639E6">22908 12821 214 0,'0'0'158'0,"-4"-7"-7"0,4 7 1 15,0 0-3-15,-6-8 4 0,6 8 2 0,0 0 6 16,-5-7 0-16,5 7-2 0,0 0-9 0,-2-8-7 16,2 8-9-16,0 0-7 0,0 0-13 0,-2-7-14 0,2 7-8 15,0 0-10-15,0 0-6 0,0 0-14 16,7-7-6-16,-7 7-19 0,0 0-27 0,14-5-32 15,-14 5-26-15,14 0-31 0,-14 0-33 0,14-3-42 0,-7 3-164 16,-7 0-380-16,14 3 107 0</inkml:trace>
  <inkml:trace contextRef="#ctx0" brushRef="#br6" timeOffset="1.48664E6">23104 12841 258 0,'0'0'292'0,"0"0"-46"0,8 2-25 0,-8-2-13 16,9 2-26-16,-9-2-14 0,7 3-19 0,-7-3-19 15,7 4-3-15,-7-4-14 0,7 6-9 0,-2 0-8 16,0 0-15-16,-3 0 0 0,1 1-13 0,0-1-4 16,0 1-8-16,-2 2-5 0,0-3-4 0,0 3-6 0,1-2-6 15,-1 0-1-15,-1-7-5 0,2 15-4 16,-2-8-15-16,0-7-13 0,0 15-19 0,1-9-19 0,-1-6-21 15,0 0-19-15,-2 13-20 0,2-13-25 0,-2 7-21 16,2-7-165-16,0 0-371 0,-4 5 104 0</inkml:trace>
  <inkml:trace contextRef="#ctx0" brushRef="#br6" timeOffset="1.48688E6">23104 12874 423 0,'-1'-8'245'16,"1"8"-12"-16,0 0-11 0,0-10-17 0,0 10-11 16,0 0-10-16,0 0-12 0,-1-9-19 0,1 9-11 15,0 0-7-15,0 0-13 0,0 0-12 0,5-10-12 16,-5 10-11-16,7-3-8 0,-7 3-10 0,12-4-13 0,-4 2-5 16,-8 2-21-16,19 0-17 0,-11 2-20 0,1-2-26 15,1 0-16-15,-2 3-20 0,-8-3-19 16,16 2-12-16,-9 2-8 0,-1 0-14 0,-1 0-23 0,-2 2-14 15,0 0-126-15,-3-6-339 0,0 0 99 0</inkml:trace>
  <inkml:trace contextRef="#ctx0" brushRef="#br6" timeOffset="1.48695E6">23160 12996 302 0,'-5'6'167'0,"0"-1"2"0,5-5-6 16,-9 7 1-16,9-7 3 0,-5 5 2 0,5-5 8 16,0 0 3-16,-3 3-4 0,3-3 10 0,0 0-4 0,0 0-6 15,0 0-3-15,0 0-7 0,0 0-10 0,0 0-8 16,11 14-14-16,-11-14-16 0,17 2-16 0,-9-1-5 15,-8-1-11-15,17 4-13 0,-9-4-8 0,-8 0-32 16,16 3-29-16,-8-1-38 0,-2-1-29 16,-6-1-40-16,15 5-39 0,-8-2-51 0,-2-2-242 0,-5-1-519 15,10 7 142-15</inkml:trace>
  <inkml:trace contextRef="#ctx0" brushRef="#br6" timeOffset="1.50934E6">21480 16941 493 0,'7'-7'250'0,"-7"7"-27"0,5-5-20 0,-5 5-14 16,0 0-14-16,5-5-7 0,-5 5-13 0,0 0-7 16,0 0-13-16,6-7-7 0,-6 7-10 0,0 0-9 15,0 0-1-15,0 0-12 0,0 0-4 0,0 0-2 0,0 0-6 16,8-10-12-16,-8 10-5 0,0 0-9 0,0 0 2 16,0 0-7-16,0 0-8 0,0 0-4 0,0 0-3 15,0 0-7-15,0 0 4 0,0 0-12 0,-25-9 4 16,25 9-5-16,-18 1-3 0,18-1-1 0,-34 6 10 15,18-1-5-15,0 0 5 0,-12 7 3 0,6-5 3 16,5 6 9-16,3-2 9 0,-6 11 3 0,-3-3 2 16,7-2-2-16,-1 5-7 0,5 0 7 0,3-5-1 0,2 0-2 15,1 0-2-15,2-1-7 0,2 0 4 0,-2 2-9 16,6-3-7-16,1-1-3 0,4-1-2 0,-1-1-7 16,2 0 0-16,1-4-6 0,0-2-9 0,-2 1-7 15,-7-7-4-15,16 8-3 0,-8-6-6 0,-8-2-15 16,13 7 4-16,-13-7-10 0,15 3-8 0,-15-3-4 15,13 0-7-15,-13 0 2 0,0 0-3 0,13-5 4 0,-13 5 2 16,0 0 2-16,8-5 7 0,-8 5 0 16,0 0 6-16,0 0 1 0,0 0 4 0,0 0-1 15,0 0 10-15,0 0 6 0,0 0 8 0,0 0 8 0,-33-4 1 16,16 8 13-16,4 6 12 0,-5-1 7 0,-7 4 5 16,8-1 5-16,-1 1 7 0,5 0 8 15,1-1 0-15,2 1-2 0,0 1 4 0,0 0-1 0,5 1-1 16,-1 0 4-16,1-3-3 0,4 2 6 0,1-14-5 15,4 20-2-15,-1-11-4 0,-3-9-7 0,10 15-1 16,-2-10-7-16,1-1-2 0,6 3-4 0,-1-5-14 16,3 2-16-16,0 0-17 0,-1-3-23 0,0 1-28 0,-2-2-23 15,2 0-25-15,1-2-40 0,-1 1-34 0,-1-3-45 16,1 1-50-16,-4-2-218 0,-1-1-600 0,-11 6 164 16</inkml:trace>
  <inkml:trace contextRef="#ctx0" brushRef="#br6" timeOffset="1.51075E6">21511 17420 317 0,'0'0'278'0,"0"0"-35"16,5-14-20-16,-5 14-21 0,0 0-19 0,0 0-14 16,0 0-13-16,0 0-15 0,0 0-4 0,0 0-7 0,0 0-7 15,0 0-13-15,0 0-4 0,0 0 0 0,0 0-11 16,6-8-7-16,-6 8 6 0,0 0-3 0,0 0 1 15,0 0 4-15,0 0-6 0,0 0 9 0,0 0-4 16,0 0-5-16,16 27 2 0,-16-27-3 0,3 15-1 16,-1-6-11-16,-2-9-1 0,5 22-9 0,-1-5-5 15,-1-2-3-15,0 0-9 0,-1 0-5 0,1 0-6 16,0-2-5-16,-2 1 0 0,3 1-22 0,-1-6-20 0,-1 3-14 16,-2-12-28-16,4 17-26 0,-4-17-40 0,0 13-40 15,0-13-50-15,3 9-53 0,-3-9-215 0,0 0-571 16,0 0 157-16</inkml:trace>
  <inkml:trace contextRef="#ctx0" brushRef="#br6" timeOffset="1.51646E6">21585 17290 347 0,'0'0'202'0,"0"0"-32"15,4-4-15-15,-4 4-12 0,0 0-3 0,0 0-9 16,7-6-6-16,-7 6 2 0,0 0-5 0,0 0-9 15,11-2-4-15,-11 2-7 0,0 0 0 0,0 0-7 16,0 0 2-16,0 0-7 0,14-4 3 0,-14 4-2 16,0 0-6-16,0 0-8 0,13 6-3 0,-13-6-5 0,0 0-5 15,11 7-4-15,-5-1-7 0,-1 0-3 0,1 1-4 16,-1-1-1-16,-1 1-5 0,1 2-7 16,3 3 0-16,1 0-8 0,0 1-2 0,0-1 1 0,-1 2-5 15,1-2 3-15,0 2 2 0,-1-3-9 0,1 3 4 16,-2-1-5-16,1-1-4 0,2-1 2 0,-2 0-1 15,-2-2-2-15,0 1 0 0,0-3-6 0,3 5 0 16,-1-2-11-16,-3-1-8 0,1-1-13 0,-6-8-20 16,10 8-17-16,-10-8-13 0,7 11-17 0,-7-11-20 15,7 5-19-15,-7-5-17 0,0 0-34 0,0 0-162 16,9 5-417-16,-9-5 116 0</inkml:trace>
  <inkml:trace contextRef="#ctx0" brushRef="#br6" timeOffset="1.51685E6">21595 17599 381 0,'0'0'321'0,"0"0"-46"0,0 0-11 0,0 0-24 16,0 0-15-16,-9-1-18 0,9 1-15 0,0 0-13 15,0 0-16-15,0 0-15 0,0 0 0 0,0 0-15 16,0 0-8-16,0 0-1 0,0 0-12 0,0 0-7 15,0 0-4-15,0 0-9 0,0 0-9 0,0 0-4 16,0 0-14-16,39-8-7 0,-20 4 0 0,1 0-10 16,10-5-16-16,-7 1-17 0,-2 1-15 0,-4 4-18 15,-1-3-15-15,2 3-24 0,-3-2-12 0,-1 1-26 0,-4 0-25 16,-10 4-28-16,17-6-41 0,-17 6-55 16,0 0-163-16,17-1-485 0,-17 1 134 0</inkml:trace>
  <inkml:trace contextRef="#ctx0" brushRef="#br6" timeOffset="1.52125E6">29024 16823 472 0,'0'0'250'16,"7"-7"-26"-16,-7 7-23 0,0 0-17 0,7-5-15 15,-7 5-10-15,0 0-15 0,0 0-1 0,6-7-11 16,-6 7 0-16,0 0-7 0,0 0-9 0,0 0-3 16,0 0-2-16,8-9 1 0,-8 9-6 0,0 0-2 15,0 0-16-15,0 0 5 0,7-6-5 0,-7 6 0 0,0 0-13 16,0 0 3-16,0 0-18 0,0 0 3 0,0 0-11 15,0 0-4-15,0 0-7 0,0 0-3 0,-22-15-11 16,22 15 1-16,-18 0-4 0,18 0-6 0,-20 7 0 16,4-2 1-16,-1 0 3 0,-1 0-5 0,1 5-3 15,3-2 1-15,-2 1 7 0,3-1 0 0,0 3 4 16,0 1-2-16,0 0-1 0,1 2 3 0,4 1-14 16,-4 10 1-16,5-7-1 0,1-1 0 0,3-2 4 0,4 2-4 15,1 0-2-15,4-5 1 0,-1-2-5 16,4 3 5-16,0-2-2 0,-1 1-4 0,0-5 2 0,1-2-2 15,-9-5-3-15,12 10-4 0,-7-4-4 0,-5-6-4 16,10 7 2-16,-10-7-12 0,7 7 2 0,-7-7-4 16,0 0 2-16,8 7-4 0,-8-7-7 0,0 0 7 15,0 0 0-15,0 0 3 0,0 0 3 0,0 0-3 16,0 0 5-16,0 0 2 0,0 0-1 0,0 0 3 16,0 0 6-16,0 0 11 0,-33 7-8 0,16-5 15 15,0 1 8-15,-1 6 14 0,0 0 8 0,-8 2 2 0,0 6 2 16,1 0 11-16,7-3-1 0,-3 7 8 15,2 2 0-15,7-2 1 0,-1-7-6 0,6 1 1 0,2 2-4 16,2 1 1-16,1-2-2 0,4 1-3 0,2-2-6 16,3 2 0-16,3-5-1 0,2 5-9 0,13 0-4 15,-1-3 0-15,-2-2-7 0,7-4-5 0,-5-4-13 16,-3 1-12-16,-2-5-15 0,1 0-34 0,-1 3-24 0,0-3-19 16,-1-3-17-16,0 1-18 0,-2-3-21 0,2 0-32 15,-3 0-31-15,2 0-41 0,-3-2-261 16,0-1-621-16,-3 2 170 0</inkml:trace>
  <inkml:trace contextRef="#ctx0" brushRef="#br6" timeOffset="1.52236E6">29235 17184 461 0,'0'0'313'0,"4"29"-35"16,-4-29-29-16,3 16-24 0,-3-7-17 0,2 7-19 15,-1 0-21-15,0 0-14 0,4-1-7 0,-2-1-16 0,2 1-14 16,-3-4-10-16,3 3-11 0,-2-2-5 16,3 3-9-16,-6-2-10 0,2-2-5 0,-2-11-8 0,4 18-11 15,-3-8-7-15,4 3-8 0,-3-1-19 0,-2-12-15 16,2 17-25-16,-2-17-25 0,2 10-28 0,-2-10-21 16,3 12-28-16,-3-12-29 0,0 0-35 0,6 12-159 15,-6-12-422-15,0 0 119 0</inkml:trace>
  <inkml:trace contextRef="#ctx0" brushRef="#br6" timeOffset="1.52317E6">29262 17224 385 0,'-3'-9'241'15,"3"9"-33"-15,0 0-22 0,0 0-15 0,0 0-21 16,0 0-7-16,0 0-14 0,-5-10-11 0,5 10-11 15,0 0 0-15,0 0-9 0,0 0-7 0,0 0-3 0,0 0-4 16,0 0 0-16,0 0-6 0,0 0-6 16,0 0 2-16,-5-10-5 0,5 10-2 0,0 0-7 0,0 0 1 15,0 0-3-15,0 0-3 0,0 0 0 0,0 0 3 16,0 0-9-16,0 0-2 0,0 0-2 0,0 0-3 16,0 0-5-16,0 0 1 0,-10-5-12 0,10 5 8 15,0 0-8-15,0 0 0 0,0 0-2 0,0 0-1 16,0 0 5-16,0 0-3 0,0 0 0 0,0 0 6 15,0 0-9-15,0 0 2 0,0 0-7 0,0 0 1 16,0 0 2-16,0 0-6 0,20-21-3 0,-6 14 0 0,-3 0-1 16,0 1-2-16,4-2 0 0,2 1 2 0,-6 0-7 15,1 3 2-15,-12 4-2 0,24-8 4 0,-12 4-7 16,-2 4 0-16,-10 0 7 0,0 0-6 16,25 4 9-16,-20 1-6 0,-5-5 1 0,12 10-5 0,-8-3 2 15,-4-7 5-15,6 18-3 0,-5-10-3 0,0 10 2 16,1-4-3-16,-1 3 0 0,-4-2 2 0,0-1-1 15,-2 3-1-15,-1-2-3 0,-1-1 1 0,2-2 7 0,2-1-5 16,-2-2-2-16,5-9 1 0,-6 14 2 16,6-14-7-16,-1 14-1 0,1-14-3 0,-5 11-3 0,5-11-3 15,0 0-7-15,0 0-3 0,0 0 0 0,0 0-2 16,9 14 0-16,-9-14 2 0,10 2 2 16,-10-2 5-16,14 3-2 0,-14-3 3 0,14 2 2 0,-14-2 3 15,15 5 1-15,-15-5 2 0,16 7 0 0,-9-7 2 16,-7 0 0-16,14 8 0 0,-6-3 5 0,-8-5-1 15,14 9 1-15,-9-2 2 0,-5-7-2 0,10 13 5 16,-6-8 7-16,-4-5 8 0,9 14 5 0,-9-14 11 0,4 17-5 16,-2-11 5-16,-2-6 0 0,2 15 7 0,-2-15 9 15,-2 17 1-15,2-17 6 0,-4 17 1 16,1-10 8-16,3-7 0 0,-10 22 3 0,2-13-1 16,0-1 1-16,1 2-4 0,0-4-3 0,7-6-6 0,-10 13-4 15,6-7-8-15,4-6 1 0,-12 11-8 0,5-8-5 16,7-3-10-16,-8 8-7 0,8-8-26 0,0 0-32 15,-14 4-31-15,14-4-26 0,0 0-38 0,0 0-40 0,-15 0-50 16,15 0-49-16,0 0-212 0,0 0-588 16,-16-11 160-16</inkml:trace>
  <inkml:trace contextRef="#ctx0" brushRef="#br6" timeOffset="1.54091E6">24878 16934 538 0,'0'0'300'0,"0"0"-23"0,0 0-20 0,0 0-13 16,0 0-16-16,-10-10-7 0,10 10-9 0,0 0-1 16,0 0-6-16,0 0-9 0,0 0-6 0,-8-5-9 15,8 5-1-15,0 0-9 0,0 0-8 0,0 0-3 16,0 0-5-16,0 0-7 0,0 0-9 0,0 0-3 16,0 0-8-16,0 0-8 0,0 0-11 0,0 0-10 15,0 0-10-15,-5 25-7 0,5-25-7 0,12 29-8 16,-4-15-7-16,8 12-6 0,-2-8-5 0,-3-1-6 0,0-3-5 15,5 10-5-15,-3-5-5 0,0-4-4 16,-2 0-6-16,8 5-7 0,-4-4-4 0,-2-1-5 0,1-6-4 16,-1 5-4-16,-1-3-4 0,1-2 0 0,2 1-6 15,-6-1-2-15,4-1-4 0,-1 1-3 0,-2-1-4 16,0-2-9-16,-1 0 1 0,-9-6 0 0,13 8-5 16,-7-5-1-16,-6-3 3 0,13 8 1 0,-13-8 3 0,9 5-1 15,-9-5 4-15,0 0 1 0,9 7 1 16,-9-7 5-16,0 0 2 0,0 0 4 0,0 0 2 0,0 0 0 15,0 0 7-15,0 0 9 0,0 0 6 16,0 0 5-16,-12 15 4 0,4-10 4 0,-7 2 6 0,0-2 4 16,-3 6 1-16,-8 4 6 0,0-1 2 0,0 0-4 15,1 2-1-15,4-2-5 0,-5 3-2 0,2 0-1 16,7-2-3-16,0-3-2 0,6 0-3 0,0-2-1 0,0 2-4 16,0-2-2-16,3-1-8 0,-1 0-14 15,3-3-19-15,6-6-32 0,-9 9-19 0,9-9-24 0,-6 10-21 16,6-10-24-16,0 0-39 0,0 0-38 0,-7 6-45 15,7-6-284-15,0 0-670 0,0 0 182 0</inkml:trace>
  <inkml:trace contextRef="#ctx0" brushRef="#br6" timeOffset="1.57101E6">10926 2474 321 0,'0'0'112'0,"0"0"-17"0,-7-19-11 0,7 19-13 16,0 0-16-16,0 0-14 0,0 0-16 0,-3-8-9 16,3 8-7-16,0 0-14 0,0 0 3 0,0 0-15 15,0 0-12-15,-1-12 3 0,1 12-2 0,0 0-8 0,0 0-39 16,0 0-85-16,0 0 30 0</inkml:trace>
  <inkml:trace contextRef="#ctx0" brushRef="#br6" timeOffset="1.57384E6">13074 2776 346 0,'-15'0'235'15,"2"-4"-24"-15,2 2-11 0,11 2-10 0,-15-1-12 16,15 1-9-16,-16-5-5 0,9 3-5 0,7 2-6 16,-10-2-4-16,10 2-5 0,0 0-9 0,0 0-6 15,0 0-4-15,-18-3-10 0,18 3-5 0,0 0 3 16,0 0-10-16,0 0-6 0,0 0-5 0,-14-1 2 0,14 1-12 16,0 0 1-16,0 0-5 0,0 0-7 15,0 0-7-15,0 0-8 0,0 0-6 0,0 0 2 0,0 0-8 16,0 0-1-16,0 0-11 0,0 0 7 0,0 0-1 15,0 0-4-15,0 0 2 0,-14 4 0 0,14-4-8 16,0 0-3-16,0 0 3 0,0 0-3 0,27 14-5 16,-19-8 3-16,7 1-1 0,-2 0-7 0,4 0 2 0,-2 0-2 15,3 0-2-15,9 5-1 0,-5-2 3 0,-4-2-1 16,0 1-5-16,10 0 0 0,1-1-3 16,-1 1-1-16,2 0 0 0,-1-1-6 0,-7-2 10 0,9 1-4 15,1-1 1-15,-2-1-1 0,-5 1-8 0,5-1 13 16,-6 1-10-16,0-2 6 0,-6 0-7 0,3-2 6 15,8 6-5-15,-7-6 1 0,-4 0-2 0,-2 1-2 16,-4-1 2-16,5 1 2 0,-1 3 4 0,1-3-7 0,1 4 2 16,-2-2 3-16,1 0-1 0,0-1 0 15,12 7 1-15,-7-11-3 0,-2 5 1 0,0 2-2 0,-1-5-1 16,11 2 6-16,1 2-4 0,0 0-2 0,0-1-3 16,-1-1-3-16,0-2 1 0,1 3 3 0,0-2 5 15,0-1-8-15,1 2 7 0,-3-1-6 0,-4-3-1 16,-5 4 7-16,0-1-5 0,0 0 2 0,0 0 6 15,-1-3-6-15,1 1 1 0,-3 5 7 0,0-6-7 16,0 2 2-16,-1 0-3 0,2 0 3 0,-6 1-3 16,3-3 2-16,-1 2 3 0,3 0 0 0,0-1-3 15,0 1-3-15,1 2 4 0,1-3 1 0,0 0-4 16,2 0 0-16,-1-1-3 0,12 3 7 0,-8-3-7 0,-2 3-1 16,-3-2-2-16,14 1 3 0,-12-1-1 0,-4 1 4 15,-1 1-5-15,-2-3 1 0,4 3 1 0,-3-1 0 16,1-2 2-16,-2 2 3 0,0 0-3 0,-2-1-1 15,5 2 4-15,-4-3-4 0,-13 0 9 0,29 4-6 0,-16-4-4 16,5 2 3-16,-1-2-1 0,2 2-6 16,-3-2 3-16,0 0-2 0,4 0 2 0,-1 1-7 0,0-1-2 15,2 4 0-15,-1-3-5 0,-2-1 5 0,2 2-3 16,-2-1 1-16,2 0 1 0,-1-1 2 0,12 0 4 16,-9 0-1-16,-2 3-2 0,-6-3 1 0,-1 0 4 15,2 0-1-15,0 3 6 0,-15-3-2 0,22 0-1 16,-11 1 2-16,-11-1 0 0,25 1 3 0,-12-1-3 0,-1 1 3 15,3-1-1-15,1 3-3 0,-3-3 8 16,1 0-5-16,2 0-11 0,2 0-2 0,0 0 1 0,2 0-4 16,1 0-3-16,-4 1 9 0,1 0-3 0,0-2-4 15,2 2 0-15,-4-2 5 0,16 1-1 0,-13 0 9 16,-2-1-3-16,-2 2-2 0,3 0 2 0,1-1-1 16,-2 1 5-16,1 1 0 0,-5-2 0 0,8 0-1 15,-6 0 4-15,2 0-3 0,-2 0-3 0,1 0 5 16,1-2-1-16,0 2-4 0,1-1-1 0,1-1-7 15,0 2 3-15,-4-3-4 0,5 3 2 0,-3-1 3 0,2 0-2 16,0 0 3-16,0-2 2 0,0 0 0 0,-1 3 5 16,0-1-3-16,0-2 2 0,-1 2-1 0,2-3 2 15,-1 1-3-15,2 3 3 0,0-2 4 0,-1 1-2 16,-2-2 1-16,1 3-5 0,0-1 5 0,-2 0-8 16,3-1 3-16,-3-1 2 0,-4 0 1 0,4 2-1 15,-3-2-1-15,-1 1 1 0,-2-1-2 0,-3 0 4 0,-7 3 3 16,16-3 3-16,-16 3-3 0,16-3 9 15,-16 3-7-15,14-2 3 0,-14 2-3 0,0 0 1 16,13-3-1-16,-13 3 3 0,0 0-7 0,14-4 9 0,-14 4-9 16,11-5 6-16,-11 5-2 0,10-2 0 15,-10 2-1-15,12-1 4 0,-12 1-5 0,0 0 5 0,17-5 5 16,-17 5-1-16,0 0 6 0,13-4 3 0,-13 4 1 16,0 0 2-16,10-3 4 0,-10 3 0 0,0 0 4 15,0 0 4-15,14-2-7 0,-14 2 7 0,0 0-1 16,0 0-6-16,0 0 5 0,11-4-1 0,-11 4-6 0,0 0-3 15,0 0-1-15,13-3-10 0,-13 3 11 16,0 0-8-16,12-3 4 0,-12 3-5 0,0 0-6 0,0 0-5 16,11-3 7-16,-11 3 5 0,0 0-4 0,0 0 0 15,0 0-8-15,14-5 2 0,-14 5 5 0,0 0-2 16,0 0-1-16,0 0 2 0,0 0-4 0,11-4-1 16,-11 4 0-16,0 0-4 0,0 0 5 0,0 0-1 15,0 0-2-15,0 0 1 0,13-2 0 0,-13 2 0 16,0 0 2-16,0 0-1 0,0 0 1 0,0 0-3 0,0 0 5 15,0 0-4-15,0 0 1 0,0 0-2 0,12-3 3 16,-12 3-1-16,0 0-20 0,0 0 5 0,0 0-12 16,0 0-9-16,0 0-12 0,6-5-13 0,-6 5-27 15,0 0-18-15,0 0-31 0,0 0-36 0,0 0-31 16,0 0-24-16,0 0-204 0,0 0-513 0,0 0 142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5:03:56.546"/>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00B050"/>
    </inkml:brush>
  </inkml:definitions>
  <inkml:trace contextRef="#ctx0" brushRef="#br0">27077 3904 375 0,'0'0'259'0,"3"-8"-18"16,-3 8-24-16,0 0-9 0,3-9-13 0,-3 9-12 16,0 0-5-16,2-9-10 0,-2 9-5 0,0 0-11 15,0 0-4-15,0 0-16 0,4-11-7 0,-4 11-10 0,0 0-6 16,0 0-9-16,0 0-10 0,0 0-7 15,3-7-10-15,-3 7-8 0,0 0-9 0,0 0-3 16,0 0-7-16,0 0-5 0,0 0-10 0,0 0-4 0,0 0 2 16,0 0-10-16,0 0 0 0,0 0 0 0,0 0 0 15,0 0-4-15,0 0 2 0,0 0-3 0,0 0-7 16,-5 42 3-16,4-26-1 0,-1 1 3 0,-2 1-2 16,0 10-1-16,2 1-5 0,0-2 4 0,1-5-5 15,1-3 4-15,-2 8-2 0,0 0 0 0,-1-4 0 16,0-3 2-16,2-3 4 0,1 9-7 0,-2-3-1 0,-1-7 0 15,2 1-2-15,0 1 0 0,0 1 5 0,1-2-7 16,1 10 2-16,0-1 5 0,-1-4-1 0,0-3-3 16,-1-2 2-16,3 2 0 0,-3 8-7 0,3-3 6 15,-1-7-1-15,-1 1 3 0,0 0 0 0,0 9-3 16,0-5 4-16,0 5 2 0,-2-6-2 0,2-3 4 16,-1-1-7-16,0 1 7 0,0-1-4 0,-1 0 0 15,0 0-9-15,0 0 9 0,1 0 0 0,-1-1 1 16,1 1 2-16,-1-2-2 0,1 2 5 0,0-2-2 15,-1 2 1-15,-1-1 3 0,1-1 1 0,0 2 5 0,1 0 1 16,-1-1 1-16,2 0 2 0,0 2-3 0,-2 1-3 16,1-1-1-16,0 9 3 0,0-5-2 0,-1-2 4 15,-1 6 5-15,2-3-10 0,-1-3 2 0,0-3-5 16,0 2 0-16,3-1 7 0,-2-2-11 0,0 4 1 16,1-6-1-16,-2 14 8 0,2-2-13 0,-1-5 7 15,0-4-2-15,1 0-7 0,-1 0 0 0,3-1 2 16,-2 2 0-16,0-1 2 0,1-3-3 0,0 3-3 0,-1-2 6 15,-1 2-2-15,1-5-7 0,0-12 0 0,3 26 5 16,-4-15-6-16,2 0 6 0,-1-11 2 0,0 15-18 16,0-15-13-16,0 14-26 0,0-14-21 0,0 0-31 15,1 15-22-15,-1-15-33 0,0 0-36 0,0 0-42 16,0 0-247-16,0 0-579 0,0 0 158 0</inkml:trace>
  <inkml:trace contextRef="#ctx0" brushRef="#br0" timeOffset="684.589">27026 4109 447 0,'0'0'260'0,"0"0"-29"0,0 0-21 16,0 0-18-16,0 0-17 0,0 0-12 0,0 0-10 16,0 0-7-16,0 0-11 0,0 0-3 0,0 0-9 15,0 0-6-15,0 0-6 0,0 0-6 0,0 0-7 16,0 0-11-16,0 0-10 0,-2-9-10 0,2 9-5 16,0 0-11-16,4-16-1 0,-4 16-6 0,6-22-5 15,-3 7-3-15,1-2-3 0,0 3-6 0,-1-3-3 16,1-1-2-16,3-8-5 0,-2 2 1 0,0 5-4 15,0 2-3-15,-1 0 0 0,0 1 1 0,1 0-2 0,-1 4-3 16,1 3 2-16,-2-2 1 0,-1 4-7 0,-2 7 9 16,4-12-4-16,-4 12-6 0,3-8 4 0,-3 8-3 15,0 0 8-15,7-6-4 0,-7 6 2 0,0 0-1 16,0 0 0-16,19 15 2 0,-15-6 1 0,2 6-3 16,-1 3 0-16,5 10 4 0,-4 1-6 0,-4-1 0 15,-1 1-8-15,1-9-13 0,1-2-35 0,-4 0-38 16,3-2-39-16,-3-1-54 0,2 1-58 0,-5-1-164 0,3 0-481 15,-2-4 135-15</inkml:trace>
  <inkml:trace contextRef="#ctx0" brushRef="#br0" timeOffset="2396.5987">27104 5603 359 0,'0'0'153'0,"-13"4"-5"0,13-4-12 0,0 0 0 16,-9 3-5-16,9-3-2 0,-7 3-2 0,7-3-6 15,0 0-8-15,-8 2 3 0,8-2-5 0,0 0-3 16,-8 2 2-16,8-2-3 0,0 0-3 0,0 0-4 16,-8 0-3-16,8 0-11 0,0 0 2 0,0 0-6 0,-9 3-4 15,9-3-3-15,0 0-1 0,0 0-5 0,0 0-7 16,0 0-4-16,-7 2-9 0,7-2-2 0,0 0-6 16,0 0-2-16,0 0-3 0,0 0-6 0,0 0-1 15,0 0-4-15,0 0 0 0,0 0-1 0,0 0-3 16,0 0-3-16,-7 5-3 0,7-5 1 0,0 0-2 15,0 0-1-15,0 0 0 0,0 0-2 0,0 0 0 16,0 0 1-16,0 0-1 0,23 5-7 0,-16-5 4 0,3 2-1 16,-1-2 1-16,9 1-6 0,-2-1 9 0,3 1-9 15,-2 0 3-15,2-1-2 0,-2 0 0 0,1 1 2 16,1 0-2-16,0 0-2 0,11 2 0 0,-5-1-1 16,-7-2 3-16,0 1 0 0,2 2 0 0,-1-3-3 15,12 3 0-15,-9 1 3 0,1-1-1 0,-4-2-1 16,-1 0 0-16,2 1-1 0,13 1-1 0,-10-3 1 15,-4 3 1-15,1-2-4 0,0 0 2 0,0 1 3 16,1-2-2-16,-1 0 2 0,-2 0-4 0,1 0 5 16,2 0-4-16,-2 2-1 0,11-2 5 0,-5 3-4 0,-4-3 5 15,-3 0-5-15,-1 0 4 0,1 0-1 0,0 2-5 16,-1-4 5-16,-2 2-3 0,0 0 3 0,2 2 0 16,1-4 0-16,0 2-3 0,2 0 2 0,0 2 0 15,-4-4 0-15,3 2 1 0,-1 0-4 0,0 0 5 16,2-3 5-16,-1 1-9 0,-1 4-1 0,2-4 4 15,-2 2-4-15,2-2-1 0,-1 1 3 0,0 0 3 16,2-2-3-16,-3 3-4 0,-1-2 1 0,0 1-2 0,-1 1 6 16,-2 0 1-16,2 0-6 0,-4-2 6 0,6 2-5 15,-2 0 0-15,-1-1 3 0,-1 0-2 0,-1 0 2 16,2 1-6-16,2 0 7 0,0-1 4 0,-1 1-7 16,3 0 2-16,-3 0-3 0,2 0 1 0,-1-1 9 15,1-1-13-15,-1 1 3 0,-2-1-2 0,3 1 1 16,-1 0-2-16,-1-2 2 0,2 1 0 0,1 1 0 15,1 0 3-15,-3 0-3 0,1 0 0 0,0 0 1 16,1 0 1-16,-1-2 1 0,1 0-4 0,2 3 2 16,-1-3 4-16,-2 0-2 0,1 2 2 0,1 0-4 0,0-2 1 15,-3 2 2-15,1-2 2 0,1 3-3 0,-3-2 0 16,1-1-2-16,-4 1-3 0,4 0 1 0,-4 1-2 16,5 2 1-16,-3-4 3 0,-1 1 1 0,-3 2-1 15,5 0 0-15,-1 0 3 0,-3-3 0 0,-2 3 0 0,7-1-2 16,-7-2 2-16,2 2-5 0,0 1 7 15,-12 0-2-15,20-1-3 0,-9 0 3 0,-2 0-1 16,0 1 0-16,0-1-1 0,0 1 4 0,-9 0-2 0,15-2-2 16,-15 2 4-16,9-1-4 0,-9 1-14 15,0 0-10-15,11 0-15 0,-11 0-22 0,0 0-18 0,0 0-13 16,0 0-16-16,0 0-27 0,0 0-13 0,12-3-15 16,-12 3-19-16,0 0-149 0,0 0-396 15,0 0 111-15</inkml:trace>
  <inkml:trace contextRef="#ctx0" brushRef="#br0" timeOffset="2777.8822">29308 5510 457 0,'0'0'285'0,"-6"-4"-30"0,6 4-21 0,-7-3-26 16,7 3-17-16,0 0-18 0,0 0-17 0,0 0-13 0,0 0-20 16,-10-4-10-16,10 4-8 0,0 0-10 0,0 0-14 15,0 0-7-15,0 0-6 0,0 0-3 0,0 0-13 16,0 0-2-16,0 0-6 0,0 0-3 0,0 0-7 16,0 0-3-16,25 14-16 0,-19-11-10 0,0 1-15 15,1 0-10-15,1 0-10 0,0 0-5 0,-1-1 1 16,-2 0 1-16,1 1 1 0,1-1 3 0,-7-3 4 15,11 7 1-15,-8-5 1 0,-3-2 5 0,6 3 2 0,-6-3 2 16,0 0 7-16,0 0 7 0,9 5 14 16,-9-5 9-16,0 0 4 0,0 0 10 0,0 0 1 0,-1 13-2 15,1-13-1-15,-10 11-1 0,10-11-4 0,-12 12-6 16,7-7 3-16,-3 2-9 0,2-2-18 0,1 1-29 16,-3-1-41-16,8-5-59 0,-13 10-60 0,6-5-170 15,7-5-431-15,-12 8 119 0</inkml:trace>
  <inkml:trace contextRef="#ctx0" brushRef="#br1" timeOffset="23514.4085">27476 4103 328 0,'0'0'129'0,"0"0"11"0,0 0-28 15,0 0 7-15,0 0-18 0,0 0-8 0,0 0-8 16,0 0 0-16,0 0-10 0,0 0-8 0,8 14-7 16,-8-14 7-16,0 0-8 0,1 12-1 0,-1-12-3 15,0 0-4-15,0 12 3 0,0-12-8 0,-1 12 3 16,1-12-5-16,-1 13 2 0,1-13-6 0,-2 16 6 16,1-9 2-16,1-7-4 0,0 16-2 0,-2-9-6 15,2-7-5-15,-3 17 0 0,1-10 0 0,0 2-5 16,1 1-1-16,0-4 0 0,-1 1-2 0,1 2-2 0,1-9 5 15,-3 16-8-15,1-8 2 0,2-8-3 0,-2 16 4 16,1-8 2-16,1-8-3 0,-3 16-1 0,2-10-1 16,1-6-24-16,-3 16 3 0,2-8 2 0,1-8 5 15,-2 15 6-15,1-1 0 0,-2-2 2 0,0-2-3 16,2 0 1-16,1-10-1 0,-3 17 5 0,1-8-1 0,0-3-1 16,2-6-3-16,-2 17 2 0,2-9 1 0,0-8 2 15,-1 18 3-15,2-9 0 0,-1-9-1 0,0 15 0 16,0-15 1-16,0 16-1 0,2-8-4 0,-2-8 8 15,3 15-5-15,-2-7-1 0,-1-8 2 0,1 15 3 16,1-7-3-16,1 0 1 0,-3-8-4 0,5 16-1 16,-3-9 2-16,-2-7 3 0,3 15-4 0,-1-5-2 15,1-4 1-15,1 2 0 0,-2 1 0 0,1-1 1 16,-3-8-3-16,4 17-1 0,-1-7 3 0,0-3 0 0,-3-7-2 16,4 14 1-16,0-7-4 0,0 1 5 0,-2 1-2 15,1-1-1-15,0 1 4 0,-3-9 0 16,5 15-1-16,-1-8 1 0,0 1 0 0,0-2-4 0,-4-6 5 15,9 13 1-15,-5-5-5 0,1-1-1 0,0 2 2 16,0-2-5-16,2-1 1 0,2 6 1 0,0-3 3 16,-2 1-4-16,0-2-4 0,-1-1 3 0,-1 0-6 15,0-2 3-15,1 2 2 0,1 0 0 0,-1 0-4 16,0-1 3-16,0 0-2 0,-6-6 2 0,15 13-2 0,-8-6-2 16,0-2 4-16,-7-5-2 0,14 12 0 0,-6-7 1 15,-1 2-1-15,0-1-1 0,-7-6 0 0,22 14 2 16,-11-6-1-16,3-1 3 0,-2 1-5 0,1 0 3 15,-3-1-1-15,1-2 1 0,-1 2-4 0,-2-3 1 16,-8-4 0-16,16 8 1 0,-7-3-1 0,-1-2 0 16,-8-3 0-16,16 10 2 0,-9-6-2 0,-7-4 1 15,20 13 1-15,-10-7-2 0,-1 1 3 0,5 1-4 16,-2-4 10-16,-1 1-6 0,0 0-1 0,-4 0 1 0,9 2 2 16,-3-4-4-16,-3 0 9 0,1 0-10 0,-11-3 0 15,25 6 0-15,-12-2 1 0,-2 0 1 0,5 1-1 16,-5-1-2-16,5 0 1 0,-4-1-3 0,-1-1 4 15,-11-2-2-15,21 5-2 0,-11-5 2 16,6 3 4-16,1 1-1 0,-3-1-1 0,-2-2 1 0,6 2-4 16,-1-1 4-16,1 0-4 0,0 2-1 0,-1-2 3 15,1 1-2-15,-1-2-1 0,2 0-2 0,1-1-2 16,-2 3-4-16,2-6-1 0,-3 3-1 0,4-1-1 16,-1 0 2-16,-2 1-2 0,2-1 4 0,-1 1 0 0,-1 0 1 15,1-3-1-15,1 2 3 0,-1 1 3 0,-2-1-3 16,1-1 1-16,1 0-1 0,-1 2 5 0,-1-2-2 15,2 2 1-15,-2-3 1 0,3-2-3 16,-1 3 8-16,-4 0-3 0,3-1-3 0,-2 1-2 0,-3-1 4 16,2 1-5-16,1-3 1 0,-4 3-6 0,-3-1-1 15,-9 3-9-15,15-1-6 0,-15 1-14 0,0 0-21 16,14-4-18-16,-14 4-37 0,0 0-29 0,8-7-41 0,-8 7-155 16,0 0-408-16,0 0 113 0</inkml:trace>
  <inkml:trace contextRef="#ctx0" brushRef="#br1" timeOffset="25082.4044">27938 3984 228 0,'0'0'180'15,"0"0"-33"-15,0 0-11 0,0 0-11 0,0 0-14 16,0 0 1-16,0 0-5 0,0 0-12 0,0 0 4 15,0 0-11-15,-2-10-5 0,2 10-8 16,0 0-4-16,0 0-8 0,0 0-1 0,0 0-7 0,0 0-8 16,0 0-5-16,0 0-6 0,0 0-4 0,0 0-5 15,0 0-1-15,0 0 3 0,0 0-3 0,0 0-2 0,0 0 6 16,0 0-3-16,0 0-2 0,0 0 1 0,0 0-5 16,0 0 1-16,-8 32-1 0,8-32-3 15,-3 15-4-15,3-15 3 0,-4 24 0 0,0-10-3 0,1-2-1 16,2-3-1-16,-4 5-3 0,2-3-2 0,2 1 0 15,-2-5 0-15,3-7 1 0,-3 24-3 0,1-12 4 16,2 1-2-16,0-2-1 0,0 0 0 0,0-11-2 16,-1 17 2-16,1-8-2 0,0-9 2 0,-1 14 1 15,0 1-2-15,1-4 1 0,-1-1 0 0,1-10 0 16,-1 17 2-16,1-17-2 0,2 15-3 0,-2-7 2 16,0-8-1-16,1 14-1 0,0-6 3 0,-1-8-3 15,1 17-1-15,0-10 3 0,-1-7 0 0,2 18 0 0,-3-10-2 16,1-8-2-16,1 16 0 0,0-8 3 0,-1-8 4 15,0 18 1-15,1-9-1 0,-1-9 0 0,3 15 1 16,-2-8-1-16,-1-7 0 0,4 18 2 0,-3-12 1 16,3 3-1-16,-4-9-3 0,2 16-2 15,0-9 1-15,-2-7 3 0,2 13-4 0,1-5 1 0,-3-8-1 0,5 12 1 16,-1-5-3-16,-4-7 6 0,3 12-3 16,0-5 0-16,-3-7-2 0,6 13 0 0,-3-6-2 0,-3-7 0 15,4 10 2-15,0-3-1 0,-4-7 2 0,9 14 0 16,-7-8-2-16,-2-6-2 0,8 10 1 0,-4-3 2 15,-4-7 1-15,8 12 0 0,-3-8-3 0,0 2 2 16,0 1 1-16,1-2-2 0,-6-5 1 0,11 12-1 16,-4-7 1-16,-2 2 1 0,2-2-2 0,-2 0 1 15,1-1-2-15,1 3 0 0,-7-7-1 0,13 10 0 16,-7-6 0-16,2 1 2 0,-2 1-1 0,3-2-4 0,-3 1 4 16,1 0 0-16,-7-5 1 0,17 7-2 0,-8-3-1 15,0 0 0-15,-1-2 1 0,2 3 1 0,4 0-1 16,-3-3 1-16,-1 3-1 0,-1-3 0 15,-9-2 0-15,16 5 1 0,-8-2-2 0,-8-3 2 0,14 4-2 16,-6-3 2-16,-8-1-3 0,17 3 2 0,-8-2 0 16,-9-1-1-16,17 3 0 0,-8-3 3 0,-9 0-2 15,19 2-2-15,-9-2 1 0,6 0 0 0,-1-1-2 0,-1 1 3 16,2-3-3-16,1 1-1 0,0 0-1 16,-1 0-2-16,1 0-2 0,-4 2-2 0,4-3 0 0,-1 1-4 15,2-2 3-15,-3 1-1 0,4 1 2 0,-3-3-2 16,1 2 5-16,-2-1-1 0,3 1-1 0,-4-2 3 15,3 0-3-15,2 1 6 0,-2-1-1 0,-2 1 1 16,3 0-2-16,1 0 2 0,-4 0-1 0,2-3 3 16,3 1-1-16,-4-1-2 0,1 2-1 0,1-2-2 15,0-1-7-15,1 1 0 0,7-5-8 0,-7 2 1 16,1 0 2-16,-4 1-6 0,2-1-3 0,7-6 5 0,-7 2 0 16,1 3 1-16,4-4 3 0,-5-1 2 15,-4 5 3-15,0 2-1 0,1-2 2 0,-2 1 1 0,-1 0-2 16,-2 0 6-16,0 5-1 0,-2-2 3 0,1 1-1 15,-1-1-6-15,-8 7-17 0,10-9-29 0,-5 3-35 16,-5 6-35-16,11-11-137 0,-11 11-319 0,4-12 91 16</inkml:trace>
  <inkml:trace contextRef="#ctx0" brushRef="#br1" timeOffset="26460.5987">28397 3860 364 0,'0'0'139'16,"0"0"-15"-16,0 0 2 0,0 0-11 0,0 0-9 16,0 0 1-16,0 0-17 0,0 0-8 15,0 0-8-15,0 0 8 0,0 0 1 0,0 0 0 0,2 22-6 16,-2-22-5-16,-4 15-4 0,4-15-6 0,-2 16-9 15,2-16 3-15,-2 22-4 0,0-7-1 0,2-1-6 16,-1 2-2-16,-2-1-3 0,2 3-7 0,0-3-4 16,-1-1 0-16,0 3-4 0,1-2-2 0,3 2-3 15,-1-3-2-15,-2 2 1 0,1-3-5 0,1 1 0 16,-1-3-1-16,1-2-1 0,0 1 0 0,-1-10-4 0,1 14 0 16,1-6 3-16,-2-8-1 0,0 12 4 0,0-12-3 15,3 14 1-15,-3-14 0 0,3 12 2 0,-3-12 3 16,3 8-1-16,-3-8-1 0,4 11-2 0,-4-11 2 15,3 10-2-15,-3-10-3 0,4 8-2 0,-4-8 5 16,3 7-2-16,-3-7-3 0,4 7 2 0,-4-7-2 16,0 0-2-16,7 10 2 0,-7-10-4 0,6 5-1 15,-6-5 2-15,10 9-3 0,-10-9 4 0,8 5-4 16,-2-2 1-16,-6-3-1 0,11 9 1 0,-6-7-2 0,-5-2 2 16,10 7-1-16,-5-3 1 0,-5-4-4 0,12 8 2 15,-12-8 1-15,11 6-1 0,-4-3 0 0,-1 0 4 16,-6-3-3-16,14 7 1 0,-14-7 0 0,11 4 0 15,-4-2 4-15,-7-2-3 0,16 3 1 0,-8-1-4 16,-8-2 1-16,16 2 1 0,-8-1-3 16,-8-1 5-16,18 4-5 0,-18-4 1 0,13 0-2 0,-5 0 2 15,-8 0 0-15,15 0 1 0,-15 0-2 0,13 0-2 16,-13 0 0-16,16 0-2 0,-16 0 1 0,15-2-1 0,-6-1-2 16,-9 3 1-16,15-2 0 0,-8 0-6 0,2-2 1 15,-9 4 0-15,23-8-2 0,-12 4-2 0,-2-2-2 16,0 5 3-16,1-2-2 0,-2-2 1 15,0 0 0-15,0 1 0 0,1 0 0 0,-1 0 3 0,2 1 0 16,-3-2-1-16,1 0 4 0,0 0-1 0,-8 5-2 16,17-9 5-16,-9 5 0 0,1 0 1 0,-1 0-3 15,7-4-2-15,-1-2-3 0,-1 2 1 0,-2 1-3 16,0 3-1-16,-2-1-1 0,0 0-2 0,-3-2-1 16,-6 7 2-16,14-6 2 0,-7 1 2 0,-7 5-1 0,12-9 0 15,-6 7 3-15,-6 2 2 0,9-6-3 0,-9 6-3 16,0 0-6-16,9-6-10 0,-9 6-10 0,0 0-6 15,0 0-2-15,9-6-18 0,-9 6-15 0,0 0-1 16,0 0-13-16,0 0-11 0,9-6-107 0,-9 6-255 16,0 0 75-16</inkml:trace>
  <inkml:trace contextRef="#ctx0" brushRef="#br0" timeOffset="41277.9073">27052 6528 255 0,'0'0'168'0,"0"0"-25"0,0 0-15 16,0 0-17-16,-6 1-5 0,6-1-11 15,0 0-8-15,0 0-3 0,0 0-3 0,0 0-5 0,-9 3-4 16,9-3-8-16,0 0-1 0,-8 4-1 0,8-4-3 15,-6 3-5-15,6-3-5 0,0 0 1 0,0 0-8 16,-7 4-7-16,7-4 8 0,0 0-1 0,0 0-6 16,-4 4-2-16,4-4-4 0,0 0 0 0,0 0 2 15,-4 7-3-15,3-3 0 0,1-4-3 0,0 0 1 0,-3 12-1 16,3-12-3-16,-1 8 1 0,1-8-1 0,-2 11 0 16,0-4-2-16,2-7-2 0,-2 13 2 0,0-6-2 15,2-7 1-15,-3 13-2 0,2-4-1 0,-1 6 3 16,1-4 1-16,-1 0 20 0,1-1-3 0,-2 0-3 15,3 4-3-15,-2-3 0 0,0 4-1 0,1-3-5 16,-1-2 0-16,-1 4-2 0,1 1 2 0,0-1-1 16,1-1-2-16,-1 2 1 0,0-1 2 0,1 3-2 15,0-1 3-15,0-2-4 0,1 1 0 0,-2 1 0 16,2 0 2-16,-2 1-7 0,3-3 2 0,-1 3-3 0,-4 1 3 16,3-1-3-16,-1-1 2 0,1 2-4 0,-3 0-3 15,4-1 3-15,-2-2-7 0,-1 14-7 0,2-6 12 16,-1-4-2-16,-1-3 2 0,0 3-5 0,2-3 1 15,-1 12-8-15,2-8 10 0,-1 1 2 0,-2-7 1 16,1 3-3-16,-1 0 7 0,4-2-1 0,-4 2 1 16,2-2-6-16,0 2 4 0,-2-2-1 0,2 2 0 15,-2-1-2-15,2 0-1 0,-1 1 1 0,2 0-1 0,-2-4 0 16,3 1-2-16,-4 0-1 0,1 2 1 0,0-2-2 16,2-2 1-16,-1 4-4 0,-3 1-2 0,2-5 3 15,1 5-3-15,-1-2 2 0,2-4 4 0,0 3-5 16,0 3 2-16,0-3-6 0,-2 3 2 0,1-2-1 15,-1 1 7-15,4-1-4 0,-3 1 2 0,1-1-2 16,-4 0 1-16,3 0-2 0,-1 1 0 0,1-4 2 0,1-1-1 16,-2 0-1-16,0-2-2 0,2-9 0 15,-3 15 1-15,1-8 2 0,2-7-6 0,-4 15-7 0,4-10-9 16,0-5-13-16,-2 7-20 0,2-7-25 0,0 0-33 16,0 0-31-16,0 0-42 0,0 0-62 0,0 0-135 15,0 0-455-15,0 0 127 0</inkml:trace>
  <inkml:trace contextRef="#ctx0" brushRef="#br0" timeOffset="41883.3037">27131 6508 309 0,'0'0'190'0,"0"0"-30"0,0 0-20 16,0 0-21-16,0 0-18 0,0 0-7 0,0 0-17 16,0 0-5-16,0 0-2 0,0 0-6 0,0 0-7 15,0 0-3-15,0 0 0 0,0 0 0 0,0 0-4 16,0 0 3-16,0 0-10 0,0 0 2 0,0 0 1 15,0 0-2-15,0 0-4 0,0 0 0 0,0 0-1 16,0 0 1-16,0 0-3 0,0 0-5 0,-22 9-4 0,22-9-2 16,0 0-3-16,0 0-4 0,0 0-1 0,0 0-16 15,0 0-15-15,0 0-23 0,-11 6-22 0,11-6-38 16,-7 3-35-16,7-3-119 0,0 0-299 16,-10 3 86-16</inkml:trace>
  <inkml:trace contextRef="#ctx0" brushRef="#br0" timeOffset="42228.2148">27028 6549 361 0,'0'0'189'0,"0"0"-13"16,0 0-9-16,-4 4-1 0,4-4-6 0,0 0-13 0,0 0-4 15,0 0-13-15,0 0-4 0,0 0-9 0,0 0-11 16,0 0-15-16,0 0 5 0,0 0-6 0,-5 4-5 16,5-4-12-16,0 0 1 0,0 0-3 0,0 0-1 15,0 0-7-15,0 0-6 0,0 0-6 0,0 0-7 16,0 0-4-16,0 0-7 0,0 0-3 0,0 0-1 15,0 0-3-15,0 0-5 0,8-28-9 0,-5 21-1 16,1-2-4-16,-1 1-1 0,0-1-4 0,1-4 1 0,0-2-2 16,-3 0 2-16,3 3-3 0,0-1 2 0,-1 1 1 15,2 1 1-15,-5 2-3 0,3 0 1 0,-2 1-4 16,1 1 5-16,-1 0-3 0,2-1 5 0,-3 8-1 16,3-14-1-16,-3 14 3 0,3-12-1 0,-3 12 0 15,2-10 2-15,-2 10 4 0,0 0 0 0,2-11 0 16,-2 11 0-16,0 0-5 0,0 0 5 0,0 0-9 15,0 0 7-15,0 0-5 0,0 0 1 0,0 0-1 0,0 0-7 16,0 0-19-16,0 0-23 0,0 0-27 16,0 0-35-16,-20 26-49 0,16-19-54 0,4-7-138 0,-5 14-417 15,5-14 116-15</inkml:trace>
  <inkml:trace contextRef="#ctx0" brushRef="#br0" timeOffset="43567.6658">26998 8007 328 0,'-15'-1'222'16,"15"1"-23"-16,0 0-10 0,-6-3-8 0,6 3-12 16,0 0-6-16,0 0-14 0,0 0-8 0,0 0-10 15,-10 0-10-15,10 0-6 0,0 0 2 0,0 0-4 16,0 0-9-16,0 0-7 0,-8-3-9 0,8 3-8 0,0 0-2 15,0 0-17-15,0 0 6 0,0 0-5 0,0 0-15 16,0 0 2-16,0 0-11 0,0 0 0 0,0 0-2 16,0 0-6-16,0 0 1 0,0 0-4 0,0 0-1 15,0 0-6-15,0 0-1 0,0 0-2 0,0 0 2 16,0 0-7-16,0 0 2 0,0 0-4 0,0 0 1 16,0 0-2-16,26 6 3 0,-19-5-7 0,-7-1 3 15,17 0-2-15,-7 3-3 0,6 0-7 0,1-5 8 16,1 4-5-16,1-2 8 0,12 0-1 0,1-2-10 15,-7 4 8-15,-3-2-1 0,12-2-1 0,-2-1 1 0,-2 3-9 16,-1 0 12-16,-4-1-3 0,-4 0 0 0,-1 1 2 16,0-3-1-16,0 0 0 0,9 2-5 0,-7-2 2 15,8-1 6-15,-5 3-4 0,-5-4-2 0,-1 5 1 16,11-3-2-16,-6 1 0 0,7-2 0 0,-8 1 1 16,-2 1 1-16,10 0-1 0,-9-1 3 0,9-2-1 15,3 3 1-15,-1-2-3 0,-9 1 5 0,6 2 0 16,-5 0 3-16,5-1-2 0,-7 2-1 0,-2 0-2 0,-5 0 2 15,2 0-4-15,-3 0 3 0,3-1-1 16,0 1 2-16,0-3-1 0,0 3-1 0,-5 0-4 0,3 0 1 16,0 0 1-16,-2-2 5 0,-3 2-5 0,5 0-1 15,1 0-2-15,-1 0 4 0,0 0-3 0,2 0-2 16,-2 0 2-16,0 0 3 0,0 0-1 0,1 0 0 16,1-1-2-16,0 2 3 0,0-2-5 0,-1-1 3 0,3 2-4 15,-2 0 4-15,0 0 0 16,-1 0 1-16,1 2-5 0,-1-6 2 0,1 4 1 0,1 0-5 0,-3 0 4 15,2-2 2-15,0 2 3 0,-5 0-3 0,4 0 1 16,-2-1-3-16,2 1 0 0,0-3 1 16,1 3-1-16,-2-1 0 0,1-2-1 0,-1 3 4 0,1 3-4 15,0-6 5-15,-2 3-4 0,2-1-3 0,-4-1 4 16,-2 4-3-16,1-4 3 0,-3 2 0 0,1 2-3 16,8-1 0-16,-7-1 4 0,0 3 1 0,-1-3-3 15,-1 0 2-15,0 1-3 0,-9-1 7 0,17-1-5 0,-8 1-1 16,-1 1 2-16,-8-1 0 0,19 0 1 0,-11 0-4 15,-8 0 3-15,14 0 2 0,-8 1-5 0,4-1-2 16,-2 1 5-16,-8-1 0 0,11 1 1 16,-11-1-1-16,12 0 0 0,-12 0 2 0,12 3-3 0,-12-3 2 15,7 0-3-15,-7 0-3 0,0 0 3 0,14-2 2 16,-14 2-9-16,0 0-11 0,9 2-17 0,-9-2-3 16,0 0-18-16,0 0-12 0,10 0-9 0,-10 0-7 0,0 0-3 15,0 0-6-15,0 0 1 0,0 0-8 0,0 0-1 16,17-2 3-16,-17 2-9 0,0 0-5 0,0 0-7 15,7 0-28-15,-7 0-139 0,0 0-341 16,0 0 96-16</inkml:trace>
  <inkml:trace contextRef="#ctx0" brushRef="#br0" timeOffset="43891.8736">29099 7879 405 0,'-7'-4'297'0,"7"4"-37"0,0 0-28 15,-7-5-20-15,7 5-19 0,0 0-24 16,0 0-17-16,0 0-13 0,0 0-8 0,-7-2-15 0,7 2-10 16,0 0-9-16,0 0-10 0,0 0-4 0,0 0-20 15,0 0 4-15,0 0-8 0,0 0-7 16,0 0-9-16,0 0-1 0,0 0-9 0,19 11-5 0,-19-11-4 15,7 3-5-15,-7-3-4 0,8 4 0 0,-8-4-2 16,5 4-3-16,-5-4-5 0,0 0 5 0,6 3-1 16,-6-3 3-16,0 0 4 0,5 6 3 0,-5-6 5 15,0 0-1-15,-1 12-1 0,1-12-2 0,-2 7-6 0,2-7-8 16,0 0-19-16,-7 10-34 0,7-10-51 16,-7 4-55-16,7-4-258 0,0 0-491 0,-11 3 136 0</inkml:trace>
  <inkml:trace contextRef="#ctx0" brushRef="#br0" timeOffset="44833.8376">27027 6379 225 0,'0'0'274'0,"0"0"-40"0,0 0-23 0,0 0-21 16,0 0-12-16,3 31-15 0,-3-31-17 0,0 0-3 15,0 0-13-15,0 0-8 0,0 0-9 0,0 0-11 16,0 0-5-16,1 11-6 0,-1-11-6 0,0 0-3 15,0 0-8-15,0 0-5 0,0 0-4 0,0 0-6 16,0 0-8-16,0 0-3 0,0 0-3 0,0 0-7 16,0 0 0-16,0 0-5 0,0 0-7 0,0 0 0 15,0 0-6-15,0 0-4 0,0 0-2 0,0 0 0 0,21-20 3 16,-16 14-8-16,-1 0-8 0,3-1 7 16,-2 1 0-16,0 0 0 0,0-1-2 0,0 2-1 0,2 0-3 15,-3-3 5-15,0 2 0 0,-4 6-1 0,9-10-1 16,-5 5 0-16,1-2 3 0,-5 7-1 0,7-10 3 15,-4 7 1-15,-3 3 3 0,0 0-3 0,8-9 4 16,-8 9-6-16,0 0-2 0,5-7 2 0,-5 7 1 16,0 0-8-16,0 0 5 0,0 0-3 0,6-6-1 15,-6 6 0-15,0 0 1 0,0 0 0 0,0 0 1 16,0 0-4-16,0 0-2 0,0 0 0 0,0 0-7 0,0 0-5 16,5 22-11-16,-5-22-14 0,0 0-13 0,-3 11 1 15,3-11-1-15,0 0 0 0,0 0 2 0,-4 16 0 16,4-16-9-16,0 0-2 0,-5 10 2 0,5-10-6 15,0 0-13-15,0 0-4 0,-6 8-13 0,6-8-29 16,-5 4-44-16,5-4-139 0,0 0-365 0,0 0 105 16</inkml:trace>
  <inkml:trace contextRef="#ctx0" brushRef="#br1" timeOffset="51353.2574">26983 7120 309 0,'0'0'207'0,"0"0"-14"0,0 9-21 15,0-9-11-15,0 0-9 0,0 0-9 0,0 0 1 16,0 0-10-16,0 0-4 0,0 0-6 0,0 0-7 15,0 0-6-15,0 0-6 0,0 0-3 0,0 0-12 16,0 0 2-16,0 0-1 0,0 0-3 0,0 0-7 16,0 0-9-16,0 0 3 0,0 0-8 0,0 0-8 15,0 0-3-15,0 0-2 0,0 0-6 0,0 0-10 0,0 0-1 16,0 0-7-16,0 0 2 0,0 0-8 0,0 0-2 16,0 0-5-16,0 0 3 0,0 0-4 0,0 0-2 15,0 0-1-15,0 0-4 0,5 5 3 0,-5-5-4 16,0 0 3-16,0 0-5 0,0 0 1 0,7 5 2 15,-7-5-5-15,0 0 3 0,6 6-1 0,-6-6-2 0,8 4-2 16,-4-1 0-16,2 0 2 0,0 2 1 0,-1-2-3 16,2 0-1-16,-1 2 2 0,0-1-6 15,-1-1 5-15,1 2 2 0,1 0-3 0,-1 2 0 0,1-5-3 16,-1 2 1-16,0 2 1 0,-2-3 2 16,2 2-2-16,-1 0 0 0,0 0 1 0,1 1 0 0,1-1-3 15,-1-1 0-15,-1 2 5 0,2-2-1 0,-2 2-4 16,3 0 2-16,-2 0 2 0,0-2-2 0,1 2-2 0,0 1 2 15,5 3 0-15,-2-3 0 0,-1-2-1 16,5 4 1-16,-4-1 4 0,0-3-2 0,-1 2-1 0,0-1-2 16,-2-1-2-16,0 0 1 0,1 0-5 0,-1 0 7 15,-1 1 1-15,2-2-1 0,-3 2 0 0,2-2 0 16,0 0 2-16,-1 0-2 0,1 1-2 16,-2 0 2-16,1-2-2 0,1 3 1 0,-1-2-2 0,2 0 1 15,-8-4-1-15,13 10 4 0,-8-5-6 0,2-2 4 16,-1 1-3-16,-6-4 6 0,13 7-5 0,-7-1 5 15,1-2-4-15,-1 1 1 0,-6-5 1 0,12 9-2 0,-7-8-1 16,-5-1 2-16,14 7-7 0,-8-2 11 16,-6-5-4-16,11 9 3 0,-3-6-1 0,-8-3-1 0,11 8-1 15,-5-5 3-15,0 1-3 0,2 1-4 0,-1 0 6 16,-7-5 0-16,10 4-4 0,-10-4 3 0,10 8 2 16,-10-8-1-16,9 4-4 0,-9-4 3 0,8 6 3 15,-3-2-6-15,-5-4 0 0,10 8 1 0,-10-8 2 16,9 7 3-16,-3-3-3 0,0 1 0 0,-6-5-1 0,13 8-1 15,-7-4-5-15,1 3 8 0,-1-4 0 16,-6-3 0-16,14 7-3 0,-7-3 4 0,0 0-4 16,2 0 1-16,-9-4 2 0,15 6 0 0,-7-3-2 15,-8-3-5-15,14 9 4 0,-8-5 4 0,-6-4 2 0,12 6-4 16,-6-2 0-16,-6-4 4 0,11 7-5 0,-4-4 2 16,0 1 0-16,-7-4 3 0,12 10-8 0,-5-6 4 15,-1 0 0-15,2 0-2 0,2-1 7 0,-2 1-5 16,7 3 2-16,-3-3 0 0,-1 1-2 0,0 0 1 15,-2-3-6-15,-1 2 8 0,8 3-6 0,-7-3 4 0,1-1 0 16,-1 2 3-16,1-2-5 0,-2-1 7 0,-8-2-9 16,15 7 3-16,-7-5-3 0,-8-2 4 0,16 6-1 15,-9-4-1-15,1 1 2 0,1 0 4 0,-9-3-5 16,17 3-1-16,-11-1 3 0,-6-2 0 0,15 3-4 16,-10 2-5-16,-5-5 5 0,10 2 4 0,-10-2-2 15,13 3 3-15,-13-3-3 0,12 3 3 0,-12-3-4 16,10 2-6-16,-10-2-2 0,8 3-7 0,-8-3-5 0,0 0-17 15,9 4-3-15,-9-4-6 0,0 0-6 16,9 3-14-16,-9-3-13 0,0 0-20 0,0 0-12 16,0 0-13-16,13 4-20 0,-13-4-23 0,0 0-165 0,0 0-396 15,0 0 111-15</inkml:trace>
  <inkml:trace contextRef="#ctx0" brushRef="#br1" timeOffset="53087.6718">27254 6717 253 0,'0'0'106'0,"-12"-1"-12"16,12 1-4-16,0 0 1 0,0 0-2 0,0 0-8 0,0 0 5 15,-13-1-4-15,13 1-3 0,0 0 4 0,0 0-6 16,0 0 11-16,0 0 3 0,0 0-1 0,0 0-6 0,0 0 4 16,0 0 2-16,-12 0-2 0,12 0-4 15,0 0-5-15,0 0-2 0,0 0-4 0,0 0-1 16,0 0-1-16,0 0-5 0,0 0-2 0,0 0 2 0,0 0-2 15,0 0-2-15,0 0-5 0,0 0-5 16,0 0-2-16,0 0-1 0,0 0-8 0,0 0 1 0,-13 1-6 16,13-1-2-16,0 0-3 0,0 0-5 0,0 0-3 15,0 0-1-15,0 0-4 0,0 0-11 0,0 0 4 16,0 0 2-16,0 0 1 0,0 0-4 0,0 0-1 16,0 0 2-16,0 0-7 0,0 0 3 0,0 0 0 0,0 0-3 15,15 22 3-15,-15-22 1 0,7 8-3 16,-2-3-1-16,0 0 0 0,-5-5 2 0,12 10-6 0,-6-5-3 15,0 2 8-15,-1-2-1 0,1 0-4 0,0 1 2 16,0 0 0-16,-1 1 1 0,2-1-2 16,-2 1 2-16,2-2 2 0,-2-1-3 0,2 4-2 0,-1-3 3 15,1 2-1-15,0-1-1 0,1 0-2 0,-1 0 2 16,7 5 1-16,-4-4-2 0,-1 1 1 0,-1-2 3 0,2-1-1 16,-4 0-5-16,7 5 2 0,-1-2 5 15,-2-4-5-15,-1 1 0 0,-1 1 2 0,-1-1 0 0,0 0-5 16,1-1 3-16,-1 0 2 0,-1 0-3 0,2-1-1 15,-8-3 1-15,14 8-1 0,-8-4-6 0,-2 1 6 16,-4-5 2-16,9 8 0 0,-4-3 4 0,-5-5-10 16,9 9 5-16,-9-9 4 0,7 7-3 0,-1-2 0 15,-6-5 0-15,10 10 0 0,-5-7 2 0,1 2 1 16,-6-5 0-16,12 9-3 0,-8-4-1 0,3-1 4 0,-7-4-3 16,13 9 0-16,-6-4 1 0,0-1-1 0,-7-4-4 15,13 9 4-15,-7-5 1 0,-6-4-2 16,8 6 2-16,-8-6-4 0,9 5 2 0,-9-5 1 0,8 4 2 15,-8-4-3-15,0 0 0 0,10 6 0 0,-10-6 3 16,6 6-1-16,-6-6-2 0,7 5 3 0,-7-5-4 16,7 5 2-16,-7-5 0 0,8 4-2 0,-2 1 3 15,-6-5 2-15,13 7 0 0,-8-3-4 0,-5-4 0 16,11 8 0-16,-4-4 2 0,-7-4-1 0,13 7 3 16,-9-3-4-16,3 0 0 0,-7-4-3 0,9 6 1 0,-9-6 2 15,10 8 2-15,-10-8-6 0,7 7 4 0,-7-7-2 16,6 5 2-16,-6-5 0 0,8 6 1 0,-8-6-2 15,6 5 0-15,-6-5 1 0,6 6 3 0,-6-6-3 16,6 7 1-16,-6-7 0 0,6 6-1 0,-6-6 1 0,7 6-1 16,-2-1-1-16,-5-5 5 0,9 9-3 15,-4-5 2-15,-5-4-3 0,9 7 1 0,-9-7-1 16,7 6 1-16,-7-6 0 0,8 6 1 0,-8-6 0 0,8 6 3 16,-8-6-3-16,8 7-3 0,-8-7 1 0,9 6 2 15,-9-6 1-15,9 5-4 0,-9-5 0 0,8 4 2 16,-8-4-2-16,9 6 2 0,-9-6-2 0,12 5-1 15,-12-5 0-15,10 4 3 0,-10-4-4 0,9 4 6 16,-2-1-6-16,-7-3 3 0,10 5 1 0,-10-5 0 16,9 5-2-16,-9-5 2 0,7 4 0 0,-7-4 0 0,9 2 0 15,-9-2-2-15,8 5 4 0,-8-5-1 0,11 6-5 16,-4-3 5-16,-7-3-1 0,12 6 0 0,-4-3-1 16,-8-3 2-16,11 6-3 0,-5-2 3 0,-6-4-3 15,12 7 3-15,-5-4 2 0,-7-3-5 0,12 6 0 16,-3-3-1-16,-2 1 2 0,-7-4 4 0,12 5-3 15,-5 0 0-15,-7-5 3 0,14 3-2 0,-14-3-2 16,12 7 2-16,-6-4-1 0,2-1-1 0,-8-2-2 0,12 8 5 16,-4-4-1-16,0-2 2 0,-8-2-6 0,13 7 6 15,-6-3-3-15,-7-4-2 0,13 4 3 16,-6-2 0-16,-7-2-3 0,11 6 4 0,-11-6-3 0,10 2 0 16,-10-2 0-16,9 4-5 0,-9-4 8 0,14 6-1 15,-7-5-2-15,-7-1 2 0,13 3-4 0,-13-3-2 16,10 4-2-16,-10-4-4 0,11 3-6 0,-4 0-10 0,-7-3 1 15,8 4-11-15,-8-4-17 0,0 0-20 16,0 0-25-16,13 1-41 0,-13-1-56 0,0 0-141 0,0 0-405 16,0 0 114-16</inkml:trace>
  <inkml:trace contextRef="#ctx0" brushRef="#br1" timeOffset="54428.2757">27781 6611 382 0,'-6'-4'215'0,"6"4"-16"16,0 0-23-16,0 0-5 0,0 0-12 0,0 0-9 15,0 0-7-15,0 0-5 0,0 0-9 0,-7-5-7 16,7 5-2-16,0 0-8 0,0 0-1 0,0 0-8 15,0 0-7-15,0 0-6 0,0 0-4 0,0 0-7 0,0 0-6 16,0 0-8-16,0 0-9 0,0 0-5 16,0 0-6-16,0 0-4 0,0 0-7 0,0 0-3 0,0 0-8 15,0 0 4-15,0 0-3 0,0 0 0 0,0 0-3 16,0 0-10-16,0 0 7 0,0 0-1 0,32 12-2 16,-25-8 2-16,1-1-13 0,7 4 7 0,-1-1 0 15,2 0 0-15,-2 0-3 0,2 1-1 0,-1-2-1 0,1 2-1 16,-4-1 2-16,3 0-2 0,0 1 1 0,-4-1-4 15,-2 0 1-15,1 0-10 0,-2 0 7 16,0-3 0-16,1 2 0 0,-3 0 2 0,2 1-4 0,6 2-2 16,-4-3 1-16,-1 3 1 0,-1-2 1 0,0 0-12 15,-2-1 13-15,-6-5-1 0,15 9 4 0,-8-5-2 16,0 1 0-16,0 0-3 0,1 1-1 0,0-1 2 0,5 3-3 16,1 0 0-16,-1-1-5 0,-2-1 6 15,-3 0-3-15,-1-1 1 0,0 0 0 0,-7-5-4 16,14 9 0-16,-7-4 6 0,0-2 0 0,-7-3 0 15,12 9 1-15,-8-4 2 0,2-1 0 0,-6-4-6 0,8 8 6 16,-3-3-3-16,-5-5-1 0,12 8 1 0,-8-5 0 16,-4-3 4-16,7 8-2 0,-7-8-2 0,7 8 3 15,-1-6 1-15,-6-2 1 0,9 12-2 0,-5-7 0 16,0-2-2-16,-4-3 1 0,7 9 4 0,-2-3-1 16,-5-6-4-16,8 9 4 0,-3-4-5 0,-1 0 3 15,-1-1 1-15,-3-4-3 0,6 7 0 0,-6-7 0 0,6 7 3 16,-6-7 1-16,6 6-5 0,-3-2 6 0,-3-4-9 15,4 6 8-15,-4-6-3 0,6 7 3 0,-3-1-2 16,3 0-2-16,-6-6 1 0,7 7 0 0,-7-7 4 16,5 5 1-16,-2 0-6 0,2-1 5 0,-5-4-2 15,7 8 2-15,-3-4-2 0,-4-4 1 0,6 6-1 16,-3-2 1-16,-3-4-3 0,6 6-1 0,-6-6-5 0,6 5 12 16,-6-5-9-16,8 6 8 0,-8-6-2 15,6 6-7-15,-3-3 4 0,-3-3 3 0,5 5 0 0,-5-5-3 16,0 0 1-16,6 6 1 0,-6-6 2 0,5 5-1 15,-5-5-1-15,6 7 0 0,-6-7 0 16,7 4 4-16,-7-4-7 0,5 4 1 0,-5-4-1 0,5 6 4 16,-5-6-8-16,5 4 12 0,-5-4-6 0,7 7 3 15,-7-7-5-15,7 4 3 0,-7-4-2 0,5 4-1 16,-5-4 4-16,5 5 0 0,-5-5-1 0,6 5 0 16,-6-5 0-16,5 3 4 0,-5-3-6 0,9 8-1 0,-5-7 0 15,-4-1 5-15,7 6-1 0,-7-6-4 0,7 6 3 16,-7-6-8-16,7 3 7 0,-7-3 3 0,7 5-3 15,-7-5 2-15,6 4 0 0,-6-4-2 0,7 4 1 16,-7-4 0-16,6 3 1 0,-6-3 1 0,7 3-3 16,-7-3-3-16,6 4 5 0,-6-4-4 0,7 4 4 15,-7-4-1-15,7 4 0 0,-7-4-2 0,8 4 1 16,-8-4 1-16,0 0-2 0,11 4 1 0,-8-2-3 0,-3-2-1 16,0 0-12-16,7 3-10 0,-7-3-10 15,0 0-15-15,0 0-15 0,0 0-12 0,0 0-11 0,0 0-29 16,0 0-43-16,0 0-206 0,0 0-440 0,0 0 123 15</inkml:trace>
  <inkml:trace contextRef="#ctx0" brushRef="#br0" timeOffset="59334.223">26372 3480 566 0,'0'0'307'16,"0"0"-34"-16,0 0-26 0,0 0-36 0,0 0-22 0,0 0-14 15,0 0-10-15,0 0-13 0,0 0-6 0,19 20-13 16,-9-6-13-16,-2-1 0 0,2 1-20 0,1 1-8 16,-2-1-10-16,2 0-10 0,6 11-5 0,-5-6-10 15,6 3-6-15,-3-4-2 0,2 5-7 0,-3-4-8 0,-3-2-11 16,8 3-9-16,-4-3-21 0,-3-1-20 0,-1-5-31 15,2 3-29-15,-4-6-31 0,-3-1-32 16,1-2-19-16,-7-5-39 0,12 9-151 0,-12-9-427 0,11 3 119 16</inkml:trace>
  <inkml:trace contextRef="#ctx0" brushRef="#br0" timeOffset="59559.7266">26764 3563 450 0,'-2'-10'284'0,"2"10"-34"0,0 0-26 0,0 0-33 16,0 0-17-16,-6-10-19 0,6 10-10 0,0 0-9 0,0 0-5 15,0 0-3-15,-31 13-10 0,18-3-7 0,-4-1-8 16,-11 5-11-16,3 3-8 0,0 1-8 0,-1-4-9 16,8-3-9-16,0 1 1 0,1-3-7 0,0 2-6 15,2 0-7-15,0-2-14 0,0 3-14 0,1-6-23 0,-1 0-27 16,4 1-37-16,-2 0-48 0,2-1-45 15,1-2-207-15,-1-1-450 0,11-3 125 0</inkml:trace>
  <inkml:trace contextRef="#ctx0" brushRef="#br0" timeOffset="59969.7901">26610 3681 211 0,'6'-3'277'0,"-6"3"-50"16,0 0-31-16,11-5-26 0,-11 5-18 0,0 0-18 15,11-3-14-15,-11 3-16 0,0 0-11 0,0 0-11 16,13-3-7-16,-13 3-9 0,0 0-3 0,11 1-8 0,-11-1-8 15,0 0-3-15,0 0-11 0,11 6 4 16,-11-6-2-16,0 0-1 0,4 7-3 0,-4-7 3 0,0 0-7 16,-4 18 7-16,4-18-5 0,-6 14 1 15,6-14 0-15,-5 11-2 0,3-5-2 0,-2 2 2 0,4-8 0 16,-5 14 2-16,2-7-3 0,3-7-2 0,-6 12-4 16,5-5 1-16,1-7-1 0,-5 13 0 0,5-13 0 15,-1 11-1-15,1-11-2 0,1 12-4 0,-1-12 6 16,5 8-6-16,-5-8 1 0,6 12-2 0,-2-7 3 0,-4-5-7 15,9 11-1-15,-5-5-1 0,4-2-14 0,-8-4-20 16,10 10-30-16,-10-10-32 0,6 7-43 16,-6-7-45-16,0 0-149 0,0 0-389 0,0 0 110 0</inkml:trace>
  <inkml:trace contextRef="#ctx0" brushRef="#br0" timeOffset="61017.6945">29815 5510 260 0,'0'0'363'15,"0"0"-52"-15,0 0-41 0,0 0-34 0,0 0-31 16,-3-7-27-16,3 7-15 0,0 0-12 0,0 0-12 15,0 0-11-15,14 22-8 0,-9-15-8 0,4 6-11 0,2 1-6 16,-2 3-4-16,2-1-9 0,5 7-8 16,0-1-11-16,-4-2-5 0,0-6-3 0,-3 2-9 0,0-4 0 15,1 1-11-15,0 0-17 0,2 3-26 16,-4-4-31-16,1-3-45 0,-2-3-47 0,0 1-41 0,0 0-42 16,-7-7-157-16,8 5-444 0,-8-5 123 0</inkml:trace>
  <inkml:trace contextRef="#ctx0" brushRef="#br0" timeOffset="61287.6312">30015 5495 316 0,'0'0'269'16,"0"0"-29"-16,0 0-24 0,-25 21-18 0,12-9-19 0,3 5-15 16,-9 7-8-16,2-2-13 0,-1 2-10 0,-1-1-9 15,2 0-11-15,4-4-9 0,-5 3-13 0,1 1-7 16,3-7-11-16,1 0-6 0,1-3-11 0,1 1-7 16,2-2-20-16,-3 1-22 0,1-2-30 0,0 1-37 15,0-3-44-15,2-1-51 0,1-3-176 0,8-5-395 0,-12 11 112 16</inkml:trace>
  <inkml:trace contextRef="#ctx0" brushRef="#br0" timeOffset="61762.225">30214 5713 423 0,'0'0'283'0,"0"0"-33"0,0 0-33 15,0 0-32-15,0 0-19 0,0 0-17 0,0 0-9 16,0 0-9-16,0 0-11 0,0 0-8 0,8 15-10 0,-8-15-4 16,0 15-10-16,2-1-4 0,-2-1-13 0,2 1-10 15,-2 3-1-15,0-5-10 0,0 3-8 0,0 2-27 16,2-5-39-16,-4 2-61 0,4 1-76 0,-6-6-185 16,4-9-414-16,-2 16 117 0</inkml:trace>
  <inkml:trace contextRef="#ctx0" brushRef="#br0" timeOffset="62695.1568">26495 5944 546 0,'-7'-5'285'15,"7"5"-17"-15,-6-3-21 0,6 3-19 0,0 0-14 16,-7-4-20-16,7 4-18 0,0 0-17 0,0 0-24 0,0 0-7 16,0 0 8-16,0 0-4 0,0 0-4 0,0 0-4 15,0 0-11-15,8 34 2 0,-2-22-8 0,-1 2-9 16,0 1-5-16,1 2-7 0,1-3-7 0,3 2-17 16,-2 0-3-16,-1-2-3 0,1 1-14 0,3 0-1 15,-1-1-10-15,-1-1-7 0,3 0-23 0,-2-1-35 16,1-1-28-16,1-2-35 0,-3-1-39 0,0-3-37 0,1-1-36 15,-3-3-51-15,-7-1-165 0,0 0-510 0,19 2 141 16</inkml:trace>
  <inkml:trace contextRef="#ctx0" brushRef="#br0" timeOffset="62928.3658">26770 5935 236 0,'0'0'290'0,"-6"-6"-32"0,6 6-25 16,0 0-16-16,0 0-10 0,0 0-10 0,0 0-7 16,-24 13-14-16,11-2-13 0,0 2-5 0,0-1-15 15,-9 10-13-15,-1-1-10 0,2 0-12 0,-1 1-7 16,-1-2-12-16,5-4-12 0,-2 4-4 0,5-4-9 16,0 0-1-16,4-4-12 0,0-2-13 0,0 2-19 15,1-2-23-15,3-3-27 0,0-1-34 0,1 1-37 16,6-7-51-16,-11 6-56 0,11-6-174 0,0 0-458 0,-9 5 128 15</inkml:trace>
  <inkml:trace contextRef="#ctx0" brushRef="#br0" timeOffset="63353.1839">26756 6099 246 0,'13'0'297'0,"-13"0"-44"15,0 0-35-15,0 0-28 0,15-3-24 0,-15 3-16 16,0 0-20-16,12 0-11 0,-12 0-18 0,0 0-9 0,11 3-9 15,-11-3-7-15,8 4-9 0,-8-4-5 16,0 0-4-16,9 5-5 0,-3 0 0 0,-6-5-1 0,5 8 4 16,-5-8-6-16,2 9-3 0,-2-9 1 0,-1 11-3 15,1-11 0-15,-1 13-1 0,1-13-2 0,-8 17-2 16,4-10-2-16,-3 7-2 0,-1-3 1 0,3-2-2 16,1-1-2-16,0 1-1 0,0-2-4 0,4-7 0 0,-6 13-1 15,3-7-3-15,3-6-1 0,-3 11 5 0,3-11-4 16,-2 12 1-16,2-12-1 0,0 0-3 0,1 12 1 15,-1-12-4-15,0 0-3 0,6 9 1 0,-6-9-3 16,8 8-3-16,-3-3-16 0,-5-5-25 0,10 8-42 16,-10-8-46-16,10 7-55 0,-10-7-238 0,0 0-491 15,9 9 136-15</inkml:trace>
  <inkml:trace contextRef="#ctx0" brushRef="#br0" timeOffset="64228.6875">29293 7849 388 0,'0'0'375'0,"0"0"-46"0,0 0-43 0,0 0-22 16,0 0-32-16,0 0-26 0,0 0-16 15,0 0-16-15,0 0-10 0,0 0-15 0,0 0-7 0,0 0 8 16,0 0-14-16,0 0-4 0,24 11-6 0,-12 1-16 16,0 1 8-16,-2 1-13 0,10 8-6 0,-4 2-6 15,1-6-8-15,1 5-5 0,1 1-13 0,-5-6-3 16,4 3-10-16,-4-4-3 0,0-1-8 0,-4-3-8 15,-1 0-3-15,2 1-15 0,-1-4-15 0,2 2-41 0,-4-5-14 16,-1 1-40-16,1-4-31 0,-1-2-35 0,-7-2-32 16,12 0-29-16,-12 0-36 0,11-6-202 0,-11 6-548 15,9-8 151-15</inkml:trace>
  <inkml:trace contextRef="#ctx0" brushRef="#br0" timeOffset="64453.6653">29586 7877 338 0,'0'0'285'0,"0"0"-39"0,-8-7-22 0,8 7-15 15,0 0-9-15,0 0-3 0,0 0-13 0,0 0-3 16,-20 9-12-16,9 2-5 0,0-1-20 0,-10 12-7 16,-2-1-9-16,5-7-20 0,5 3-4 0,-4 5-6 15,-5 2-15-15,10-7-11 0,-2-2-2 0,2-1-6 16,2 1-14-16,-1-1-21 0,2-2-12 0,2 1-25 15,-4-2-33-15,4-2-37 0,1-3-42 0,6-6-47 0,-7 10-74 16,7-10-143-16,-9 5-459 0,9-5 126 0</inkml:trace>
  <inkml:trace contextRef="#ctx0" brushRef="#br0" timeOffset="64715.7951">29765 8010 269 0,'0'0'394'15,"14"7"-57"-15,-14-7-35 0,4 11-32 0,-4-4-32 16,0-7-26-16,2 16-28 0,-2-1-21 0,0 0-19 15,0-1-15-15,-2 1-12 0,2-1-30 0,-2 1-34 0,2-1-47 16,-3-5-57-16,3-9-55 0,-1 19-79 0,1-19-159 16,-3 16-412-16,3-16 117 0</inkml:trace>
  <inkml:trace contextRef="#ctx0" brushRef="#br0" timeOffset="72729.7178">30689 7817 321 0,'0'0'229'0,"0"0"-18"0,0 0-30 0,0 0-18 16,0 0-10-16,0 0-15 0,2-5-15 0,-2 5-4 15,0 0-8-15,0 0-8 0,0 0-7 0,0 0-5 16,0 0-5-16,0 0-9 0,0 0-6 0,0 0-5 0,4-5-5 16,-4 5-7-16,0 0-1 0,0 0-9 15,0 0-1-15,0 0 0 0,0 0 1 0,0 0-5 16,0 0 9-16,12 12-7 0,-12-4 1 0,3 0 0 15,-2 0-4-15,0 7-2 0,3-1 2 0,0 3-2 0,-4 1-1 16,2-1-3-16,1-1 2 0,-3 1-7 16,2 3-1-16,0 9 1 0,0-3-16 0,-4 2 8 0,2-1-6 15,2 1 4-15,0-7 1 0,-4-1-7 0,2-3 7 16,2 12-3-16,-4-7 0 0,2-3-1 0,-4 0-1 16,4 9-2-16,0-7 3 0,0-1-1 0,2 7 2 0,-4-4-6 15,0-7 6-15,0-1-8 0,1 4 5 0,3-1-1 16,-4-2 8-16,2 1-7 0,0 1-1 15,0 1-1-15,0-2-1 0,1-1 4 0,0 1 0 0,2-1-5 16,-1 0 2-16,-2-2 4 0,-2 3-6 0,4 0 3 16,-4-2-1-16,4 2 2 0,-2-1 3 0,0 2 6 15,0 0-3-15,-2 9-2 0,4-11-4 0,-2 2 0 16,0-3 1-16,0 0 0 0,4 0 2 0,-6 1 4 16,0 1-3-16,4 0-7 0,-4-2 5 0,2 1-1 15,2 0-1-15,-4 2 3 0,2-2-7 0,-4 0-2 16,6 3 1-16,-5-3 5 0,1-1-7 0,2 2 2 15,-2 0 2-15,0-2-5 0,0 2 2 0,-2 0 3 16,1 0-8-16,4-1 2 0,-2-1-2 0,-1 2 4 0,-1 0 2 16,1-1 0-16,2-1 1 0,-2 3 6 0,2-2 0 15,-3 1 3-15,3 0-2 0,-1 0 3 0,-2-2-3 16,1 0-3-16,2 0 0 0,-4 0 3 0,3 2 0 16,-1-2 1-16,1 0 1 0,0-3 1 0,1 4-1 0,-2 0 0 15,2 0-1-15,-2-3 6 0,2 2-4 0,0 1 0 16,-6-2-5-16,5 1 0 0,0-2-1 15,-3 1 1-15,4 0 7 0,-2 0-4 0,-2 1 1 0,1 0-2 16,1 0 1-16,2-1-4 0,-2-3 10 0,2 6-9 16,0-5 2-16,-2-2 2 0,2 1-5 0,0-11 5 15,0 16-12-15,0-7 0 0,0-9 4 16,0 0-3-16,0 20-5 0,0-20 4 0,-2 12-1 0,2-12 1 16,0 0-4-16,0 17-2 0,0-17 0 0,-3 9-4 15,3-9 4-15,0 0-1 0,0 0-5 0,-3 16 5 0,3-16-7 16,0 11 11-16,0-11-6 0,-4 11 0 0,4-11-6 15,0 0-9-15,-6 11-6 0,6-11-8 0,-2 8-11 16,2-8-16-16,0 0-19 0,0 0-19 0,-5 9-30 16,5-9-38-16,0 0-40 0,0 0-41 0,0 0-220 0,0 0-561 15,0 0 154-15</inkml:trace>
  <inkml:trace contextRef="#ctx0" brushRef="#br0" timeOffset="73401.667">30720 7957 384 0,'0'0'242'0,"0"0"-22"0,0 0-22 0,0 0-21 0,0 0-8 16,0 0-8-16,-10 5-7 0,10-5-10 0,0 0-9 15,0 0-9-15,0 0-14 0,0 0-15 0,0 0-9 16,0 0-9-16,0 0-2 0,0 0-13 0,0 0-10 16,-6 4-3-16,6-4-2 0,0 0-7 0,0 0-3 15,0 0-3-15,0 0-5 0,0 0-4 0,0 0-4 16,-6-10-2-16,6 10-6 0,-2-11-3 0,2 4-7 16,-1-3-6-16,1 10 0 0,-4-21-2 0,2 6 3 0,2 0-2 15,-2 1 0-15,4-2 1 0,-2 5 1 16,-2 0 5-16,4-3 6 0,-2 6 0 0,0 8 5 0,0-15-3 15,0 15 0-15,0-13 0 0,0 13 3 0,2-10-1 16,-2 10 3-16,0 0-2 0,2-12 3 0,-2 12-5 16,0 0-4-16,4-7 0 0,-4 7 1 0,0 0-3 15,0 0 5-15,0 0-7 0,0 0 2 0,12 17 0 16,-11-10-5-16,-1 1-7 0,0 2-19 0,-1 5-29 16,-1-1-44-16,-3 2-51 0,3-1-65 0,-2 2-158 15,1 0-442-15,-1-2 123 0</inkml:trace>
  <inkml:trace contextRef="#ctx0" brushRef="#br0" timeOffset="74656.1911">30605 9830 346 0,'0'0'266'15,"0"0"-30"-15,0 0-22 0,0 0-19 0,0 0-18 0,0 0-16 16,0 0-15-16,0 0-16 0,44-5-8 0,-29 5-5 15,1-2-9-15,2 4-8 0,0-2-11 0,2 2-7 16,12-2-5-16,-1 1-4 0,-3-2-4 0,-5 4-4 16,0-1-7-16,8 1-5 0,-8-3-6 0,0 4-2 0,8-2-6 15,-1 3-11-15,1-4 3 0,-7 1 2 16,9-2-5-16,-3 1-4 0,4 1-3 0,0-3-2 16,-3 3-2-16,3 0-5 0,4-1 0 0,0 0-1 0,-1 1-1 15,-4 1 3-15,3-1-4 0,-2-2 1 0,1 0-4 16,-3 0 1-16,-3 0-2 0,3 0-6 0,-1-2 4 15,-2 4 5-15,-4-4-3 0,-2 4-1 0,-6-2-2 16,15 0 2-16,-8 0 0 0,-5 0 2 0,0 0-5 16,0 0-1-16,12 7-6 0,-6-7 9 0,7 0-1 15,-1-1 1-15,-6 1-1 0,-6 0 1 0,0 0-5 0,3 2-1 16,8-2-9-16,-8-1-1 0,0 0 0 0,-5 3 5 16,2-2-4-16,-1-2 5 0,1 3-3 15,-4 1 5-15,5-3 2 0,-4 1-2 0,2 1-1 0,-2-2 0 16,0 3 1-16,1-4 2 0,2 1-2 0,-3 0 0 15,1 0 0-15,1 2 2 0,0 0 1 0,-2-2 0 16,1 2 1-16,0-1 1 0,1-1 3 0,-1 3-5 16,2-4-3-16,-2 2 4 0,-1 0-1 0,-2-1 1 15,-14 1 1-15,22 2-2 0,-22-2 4 0,21-2-2 16,-11 0-1-16,-10 2 2 0,19 0 1 0,-19 0 1 0,19 2-4 16,-2-1 7-16,-4-1-9 0,-13 0 3 0,22 0-3 15,-22 0-1-15,21-3 1 0,-12 3-3 0,-9 0-1 16,18 0-5-16,-18 0 0 0,18-1 0 0,-18 1-1 15,18 0 3-15,-18 0-3 0,0 0-3 0,15-2-8 16,-15 2-7-16,0 0-1 0,14 2-4 0,-14-2 0 16,0 0 4-16,0 0-7 0,0 0 1 0,18 0-4 15,-18 0-3-15,0 0-3 0,0 0 0 0,0 0-2 16,0 0 1-16,0 0 2 0,14 0-13 0,-14 0-3 16,0 0-19-16,0 0-12 0,0 0-19 0,0 0-23 0,0 0-121 15,0 0-310-15,0 0 90 0</inkml:trace>
  <inkml:trace contextRef="#ctx0" brushRef="#br0" timeOffset="75136.7582">32792 9783 209 0,'-9'-2'371'0,"9"2"-67"16,0 0-47-16,0 0-34 0,0 0-30 0,0 0-19 16,0 0-27-16,0 0-15 0,0 0-13 0,0 0-23 15,0 0-18-15,0 0-21 0,0 0-19 0,42 9-13 16,-32-6-15-16,-10-3-12 0,17 5-7 0,-10-4-4 0,-7-1-10 16,18 7 9-16,-11-4-4 0,-7-3 1 0,14 6 4 15,-14-6-5-15,13 3 5 0,-13-3 4 16,7 4 9-16,-7-4 5 0,0 0 7 0,0 0 5 0,9 10 15 15,-9-10 4-15,0 0 4 0,0 0 8 0,0 0 4 16,0 0 5-16,-14 17 0 0,14-17 5 0,-9 11-1 16,3-5-1-16,6-6-7 0,-14 9-6 0,9-3-1 15,5-6-4-15,-11 7-9 0,11-7-9 0,-11 5-29 16,11-5-44-16,-13 4-58 0,13-4-72 0,-13 7-189 0,13-7-440 16,-12 3 124-16</inkml:trace>
  <inkml:trace contextRef="#ctx0" brushRef="#br0" timeOffset="76623.8156">30581 8006 432 0,'0'0'236'0,"0"0"-26"0,-7 7-26 0,7-7-12 15,0 0-9-15,0 0-9 0,0 0-12 0,0 0-11 16,-7 8-10-16,7-8-10 0,0 0-5 0,0 0-3 0,0 0-10 16,0 0-2-16,0 0-5 0,0 0-5 0,0 0-2 15,0 0-5-15,0 0-5 0,0 0-7 0,0 0-9 16,0 0 2-16,0 0-11 0,0 0-4 15,0 0-5-15,0 0-8 0,0 0 2 0,0 0-11 0,0 0-8 16,0 0-3-16,0 0-5 0,36-21-8 0,-31 13-3 16,5-5-4-16,0 1-2 0,-3-3-3 0,1 1 2 15,4 0-1-15,-3 1 5 0,-1-3-1 0,2-1 4 16,-5 0-1-16,3 3 1 0,-5-1 1 0,3 1 9 0,1 0-1 16,0 3 7-16,-3-1 0 0,1-1 3 0,-3 3 6 15,-2 10 3-15,7-16 0 0,-7 16 0 0,5-13 1 16,-5 13-1-16,4-9 2 0,-4 9-2 0,3-12-3 15,-3 12 0-15,0 0-4 0,6-11 0 0,-6 11 2 16,0 0-1-16,0 0 2 0,0 0 0 0,0 0 1 16,0 0-4-16,0 0 2 0,22 23 1 0,-17-11-4 15,1 2 1-15,-3-2 0 0,4 1-6 0,-5-1 4 0,3 5-3 16,-1 0-3-16,0-1 2 0,-1 0 3 0,1-2-6 16,0 2 1-16,-4-2-1 0,4-2-1 0,-2-2 7 15,-2-10-5-15,4 17-1 0,-4-17 0 0,2 13-1 16,-2-13 1-16,0 0 4 0,2 11-6 0,-2-11 1 15,0 0 3-15,0 0-1 0,2 11-1 0,-2-11 2 16,0 0 4-16,0 0-2 0,0 0 3 0,0 0 6 16,0 0-3-16,0 0 3 0,0 0-5 0,0 0 1 0,-8 10-6 15,8-10 0-15,0 0 4 0,0 0-2 16,-18 0-1-16,18 0-2 0,0 0-2 0,0 0 2 0,-23-3 6 16,23 3-5-16,-14-2 1 0,14 2-3 0,0 0 4 15,-18 0-2-15,18 0 3 0,-15 0 4 0,15 0-6 16,0 0 3-16,-14 2-2 0,14-2 7 0,0 0-6 15,0 0 0-15,-15 3-3 0,15-3 2 0,0 0-2 16,0 0 5-16,0 0-4 0,0 0 3 0,-14 2 1 16,14-2 1-16,0 0-4 0,0 0 1 0,0 0-4 15,0 0 11-15,0 0-6 0,0 0 0 0,0 0-4 0,0 0-12 16,0 0 18-16,0 0-11 0,0 0-1 0,0 0 3 16,-9-9-3-16,9 9 11 0,0 0-13 15,0 0 2-15,0 0-2 0,0 0 7 0,7-21-7 0,-7 21 6 16,6-14-10-16,-6 14 0 0,5-11 2 0,-5 11 0 15,5-9 7-15,-5 9-5 0,0 0 1 0,6-10 2 16,-6 10-6-16,0 0-1 0,0 0-1 0,5-8 7 0,-5 8-10 16,0 0 5-16,0 0-2 0,0 0 2 15,0 0-1-15,0 0 2 0,0 0 3 0,0 0-3 16,0 0 4-16,0 0-3 0,0 0 5 0,0 0-3 0,0 0-4 16,0 0 1-16,0 0 2 0,0 0-5 15,0 0 0-15,0 0-2 0,0 0-7 0,0 0 2 0,0 0-1 16,0 0-3-16,0 0 5 0,0 0 1 0,0 0 0 15,0 0-1-15,0 0 1 0,0 0 5 0,0 0-2 16,0 0 3-16,0 0-2 0,0 0 6 0,0 0-6 16,0 0 0-16,0 0-7 0,0 0-12 0,0 0-21 15,14-3-29-15,-14 3-43 0,0 0-64 0,0 0-65 16,0 0-153-16,0 0-481 0,0 0 133 0</inkml:trace>
  <inkml:trace contextRef="#ctx0" brushRef="#br0" timeOffset="80075.2464">30390 7383 372 0,'0'0'393'0,"-4"-9"-42"0,4 9-20 15,0 0-29-15,0 0-31 0,0 0-20 0,-2-10-20 16,2 10-24-16,0 0-12 0,0 0-15 0,0 0-19 16,0 0-11-16,0 0-12 0,0 0-5 0,0 0-12 0,0 0-10 15,0 0-11-15,0 0-8 0,27 26-12 16,-17-13-1-16,-1 1-15 0,-1-2-3 0,2 4-9 0,-1-3-2 16,-1 3-16-16,2-3-14 0,-3 0-24 0,2 2-15 15,0-6-20-15,0 5-19 0,0-3-20 0,-2-2-24 16,-4 0-25-16,3-1-21 0,-6-8-18 0,6 10-14 15,-6-10-20-15,0 0-10 0,11 2-28 0,-11-2-162 16,0 0-481-16,0 0 133 0</inkml:trace>
  <inkml:trace contextRef="#ctx0" brushRef="#br0" timeOffset="80277.8292">30617 7475 235 0,'3'-11'141'0,"5"0"11"0,-3 0 3 16,1 1 3-16,-4 3-10 0,-2 7-8 0,5-16-12 16,-2 10 6-16,-3 6-5 0,2-10-3 0,-2 10-3 15,4-10-10-15,-4 10-5 0,0 0-10 0,2-9-4 16,-2 9-8-16,0 0-2 0,0 0-13 0,0 0 2 15,0 0-3-15,0 0 12 0,0 0-2 0,0 0 2 16,0 0-3-16,-27 5-1 0,16 6-7 0,-2-1-4 0,-1 0-4 16,0 2-8-16,1-1-1 0,-3 1-8 0,3 1-2 15,-1-3-6-15,-1 3-7 0,4-1 1 0,-3 1-8 16,3-2-13-16,-1 0-22 0,2-3-31 0,3-2-30 16,1 1-28-16,6-7-41 0,-12 9-36 0,7-5-224 15,5-4-478-15,0 0 131 0</inkml:trace>
  <inkml:trace contextRef="#ctx0" brushRef="#br0" timeOffset="80655.739">30673 7458 400 0,'0'0'219'16,"11"-2"-34"-16,-11 2-20 0,14-2-18 0,-14 2-20 15,11-1-12-15,-11 1-10 0,0 0-9 0,15 3-8 0,-15-3-2 16,7 5-10-16,-7-5-3 0,6 5-4 16,-6-5-3-16,0 0-6 0,4 12 0 0,-4-12-4 0,0 0-4 15,0 14-2-15,0-14 5 0,-5 15-3 0,0-10-2 16,5-5-1-16,-8 12-4 0,5-5-2 0,-3-2-1 15,6-5-7-15,-10 13 1 0,6-8-4 0,4-5 0 16,-5 14-5-16,1-9 7 0,4-5-2 0,-6 12 3 16,6-12-7-16,-2 11 5 0,2-11 4 0,0 0-2 0,2 12-2 15,-2-12-1-15,6 7-5 0,-6-7-9 0,9 8 6 16,-5-3-3-16,-4-5-5 0,12 8-11 0,-6-4-16 16,-6-4-22-16,0 0-26 0,11 10-41 0,-5-3-54 15,-6-7-230-15,8 5-459 0,-8-5 126 0</inkml:trace>
  <inkml:trace contextRef="#ctx0" brushRef="#br0" timeOffset="81425.0758">32817 10178 508 0,'0'0'340'0,"0"0"-32"15,0 0-30-15,0 0-13 0,0 0-30 0,0 0-22 16,0 0-17-16,0 0-13 0,0 0-11 0,27 30-16 16,-20-16-4-16,4-1-19 0,-4 2-14 0,4 0-5 15,5 9-16-15,-5-4-12 0,2-4-4 0,-2-3-13 16,0 2-9-16,1-3-17 0,-5-1-12 0,3 2-23 16,-3-3-21-16,3-2-16 0,-4-2-29 0,-6-6-26 0,11 10-29 15,-11-10-25-15,8 7-31 0,-8-7-32 0,8 7-26 16,-8-7-153-16,0 0-454 0,0 0 124 0</inkml:trace>
  <inkml:trace contextRef="#ctx0" brushRef="#br0" timeOffset="81645.6542">33078 10246 361 0,'0'0'314'0,"-6"-3"-29"16,6 3-18-16,0 0-27 0,-12-4-11 0,12 4-22 15,0 0-9-15,-23 7-11 0,10 1-12 0,-2 3-14 16,0-2-6-16,-11 6-14 0,7 0-7 0,-5 4-10 16,6-4-12-16,4-1-21 0,-1-2-1 0,2 0-9 15,0-1-10-15,-1 1-13 0,2-2-7 0,3-2-23 0,0-2-18 16,4 1-34-16,5-7-36 0,-11 7-50 0,11-7-58 16,0 0-57-16,-7 7-208 0,7-7-517 15,0 0 144-15</inkml:trace>
  <inkml:trace contextRef="#ctx0" brushRef="#br0" timeOffset="81866.2125">33166 10412 412 0,'0'0'376'16,"6"5"-41"-16,-6-5-42 0,0 0-35 0,9 13-26 0,-5-8-28 15,-4-5-21-15,2 14-19 0,-2-14-21 0,3 25-18 16,-5-10-9-16,-1-1-15 0,1 2-17 0,0-1-16 16,-2 0-35-16,1 0-29 0,-5 1-45 0,0-3-50 15,1 0-57-15,-1 1-49 0,-1-3-160 0,4 1-428 0,-4 2 121 16</inkml:trace>
  <inkml:trace contextRef="#ctx0" brushRef="#br1" timeOffset="88607.3516">31309 8361 342 0,'0'0'221'0,"0"0"-41"15,0 0-12-15,0 0-14 0,0 0-17 0,0 0-14 16,0 0-14-16,0 0-10 0,0 0-11 0,0 0-7 16,0 0-8-16,0 0-8 0,0 0-6 0,0 0-4 0,0 0-4 15,0 0 1-15,0 0-2 0,0 0-3 0,0 0 1 16,0 0-1-16,0 0 1 0,-7 31-4 0,3-16-3 15,0-1 0-15,3 1 0 0,-3 2-4 0,-2 0 0 16,2-1 2-16,-2 12-1 0,-1 1 0 0,3-1 3 16,-2-1-3-16,5-1 0 0,-4 2-1 0,1 3-2 15,-1-4-3-15,-1-1-2 0,4 3-3 0,-2-7 0 0,1 6-1 16,-1-7 1-16,-2-1-3 0,4-2-2 16,2-1-3-16,-4 3-2 0,4-3 3 0,-2 10-6 0,0-6 1 15,2-3-4-15,0-2 2 0,0-2-1 0,0 3-2 16,0-2-4-16,0-3 1 0,-3 2-2 0,4-2 1 15,-1 2-1-15,2-1 4 0,-2-5-4 0,0 3 0 16,0-11-2-16,0 13 0 0,0-13 5 16,0 16 1-16,0-8-2 0,0-8 7 0,0 17-2 0,0-8 2 15,0-9 0-15,2 15-1 0,-2-4-1 0,0-11 1 16,2 15-1-16,-2-15-4 0,0 15 1 0,0-8 3 16,0-7-3-16,0 16 1 0,0-16 0 0,0 14 2 0,0-14-7 15,0 14 3-15,0-14-1 0,0 14 3 0,0-14-3 16,0 12 1-16,0-12-2 0,-2 13 3 0,2-13-4 15,-2 12-2-15,2-12 3 0,0 13 1 0,0-13-4 16,0 14 3-16,0-14 0 0,-2 11 2 0,2-11 0 16,0 15-2-16,0-15-2 0,0 11 1 0,0-11 1 15,-1 13 1-15,1-13-1 0,0 0-5 0,-2 12 6 0,2-12-1 16,0 0-2-16,0 10 1 0,0-10 0 16,0 0-3-16,0 0-1 0,0 0 1 0,0 9-1 0,0-9-1 15,0 0-1-15,0 0 3 0,0 0 3 16,0 0 1-16,-2 12-4 0,2-12 6 0,0 0 0 0,0 0-1 15,0 0 7-15,0 0-3 0,0 0 6 0,0 0 3 16,0 0-4-16,0 0 5 0,0 0-1 0,4 9 0 16,-4-9-2-16,0 0 0 0,0 0-6 0,0 0-1 0,0 0 1 15,13 1-4-15,-13-1 3 0,0 0-1 16,12 0 0-16,-12 0-8 0,0 0 1 0,18-2 1 0,-18 2-2 16,16 0 4-16,-7-3-3 0,1 1 2 0,7 0-3 15,1-1-3-15,-3 0 4 0,2 1-1 0,2 0 2 16,-1-1-1-16,1 2-2 0,-2 0-3 0,0-2 4 15,0 1-6-15,1 0 1 0,-7 2 0 0,7-3 1 16,-7 6 6-16,0-6-6 0,-11 3 4 0,21 0-4 16,-13 0 6-16,-8 0-6 0,19-1 1 0,-10 1-7 15,7 0 9-15,-3-1-2 0,-13 1 1 0,27 0-5 0,-11 0 4 16,-3 0-4-16,6 1 4 0,-7 3 2 16,3-4-1-16,-4 0-2 0,1 0-2 0,-12 0 1 0,17 2 0 15,-17-2 1-15,20 2 1 0,-11 1-1 0,-9-3 1 16,18 2 2-16,-7-2-2 0,-11 0 1 0,27 3-1 15,-14-1 1-15,6-2-3 0,-4 2 4 0,1-2-4 16,-3 1-1-16,5 1 0 0,-7 0 3 0,3-1 4 0,-14-1-5 16,16 3 1-16,-7-2-6 0,-9-1 2 15,15 3 3-15,-15-3 2 0,19 3 0 0,-10-1-3 16,-9-2 3-16,20 4 0 0,-11-2 2 0,8 1 0 0,-5 0-5 16,3 1 5-16,0-2-2 0,-3 0-5 0,-12-2-1 15,17 1-4-15,-17-1-4 0,17 3 1 0,-17-3 1 16,14 1-9-16,-14-1 4 0,0 0-1 0,15 0-5 15,-15 0-4-15,0 0 2 0,0 0-8 0,14 2-10 16,-14-2-11-16,0 0-8 0,0 0-18 0,0 0-17 16,0 0-26-16,0 0-26 0,0 0-39 0,0 0-40 0,0 0-124 15,0 0-422-15,0 0 117 0</inkml:trace>
  <inkml:trace contextRef="#ctx0" brushRef="#br1" timeOffset="89823.5236">31664 8390 266 0,'0'0'191'0,"0"0"-26"0,0 0-13 0,0 0-18 15,0 0-7-15,0 0-10 0,0 0-5 0,0 0-7 16,0 0-3-16,0 0-7 0,0 0-8 0,4 27-3 16,-4-19-4-16,0-8-3 0,2 24-5 0,-2-8-4 0,-2 1-5 15,0 0-2-15,-2 10-6 0,1-8 0 16,-1 2-6-16,0 6-1 0,-2 0-1 0,2-9-4 0,2 1-4 16,-2-4 1-16,2 1-6 0,-1 3 0 15,-1-4 3-15,2-1 2 0,-2-1-8 0,1 5 1 0,0-3-6 16,1 2 0-16,-2-2-3 0,1 2-1 0,1-3 1 15,0-2-4-15,2 3-4 0,-4-3 0 0,2-2-2 16,1 0-1-16,1-10 0 0,-2 18-1 0,0-8-2 16,2-10 1-16,0 12-4 0,0-12 5 0,-2 15-7 15,2-15 2-15,0 12 0 0,0-12 0 0,-5 10-2 0,5-10 1 16,-2 9-3-16,2-9 1 0,0 0 0 0,-1 10 1 16,1-10 0-16,0 0 1 0,0 0-1 0,0 10 3 15,0-10-2-15,0 0 3 0,0 0-3 0,-2 12 2 16,2-12 2-16,0 0-2 0,0 0 1 0,0 0-2 15,2 13-1-15,-2-13 1 0,0 0-1 0,0 0 3 16,0 0-3-16,0 0 1 0,0 0-3 0,0 11 3 16,0-11-1-16,0 0 1 0,0 0-1 0,0 0 0 0,0 0 1 15,0 0-3-15,0 0 1 0,3 10 1 16,-3-10-1-16,0 0 7 0,0 0-7 0,0 0 2 0,0 0-4 16,5 7 2-16,-5-7-2 0,0 0 1 0,0 0-2 15,0 0 3-15,0 0-2 0,0 0 0 0,7 2-1 16,-7-2 1-16,0 0 1 0,0 0 0 0,11 4-4 15,-11-4 4-15,0 0-7 0,14 1 4 0,-14-1 0 16,13 0-1-16,-13 0-1 0,18-1 2 0,-18 1-4 16,15-1-3-16,-6 1-1 0,-9 0 1 0,18-3 0 15,-2 3 2-15,-3-1-6 0,-13 1 1 0,23-3 0 0,-12 3 1 16,-11 0 1-16,18 0 1 0,-2-1-3 16,2 1 1-16,-5-3-1 0,-1 2 1 0,-12 1 2 0,29-3-3 15,-16 3-2-15,4 0 2 0,-3 0-4 0,3 0 0 16,-2 0 1-16,4 3 3 0,-4-3-2 0,-1 0 0 15,-14 0 2-15,22 0 1 0,-22 0 0 0,16 0 3 16,-16 0 0-16,18 0 0 0,-18 0 0 0,13 1 1 0,-13-1-2 16,0 0 4-16,15 3-1 0,-15-3 3 0,12 3-1 15,-12-3 0-15,0 0-2 0,13 2 2 16,-13-2-1-16,0 0-2 0,17 5-1 0,-17-5-7 0,10 2-3 16,-10-2-7-16,0 0-2 0,18 3 3 0,-18-3-7 15,9 4 1-15,-9-4 3 0,0 0 1 0,14 1-4 16,-14-1-3-16,0 0-6 0,0 0-13 0,0 0-21 15,0 0-29-15,0 0-16 0,0 0-27 0,0 0-138 16,0 0-337-16,0 0 97 0</inkml:trace>
  <inkml:trace contextRef="#ctx0" brushRef="#br1" timeOffset="90747.7869">31958 8425 379 0,'0'0'251'0,"0"0"-33"0,0 0-20 0,3-8-13 16,-3 8-14-16,0 0-16 0,0 0-10 0,0 0-17 16,0 0-12-16,4-7-13 0,-4 7-12 0,0 0-5 15,0 0-6-15,0 0-5 0,0 0-3 0,0 0-4 0,0 0-6 16,0 0-4-16,0 0-5 0,0 0-3 0,0 0 1 16,0 0-6-16,5 29 0 0,-5-29 0 0,2 17-3 15,-2-17-4-15,0 23 1 0,0-12-5 16,0 0-1-16,0-11-4 0,-2 25 0 0,2-11-5 0,-3-3-2 15,1 0 2-15,2-11-8 0,-2 18 9 0,2-18-6 16,0 13-6-16,0-13 1 0,-2 13 3 0,2-13-5 0,-5 14 0 16,5-14 2-16,-4 12-5 0,4-12 2 15,-3 12 1-15,3-12-7 0,0 0 4 0,-2 14-1 16,2-14-2-16,0 0 2 0,0 11-2 0,0-11 0 0,0 0 0 16,0 0 2-16,-2 14-1 0,2-14 5 0,0 0 1 15,0 0-6-15,0 0 7 0,0 14 1 0,0-14 4 16,0 0-5-16,0 0 8 0,0 0 1 0,0 0 1 15,2 11-6-15,-2-11 4 0,0 0-3 0,0 0-4 16,0 0 0-16,0 0-2 0,5 12-2 0,-5-12 3 16,0 0 1-16,0 0-5 0,7 6 6 0,-7-6-4 15,0 0-8-15,13 6 5 0,-13-6-3 0,16 2 6 0,-16-2-7 16,25 5-2-16,-12-5 2 0,3 0-2 0,-3 2-1 16,2-3 4-16,-15 1-1 0,27 1-7 0,-15 1-1 15,-12-2 3-15,18 0-1 0,-18 0 0 0,16 3-1 16,-16-3 3-16,17-1-1 0,-17 1-3 0,12 1 3 15,-12-1-2-15,0 0 5 0,23 1-4 0,-23-1-11 16,10 1-3-16,-10-1-5 0,0 0-10 0,12 3-1 0,-12-3-19 16,0 0-18-16,0 0-17 0,12 5-22 0,-12-5-26 15,0 0-30-15,0 0-20 0,0 0-27 16,0 0-163-16,0 0-447 0,0 0 123 0</inkml:trace>
  <inkml:trace contextRef="#ctx0" brushRef="#br1" timeOffset="100622.3668">1329 9150 332 0,'0'0'213'0,"0"0"-24"0,0 0-15 0,0 0-11 16,0 0-13-16,0 0-15 0,0 0-3 0,0 0-14 0,0 0-4 15,0 0 2-15,0 0-7 0,0 0 0 16,0 0-4-16,4 12-5 0,-4-12 1 0,0 0-2 0,0 0-7 16,0 0 2-16,0 0-10 0,0 0-2 0,0 0-6 15,0 0-2-15,0 0-2 0,0 0-7 0,0 0 1 16,0 0-9-16,0 0 2 0,0 0-3 0,0 0 1 16,0 0-5-16,0 0-4 0,0 0-11 0,0 0 1 15,0 0-11-15,0 0-7 0,0 0-3 0,-23-11-1 0,11 3-4 16,-1-7 2-16,-6-7-3 0,-2 1 2 15,1 0-1-15,-2 1-2 0,0 0 3 0,1-2-1 0,5 6-1 16,-6-2 0-16,2-6-2 0,4 10 7 0,0-1-1 16,-3-6-5-16,0 6 5 0,6 0-4 15,1 1-5-15,-5-8 1 0,0-1 3 0,-3 0-8 0,5 6 8 16,-1-7 0-16,1 2-8 0,-6-1-2 0,6-2 3 16,-1 0-2-16,-2-3-9 0,0-2-4 0,-1 0 1 15,2-2 4-15,-2-4-3 0,-7-18-4 0,4 1-4 16,3 10 2-16,3 6 6 0,1 3-2 0,-3-2 3 0,2 2 4 15,0 0 2-15,3 1 1 0,-5 1 5 16,5-2 1-16,-4 5-2 0,4 2 3 0,3 2 1 16,-5 1 3-16,2-4 1 0,8 9 0 0,-1 2-1 0,-3-12 0 15,5 8-7-15,-1 2 4 0,3-9-15 0,-1 2 4 16,0-2 7-16,3-3-5 0,3 5 2 0,-3-6-3 16,3 3 2-16,-1-3 0 0,2 4 1 0,-1 0 1 15,-1-5-6-15,2 4 1 0,-2 3 0 0,3 6-1 0,-3 0 5 16,3-9 2-16,0 9 1 0,1 2 0 0,0 1-3 15,-5-3-1-15,5 3 1 0,4-9 1 0,-4 0 0 16,7-2 1-16,-5 2-2 0,-2-2 5 0,1-1-7 16,2 4 6-16,3-6-4 0,-2 1-1 0,3 2 1 15,4-4 0-15,-4-1 0 0,1 0 3 0,1 0-5 16,-1-1 4-16,1 2-1 0,-1 1-1 0,-3 1 1 16,3 3 3-16,-7 6 0 0,-1 5-3 0,3 1 2 15,-5 1-1-15,4 1 4 0,-4 1-10 0,3-2 8 16,1 0 1-16,-2-1-3 0,0-1 0 0,1 3-1 0,1-2-3 15,2 1 6-15,-3-2-2 0,1 0 2 0,10-6-5 16,-7 1 4-16,5-1-1 0,0-2-2 0,-2 7 4 16,-3 0-3-16,0 5 2 0,0-3 0 0,-4 3-2 15,2 1 3-15,-1 1-3 0,-2 2-2 0,0 1 4 16,-6 7-3-16,9-10 7 0,-9 10-2 0,7-7-2 16,-7 7 1-16,0 0-1 0,7-9-1 0,-7 9-9 15,0 0 5-15,6-8 1 0,-6 8 0 0,5-7 2 0,-5 7-2 16,11-11-4-16,-11 11-2 0,12-11 2 15,-8 5-3-15,7-3 3 0,-2 0-6 0,-2 2 3 0,1 0-6 16,-8 7 4-16,11-12-4 0,-5 7-3 0,-6 5-6 16,9-9-13-16,-9 9-13 0,6-8-27 15,-6 8-29-15,0 0-30 0,6-8-31 0,-6 8-51 0,0 0-172 16,0 0-466-16,0 0 129 0</inkml:trace>
  <inkml:trace contextRef="#ctx0" brushRef="#br1" timeOffset="101112.6549">884 6200 430 0,'0'0'279'16,"0"0"-38"-16,0 0-28 0,0 0-23 0,0 0-23 15,0 0-18-15,36-28-18 0,-20 20-16 0,10-11-11 0,2 2-14 16,-4-1-6-16,3-5-13 0,-2 4-8 16,-1 1-9-16,3 1-8 0,-9 1-5 0,-2 3-3 0,-3 2-5 15,1 0-2-15,-5 1-1 0,0 1-5 0,-2 2-4 16,0 0-1-16,-7 7 1 0,11-12-1 0,-11 12 1 16,6-8 3-16,-6 8-3 0,8-7-1 0,-8 7-4 15,0 0-1-15,0 0 0 0,0 0 2 0,0 0 2 16,0 0 10-16,0 0 3 0,0 0-4 0,0 0 0 0,-5 41-1 15,-2-26-4-15,0 2-1 0,-6 7 0 16,3-4-4-16,0-1-5 0,3-3 3 0,-1-1-13 0,2-1-22 16,2 0-26-16,0-3-33 0,1-1-48 0,3-10-52 15,-4 16-184-15,4-16-433 0,-2 8 121 0</inkml:trace>
  <inkml:trace contextRef="#ctx0" brushRef="#br1" timeOffset="102136.2211">1649 9133 333 0,'0'0'259'0,"0"0"-17"16,0 0-20-16,0 0-9 0,0 0-9 0,0 0-10 0,0 0-3 16,0 0-14-16,0 0-22 0,0 0-19 0,0 0-9 15,0 0-12-15,0 0-21 0,0 0-8 0,-23-36-11 16,15 8-2-16,-3-5-13 0,2 2-5 0,-3-5-11 15,-6-20-1-15,5 14-4 0,-4-13 0 0,5 12-8 16,-8-12-2-16,0-2 0 0,12 16-4 0,-3 3-1 16,1 1 0-16,-4-19-2 0,1 13-1 0,2 8-3 15,1 0-3-15,1-1 0 0,-1 2 1 0,-3 0 1 0,1 0-7 16,3-1 2-16,-3 0-6 0,7-1-3 0,-7 5 3 16,2-4-1-16,1 0-2 0,-1 0 1 0,-1 1-1 15,1 0-4-15,4 0 0 0,-1-2-1 0,2 2 0 16,-2-2 6-16,7 4-4 0,-4 1 4 0,2 3-2 15,-1 1-1-15,1 6-2 0,2 1 0 0,0 2 0 16,2 2 4-16,-2-1-3 0,4 0-1 0,-3-1 1 16,5-8-2-16,-3 2 0 0,2 4 2 0,1-7 1 15,1 5-4-15,-1-4 3 0,1-1-3 0,-2 5 3 16,1 2-4-16,-1 4 3 0,4-10-4 0,0 4 4 16,-2 5-5-16,0 0 8 0,1 1-3 0,4-9-1 0,-3 5 1 15,3-5-1-15,0 5 2 0,-5 3-4 0,2 2 5 16,1-1-1-16,0 0-1 0,-3 0 2 0,4 3-5 15,-4-1 3-15,2 0 1 0,0 3 2 0,-2 0-4 16,-2 4 2-16,-1-1 0 0,-4 8 1 16,8-11-4-16,-8 11 2 0,3-10-4 0,-3 10-5 0,0 0-8 15,9-10-7-15,-9 10-15 0,0 0-16 0,5-8-31 16,-5 8-30-16,0 0-32 0,0 0-35 0,0 0-192 16,0 0-450-16,0 0 126 0</inkml:trace>
  <inkml:trace contextRef="#ctx0" brushRef="#br1" timeOffset="102448.1197">1344 6950 333 0,'-2'0'240'0,"2"0"-22"0,0 0-25 0,0 0-15 15,0 0-15-15,0 0-13 0,0 0-8 16,0 0-10-16,-11 3-18 0,11-3-11 0,0 0-9 15,0 0-9-15,0 0-8 0,0 0-9 0,0 0-6 0,0 0-7 16,0 0-6-16,29-18-7 0,-14 8-3 0,-5 4-2 16,5-4-7-16,1 1-4 0,-2-1-4 0,2 2-2 15,-3 1-1-15,-3-1-3 0,0 2-3 0,-3 1-1 16,-7 5-1-16,11-7-3 0,-11 7 0 0,12-4 0 16,-12 4-1-16,0 0 4 0,13 0-3 0,-13 0-2 0,0 0 2 15,0 0-2-15,12 9 1 0,-12-9-3 0,4 15-1 16,-4-15-10-16,0 15-20 0,0-15-24 15,-2 18-39-15,2-4-36 0,-1 0-50 0,-3-3-139 16,4-11-373-16,-3 19 106 0</inkml:trace>
  <inkml:trace contextRef="#ctx0" brushRef="#br1" timeOffset="103131.5997">1840 8897 208 0,'0'0'258'0,"0"0"-40"0,0 0-21 15,0 0-21-15,-4 21-17 0,4-21-16 0,0 0-10 16,0 0-12-16,0 0-16 0,0 0-7 0,0 0-9 0,0 0-8 15,0 0-7-15,0 0-6 0,0 0-6 16,0 0-4-16,0 0-7 0,0 0-7 0,0 0-2 16,0 0-6-16,0 0-4 0,-2 17-4 0,2-17-3 0,0 0-4 15,0 0-15-15,0 0-24 0,0 0-30 0,0 0-33 16,0 0-49-16,0 0-170 0,0 0-360 0,0 0 103 16</inkml:trace>
  <inkml:trace contextRef="#ctx0" brushRef="#br1" timeOffset="103687.8579">1810 9000 286 0,'-6'15'288'0,"6"-15"-36"0,0 0-29 15,0 0-25-15,0 0-17 0,0 0-15 0,0 0-15 16,0 0-12-16,0 0-5 0,0 0-9 0,0 0-5 15,0 0-9-15,0 0-8 0,0 0-15 0,0 0-3 16,0 0-10-16,0 0-12 0,0 0-8 0,0 0-2 16,0 0-7-16,0 0-4 0,0 0-1 0,0 0-7 0,0 0-5 15,0 0 6-15,0 0-2 0,0 0-7 0,0 0-4 16,0 0-2-16,0 0-2 0,0 0 2 0,0-56-3 16,0 56-2-16,0 0-1 0,0 0-2 0,1-23 1 15,-1 23-2-15,0 0-1 0,0 0-1 0,2-25-3 16,-2 25 0-16,0 0 0 0,1-25 3 0,-1 25-4 15,0 0-2-15,0-19 2 0,0 19 1 0,0 0-7 16,2-22 6-16,-2 22 2 0,0 0-7 0,4-20 4 16,-4 20-2-16,0 0 5 0,0 0-6 0,3-22 6 0,-3 22-3 15,0 0-4-15,0 0 4 0,0 0 0 0,-1-22 0 16,1 22-1-16,0 0 1 0,0 0-1 0,2-25-1 16,-2 25 1-16,0 0 1 0,0-20-2 0,0 20 3 15,0 0 0-15,0-24-5 0,0 24 0 0,1-17 2 16,-1 17-3-16,0 0 0 0,1-31 1 0,-1 31 0 15,-1-24 0-15,1 24 0 0,2-25 0 0,0 10 1 16,0 0-1-16,-2 15 9 0,2-27-5 0,2 14-3 16,-1 4-1-16,3-4-1 0,-6 13-2 0,6-23 2 15,-4 13 2-15,-2 10 1 0,6-18-3 0,-6 18 1 0,5-15-1 16,-5 15 6-16,4-14-7 0,-4 14-4 16,0 0-2-16,6-15-7 0,-6 15-7 0,0 0-10 0,0 0-9 15,3-13-11-15,-3 13-14 0,0 0-17 0,0 0-20 16,0 0-25-16,0 0-25 0,0 0-24 0,0 0-27 15,0 0-118-15,0 0-386 0,0 0 109 0</inkml:trace>
  <inkml:trace contextRef="#ctx0" brushRef="#br1" timeOffset="104445.4427">1798 8385 473 0,'0'0'293'0,"0"0"-32"0,0 0-23 15,-13-1-23-15,13 1-19 0,0 0-12 0,0 0-16 0,0 0-15 16,0 0-19-16,0 0-16 0,0 0-11 16,0 0-8-16,0 0-9 0,0 0-8 0,0 0-6 0,0 0-8 15,0 0-4-15,0 0-11 0,0 0-5 0,0 0-14 16,0 0-11-16,0 0-8 0,35-26-5 0,-35 26-8 15,12-9-6-15,-12 9-2 0,14-8 3 0,-14 8-4 16,11-9 1-16,-11 9 2 0,11-9 0 0,-11 9 0 16,7-8 0-16,-7 8 0 0,0 0 1 0,11-8 1 15,-11 8 0-15,0 0-2 0,0 0 5 0,12-7 1 16,-12 7 0-16,0 0 1 0,0 0 3 0,0 0 1 0,0 0-1 16,0 0 3-16,0 0-1 0,0 0-3 0,0 0 3 15,0 0-5-15,0 0 3 0,22 11-1 0,-22-11-1 16,0 0-1-16,0 0 1 0,0 0 3 0,6 9-4 15,-6-9 2-15,0 0 0 0,0 0-2 0,0 0 4 16,0 0-2-16,10 8 2 0,-10-8-1 0,0 0-1 16,0 0 3-16,0 0 1 0,0 0-1 0,0 0 0 15,6 11 2-15,-6-11-1 0,0 0 0 0,0 0-3 16,0 0-2-16,0 0 0 0,0 0 0 0,6 10 1 16,-6-10 0-16,0 0-2 0,0 0-2 0,0 0 4 0,0 0-4 15,0 0 2-15,0 0 0 0,0 0-1 0,0 0 2 16,0 0 2-16,5 12 0 0,-5-12 0 0,0 0 5 15,0 0 1-15,0 0 2 0,0 0 8 0,0 0-2 16,0 0 2-16,0 0 1 0,0 0 4 0,0 0-5 16,0 0-7-16,0 0 1 0,0 0-3 0,0 0 1 0,0 0 1 15,0 0-4-15,0 0 3 0,0 0-7 16,0 0 1-16,0 0 0 0,0 0 1 0,0 0-2 0,0 0 0 16,-13 25-1-16,13-25-3 0,0 0-1 0,0 0-1 15,0 0 0-15,0 0 0 0,0 0-2 0,-11 11 8 16,11-11-5-16,0 0 2 0,0 0-4 0,0 0 1 15,0 0 4-15,0 0-7 0,0 0 5 0,0 0-1 16,-14 10 0-16,14-10-4 0,0 0 4 0,0 0-2 16,0 0 2-16,0 0-1 0,0 0 1 0,0 0 2 15,0 0-3-15,0 0 7 0,0 0-9 0,0 0 8 16,0 0 3-16,0 0 3 0,0 0 2 0,0 0 3 0,0 0 2 16,0 0 2-16,0 0-1 0,0 0-1 15,0 0-3-15,0 0-5 0,0 0-2 0,0 0-13 16,0 0-14-16,-11 7-16 0,11-7-27 0,0 0-33 0,0 0-41 15,0 0-57-15,0 0-65 0,0 0-176 0,-19 7-516 16,19-7 142-16</inkml:trace>
  <inkml:trace contextRef="#ctx0" brushRef="#br0" timeOffset="111395.1207">25808 11220 372 0,'0'0'183'0,"-1"-6"0"0,1 6-17 15,0 0-5-15,0 0-13 0,-2-10-3 0,2 10-3 16,0 0-10-16,0 0-7 0,-2-7-5 0,2 7-2 16,0 0-7-16,0 0-8 0,0 0-5 0,-3-8-4 0,3 8-9 15,0 0-3-15,0 0-10 0,0 0-8 0,0 0-6 16,0 0-4-16,0 0 0 0,0 0-7 0,0 0 2 15,0 0 6-15,0 0 1 0,0 0 5 0,0 0-3 16,7 31-4-16,-2-4-2 0,2-2-2 0,-3 7 4 16,1 0-8-16,-4 1-6 0,2 1 8 0,2 2-8 15,-2-1 0-15,0 1 0 0,0 3-11 0,1 1 8 0,-2-2-1 16,1 2-2-16,0-4-2 0,-3 0 2 16,4 4-2-16,-2-1-4 0,-2-2 3 0,3 0-3 15,0 1-4-15,-1-2 1 0,0-1 1 0,-2-2-6 0,0 1-6 16,3 0 5-16,-1 0 1 0,-1 3 1 0,-2-4-5 15,2-2-6-15,0-1 4 0,-2 1-4 0,0-2-5 16,2 3 0-16,1-3 2 0,-1-3 0 0,-3 4-2 16,2-2 7-16,0 1-7 0,1-1-1 0,-1 0 5 0,-1-2-3 15,3 1 2-15,-3-7-3 0,-1 0 7 16,2-4-11-16,0 2 4 0,2 0-3 0,-3 9 14 0,0-5-11 16,0-3-4-16,-1-2 7 0,1 0-7 0,-1 0 8 15,1 1-5-15,1 0 1 0,-1-2-3 0,2 0 0 16,-2 0 6-16,-1 2 5 0,0 1-8 0,-1-2 2 15,2 0-1-15,-1 1-2 0,0-1 2 0,2-2 2 16,-2 2 0-16,2-2-2 0,-1-1 1 0,1 1-2 16,-1-1-5-16,1-1 3 0,1-3 4 0,-1-1-23 15,0-9 0-15,-1 13-15 0,1-13-10 0,0 9-26 0,0-9-21 16,0 0-36-16,0 0-33 0,0 0-42 16,0 0-34-16,0 0-37 0,0 0-165 0,-3-32-521 0,1 17 145 15</inkml:trace>
  <inkml:trace contextRef="#ctx0" brushRef="#br0" timeOffset="112061.9999">25776 11330 251 0,'0'0'369'15,"0"0"-48"-15,0 0-39 0,0 0-23 0,0 0-23 16,0 0-38-16,-10 30-12 0,10-30-23 0,0 0-13 16,-3 8-19-16,3-8-11 0,0 0-6 0,0 0-6 15,0 0-10-15,-3 8-8 0,3-8-11 0,0 0-5 16,0 0-12-16,0 0-4 0,0 0-7 0,0 0-6 15,0 0-5-15,6-36-1 0,-1 19-6 0,0-11-1 16,1 0-5-16,1-2-5 0,2 0 0 0,-1 1 0 16,1-1-7-16,0 1-2 0,-3 8 0 0,-2 1 5 0,1 6 1 15,-2 1 7-15,0 2-3 0,1 1-5 0,-2 5 3 16,-2 5-8-16,3-10 5 0,-3 10 3 0,0 0 3 16,0 0-5-16,0 0 6 0,0 0-3 0,0 0-6 15,8 32 0-15,-9-12-7 0,-2 7-8 16,-1 1-29-16,4-8-34 0,-1 6-49 0,-1-4-58 0,3-1-67 0,-1-4-232 15,3 1-557-15,-1 0 153 0</inkml:trace>
  <inkml:trace contextRef="#ctx0" brushRef="#br0" timeOffset="114278.6092">25786 13346 458 0,'0'0'228'0,"0"0"-23"0,0 0-24 0,0 0-10 0,0 0-21 15,0 0-8-15,0 0-7 0,-5 2-11 0,5-2-8 16,0 0-11-16,0 0-8 0,0 0-8 0,0 0-13 16,0 0-5-16,0 0-4 0,0 0-4 0,0 0-4 15,0 0-3-15,0 0-2 0,0 0-3 0,0 0-4 16,0 0-2-16,0 0-8 0,0 0 12 0,0 0-3 16,0 0-7-16,0 0-1 0,0 0-7 0,0 0 0 0,0 0-3 15,16 10-3-15,-16-10 0 0,7 4 3 0,-7-4-3 16,9 3-6-16,-9-3 2 0,10 3-3 15,-10-3 1-15,14 4-3 0,-5-4-8 0,1 0 7 0,0 0 3 16,9 3-3-16,-2-3-1 0,3 0-9 0,0 0 9 16,-2 2 1-16,13-4-1 0,-9 2 2 0,0 0 1 15,-4-3-1-15,2 3 2 0,-4-2 0 0,0 2 2 16,2-2-16-16,-5 4 8 0,-2-2 1 0,2 0 1 0,4 2-3 16,0-2 2-16,-2 3-2 0,2-3-4 0,-4 4 4 15,0-4-2-15,3 5-3 0,0-5 0 0,-1 2-3 16,4 1 3-16,1-2-2 0,-3-1-8 0,14 1 2 15,-6-1 4-15,-3 1 2 0,-5-1-9 0,16-1 9 16,-1 3 3-16,-12-3-14 0,0 1 10 0,-4 0 3 16,-3-1 0-16,4 3-3 0,2 0-1 0,-4-2 1 15,-1 0-1-15,-3 1 2 0,1 1-3 0,3 1-11 16,-1-3 15-16,1 1-5 0,-2 1 4 0,-3-2-4 16,1 1 3-16,0 1 1 0,5 0-6 0,1-2-1 0,-2-1 6 15,2 2-3-15,0-1-5 0,0-1-2 0,-4 0 8 16,6-1-3-16,-2-1 6 0,0 2-5 0,2-1 4 15,-4 1-3-15,-1 0 3 0,-2 1-7 0,-1-1 6 16,-1 0 1-16,-1 0-3 0,-9 1 1 0,17-1-2 16,-7 2 3-16,-2-1-1 0,1 0-1 0,1 0 2 15,-10 0-2-15,18-1 1 0,-8 2 1 0,6 0-2 16,-1-2 0-16,-3 2 0 0,-1 0 0 0,0-1 0 0,-3 0 1 16,9 3-2-16,-1-3 4 0,0 1-5 15,0-1 4-15,2 1-2 0,-3-1-3 0,2 0 3 0,-2 1 0 16,1 1-1-16,1-2-1 0,2 2 5 15,-2-2-5-15,0 1 1 0,0 0-1 0,1-1-1 0,-1-1 4 16,2 3-5-16,-4-3 7 0,2 3 0 0,-1-2-6 16,2 1-2-16,-1 0-10 0,1 0-1 0,-2-1-1 0,4 0-1 15,-2 0-5-15,0 1 2 0,0-1-3 16,0 2-4-16,3 0 4 0,0 1 1 0,-4-1 2 0,2-1 1 16,-5-1 0-16,1 2 2 0,3 1 3 0,-6-2 1 15,-1-1-4-15,0 3 1 0,-3-3 2 0,-1 2-1 16,-7-2 3-16,16 2 1 0,-16-2 0 0,16 0-3 15,-8 1-1-15,-8-1 9 0,15 2-2 0,-15-2 6 16,15 2-2-16,-15-2 0 0,16 0-7 0,-16 0 9 16,12 1-6-16,-3-2 10 0,-9 1-3 0,14 0-4 15,-14 0 4-15,10-2 5 0,-10 2-1 0,10-3 1 0,-10 3-3 16,0 0 0-16,9 0 0 0,-9 0-1 0,9-2 1 16,-9 2 0-16,0 0-2 0,13-2 2 0,-13 2-3 15,12 0 4-15,-12 0-10 0,10 0 12 0,-10 0-1 16,8-3-2-16,-8 3 1 0,9 0-1 0,-9 0 0 15,9 0-2-15,-9 0 1 0,0 0-1 0,11-4 2 16,-11 4-7-16,0 0-6 0,9 0-2 0,-9 0-5 16,0 0-7-16,9-5-5 0,-9 5-15 0,0 0-5 0,11-3-9 15,-11 3-12-15,0 0 3 0,10-5 0 16,-10 5 0-16,0 0-4 0,10-4-4 0,-10 4-15 0,8-4-7 16,-8 4-12-16,4-4-18 0,-4 4-25 15,0 0-87-15,5-3-287 0,-5 3 82 0</inkml:trace>
  <inkml:trace contextRef="#ctx0" brushRef="#br0" timeOffset="114977.288">28115 13330 302 0,'0'0'295'0,"-6"-1"-41"16,6 1-27-16,0 0-25 0,0 0-13 0,0 0-18 15,0 0-20-15,0 0-13 0,0 0-11 0,0 0-17 16,0 0-10-16,0 0-11 0,0 0-9 0,0 0-12 16,0 0-18-16,0 0-6 0,15 17-9 0,-15-17-13 0,9 4-7 15,-9-4-11-15,7 5-10 0,-7-5-12 0,7 3-9 16,-7-3-4-16,0 0-3 0,14 4-9 16,-14-4 0-16,7 3-5 0,-7-3-1 0,9 3-2 0,-9-3-1 15,0 0 0-15,11 4 1 0,-11-4 6 0,0 0 3 16,7 3 6-16,-7-3 5 0,0 0 0 0,0 0 8 15,6 6 14-15,-6-6 3 0,0 0 11 0,0 0 1 16,0 0 1-16,0 0 1 0,0 0 11 0,0 0-6 0,-9 20 3 16,4-15 10-16,5-5-6 0,-12 10 6 0,6-5 3 15,0 4 0-15,-1-4-5 0,1 2 0 0,-1-2 2 16,1 2 0-16,1 0-4 0,1 0 1 0,-3 0-2 16,1-1-1-16,6-6 3 0,-9 10-3 0,4-3 4 15,-3-2 0-15,8-5 5 0,-5 9 2 0,5-9 4 16,-5 5 3-16,5-5-2 0,0 0-1 0,0 0 0 15,-7 5-2-15,7-5-5 0,0 0-1 0,0 0 1 16,0 0-2-16,0 0-1 0,0 0 0 0,0 0-4 16,0 0 1-16,0 0-3 0,2-21-3 15,-2 21-1-15,4-14 3 0,-3 7 2 0,2 1-1 0,-3 6-1 0,2-13-3 16,0 6 3-16,-2 7 3 0,2-9-2 0,-2 9 4 16,3-8 4-16,-3 8 2 0,0 0 2 0,2-8-2 15,-2 8 3-15,0 0-2 0,0 0 4 0,0 0 1 16,0 0 0-16,0 0 1 0,0 0 3 0,0 0-2 15,0 0-3-15,0 0-3 0,0 0-5 0,0 0-9 16,0 0-1-16,0 0-11 0,0 0-14 0,0 0-36 0,0 0-37 16,0 0-52-16,0 0-56 0,0 0-242 0,0 0-518 15,0 0 143-15</inkml:trace>
  <inkml:trace contextRef="#ctx0" brushRef="#br1" timeOffset="123374.8656">26587 11129 347 0,'0'0'162'0,"0"0"-14"15,0 0-11-15,0 0-13 0,0 0-8 0,0 0-9 16,0 0-11-16,0 0-3 0,0 0-6 0,0 0-4 16,0 0-10-16,0 0 1 0,0 0-7 0,0 0-2 15,0 0-10-15,0 0-1 0,0 0-4 0,-21 2 3 0,21-2-2 16,-14 5 0-16,6-2 2 0,1 2-5 0,-2-1 3 15,1-1-2-15,-7 5-5 0,2 1-1 0,-1-1 0 16,2 3 1-16,-3-1-2 0,4 1-6 0,-1 1-2 16,-2-1 0-16,1 1 1 0,-5 12-1 0,-2-2 0 15,5-5 2-15,-2 7 0 0,3-7-1 0,2 0 1 0,1-1-1 16,-1 9-4-16,-1 0 1 0,-1-1 5 0,5-3-2 16,2-3 0-16,1-2-1 0,0 1-4 15,2 0 21-15,-1-2-9 0,2 2 3 0,2-3-4 0,0 2-4 16,-1 0 1-16,0 1-2 0,2 0-4 0,-1-1-6 15,1 1 4-15,0 0-5 0,0-1 1 0,0 0-3 16,-2-2 0-16,2 2-4 0,0-1 3 16,1 0-3-16,0-3-1 0,0-2 0 0,1 4-1 0,1-1-3 0,-1-4 1 15,-1-1 2-15,3 1 0 0,-1-2-4 16,0 1 1-16,0-1-10 0,1 0 5 0,0-1 3 0,-1 1-1 16,2 0-3-16,-1 0-3 0,-1 0 4 0,1-2-4 15,0 2 2-15,-1-3-3 0,0 2 2 0,0-1-3 16,-3-5 2-16,6 9 0 0,-3-4-3 0,-3-5 0 15,5 7 1-15,-5-7-3 0,4 8 7 0,-4-8-7 16,3 6 3-16,-3-6-5 0,4 6 1 0,-4-6-7 16,4 5-10-16,-4-5-9 0,5 6-18 0,-5-6-13 15,4 5-25-15,-4-5-26 0,0 0-36 0,5 6-53 0,-5-6-239 16,0 0-526-16,0 0 145 0</inkml:trace>
  <inkml:trace contextRef="#ctx0" brushRef="#br1" timeOffset="124294.9563">26369 11967 209 0,'0'0'170'0,"0"0"-37"0,4 8-3 0,-4-8-15 16,0 0-13-16,6 6-5 0,-6-6-4 0,0 0-2 15,8 8-27-15,-8-8 9 0,8 4-7 0,-8-4 3 16,7 7-5-16,-7-7 0 0,10 8-9 0,-6-4 3 16,-4-4 0-16,6 7-5 0,-6-7-3 0,10 8-1 15,-10-8-8-15,8 10 5 0,-2-5 1 0,-1 1-10 16,2 1-6-16,0-3 6 0,-1 3-7 0,0-2 3 0,1 0-5 16,6 5-5-16,-1-2-3 0,2 1-1 0,-3 0 0 15,2 1 0-15,-3-3-3 0,4 3 0 0,1-1 2 16,11 8-2-16,-7-7-1 0,0-3-3 0,-3 0 1 15,3 2-1-15,-2-1 0 0,0 0-2 0,0 0 2 16,-1 3 4-16,10 4-7 0,-4-4-1 16,-5-1-2-16,11 1 2 0,-7-1 2 0,5 5-8 0,-3-3 4 15,-4-4 2-15,9 6 6 0,-4 2-4 0,4-3 0 0,-1 2 0 16,1-3-2-16,0 2 4 0,0-2-6 0,3 0 1 16,-9-4 3-16,9 2-5 0,3 2 1 0,0 1-2 15,-2-2 0-15,-2-2 2 0,2 5-3 0,-1-3 2 16,-8-3-4-16,-2 0 2 0,5 5 1 0,-2-3-4 15,3 2 4-15,-6-2-4 0,0-1 2 0,9 0-2 16,-9 0 4-16,-1-3-4 0,-1 1 0 0,15-2 2 0,-3 0-2 16,-1-1-3-16,4 0-4 0,0-2 0 15,0-2-8-15,-1 3-2 0,-10-3-4 0,8 3-2 0,-9-5 0 16,-5 2 6-16,-2 2-6 0,-1-2 0 0,1 1-9 16,-2-2 2-16,-4-1-11 0,-9 2-14 0,18-3 3 15,-18 3-19-15,15-4-17 0,-10 4-32 0,-5 0-143 16,14-8-312-16,-14 8 90 0</inkml:trace>
  <inkml:trace contextRef="#ctx0" brushRef="#br1" timeOffset="125432.4021">27081 11122 219 0,'0'0'228'16,"-31"14"-30"-16,31-14-25 0,-12 6-17 0,7-2-15 0,5-4-15 15,-11 9-8-15,6-3-10 0,-2-2-14 16,1 2-7-16,6-6-4 0,-12 11-11 0,6-6-3 0,-1 1-3 16,0-1-6-16,1 3-1 0,0-2 1 0,0 2-2 15,-3 3-4-15,1 1-5 0,1-7-4 0,0 2-4 16,2 2 0-16,1-2 0 0,-2 1-7 0,0 6 0 16,1-3-2-16,-1-2-3 0,1 0-4 0,1-1-3 0,-5 4 1 15,2 1-3-15,1-1-1 0,3-3-1 16,-2-1 0-16,0 1-6 0,2-2 4 0,3-7-2 0,-7 15-1 15,3-1-3-15,1-4 1 0,0 2 2 0,-3 1 0 16,1 0 0-16,3-2 1 0,-2-1-1 0,1-1 1 16,0-2-6-16,3-7 10 0,-4 16-4 0,2-7 3 15,2-9-3-15,-3 16-7 0,0-7 7 0,-1-1-1 16,4-8 3-16,-2 17-2 0,1-10-6 0,1-7 4 16,-1 15-4-16,1-15 0 0,-1 17 0 0,-1-9 0 15,2-8-1-15,1 16-9 0,-1-16 10 0,1 16 0 0,-1-8-4 16,0-8 2-16,0 14 1 0,0-14-2 15,2 15-2-15,-1-9 8 0,-1-6 0 0,2 11-3 0,-2-4-5 16,0-7 2-16,0 0 6 0,4 14-3 0,-4-14 2 16,1 10-1-16,-1-10 2 0,3 10-2 0,0-5-10 15,-3-5 7-15,4 8-1 0,-4-8 1 0,5 7-7 16,-1-2 9-16,0 0-4 0,2-1-1 0,-6-4-16 16,6 7 5-16,-2-5-10 0,-4-2-11 0,0 0-11 0,10 8-14 15,-10-8-16-15,0 0-18 0,9 4-12 16,-9-4-18-16,0 0-22 0,9 5-16 0,-9-5-165 0,0 0-383 15,10 3 107-15</inkml:trace>
  <inkml:trace contextRef="#ctx0" brushRef="#br1" timeOffset="126064.0206">26901 11807 208 0,'0'0'204'0,"0"0"-40"0,0 0-18 16,0 0-17-16,0 0-6 0,15 19-19 0,-15-19-7 0,8 4-8 15,-8-4-7-15,0 0-7 0,12 6 0 0,-12-6-6 16,11 7-2-16,-6-3-8 0,-5-4-1 0,13 8-6 16,-6-3-4-16,0 0-6 0,6 2-7 0,-1 0-2 0,-2-2-2 15,4 3-5-15,0 1 2 0,2-2-8 0,0 0 4 16,0 0-6-16,3-1-2 0,-1 1-3 0,11 2 1 15,-9-2-6-15,-1-4 0 0,11 5 2 0,-7 0-4 16,-4-2-4-16,-1-2 1 0,-1 0 1 16,0 3-1-16,2-2-6 0,0 0 6 0,-1-1-1 0,0 1-2 15,0 0 0-15,1-1 0 0,-2-1 1 0,0 1 1 16,1 3 4-16,1-1 1 0,-1-2-7 0,-1 4 2 16,3-4 6-16,0 0-1 0,-1 0-8 0,10-1 3 0,-4 2 0 15,-2-3 1-15,7 3-8 0,3-3 1 0,-2 1-3 16,1-3-3-16,-6-3-6 0,-4 3 4 0,8 3-2 15,-1-6 0-15,-3 1 2 0,-6 2 1 0,-1 2-1 16,-1-2 0-16,0 3 2 0,-3-6 7 0,2 6 4 16,-5-3 3-16,-1 0 7 0,1 0 1 0,5 2-1 15,-3-2 0-15,-3 0-4 0,-11 0 3 0,20 2 2 16,-12-2-4-16,9 0-1 0,-6 0-3 0,1 0-4 16,-1 1-7-16,4-1 3 0,2 0-8 0,-1 0-9 0,-4 0-5 15,0 0-10-15,-12 0 1 0,22-1-5 16,-13 0-7-16,-9 1-9 0,20 1-6 0,-10-1-16 0,-2 1-31 15,-8-1-106-15,16-1-255 0,-16 1 74 0</inkml:trace>
  <inkml:trace contextRef="#ctx0" brushRef="#br1" timeOffset="127493.1664">27485 10977 250 0,'0'0'171'15,"0"0"-15"-15,0 0-22 0,0 0-7 0,0 0-26 0,0 0 0 16,0 0-2-16,0 0-13 0,0 0 1 0,0 0-12 16,0 0-9-16,0 0-1 0,0 0 4 0,0 0-2 15,0 0-3-15,0 0-1 0,0 0-4 0,0 0 1 16,0 0-3-16,0 0 0 0,0 0-3 0,0 0-5 15,0 0 1-15,0 0-6 0,-15 28-2 0,11-22-4 16,4-6 3-16,-8 10-9 0,3-4 2 0,1 2 0 16,-1-1-5-16,5-7-3 0,-7 14 2 0,4-9 0 0,3-5-9 15,-5 15 0-15,4-7-2 0,1-8-1 16,-4 23-5-16,2-15 3 0,1 2-4 0,1-10 3 0,-1 15-1 16,0-7-9-16,1-8 7 0,-1 17 1 0,0-10 0 15,1-7-2-15,-3 15-1 0,3-5 2 0,0-10-4 16,-2 14-1-16,2-5-1 0,0-9 0 0,-1 16 0 15,1-2 1-15,0-2-1 0,0-2-1 0,2 0-1 16,-2-10 2-16,1 14 0 0,2-6-3 0,-3-1 4 16,2 0-2-16,0 0-4 0,0 0 3 0,-2-7 0 15,5 14-6-15,-2-7 7 0,-1-1 5 0,0 0 0 16,-2-6 0-16,5 11 1 0,-3-6-4 0,2 2 0 0,-2 1 1 16,-2-8-3-16,6 9 1 0,-2-3-2 0,-3-1 4 15,3 1-3-15,0 0 0 0,-4-6 0 0,8 11-1 16,-5-6 1-16,3-1-1 0,0 2-3 0,0-2 2 15,-1 1 0-15,1 0-1 0,-1-2-1 0,2 0 0 16,-2 2 0-16,1-2 2 0,1 1-1 0,-1-2-2 16,1 3 3-16,-1-1 2 0,0-1-4 0,0 0-1 0,0 1 4 15,2-1-4-15,-3 1 5 16,2 1-1-16,-3-2-4 0,-4-3 3 0,9 8-6 0,-3-5 9 0,-6-3-1 16,11 7-4-16,-6-4 0 0,2 1 3 0,1 0 0 15,0-1-3-15,-1-2 2 0,1 2 2 0,0 0-2 16,-1 0-1-16,-7-3 1 0,16 8-3 0,-7-5 2 15,-2 1 0-15,-1-1-1 0,-6-3 2 0,17 4 0 16,-11 2 1-16,0-2-3 0,1 1-1 0,-1-1 1 16,1 0 2-16,-7-4-1 0,14 8-2 0,-7-4 0 0,2-1-2 15,-2 1 6-15,-7-4-1 0,17 7-4 0,-9-3 3 16,1 1 1-16,7 1-2 0,-3-4-8 0,5 1 1 16,-4 2 2-16,2-1-1 0,1-1 0 0,0 1-2 15,-1-3 0-15,4 3 2 0,-1-2-4 0,-1 0 2 16,0-1 3-16,-2 2 1 0,1 1-1 0,1-2 2 15,-1-2-2-15,1 3 0 0,-2-2-2 0,0 1-4 16,0 0-3-16,-1 1-7 0,1 0-6 0,1-2-6 0,-5 1-9 16,6-1-6-16,-3-1-16 0,3 2-12 15,-5-2-19-15,3-2-22 0,0 2-39 0,1-3-112 0,0 0-320 16,-1 0 92-16</inkml:trace>
  <inkml:trace contextRef="#ctx0" brushRef="#br0" timeOffset="144543.5961">28496 13624 423 0,'0'0'380'16,"0"0"-42"-16,0 0-11 0,5-8-15 0,-5 8-12 0,0 0-11 16,0 0-15-16,0 0-13 0,0 0-12 0,0 0-10 15,0 0-13-15,0 0-17 0,0 0-15 0,0 0-12 16,0 0-14-16,1-10-10 0,-1 10-12 0,0 0-9 15,0 0-10-15,0 0-8 0,0 0-15 0,13 16-10 16,-7-9-9-16,2 5-9 0,1 2-8 0,1 0-6 0,-2-1-7 16,2 2-10-16,1-3 2 0,1 1-10 15,-1 0-6-15,1 0-8 0,-1 1-17 0,0-4-20 0,-2-1-20 16,-1 1-23-16,-2-5-20 0,-1 2-23 0,1-1-33 16,0 0-25-16,0 0-21 0,-3-2-28 0,-3-4-31 15,0 0-17-15,10 6-26 0,-10-6-31 0,0 0-201 16,9 2-613-16,-9-2 168 0</inkml:trace>
  <inkml:trace contextRef="#ctx0" brushRef="#br0" timeOffset="144765.361">28727 13648 338 0,'0'0'363'16,"0"-12"-45"-16,0 12-19 0,0 0-18 15,0 0-21-15,0 0-22 0,0 0-24 0,0 0-13 0,0 0-12 16,0 0-6-16,-5-9-10 0,5 9 3 0,0 0-12 15,0 0-9-15,-26 28-7 0,14-17-12 0,-9 10-7 16,0 0-12-16,1-1-8 0,2-3-16 0,-3 3-7 0,4-2-11 16,-4 1-8-16,6-4-11 0,2-2-11 0,5-1-26 15,-1-3-31-15,2 1-29 0,0-3-41 0,2-2-34 16,2 1-39-16,3-6-29 0,-7 7-37 0,7-7-48 16,-5 6-216-16,5-6-580 0,0 0 159 0</inkml:trace>
  <inkml:trace contextRef="#ctx0" brushRef="#br0" timeOffset="145019.4854">28799 13803 261 0,'0'0'404'0,"9"10"-63"0,-9-10-40 16,3 9-34-16,-3-9-32 0,3 12-31 15,-1-4-23-15,-2-8-20 0,2 12-16 0,-2-12-20 0,1 12-31 16,0-5-31-16,-1-7-43 0,1 11-49 0,-1-11-53 16,0 0-57-16,3 13-204 0,-3-13-408 0,0 0 114 15</inkml:trace>
  <inkml:trace contextRef="#ctx0" brushRef="#br0" timeOffset="148124.1389">24898 10783 545 0,'0'0'293'0,"-9"-5"-27"0,9 5-21 15,0 0-25-15,0 0-11 0,-7-2-16 0,7 2-15 0,0 0-24 16,0 0 6-16,0 0-20 0,0 0-5 16,0 0-12-16,0 0-7 0,0 0 0 0,0 0-10 0,0 0-4 15,0 0-8-15,0 0 0 0,0 0-6 0,-10 13 6 16,10-13-9-16,0 0 4 0,6 18-9 0,-6-18-1 16,9 22-9-16,0-9-4 0,-1-2-11 0,1 3-1 15,1-1-9-15,0 0-11 0,0 0 5 0,2 0-1 16,-2-1-6-16,1 0-3 0,1 0-6 0,1 0-9 0,-2-2-7 15,0 2-18-15,0-5-11 0,-3 0-11 16,-1 0-7-16,-1 0-16 0,1-3-15 0,-7-4-16 16,11 9-19-16,-6-4-13 0,-5-5-13 0,8 7-15 0,-8-7-12 15,0 0-22-15,8 8-6 0,-8-8-46 0,0 0-163 16,0 0-473-16,0 0 131 0</inkml:trace>
  <inkml:trace contextRef="#ctx0" brushRef="#br0" timeOffset="148401.2017">25100 10825 408 0,'0'0'279'0,"0"0"-29"0,0 0-22 0,-10 1-23 0,10-1-26 16,0 0-17-16,-16 9-3 0,9-5-22 0,-2 1 5 15,-4 4-9-15,1 0-9 0,-2 1-6 0,2 0-5 16,-1 1-9-16,2 0-10 0,2 2-10 16,-3-4-8-16,2 2-7 0,-2-1-8 0,0 3-8 0,3-6-6 15,2 1-3-15,0-1-6 0,1-3-17 0,6-4-17 16,-10 12-23-16,6-7-22 0,-1 1-29 0,5-6-28 16,-9 9-26-16,9-9-33 0,-5 7-54 0,5-7-140 0,0 0-420 15,0 0 118-15</inkml:trace>
  <inkml:trace contextRef="#ctx0" brushRef="#br0" timeOffset="149059.0418">25197 10977 402 0,'0'0'323'0,"0"0"-43"0,0 0-21 16,0 0-23-16,0 0-22 0,0 0-19 0,0 0-20 0,0 0-7 15,0 0-17-15,0 0-16 0,10-1-4 0,-10 1-18 16,0 0-8-16,0 0-11 0,0 0-8 0,0 0-14 16,0 0-8-16,0 0-3 0,0 0-8 0,0 0-2 15,12 3-7-15,-12-3 0 0,0 0-7 0,7 6-9 0,-7-6 5 16,0 0-6-16,9 8-3 0,-9-8-2 0,11 6-5 15,-11-6 1-15,7 6-3 0,-7-6-6 0,12 9-2 16,-12-9 2-16,7 8 1 0,-7-8-2 0,7 8 1 16,-3 1-9-16,-4-9 5 0,6 11 2 0,-6-11-5 15,4 11 2-15,-4-11 3 0,4 11-3 0,-4-11 0 16,2 10-6-16,-2-10 0 0,0 0 2 0,1 14 3 0,-1-14-4 16,0 0 2-16,-2 14-2 0,2-14 6 15,0 0-7-15,0 0 3 0,-4 15 0 0,4-15 1 16,0 0-1-16,-4 11 4 0,4-11-3 0,0 0-1 0,0 0-3 15,-5 12 0-15,5-12 3 0,0 0-1 0,0 0 0 16,-3 10 1-16,3-10 1 0,0 0 0 16,0 0 3-16,-3 10-3 0,3-10-2 0,0 0 3 0,0 0 4 15,0 0 1-15,0 0 0 0,3 17 2 0,-3-17-2 16,0 0-1-16,0 0-6 0,11 12 0 0,-11-12-4 16,7 3 3-16,-7-3-4 0,0 0-6 0,13 6-10 0,-13-6-16 15,11 2-8-15,-11-2-20 0,0 0-22 16,16-1-25-16,-16 1-33 0,0 0-34 0,0 0-57 0,17-4-158 15,-17 4-469-15,0 0 130 0</inkml:trace>
  <inkml:trace contextRef="#ctx0" brushRef="#br0" timeOffset="150906.7627">25901 11201 321 0,'0'0'264'0,"0"0"-36"0,0 0-26 16,0 0-21-16,0 0-19 0,0 0-16 0,0 0-15 16,0 0-9-16,0 0-6 0,0 0-9 0,0 0-8 0,0 0-3 15,0 0-3-15,0 0-6 0,0 0-7 0,0 0-1 16,0 0-2-16,0 0-3 0,0 0-5 0,-7-25-1 15,7 25-6-15,0 0-2 0,0 0-9 0,0 0 0 16,0 0-9-16,-2-12-3 0,2 12-3 0,0 0 0 16,0 0-8-16,0 0-4 0,0 0-2 0,0 0 2 15,0 0-7-15,-1-11 2 0,1 11-2 0,0 0 1 16,0 0-4-16,0 0 2 0,0 0-5 0,0 0 2 0,0 0 2 16,0 0-2-16,0 0 0 0,0 0-4 15,-17 23-3-15,14-17 6 0,3-6-7 0,-6 15 5 0,3-8-7 16,-1 0 6-16,0 0-2 0,1 1 1 0,3-8-5 15,-10 13 1-15,7-6 1 0,-1 0-1 0,4-7 3 16,-6 11-2-16,2-6 1 0,4-5 0 0,-5 12 1 16,5-12 0-16,-5 8-3 0,5-8 8 0,-4 6-2 15,4-6-3-15,0 0 5 0,0 0-4 0,-3 9 3 16,3-9-2-16,0 0 3 0,0 0-2 0,0 0-3 16,0 0 4-16,-5 7-8 0,5-7 6 0,0 0-4 0,0 0-1 15,0 0-6-15,0 0 1 0,0 0-2 16,0 0 1-16,0 0-1 0,0 0-4 0,0 0 0 0,0 0 0 15,0 0 1-15,0 0-3 0,23-19 3 0,-18 12-2 16,0-1 2-16,0 0 1 0,6-1-3 0,-3-5 3 16,-1 0 0-16,0 4 3 0,0-5-1 0,0 5 0 15,-3 2-3-15,0 1 6 0,0 0-5 0,-4 7 7 0,8-11-5 16,-4 5 4-16,-4 6-4 0,6-7 9 0,-6 7-5 16,4-7 0-16,-4 7 0 0,0 0 2 0,7-9-7 15,-7 9 7-15,0 0-1 0,0 0 7 0,6-6 1 16,-6 6 8-16,0 0-1 0,0 0 0 0,0 0 0 15,0 0-1-15,14 15 2 0,-11-8-3 0,0 1 2 16,0 1-6-16,0-1 1 0,1 8-1 0,-1-2 0 16,1 1 0-16,0-1-6 0,-1 1 6 0,-2 2-7 0,1-3-1 15,-3 2 3-15,2-2 0 0,0 1-1 16,0-2-1-16,0 0-4 0,-1-1 0 0,0-3 2 0,0-9 2 16,2 16-4-16,-2-8 0 0,0-8 3 0,1 11 0 15,-1-11 0-15,2 10-1 0,-2-10-2 0,0 0-2 16,1 9 2-16,-1-9-4 0,0 0 6 0,0 0-6 15,0 0-2-15,0 0 4 0,0 0 0 0,0 0-2 16,0 0 3-16,0 0-2 0,0 0 2 0,0 0 8 16,0 0-4-16,0 0 3 0,0 0-1 0,0 0-2 15,0 0 1-15,0 0 3 0,0 0 0 0,-14 3-9 16,14-3 15-16,0 0-11 0,0 0 9 0,-22-5-5 0,22 5 1 16,-13-3 8-16,13 3-1 0,-16 0-1 0,16 0 0 15,-11 0-2-15,11 0 0 0,-15 0 0 0,15 0 0 16,-12 0-1-16,12 0-3 0,0 0 7 0,-13-3-8 15,13 3-2-15,0 0 0 0,0 0 1 0,-10-1-1 16,10 1-7-16,0 0 1 0,0 0-5 0,0 0-3 0,0 0-11 16,0 0 1-16,0 0 2 0,-6-8-4 0,6 8 0 15,0 0-4-15,0 0 0 0,0 0-4 16,6-20 2-16,-6 20 6 0,4-11 1 0,-1 4 0 0,-3 7 3 16,3-13 2-16,-3 13 3 0,3-11-2 0,-3 11 6 15,2-9 3-15,-2 9-2 0,0 0 4 0,3-11-2 16,-3 11 6-16,0 0 1 0,2-7 6 0,-2 7-1 15,0 0 4-15,0 0 0 0,0 0-1 0,0 0-1 16,0 0 6-16,0 0-6 0,0-13 4 0,0 13 4 16,0 0-9-16,0 0 3 0,0 0-7 0,0 0 10 0,0 0-5 15,0 0-2-15,0 0 1 0,0 0 4 0,0 0-6 16,0 0 2-16,0 0-4 0,0 0-3 0,0 0 3 16,0 0 0-16,-11-5-1 0,11 5 2 0,0 0-6 15,0 0 6-15,0 0-5 0,0 0 3 0,0 0-3 16,0 0 1-16,0-14-1 0,0 14-5 0,0 0 5 15,4-21 1-15,-1 13-3 0,0 1-8 16,-3 7 14-16,5-14-1 0,-3 8-3 0,-2 6 2 0,0 0 2 0,5-12 5 16,-5 12-5-16,0 0 3 0,1-10 1 15,-1 10-3-15,0 0 1 0,0 0-4 0,0 0 10 0,0 0-7 16,0 0 2-16,0 0-1 0,0 0 1 0,0 0 4 16,-14 25-8-16,14-25 5 0,-7 14-14 0,5-7 12 15,2-7-8-15,-5 11 6 0,5-11-3 0,-4 11-7 16,4-11 3-16,-2 10-8 0,2-10-2 0,0 0-3 0,-2 9-6 15,2-9 4-15,0 0-7 0,0 0 7 16,0 0-1-16,0 0-1 0,0 0 5 0,0 0 5 0,0 0-4 16,0 0 1-16,0 0-1 0,0 0 9 0,0 0 1 15,0 0 1-15,0 0 2 0,0 0 2 16,0 0 2-16,0 0 3 0,0 0 4 0,16-23 4 0,-16 23 1 16,0 0-1-16,0 0 2 0,0 0-3 0,0 0-10 15,0 0 11-15,3-8-6 0,-3 8-1 0,0 0 2 16,0 0-6-16,0 0 7 0,0 0-2 0,0 0-5 15,0 0 1-15,0 0-5 0,0 0-3 0,0 0 5 0,5-7-2 16,-5 7 1-16,0 0 1 0,0 0-2 0,0 0-3 16,0 0 6-16,0 0-8 0,0 0 7 0,0 0 1 15,0 0 0-15,0 0-3 0,0 0 2 0,0 0 6 16,0 0-2-16,0 0 0 0,0 0 0 0,0 0 3 16,0 0-7-16,0 0 2 0,0 0 0 0,0 0 1 15,0 0-4-15,0 0 5 0,0 0-3 0,0 0-1 16,0 0 0-16,0 0-9 0,0 0 6 0,0 0 3 0,0 0 0 15,0 0 0-15,0 0-3 0,0 0-3 16,0 0 3-16,0 0-1 0,0 0 2 0,0 0-3 0,0 0 0 16,0 0 4-16,0 0-5 0,0 0 3 0,0 0-9 15,0 0-1-15,0 0-13 0,0 0-8 0,0 0-14 16,0 0-12-16,0 0-11 0,0 0-19 0,0 0-19 16,0 0-14-16,0 0-21 0,0 0-33 0,0 0-36 0,0 0-145 15,0 0-428-15,-32 2 119 0</inkml:trace>
  <inkml:trace contextRef="#ctx0" brushRef="#br2" timeOffset="169333.0792">24888 4930 269 0,'0'0'250'15,"0"0"-31"-15,0 0-30 0,-4 5-19 0,4-5-18 16,0 0-14-16,0 0-14 0,0 0-10 0,0 0-3 15,0 0 0-15,0 0-1 0,0 0-2 0,0 0-6 16,20 7-3-16,-10-6-7 0,10 2-11 0,11 2-4 0,-6-2-12 16,8 0-3-16,7-1-6 0,-4 1-8 15,30 2-3-15,-17-2-10 0,-6-2-2 0,19 1-4 0,-12-2-1 16,-10 1-4-16,-1-1-8 0,3 0-3 0,-2 0-12 16,-2 0-12-16,0 0-10 0,-1-3-16 0,-3 3-6 15,-5 0-9-15,-3-3-1 0,-4 2 0 0,-4 1-2 16,0-2 3-16,-2 1-2 0,1-1-7 0,-4 0-1 15,-3 1-3-15,0-1-6 0,-10 2-4 0,16-1-12 0,-16 1-15 16,15-3-19-16,-8 0-128 0,-7 3-296 0,0 0 84 16</inkml:trace>
  <inkml:trace contextRef="#ctx0" brushRef="#br2" timeOffset="170113.0734">25883 4807 509 0,'0'0'271'0,"0"0"-34"16,0 0-29-16,0 0-26 0,0 0-18 16,0 0-20-16,0 0-17 0,0 0-12 0,0 0-12 0,0 0-9 15,0 0-10-15,0 0-7 0,0 0-9 0,0 0-6 16,0 0-6-16,35 8-8 0,-26-6-5 0,7 2-1 16,0-1-7-16,-2 1-2 0,-2-2-6 0,2 0-1 15,-1 0-6-15,-1 0 1 0,0 1-6 0,4-1-2 16,-3 3-1-16,-2-2-3 0,-1-2 0 0,0 2-6 15,-10-3 2-15,14 5-5 0,-14-5 0 0,10 5-2 0,-10-5-1 16,9 4 1-16,-9-4 0 0,0 0-1 0,8 4 0 16,-8-4 0-16,0 0 2 0,0 0 2 0,0 0-1 15,1 10-1-15,-1-10-2 0,0 0 4 0,0 0 1 16,-11 13 1-16,11-13 1 0,-11 6 3 0,5-2-2 16,6-4 0-16,-12 7 2 0,6-2 0 0,6-5 1 15,-13 7 1-15,8-2-3 0,5-5 0 0,-11 7 1 16,5-3 2-16,6-4-4 0,-10 6 0 0,10-6 3 15,0 0-3-15,-8 7-1 0,8-7 0 0,-6 4 0 0,6-4 2 16,0 0-1-16,0 0-2 0,-9 6-1 0,9-6 1 16,0 0 1-16,-6 6-2 0,6-6 1 0,0 0-1 15,0 0 2-15,-7 7 3 0,7-7-2 0,0 0 2 16,-6 4-2-16,6-4 0 0,0 0 2 0,0 0-2 16,-8 7-1-16,8-7 3 0,0 0-2 0,0 0 0 15,-7 5 1-15,7-5-1 0,0 0-2 0,-9 7 1 16,9-7 0-16,-7 2 0 0,7-2 0 0,0 0-1 15,-10 5 2-15,10-5-2 0,0 0 1 0,-9 5 1 0,9-5 2 16,0 0 0-16,-10 4 1 0,10-4-1 0,0 0 1 16,0 0 3-16,-11 3 4 0,11-3 3 0,0 0 5 15,0 0-3-15,0 0-3 0,0 0 1 0,0 0-2 16,0 0 1-16,0 0-8 0,-14-9 1 0,14 9 0 16,0 0-3-16,-1-12-1 0,1 12 0 0,0 0-2 15,6-23-2-15,-3 15 0 0,-1 0 2 0,-2 8 3 16,5-15-5-16,-3 5-2 0,2 3 5 0,-4 7-4 15,5-14 0-15,-5 14 2 0,4-12-3 0,-1 7 2 16,-3 5-2-16,0 0-3 0,3-12-3 0,-3 12-9 0,0 0-17 16,0 0-19-16,0 0-28 0,0 0-30 0,0 0-48 15,0 0-50-15,0 0-159 0,0 0-439 0,-19-7 123 16</inkml:trace>
  <inkml:trace contextRef="#ctx0" brushRef="#br2" timeOffset="175455.1062">24285 6837 341 0,'0'0'300'0,"0"0"-50"15,0 0-18-15,0 0-21 0,-10 2-19 0,10-2-18 16,0 0-15-16,0 0-14 0,0 0-15 0,0 0-10 15,0 0-14-15,0 0-4 0,0 0-12 0,0 0-5 16,0 0-7-16,-7 3-2 0,7-3-5 0,0 0-2 16,0 0-5-16,0 0-2 0,0 0-5 0,26 8-3 0,-9-4-7 15,4 0-2-15,13 1-6 0,3 0-2 0,2 0-6 16,6-1-3-16,20 1-4 0,0 0-3 0,0-2 1 16,-1-3-2-16,0 0-5 0,-1 0-3 0,-14 0 0 15,-6 3-3-15,0-6 2 0,-2 3-3 0,-2 0-4 16,3 0 7-16,-3-2-10 0,-2 2 6 0,-4-1-3 15,1 0 2-15,-3-1-3 0,2 0 3 0,-2-1-1 0,-5 1-3 16,2 0-1-16,-4 0 2 0,-2 0-1 0,-1 2 5 16,9-4-6-16,-6 1 0 0,-3 2-2 15,-3-1 4-15,0 0 0 0,0 1-12 0,-1 1 10 0,-1 0 1 16,2-2-1-16,-5 1 1 0,-1 0-1 0,-1 0-7 16,-3 0 8-16,0-1 0 0,-8 2-1 0,17 2-3 15,-9-2-1-15,-8 0-6 0,13 0-11 0,-13 0-9 16,12 0-9-16,-12 0-12 0,11 0-12 0,-11 0-9 15,10-3-11-15,-10 3-14 0,0 0-24 0,0 0-15 16,11 3-35-16,-11-3-198 0,0 0-440 0,0 0 124 16</inkml:trace>
  <inkml:trace contextRef="#ctx0" brushRef="#br2" timeOffset="176199.5985">25748 6743 550 0,'0'0'291'0,"-6"-3"-33"16,6 3-17-16,0 0-25 0,-7-3-26 0,7 3-24 15,0 0-6-15,0 0-16 0,0 0-17 0,0 0-9 16,0 0-14-16,0 0-14 0,0 0-7 0,0 0-10 0,0 0-5 16,0 0-9-16,36 10-6 0,-19-5-6 15,1 2-14-15,9 4 5 0,0-2-2 0,-4 0-8 0,-4-2-9 16,1 1-4-16,-2 0-5 0,12 1-7 0,-9-1-7 16,-3-2-1-16,-1 1 1 0,0-2-1 0,-2-1-1 15,2 1 4-15,-3 0 0 0,0-1 2 0,-4-2-7 16,1-1 6-16,-3 2-3 0,-8-3 7 15,14 4-4-15,-6-3 4 0,-8-1-5 0,10 3 3 0,-10-3 4 0,9 0 2 16,-9 0 1-16,7 1-2 0,-7-1-8 16,0 0 7-16,0 0-4 0,0 0 0 0,0 0 0 0,0 0 0 15,0 0 0-15,0 0 3 0,0 0-3 0,-19 8 3 16,4-5 0-16,4 2 3 0,-5 0-8 0,4-1 4 16,-3 1 1-16,3-2 6 0,2 1-6 0,2 0 1 15,-2 0 0-15,3-1 2 0,0-1-1 0,0 2-3 0,0-1 3 16,7-3 4-16,-11 3 1 0,11-3 3 15,-9 4 4-15,9-4 4 0,-8 3-1 0,8-3 4 0,0 0-6 16,-11 4 10-16,11-4-4 0,0 0 3 0,-11 0 3 16,11 0 2-16,0 0 4 0,0 0-6 0,-13 0 4 15,13 0-2-15,0 0-3 0,0 0 1 0,0 0-5 16,-13-2 0-16,13 2-1 0,0 0-4 0,0 0-4 16,-8-6 0-16,8 6-1 0,0 0-2 0,-6-9-2 15,6 9-3-15,0 0-3 0,-6-9 2 0,6 9 0 16,0 0-6-16,-5-8 2 0,5 8-4 0,0 0 2 0,-5-9-1 15,5 9-2-15,0 0 5 0,-5-9 0 16,5 9-7-16,0 0 1 0,-5-8 0 0,5 8 1 0,0 0-1 16,0 0 1-16,-5-8 1 0,5 8 2 0,0 0-6 15,-4-8 1-15,4 8 4 0,0 0-7 0,0 0 1 16,-5-9-1-16,5 9 5 0,0 0-1 0,-4-7-3 16,4 7 2-16,0 0 4 0,-5-8 0 0,5 8-5 15,0 0 2-15,0 0 3 0,0 0 0 0,-6-8-6 0,6 8 1 16,0 0-9-16,0 0-16 0,0 0-31 15,-5-8-34-15,5 8-64 0,0 0-44 0,-6-6-259 0,6 6-551 16,0 0 151-16</inkml:trace>
  <inkml:trace contextRef="#ctx0" brushRef="#br2" timeOffset="178605.1005">26266 8341 256 0,'0'0'165'0,"0"0"-20"0,0 0-16 16,0 0-4-16,0 0-12 0,0 0-1 16,0 0-11-16,0 0-7 0,0 0-4 0,-11 1-21 0,11-1 5 15,0 0-7-15,0 0-1 0,0 0-5 0,0 0-5 16,0 0-7-16,0 0-8 0,0 0-2 0,0 0-5 15,0 0-3-15,0 0 0 0,0 0-1 0,0 0-5 16,0 0-1-16,0 0 2 0,0 0-3 0,0 0 0 16,0 0 1-16,32 7-7 0,-23-7 2 0,7 2-3 0,-3-2 2 15,0 1-2-15,-2 1 2 0,8 0 3 0,-1 0 0 16,2-2-1-16,-2 5 7 0,0-4-3 0,2 1 6 16,-1 1-2-16,1-2 4 0,12 2 3 0,-6 0-2 15,2 2 3-15,3-3-2 0,1 5 5 0,-7-4-5 16,7 0-5-16,-4 3 2 0,2-1-4 0,1 2 0 0,1 0-3 15,-1-1-5-15,1 0-2 0,3 7 3 16,1-6-7-16,-3 4 1 0,1 0 0 16,3 3-4-16,-2-3-1 0,1 0-1 0,-4 1 1 0,4 2-1 0,-2-3 0 15,5 4-8-15,-5-4 6 0,3 0-2 0,0-1 3 16,0-2-5-16,-1 2-8 0,-1-2 7 0,2 0 0 16,1-1-1-16,-3 1 2 0,4-3-2 0,-2 5 0 15,-4-4-3-15,1-2 0 0,-1 5 3 0,3-6-1 16,-3 5 2-16,1-2-5 0,-2-1 4 0,-2-1-1 15,1 4 1-15,-1-4 3 0,-10 2-4 0,1 1-1 0,-2-3 1 16,-1 1 3-16,11 2-1 0,-5-1 0 16,-2-1 1-16,8 2-3 0,1 0 2 0,-1-1-1 0,-1-1 1 15,3-1-3-15,-3 1 1 0,2-1 3 0,0 1-1 16,1-2 2-16,0 1-6 0,-3 0-2 0,-4-3 4 16,-5 3 4-16,1-3-2 0,-4 1-1 0,4 1 0 15,-2 2 2-15,-1-3-3 0,0 3 1 0,0 0 0 16,-4-4 0-16,4 3 1 0,-1 0 1 0,3-1-2 0,-3 2 2 15,-1 0 0-15,2-4-1 0,1 5-6 16,11 1 7-16,-6-4-4 0,-2-1 3 0,9-2 0 0,-1 0-5 16,1 0 2-16,0 3 4 0,-8-3 0 0,8 0 0 15,-8-1-1-15,-1 1 1 0,-2-2-2 0,-4 1 0 16,1 2 0-16,-1-1 0 0,-2 0 0 0,-2 0 4 16,-3 0-5-16,-9 0 7 0,21 0-5 0,-2 3 4 15,-2-2-2-15,0 2 1 0,1-3-1 0,0 3 2 0,2-2 0 16,-4 0-1-16,4-1-1 0,10 0 1 15,-8 2 0-15,-2-2 0 0,-2 0-5 0,2 1 4 16,0-1-3-16,-1 0 4 0,-3 3-4 0,3-3 2 0,-4 1-3 16,1 1 1-16,0-1 1 0,2-1 3 0,-3 0-6 15,0 0 1-15,2 2-1 0,-1-4 5 0,0 4-3 16,2-2 1-16,2 1-2 0,0 2-1 0,10-2 5 16,-6 2-5-16,7-2 1 0,-2 2 1 0,-5 0-3 15,-4-2 4-15,-3 0-2 0,0 1 1 0,-2-1-2 16,1 1 4-16,-5-4-4 0,0 4 1 0,-11-2 5 0,18-2-3 15,-18 2 2-15,16 0-2 0,-16 0-2 16,11-1 4-16,-11 1-3 0,14-2-13 0,-14 2-13 0,6-2-19 16,-6 2-27-16,0 0-40 0,0 0-34 0,0 0-203 15,0 0-418-15,0 0 117 0</inkml:trace>
  <inkml:trace contextRef="#ctx0" brushRef="#br2" timeOffset="179363.0195">29952 8783 509 0,'0'0'308'0,"0"0"-29"0,0 0-35 15,0 0-27-15,-10-1-24 0,10 1-22 0,0 0-21 16,0 0-10-16,0 0-15 0,0 0-8 0,0 0-13 16,0 0-11-16,23 15-9 0,-15-11-4 0,9 2-13 15,-1 2-3-15,1 2-9 0,11 0-5 0,-7 0-8 16,-2-2-3-16,-3-1-8 0,1-2-7 0,2 1-6 16,-4 0-2-16,1-2-6 0,0-1-4 0,-4 2-5 15,4-3-2-15,-2 0-4 0,-5 1 1 0,-9-3 2 16,15 2-1-16,-9 0 1 0,-6-2 2 0,9 3-6 0,-9-3 2 15,0 0 1-15,11 3 1 0,-11-3 0 0,0 0 1 16,0 0-2-16,9 1 3 0,-9-1 0 0,0 0-6 16,0 0 4-16,4 8 3 0,-4-8 0 0,0 0-3 15,0 0 0-15,-2 14 0 0,2-14 0 0,-6 12 2 16,6-12-1-16,-8 14 0 0,2-8-2 0,1 2 5 0,1-1-1 16,-2 7 1-16,-1-4-1 0,-1 3 3 0,2-4-4 15,1 0 1-15,-1-1 0 16,2-1 3-16,-2 0-3 0,2-2-1 0,-3 1 2 0,3-1 2 0,2 1-1 15,2-6-1-15,-7 7 0 0,7-7 5 16,-7 8 0-16,7-8 2 0,-4 4 2 0,4-4 2 16,0 0 6-16,0 0 1 0,-7 7 3 0,7-7-1 0,0 0 0 15,0 0-1-15,0 0-5 0,0 0 3 0,0 0-4 0,0 0-5 16,0 0 2-16,0 0 1 0,-11-19-5 16,9 10-1-16,2 9-2 0,-3-16 4 0,1 3-6 0,0 1 0 15,1 2 5-15,1 10 4 0,-2-17 3 0,0 10-1 16,2 7 5-16,-2-12-2 0,2 12-4 0,0 0 5 15,-2-12-3-15,2 12-8 0,0 0-1 0,0 0 7 16,0-10-1-16,0 10-5 0,0 0 2 0,0 0-15 16,0 0-9-16,0 0-38 0,0 0-42 0,0 0-55 15,-2-12-66-15,2 12-212 0,0 0-513 0,0 0 142 16</inkml:trace>
  <inkml:trace contextRef="#ctx0" brushRef="#br2" timeOffset="181661.0394">21305 11035 264 0,'0'0'229'0,"0"0"-28"0,-4-2-20 16,4 2-19-16,0 0-15 0,0 0-14 0,-4-3-11 16,4 3-8-16,0 0-6 0,0 0-8 0,0 0-2 0,-6-3-7 15,6 3-4-15,0 0-8 0,0 0-6 16,0 0-11-16,0 0-6 0,0 0-5 0,0 0-4 0,0 0-5 16,0 0-3-16,0 0-1 0,19-9-4 0,-1 9-4 15,-2-1 0-15,3-1-4 0,12 2-5 0,3 3-1 16,-2-2 0-16,2 1-2 0,0 1-2 0,4-1-4 15,1 2 5-15,-4 1-5 0,2 3-2 0,0-4-1 0,3 8 1 16,-5-6-3-16,0 4 2 0,3-4-1 0,-2 5-1 16,-3-5-3-16,1 6 3 0,-5-3-3 0,2 1-2 15,-9 0 2-15,6-1-2 0,-4-1-3 16,4 4 5-16,1-5-2 0,-6 3 2 0,-2-2-3 0,7 5 7 16,2-4-8-16,-2 4 1 0,3-3 0 0,-3 0 1 15,0-1 0-15,3 1-1 0,0-1 2 0,1 1-1 16,-2 2 1-16,-1-2-3 0,4 0-1 0,-2-1 2 0,-7-1 2 15,2 4-1-15,-3-2-1 0,-2-3-1 16,-2 0-2-16,-2 1 1 0,12 3 1 0,-8-1 1 0,-3-2 0 16,-4 1-1-16,3-1 1 0,10 4 1 0,-5-2-2 15,-2-1 1-15,6 4 1 0,0 1 0 0,-5-3 3 16,9 2-2-16,-3 1-4 0,2 0 3 0,0-2 0 16,2 2-1-16,1 0 1 0,0-3 17 15,3 1 2-15,-2 0-6 0,2 1 1 0,0-1-10 0,-1 0 8 16,-4 1-3-16,3-2-3 0,-2 1 3 0,-1 1-5 15,0-1 3-15,-4 1-3 0,3 0-1 0,-3 1 0 0,2-1 4 16,-6-3-5-16,9 2 0 0,-2 2 1 0,2-5-1 16,-2 2-1-16,3-2 2 0,0-2-4 0,-3 0 1 15,1-1 0-15,5-2 2 0,-2 1-4 0,-1-2 0 16,2-1-1-16,-1-2 3 0,0 2-4 0,-3-1-1 16,5 1 0-16,-2-2 2 0,1-2-3 15,-4 2-2-15,1 2 0 0,-5-2-1 0,-4 0 2 0,8-2 2 0,-6 4-2 16,-4-2 3-16,-5 0-1 0,-1 2 2 0,2-4-2 15,-1 2 1-15,-1 0 2 0,-3 0 1 16,1-2-2-16,-4 1 1 0,2 1-2 0,-10 0 1 0,19-2-1 16,-10 0-1-16,0-1-1 0,1 3-9 0,0 0-5 15,-1-4-12-15,1 4-7 0,0-2-4 0,-1 0-2 16,0 1 0-16,0-1-3 0,-9 2 0 0,15-4-4 16,-15 4-11-16,16-3-7 0,-10 1-21 15,-6 2-19-15,11-4-31 0,-6 2-156 0,-5 2-353 0,0 0 101 0</inkml:trace>
  <inkml:trace contextRef="#ctx0" brushRef="#br2" timeOffset="183209.1416">24387 11598 356 0,'0'0'308'0,"0"0"-50"16,0 0-20-16,0 0-25 0,-10 0-22 0,10 0-22 0,0 0-14 16,0 0-12-16,0 0-12 0,0 0-16 15,5 14-10-15,-5-14-11 0,11 11-8 0,-4-4-12 0,4 4-6 16,3 0-7-16,0 1-14 0,2 0 4 0,-1-2-4 15,1 0-9-15,-2-1 0 0,3 2-2 0,-2-1-6 16,0 1-3-16,-1-4-2 0,2 2-6 0,-2-4-1 16,2 2-1-16,-3-3-1 0,-2 1-3 0,0-2 1 15,4 2-5-15,-2-2-8 0,-1-1 8 0,-4 0 0 16,1-1-3-16,-1 2 4 0,-1-2-3 0,-7-1-10 16,14 3 7-16,-14-3 2 0,11 0-1 0,-11 0 1 0,7 0-1 15,-7 0 0-15,0 0-12 0,8 3 15 0,-8-3-3 16,0 0 2-16,0 0-4 0,0 0 0 0,8 2-1 15,-8-2-2-15,0 0 3 0,0 0 0 0,0 0-2 16,0 0 2-16,0 0-1 0,-16 16 2 0,10-11 1 16,0 1 2-16,-2 0 0 0,2 2-2 0,-1-2-2 15,-4 7 6-15,0-3-1 0,2 2-3 0,1-2-8 16,1-1 8-16,1-1 2 0,0-1 1 0,-2 5-13 0,1 0 13 16,0-2-2-16,1-2 2 0,1-3-3 0,0 2 4 15,1-3-7-15,4-4 6 0,-7 10-4 0,3-5-3 16,4-5 2-16,-7 6-1 0,7-6 3 0,-6 8-1 15,3-3-2-15,3-5-1 0,-5 5-1 0,5-5 5 16,-5 7-3-16,5-7 2 0,0 0 2 0,-6 5 4 16,6-5 8-16,0 0-1 0,-4 5 4 0,4-5 1 15,0 0-6-15,0 0-1 0,0 0 1 0,0 0-3 0,0 0-2 16,0 0 0-16,0 0 0 0,-10-13-3 16,7 6-9-16,3 7 5 0,-4-15-1 0,2-1 4 15,0-1-1-15,-1 0-2 0,1 0 0 0,-3-12-3 0,3 3 3 16,-2 4-4-16,4 2 3 0,-2 2-1 0,2 0-6 15,0 4 7-15,0-1-3 0,0-2-5 0,0 8 10 16,-1-3-7-16,2 3-3 0,0 0 8 0,-1 9-1 16,0-13-3-16,0 7 5 0,0 6-7 0,-1-12 5 15,1 12-3-15,0-9 3 0,0 9-4 0,0 0 3 16,0-8-4-16,0 8-5 0,0 0 7 0,0 0-2 0,1-10 4 16,-1 10-2-16,0 0-5 0,0 0 3 15,0 0 2-15,0 0 0 0,0 0 0 0,1-8 0 0,-1 8-7 16,0 0-1-16,0 0-9 0,0 0-8 0,0 0-14 15,0 0-2-15,0 0-2 0,0 0-4 0,0 0-3 16,0 0 5-16,0 0 3 0,0 0 4 0,0 0 2 16,0 0 5-16,0 0 1 0,0 0 4 0,0 0 2 0,0 0 8 15,0 0 6-15,0 0 5 0,5-7 11 0,-5 7 8 16,0 0 8-16,0 0 5 0,1-9 7 0,-1 9 2 16,0 0 0-16,1-8 5 0,-1 8-1 15,0 0-5-15,0 0-1 0,1-8-3 0,-1 8-8 0,0 0 0 16,0 0-3-16,0 0-4 0,3-7 1 0,-3 7-7 15,0 0 3-15,0 0 2 0,0 0-2 0,0 0-4 16,9 16 6-16,-6-10-5 0,-1 1-1 0,1 0-3 0,0 1 2 16,-1 1-1-16,1-2-1 0,2 7 3 15,-1-2-3-15,-1 0 2 0,0-4-4 0,0 1 2 0,0-2-1 16,-1 3-1-16,-1-5-2 0,1 2 4 0,0 0-6 16,-2-7 3-16,4 10-1 0,-4-10-1 0,2 9-8 15,-2-9 8-15,2 8-4 0,-2-8 5 0,0 0-9 16,5 7-10-16,-5-7-3 0,0 0-1 0,3 2-2 15,-3-2-8-15,0 0 6 0,0 0-1 0,6 3 3 16,-6-3-2-16,0 0 2 0,0 0 0 0,0 0-1 16,0 0-2-16,0 0 12 0,0 0-1 15,15-4 2-15,-15 4 3 0,0 0 0 0,0 0-5 0,0 0 6 16,0 0 2-16,0 0 2 0,0 0-2 0,0 0 4 0,0 0-2 16,11 1 0-16,-11-1 3 0,0 0 2 15,2 7-9-15,-2-7 10 0,0 0-3 0,3 8 3 0,-3-8 1 16,0 0 1-16,2 9-2 0,-2-9-1 0,0 0-3 15,1 7 3-15,-1-7-2 0,0 0 1 0,0 0 3 0,2 7-1 16,-2-7-1-16,0 0 1 0,0 0-5 16,0 0 8-16,0 0-3 0,0 0-1 0,0 9-1 15,0-9 3-15,0 0-3 0,0 0 0 0,0 0-1 0,0 0-7 16,4 7 9-16,-4-7 1 0,0 0-1 16,0 0 0-16,0 0-2 0,0 0 2 0,5 3-1 0,-5-3-1 15,0 0 3-15,0 0 0 0,0 0-1 0,0 0 0 16,0 0-1-16,0 0-1 0,0 0 2 0,3 7-1 15,-3-7-6-15,0 0 10 0,0 0-2 0,3 7-2 16,-3-7 2-16,0 0 0 0,0 0 0 0,-1 10 0 0,1-10 2 16,0 0-2-16,-2 12 0 0,2-12-1 0,0 0 0 15,-1 8 1-15,1-8-2 0,0 0-3 16,0 0-5-16,0 0-8 0,1 9-1 0,-1-9-7 0,0 0-5 16,0 0-3-16,0 0 3 0,10 0 5 0,-10 0 0 15,0 0 3-15,0 0 4 0,0 0-5 0,0 0 10 16,0 0 4-16,12-7-2 0,-12 7 5 0,0 0-3 15,0 0 2-15,7-3 2 0,-7 3-3 0,0 0 7 0,0 0 8 16,0 0-6-16,0 0 11 0,0 0-1 16,0 0 4-16,0 0-1 0,0 0 0 0,0 0-3 0,0 0 0 15,-7 21 1-15,7-21-2 0,0 0 0 0,-2 10 0 16,2-10-4-16,-3 5 3 0,3-5-2 0,0 0-4 16,0 0-8-16,0 0 1 0,0 0-3 0,0 0 1 15,0 0 1-15,0 0 2 0,0 0 5 0,0 0 4 0,0 0-2 16,0 0 5-16,0 0-1 0,0 0 0 15,0 0-5-15,0 0-15 0,0 0-18 0,0 0-38 16,0 0-38-16,0 0-63 0,0 0-163 0,0 0-398 0,0 0 111 16</inkml:trace>
  <inkml:trace contextRef="#ctx0" brushRef="#br3" timeOffset="266760.5167">29234 6559 592 0,'0'0'332'15,"0"0"-28"-15,3-10-20 0,-3 10-23 0,0 0-21 0,0-6-19 16,0 6-16-16,0 0-16 0,0 0-12 0,0 0-14 16,0 0-10-16,0 0-11 0,2-11-19 0,-2 11-8 15,0 0-6-15,0 0-21 0,0 0-1 0,0 0-12 16,0 0-4-16,0 0-5 0,0 0 3 0,0 0-9 15,0 0 4-15,0 0-12 0,0 0-2 0,20 13-7 0,-15-9-1 16,-1 3-6-16,1-2-2 0,2 0-5 16,-2 2-10-16,1-1-11 0,0 2-30 0,-3 0-25 15,1-1-27-15,-1 0-33 0,3-1-37 0,-2 0-27 0,-1 0-25 16,0 1-27-16,1-1-38 0,-1-1-182 16,-3-5-530-16,5 12 146 0</inkml:trace>
  <inkml:trace contextRef="#ctx0" brushRef="#br3" timeOffset="267512.5423">29183 6451 226 0,'-8'-4'272'16,"8"4"-29"-16,0 0-21 0,-5-5-14 0,5 5-15 16,0 0-19-16,0 0-13 0,-7-2-11 0,7 2-13 15,0 0-4-15,0 0-11 0,-7-7-8 0,7 7-5 16,0 0 0-16,0 0-12 0,0 0-5 0,-5-5-4 15,5 5-7-15,0 0-2 0,0 0-2 0,0 0-7 16,0 0-4-16,0 0-1 0,0 0-10 0,0 0 1 16,0 0-2-16,0 0-8 0,0 0 0 0,-7-7-1 15,7 7-2-15,0 0-4 0,0 0-9 0,0 0 0 0,0 0-1 16,0 0-3-16,0 0-4 0,0 0 1 0,0 0-4 16,0 0-4-16,0 0-6 0,0 0 4 0,0 0 0 15,0 0-3-15,0 0-4 0,11-14 0 0,-11 14 4 16,12-7-3-16,-12 7-3 0,13-6 2 0,-5 4-9 15,-8 2-1-15,14-6 5 0,-6 4 3 0,-8 2-8 16,14-5 5-16,-14 5-2 0,13-3-3 16,-13 3 1-16,12-1-1 0,-12 1 1 0,12-1 0 0,-12 1-3 0,0 0 3 15,14 2-2-15,-14-2 3 0,8 3-3 0,-8-3 0 16,0 0 3-16,8 7-4 0,-8-7 9 0,0 0-7 16,4 8 0-16,-4-8 1 0,0 0-1 0,4 6 1 15,-4-6 2-15,0 0-2 0,5 9-6 0,-5-9-1 16,0 0 2-16,6 7-2 0,-6-7-4 0,6 5 0 15,-6-5 6-15,8 7-2 0,-1-3 1 0,-7-4-4 16,16 6 6-16,-7-3-4 0,-1 1 2 0,9 1 4 0,-6-1-2 16,5 1-4-16,-5 1 1 0,3 0 4 15,-3-2-3-15,-1 2 2 0,0-1-2 0,1 4 1 16,0-4-2-16,-1 2 4 0,-4 0 3 0,-2 0-2 0,6 6-4 16,-3-3 6-16,-3-1-3 0,-2-1 4 0,2 1-2 15,-1-1 2-15,-1-1-4 0,-1 0 7 0,-1 1-3 16,0-8 2-16,-1 16 0 0,-1-10 2 0,-1 1 5 15,-1 0-6-15,1-2 4 0,0 3-2 0,-4-3 4 16,2 2-3-16,1-1 1 0,-1-1-3 0,5-5-1 16,-13 10 1-16,6-6 0 0,7-4 3 0,-11 6-5 0,4-2 0 15,7-4-9-15,-9 6-13 0,9-6-19 0,0 0-28 16,-11 2-35-16,11-2-30 0,0 0-48 0,-9 4-238 16,9-4-503-16,0 0 139 0</inkml:trace>
  <inkml:trace contextRef="#ctx0" brushRef="#br3" timeOffset="267723.3414">29680 6745 577 0,'0'0'393'0,"11"-5"-38"0,-11 5-33 16,0 0-37-16,0 0-36 0,0 0-28 0,0 0-26 15,0 0-19-15,0 0-34 0,0 0-30 0,0 0-38 16,7 0-33-16,-7 0-49 0,0 0-55 0,0 0-68 0,0 0-52 16,0 0-189-16,0 0-445 0,0 0 126 0</inkml:trace>
  <inkml:trace contextRef="#ctx0" brushRef="#br3" timeOffset="269183.5616">30071 6331 464 0,'3'-3'227'0,"-3"3"-25"0,0 0-14 0,0 0-18 16,4-7-10-16,-4 7-10 0,0 0-12 16,0 0-7-16,0 0-10 0,0 0-8 0,0 0-9 0,0 0-9 15,0 0-8-15,0 0-7 0,2-11-11 0,-2 11-7 16,0 0-5-16,0 0-6 0,0 0-4 16,0 0-8-16,0 0-3 0,0 0-4 0,-21-1-1 0,21 1-6 15,-13 2 1-15,13-2-3 0,-16 4 1 0,16-4-4 16,-15 4 3-16,5-2-4 0,2 1-4 0,8-3 1 15,-14 6-2-15,8-3 7 0,6-3-8 0,-10 8-1 16,10-8 3-16,-9 8-3 0,5-4 0 0,4-4-1 16,-9 10 2-16,9-10-2 0,-5 8 1 0,5-8-4 0,-2 8 3 15,2-8-2-15,-2 9 0 0,2-9-1 0,0 0 2 16,0 12 0-16,0-12-4 0,2 13 0 0,-2-13 3 16,2 10-2-16,-2-10 0 0,0 0 3 0,4 12-7 15,-4-12 3-15,6 7 0 0,-6-7 0 0,0 0-2 16,5 7 3-16,-5-7-1 0,0 0-4 0,0 0 1 15,6 7-1-15,-6-7 0 0,0 0 2 0,0 0-4 16,6 6 2-16,-6-6 0 0,0 0-2 0,7 7 4 16,-7-7-1-16,8 5-2 0,-8-5 2 0,8 3-1 0,-8-3-1 15,11 6-2-15,-11-6 2 0,10 3-1 0,-10-3-3 16,9 5 4-16,-9-5-3 0,8 5 0 0,-2-1 4 16,-6-4 0-16,10 9-2 0,-6-5 0 0,-4-4-1 15,7 8 0-15,-1-2-2 0,-6-6 7 16,10 11-4-16,-8-6 1 0,-2-5-1 0,5 8 3 0,-5-8-3 15,4 8 5-15,-4-8 0 0,3 11-3 0,-3-11 0 16,2 9 5-16,-2-9-2 0,0 11 5 0,0-11 0 16,0 0 0-16,-3 14 1 0,3-14 4 0,-4 9-3 0,4-9 0 15,-9 11-4-15,4-6 1 0,5-5 1 0,-11 9-2 16,6-6-1-16,5-3 1 0,-12 8 1 0,6-4-5 16,6-4 3-16,-12 6-2 0,7-3-5 0,5-3-6 15,-16 3-18-15,16-3-18 0,-11 3-24 0,11-3-34 16,0 0-38-16,-18-1-46 0,18 1-54 0,-10-5-133 15,10 5-444-15,0 0 124 0</inkml:trace>
  <inkml:trace contextRef="#ctx0" brushRef="#br3" timeOffset="269543.0681">30205 6561 451 0,'0'0'290'16,"0"0"-37"-16,9-2-32 0,-9 2-26 15,0 0-25-15,0 0-19 0,0 0-12 0,0 0-9 0,0 0-5 16,0 0-5-16,0 0 1 0,14 7-9 0,-14-7-9 16,9 12-6-16,-3-8-5 0,2 3-14 0,-3-1-3 15,3 0-7-15,-2-1-11 0,6 6-4 0,-3-4-5 16,0-2-4-16,-1 2-6 0,0-3-6 0,-2 1 3 15,-6-5-7-15,13 7 0 0,-8-5 0 0,-5-2-4 16,12 7-2-16,-12-7-1 0,8 2 1 0,-8-2-3 16,0 0-5-16,0 0 1 0,0 0 10 0,19-6-11 0,-19 6 2 15,6-5 1-15,-6 5-7 0,5-7 4 0,-5 7-9 16,0 0-2-16,6-16-8 0,-6 9-13 0,0 7-11 16,1-12-14-16,-1 12-22 0,-1-12-25 0,1 12-27 15,0 0-26-15,0 0-30 0,-4-16-39 0,4 16-156 16,0 0-440-16,0 0 124 0</inkml:trace>
  <inkml:trace contextRef="#ctx0" brushRef="#br3" timeOffset="269890.5336">30563 6520 435 0,'0'0'229'0,"0"0"-38"0,0 0-11 16,0 0-17-16,0 0-16 0,0 0-9 0,0 0-8 15,0 0-8-15,0 0-9 0,0 0-11 0,0 0-9 0,0 0-13 16,0 0-6-16,0 0-7 0,-35 6-6 16,35-6-3-16,0 0-5 0,-3 6-3 0,3-6 1 0,0 0-4 15,0 0-1-15,0 0-8 0,2 17-2 0,-2-17-4 16,7 9-1-16,-7-9-4 0,6 10-4 0,-1-5 3 16,1 1-5-16,-6-6-4 0,10 11 0 0,-6-5-1 15,1 0-1-15,-5-6 1 0,8 13 2 0,-5-8 0 16,-3-5 3-16,7 11-4 0,-5-6 7 0,-2-5-1 15,4 12 6-15,-4-12-8 0,1 10 4 0,-1-10-3 0,0 0 1 16,-2 13-3-16,2-13-1 0,-5 10 0 16,5-10-1-16,-7 7-6 0,7-7 2 0,-5 6-13 15,5-6-11-15,-10 5-21 0,10-5-24 0,-7 4-24 0,7-4-29 16,0 0-22-16,0 0-24 0,0 0-13 0,-17-4-16 16,17 4-134-16,0 0-379 0,0 0 108 0</inkml:trace>
  <inkml:trace contextRef="#ctx0" brushRef="#br3" timeOffset="270124.5352">30639 6471 362 0,'8'-14'197'0,"-4"6"-5"0,2 1 5 0,1-3-6 15,-5 3-3-15,-2 7-8 0,4-12-2 16,-4 12-11-16,3-8-10 0,-3 8-5 0,5-6-13 0,-5 6-6 16,0 0-14-16,0 0-13 0,7-7-7 0,-7 7-10 15,0 0-3-15,0 0-2 0,0 0 2 0,0 0-8 16,0 0 5-16,19 19-4 0,-9-5-7 0,-6-1-4 15,3 3-7-15,1 1-9 0,0 0-5 0,-2 0-10 0,-1 0 0 16,3 0-4-16,0 9-6 0,-1-8-5 0,1-1-24 16,-3-5-27-16,-1 0-22 0,-2-5-31 0,1 0-36 15,-3-7-29-15,0 0-29 0,4 20-24 0,-4-14-23 16,0-6-150-16,0 0-448 0,0 0 126 0</inkml:trace>
  <inkml:trace contextRef="#ctx0" brushRef="#br3" timeOffset="270496.6314">30657 6558 393 0,'0'0'333'0,"0"0"-38"0,0 0-27 15,0 0-28-15,0 0-25 0,0 0-26 0,0 0-25 16,0 0-18-16,0 0-20 0,25-12-22 0,-16 11-34 16,0-2-33-16,-9 3-31 0,18-5-34 0,-18 5-28 15,19-3-16-15,-19 3-23 0,15-2-4 0,-15 2-5 16,16 0-6-16,-16 0 6 0,15 0 14 0,-15 0 2 15,0 0 13-15,19 2 5 0,-19-2 12 0,11 4 28 16,-11-4 11-16,10 6 26 0,-2-3 13 0,-4 3 24 0,-4-6 17 16,13 8 12-16,-9-3 8 0,2-1 7 0,-6-4 4 15,8 8-5-15,-8-8-3 0,9 7-6 0,-9-7-8 16,5 7-5-16,-5-7-7 0,4 6-9 0,-4-6-5 16,0 0-4-16,7 8-3 0,-7-8-6 0,0 0-5 15,5 7-10-15,-5-7-5 0,0 0-3 0,0 0 0 16,6 6-3-16,-6-6 2 0,0 0 1 0,0 0 3 15,0 0 1-15,0 0 8 0,0 0 5 0,0 0-2 16,0 0 2-16,0 0-3 0,0 0-3 0,0 0-3 0,0 0-2 16,0 0-14-16,0 0-21 0,-6-32-28 0,6 32-33 15,-5-14-38-15,5 14-36 0,-2-12-37 0,2 12-108 16,-3-12-356-16,3 12 101 0</inkml:trace>
  <inkml:trace contextRef="#ctx0" brushRef="#br3" timeOffset="270782.5366">31001 6346 531 0,'0'0'280'0,"0"0"-35"0,0 0-25 0,0-8-28 15,0 8-13-15,0 0-7 0,0 0 1 16,0 0-5-16,0 0-5 0,16 25-5 0,-12-17-8 0,5 5-12 16,-2 3-9-16,2 0-13 0,-2-2-11 0,-1 2-7 15,1 1-10-15,0-2-10 0,-2 2-5 0,1-3-12 16,-3 0-24-16,1 1-29 0,2-4-31 0,0 1-41 16,-2-5-35-16,-4-7-39 0,2 11-32 0,0-3-23 0,-2-8-196 15,0 0-465-15,0 0 131 0</inkml:trace>
  <inkml:trace contextRef="#ctx0" brushRef="#br3" timeOffset="271135.018">31051 6545 268 0,'0'0'324'0,"0"0"-52"0,-4-9-37 16,4 9-34-16,0 0-19 0,0 0-26 0,0 0-20 15,0 0-25-15,0 0-22 0,0 0-18 0,10-14-20 0,-10 14-18 16,0 0-15-16,0 0-9 0,11-2-2 15,-11 2-4-15,0 0-8 0,10-3 4 0,-10 3-2 0,0 0 8 16,11-2-6-16,-11 2 2 0,0 0 0 0,0 0 5 16,14-1 5-16,-14 1 7 0,0 0 9 0,9-1 5 15,-9 1 11-15,0 0 2 0,12 0 8 0,-12 0 2 16,0 0 4-16,14 2 3 0,-14-2-2 0,0 0-2 16,11 2 1-16,-11-2-7 0,0 0 0 0,12 3 0 0,-12-3-9 15,0 0-3-15,11 3 0 0,-11-3-13 16,0 0 4-16,9 2-6 0,-9-2 1 0,0 0-2 0,0 0-3 15,0 0 0-15,12 2-6 0,-12-2-6 0,0 0-6 16,0 0-10-16,0 0-4 0,0 0-7 0,0 0-12 16,0 0-12-16,13-1-12 0,-13 1-10 0,0 0-17 15,0 0-11-15,0 0-15 0,0 0-9 0,0 0-21 16,0 0-16-16,0 0-17 0,6-9-115 0,-6 9-340 16,0 0 96-16</inkml:trace>
  <inkml:trace contextRef="#ctx0" brushRef="#br3" timeOffset="271799.0291">31273 6553 402 0,'0'0'273'0,"0"0"-20"16,0 0-24-16,0 0-15 0,0 0-20 0,0 0-6 15,4 12-17-15,-4-12-11 0,8 8-15 0,-8-8-14 16,8 11-13-16,-3-6-13 0,-1 1-7 0,-4-6-12 16,12 12-7-16,-6-8-1 0,-1 1-18 0,3-1-4 15,-8-4-7-15,12 9-4 0,-5-7-5 0,-7-2-5 0,9 3-14 16,-9-3-3-16,0 0-7 0,10 2-5 15,-10-2-7-15,0 0 1 0,0 0 0 0,0 0-1 16,14-7-1-16,-14 7 4 0,0 0-5 0,3-9 9 0,-3 9-2 16,0 0 7-16,2-16 7 0,-2 16 4 0,0 0 2 15,0 0 2-15,-9-15-5 0,9 15 2 0,-6-7-1 16,6 7 0-16,-8-4-6 0,8 4 0 0,0 0-4 16,-9-7-1-16,9 7-4 0,0 0-12 0,-8-3-26 0,8 3-28 15,0 0-31-15,0 0-39 0,0 0-43 16,-12-2-45-16,12 2-163 0,0 0-455 0,0 0 125 0</inkml:trace>
  <inkml:trace contextRef="#ctx0" brushRef="#br3" timeOffset="272065.8783">31513 6520 330 0,'0'0'239'0,"0"0"-45"0,0 0-28 16,5-5-17-16,-5 5-14 0,0 0-23 15,0 0-12-15,0 0-14 0,0 0-3 0,16 13-12 0,-10-7-4 16,-6-6-10-16,9 9-4 0,-5-5-6 0,-4-4-8 16,10 12 2-16,-5-8-4 0,-5-4 9 0,6 11 12 15,-4-5 10-15,-2-6 2 0,5 12 5 0,-5-12 4 16,0 9 6-16,0-9 2 0,0 0 2 0,-3 14-5 16,3-14-5-16,-4 9-8 0,4-9-9 0,-6 10-2 0,6-10-5 15,-11 9-11-15,5-4-4 0,6-5-22 16,-11 6-22-16,11-6-37 0,-10 4-38 0,10-4-56 0,-10 3-59 15,10-3-172-15,0 0-440 0,0 0 123 16</inkml:trace>
  <inkml:trace contextRef="#ctx0" brushRef="#br3" timeOffset="272792.5404">32032 6365 480 0,'0'-12'293'0,"0"12"-39"0,0 0-28 0,0 0-26 16,0 0-28-16,0 0-21 0,0 0-17 15,0 0-16-15,0 0-7 0,0 0-7 0,0 0-1 0,0 0-6 16,0 0-1-16,12 26-10 0,-5-10-2 0,-1 0-7 16,1 11-9-16,-1-6-4 0,0-2-5 15,-2 8-9-15,3 0-4 0,-1-5-3 0,-2-3-1 0,-1-3-8 16,2 1 1-16,-1-3-7 0,0 0-2 0,-1-3-3 16,-1-2-5-16,-2-9 3 0,4 16-2 0,-4-16-3 15,4 12 3-15,-4-12-3 0,1 9 2 0,-1-9-4 16,0 0-3-16,0 0-1 0,0 0-8 0,0 0-1 0,0 0-3 15,0 0-5-15,0 0-1 0,0 0-2 0,-18-23 6 16,14 8-7-16,-6-2 1 0,6-12-1 0,-7 0-3 16,4-2 0-16,-4 4-3 0,6-3-7 0,3-1-2 15,-2 2-1-15,2 1-1 0,1 7-4 0,1 3 4 16,1 2-5-16,-1-1 2 0,4 3 3 0,-2 0 9 16,3 2 2-16,-1 2-3 0,0 3 2 0,-4 7 5 15,12-12-1-15,-6 7 3 0,-6 5-1 0,14-7 1 0,-14 7 3 16,14-3 3-16,-14 3 2 0,15 0 2 15,-15 0 1-15,14 4 3 0,-14-4-4 0,13 11 5 0,-13-11 2 16,10 12 6-16,-6-4 6 0,4 6 2 0,-5-2-4 16,-1 2 5-16,-2-2-2 0,2 3-2 15,-2-15 1-15,-2 22-1 0,0-13 4 0,2-9 1 0,-2 17-2 16,-5-2 1-16,1-5-7 0,-2-1 3 0,3 1-4 16,-5 1-8-16,1-3-27 0,4-1-28 0,5-7-32 15,-13 9-39-15,13-9-39 0,-11 4-221 0,11-4-455 16,0 0 126-16</inkml:trace>
  <inkml:trace contextRef="#ctx0" brushRef="#br3" timeOffset="273158.9833">32260 6451 214 0,'0'0'219'15,"0"0"-22"-15,-2-4-24 0,2 4-16 0,0 0-16 0,0 0-10 16,0 0-3-16,0 0-6 0,0 0-13 0,0 0-1 16,0 0-1-16,0 0 3 0,0 0-1 0,0 0-1 15,0 0 1-15,-25 19-11 0,25-19-3 0,-7 13-10 16,7-13 0-16,-2 12-12 0,2-12-4 0,-3 14-9 16,3-14-2-16,3 15-8 0,-3-15-5 0,7 12-5 15,-7-12-10-15,8 13-11 0,-3-9-19 0,-5-4-24 16,8 9-21-16,-8-9-18 0,8 5-3 0,-8-5-12 0,0 0-1 15,0 0 5-15,11 3 4 0,-11-3 6 0,0 0 1 16,0 0 16-16,0 0 6 0,0 0 8 0,0 0 9 16,0 0 17-16,0 0 3 0,0 0 14 0,0 0 0 15,11-13 6-15,-11 13 7 0,0 0 2 0,0 0 2 16,0 0-4-16,0 0-6 0,0 0 2 0,0 0-1 16,-24-15-5-16,24 15-20 0,-12-4-32 0,12 4-30 15,-9-5-43-15,9 5-186 0,-11-7-357 0,11 7 102 0</inkml:trace>
  <inkml:trace contextRef="#ctx0" brushRef="#br3" timeOffset="273450.8287">32377 6500 269 0,'4'3'234'0,"-4"-3"-36"16,6 9-29-16,-6-9-17 0,7 6-16 0,-7-6-9 0,0 0-9 15,7 11-18-15,-7-11 1 0,5 13-6 0,-5-13-2 16,4 9-3-16,-4-9-6 0,0 0-5 0,3 12-4 16,-3-12-8-16,0 0-3 0,0 0-8 0,4 11-5 15,-4-11 3-15,0 0 3 0,0 0 2 0,0 0 9 16,0 0-4-16,2 13-3 0,-2-13-1 0,0 0-6 16,0 0-5-16,0 0-8 0,0 0 0 0,0 0-1 15,0 0-12-15,0 0-6 0,0 0-10 0,0 0-13 0,0 0-11 16,0 0-16-16,0 0-16 0,0 0-19 0,0 0-15 15,-6-43-25-15,6 43-15 0,0 0-37 0,2-12-175 16,-2 12-395-16,0 0 112 0</inkml:trace>
  <inkml:trace contextRef="#ctx0" brushRef="#br3" timeOffset="273747.4288">32695 6324 364 0,'0'0'251'0,"0"0"-29"0,0 0-24 0,0 0-19 16,-6-12-10-16,6 12-9 0,0 0-12 0,0 0-5 16,0 0 9-16,0 0 2 0,0 0-6 0,0 0-1 15,-23 33-5-15,17-18-3 0,1 1-4 0,1 1-4 0,2 1-4 16,-1-1-12-16,1 12-8 15,-1-2-11-15,5-6-10 0,-4-2-12 0,4-2-4 0,1 0-9 0,2-2-3 16,-3 2-15-16,3-3-5 0,-1 3-24 0,-2-5-22 16,0-2-29-16,-2-10-32 0,6 14-33 0,-6-14-26 15,3 13-28-15,-3-13-22 0,5 9-23 0,-5-9-204 16,0 0-484-16,0 0 133 0</inkml:trace>
  <inkml:trace contextRef="#ctx0" brushRef="#br3" timeOffset="273901.0387">32580 6609 297 0,'0'0'340'16,"0"0"-35"-16,0 0-26 0,0 0-26 0,0 0-31 0,0 0-22 15,0 0-29-15,0 0-23 0,0 0-25 0,0 0-36 16,25-13-44-16,-25 13-51 0,17-4-49 0,-9 1-34 16,-8 3-57-16,17-7-139 0,-7 3-344 0,-10 4 99 15</inkml:trace>
  <inkml:trace contextRef="#ctx0" brushRef="#br3" timeOffset="274217.2844">32821 6484 226 0,'0'0'296'16,"0"0"-40"-16,0 0-24 0,0 0-22 0,0 0-23 16,0 0-18-16,0 0-17 0,0 0-1 0,-15-12-15 0,15 12-12 15,0 0-12-15,0 0-5 0,0 0-6 16,0 0 0-16,0 0-14 0,0 0-6 0,-18 23-5 0,18-23-4 15,-2 14-11-15,2-14-3 0,1 13-5 0,-1-13-7 16,0 0-6-16,7 18-11 0,-7-18-16 0,7 9-20 16,-7-9-28-16,7 10-23 0,-7-10-16 0,9 6-14 15,-9-6-9-15,0 0-10 0,11 6 0 0,-11-6-2 16,0 0 8-16,0 0 8 0,0 0 19 0,12 2 6 16,-12-2 20-16,0 0 7 0,0 0 23 0,0 0 4 15,0 0 20-15,0 0 8 0,0 0 17 0,0 0 5 16,0 0 3-16,0 0 4 0,0 0-2 0,0 0-8 0,0 0-2 15,0 0 2-15,0 0-6 0,0 0-6 0,0 0-18 16,0 0-29-16,0 0-36 0,0 0-55 0,-16-32-174 16,16 32-347-16,0 0 98 0</inkml:trace>
  <inkml:trace contextRef="#ctx0" brushRef="#br3" timeOffset="274458.5518">32938 6456 338 0,'0'0'293'0,"0"0"-38"0,0 0-28 16,0 0-29-16,0 0-12 0,0 0-21 0,0 0-15 15,0 0-17-15,0 0-7 0,0 0-9 16,0 0-8-16,0 0-8 0,0 0-8 0,0 0-8 0,0 0-6 16,0 0-9-16,-11 35-1 0,11-35-14 0,7 12-6 15,-7-12-2-15,8 12-7 0,-8-12-8 0,10 8-11 0,-4-4-23 16,-6-4-18-16,11 5-26 0,-11-5-25 15,0 0-24-15,15 2-19 0,-15-2-7 0,0 0-14 0,19-9-14 16,-19 9-27-16,12-8-103 0,-5 1-334 0,1-5 95 16</inkml:trace>
  <inkml:trace contextRef="#ctx0" brushRef="#br3" timeOffset="274624.6868">33116 6224 241 0,'0'0'212'15,"0"0"-20"-15,0 0-7 0,0 0 10 0,0 0 2 16,0 0 0-16,0 0-3 0,0 0 1 0,0 0-7 0,0 49-9 15,-1-32-14-15,1-3-12 0,0 3-11 0,-1 1-16 16,2 1-11-16,0-3-14 0,1 2-13 0,3 0-16 16,-3-3-24-16,-2 1-29 0,1 0-32 0,-2-4-35 15,1-12-34-15,-1 20-37 0,0-11-26 0,1-9-27 16,-3 14-181-16,3-14-421 0,-5 9 118 0</inkml:trace>
  <inkml:trace contextRef="#ctx0" brushRef="#br3" timeOffset="274761.851">32996 6520 469 0,'0'0'266'0,"0"0"-40"0,0 0-35 15,0 0-26-15,0 0-36 0,26-17-50 0,-26 17-49 16,17-3-58-16,2-6-52 0,-9 3-104 0,4 2-219 16,-5-1 64-16</inkml:trace>
  <inkml:trace contextRef="#ctx0" brushRef="#br3" timeOffset="275011.5154">33218 6505 408 0,'0'7'256'0,"0"-7"-27"0,0 0-21 0,3 15-13 0,-3-15-15 15,6 10-20-15,-6-10-22 0,8 12-12 0,-8-12-13 16,7 10-16-16,-7-10-9 0,10 9-12 16,-10-9-14-16,10 6-22 0,-10-6-15 0,11 5-15 0,-11-5-9 15,10 4-2-15,-10-4 0 0,0 0-3 0,0 0 2 0,17-3 3 16,-17 3-2-16,0 0 10 0,13-7 0 15,-13 7 12-15,7-12 7 0,-7 12 5 0,5-12 5 0,-5 12 8 16,2-12 8-16,-2 12-6 0,0 0 3 0,-2-19-7 16,2 19-8-16,0 0 2 0,-8-13-8 0,8 13-3 15,-10-7-7-15,10 7-8 0,-14-7-13 0,14 7-26 16,-25-2-42-16,5 4-43 0,-7 7-64 0,-6-4-168 16,1 0-412-16,4 6 117 0</inkml:trace>
  <inkml:trace contextRef="#ctx0" brushRef="#br3" timeOffset="275836.9325">29525 10143 373 0,'0'0'299'0,"1"7"-25"0,-1-7-27 16,0 0-21-16,8 18-18 0,-1-4-23 0,-1-3-9 0,1 3-17 15,2 1-18-15,-4-1-14 0,3 0-15 0,-3 1-12 16,4 1-10-16,-3-3-9 0,-1 2-12 0,1-1-20 15,0-2-31-15,-1-3-36 0,-1 0-38 0,-2-2-38 16,0 2-27-16,1-2-40 0,-1-2-172 0,-2-5-398 16,0 0 112-16</inkml:trace>
  <inkml:trace contextRef="#ctx0" brushRef="#br3" timeOffset="276276.0839">29501 10189 350 0,'-5'-11'299'16,"5"11"-33"-16,-3-6-22 0,3 6-26 0,0 0-27 16,0 0-16-16,-4-11-24 0,4 11-16 0,0 0-18 15,0 0-11-15,9-14-12 0,-4 9-15 0,1-2-10 16,0 2-11-16,7-5-10 0,-2 4-11 0,-1 2-9 16,-1 0-6-16,-1-1 0 0,-8 5-3 0,15-5-7 0,-6 3-1 15,0-1-3-15,-9 3-2 0,10 0 2 0,-10 0-5 16,12 5 0-16,-7-3-1 0,-5-2-1 0,6 8-3 15,-6-8 3-15,5 4 0 0,-3 1-3 0,-2-5 3 16,2 7-3-16,2 1 2 0,-3-2-6 0,-1-6-3 16,3 11-8-16,1-7-9 0,-2 2-6 0,2-2-6 15,-4-4-2-15,12 10-10 0,-3-6-1 0,-2 2-2 16,7 1-1-16,-2-2-1 0,1 3 6 0,0-2 1 16,-3 1 8-16,-1 1 2 0,-2-3 5 0,0 2 1 0,-1-1 2 15,1 2 12-15,-3-2 10 0,2 2 13 16,-4 0 10-16,1 2 6 0,0-2 7 0,-2 1 7 0,1-2-1 15,0 1 3-15,-2 0 5 0,0-8 4 0,-3 16-1 16,1-8 1-16,-1 0 3 0,0-3 0 0,-2 5-5 16,0-5-4-16,1 2-3 0,-3 0 6 0,1-2-3 15,-2 1 1-15,2-2-5 0,-1 1-6 0,7-5 0 16,-11 8-5-16,4-4-11 0,7-4-17 0,0 0-30 16,-11 2-40-16,11-2-46 0,0 0-55 0,0 0-159 15,0 0-397-15,0 0 112 0</inkml:trace>
  <inkml:trace contextRef="#ctx0" brushRef="#br3" timeOffset="276587.4346">29994 10473 424 0,'0'0'475'0,"0"0"-61"15,0 0-61-15,0 0-43 0,0 0-37 0,0 0-33 16,0 0-25-16,0 0-35 0,0 0-28 0,0 0-63 15,7-5-53-15,-7 5-80 0,0 0-93 0,0 0-95 16,0 0-138-16,0 0-443 0,0 0 122 0</inkml:trace>
  <inkml:trace contextRef="#ctx0" brushRef="#br3" timeOffset="277463.018">30440 10226 467 0,'0'0'292'0,"0"0"-32"0,-5-4-32 16,5 4-26-16,0 0-15 0,0 0-13 0,0 0-10 15,-14 10-13-15,10-3-5 0,0 2-16 0,-1 3-13 16,3 1-9-16,0 3-8 0,-3-1-9 0,3-1-7 0,2-1-7 16,2 2-3-16,5 1-11 0,-2-2 1 0,3-1-14 15,3 1 0-15,1-4-12 0,-1 2-10 0,5-2-10 16,-1-1-9-16,3-4-12 0,-2-1-6 0,0 0-7 15,-1 0-4-15,2-1-7 0,-5-2-4 0,4-1-1 16,-5-1 0-16,2-1 1 0,-3 0 7 0,-1-1 3 16,-1 0 3-16,0 0 1 0,-2 1 5 0,1 0 7 15,-7 2 6-15,10-8 7 0,-10 8-6 0,7-4 7 16,-7 4 4-16,6-3-1 0,-6 3-5 0,7-2-1 16,-7 2 1-16,0 0 1 0,11-2-5 0,-11 2 4 0,0 0 2 15,0 0-3-15,0 0-15 0,0 0-1 0,20 4 4 16,-14-4-1-16,2 3 3 0,-8-3-6 0,13 0 3 15,-13 0-1-15,14 2 2 0,-8-2-4 0,-6 0 0 16,0 0 1-16,18 0 3 0,-18 0 0 0,0 0 5 0,14-5 0 16,-14 5 2-16,7-2 4 0,-7 2 7 15,0 0-2-15,4-7 8 0,-4 7-3 0,0 0 5 16,0 0-3-16,0-14 4 0,0 14 2 0,0 0-7 0,0 0 3 16,-9-11-1-16,9 11-1 0,-8-4-5 15,8 4 0-15,-17-1-2 0,17 1-1 0,-13-2 0 0,13 2-2 16,-16 5 1-16,16-5-5 0,-13 5 2 0,13-5-3 15,-14 4-10-15,14-4-14 0,-9 5-29 0,9-5-31 0,0 0-33 16,0 0-38-16,0 0-43 0,-2 12-171 16,2-12-439-16,0 0 123 0</inkml:trace>
  <inkml:trace contextRef="#ctx0" brushRef="#br3" timeOffset="277886.5327">30930 10418 476 0,'0'0'234'16,"0"0"-29"-16,8 4-32 0,-8-4-20 0,0 0-21 0,4 6-13 16,-4-6-13-16,0 0-16 0,0 0-9 15,0 0-8-15,5 9-9 0,-5-9-11 0,0 0-11 0,0 0-12 16,0 0-14-16,0 0 1 0,0 0-4 0,0 0 0 16,0 0-1-16,0 0-3 0,0 0 1 15,0 0-2-15,0 0-3 0,0 0-1 0,0 0 1 0,20-9 6 16,-20 9-2-16,9-8 3 0,-9 8 3 0,10-2 4 15,-10 2-3-15,9-5 7 0,-9 5 3 0,10-1 1 16,-10 1 5-16,0 0-3 0,0 0 4 0,17 3 3 16,-17-3-1-16,8 5 2 0,-1-2-3 0,-2 2-3 0,-5-5-2 15,0 0-1-15,11 7-3 0,-11-7-5 16,7 4-1-16,-7-4-1 0,6 5-7 0,-6-5-9 0,0 0-13 16,10 5-16-16,-10-5-12 0,0 0-6 0,0 0-1 15,11 0-1-15,-11 0-1 0,0 0 6 0,18-5 2 16,-18 5 3-16,9-7-6 0,-9 7 16 0,10-2 2 15,-10 2 7-15,10-5 4 0,-10 5 6 0,0 0 9 16,13-3 6-16,-13 3 5 0,9-4 10 0,-9 4 0 16,14 0-1-16,-14 0-1 0,9-1-3 0,-9 1-2 15,0 0 0-15,0 0-6 0,16 1-9 0,-16-1-19 0,0 0-34 16,11 2-44-16,-11-2-38 0,6 1-137 0,-6-1-326 16,0 0 92-16</inkml:trace>
  <inkml:trace contextRef="#ctx0" brushRef="#br3" timeOffset="278326.5107">31329 10357 342 0,'0'0'266'16,"0"0"-26"-16,11 5-20 0,-11-5-14 0,0 0-17 0,0 0-6 16,8 14-15-16,-6-8-10 0,-2-6-12 0,8 21-5 15,-3-7-19-15,-3-3-9 0,2 3-6 0,-1-1-10 16,2-1-7-16,-3 3-7 0,0 1-12 0,2-2-2 15,-4 1-13-15,3 0-1 0,-3-2-6 0,2 0-6 16,-2-4-4-16,0 0-4 0,0-9-4 0,2 14-6 0,-2-14 1 16,0 11-5-16,0-11 3 0,0 0-7 0,0 0 0 15,-2 13-1-15,2-13 0 0,0 0-9 0,0 0-2 16,0 0-3-16,0 0-10 0,0 0-5 0,0 0-4 16,0 0-4-16,0 0-4 0,-19-22-1 0,15 14-2 15,2-9-1-15,0 0-3 0,0-1-1 0,2 1 1 16,0-1 7-16,4 1 2 0,-2 5 0 0,0-5 0 0,0 3 0 15,2-1 3-15,0 6 3 0,0-1 3 16,-1 2 3-16,1 2-3 0,-4 6 8 0,8-10 2 16,-8 10 3-16,10-5 3 0,-10 5 1 0,7-3 3 0,-7 3 7 15,0 0 5-15,0 0 0 0,0 0 3 16,0 0-1-16,15 10 5 0,-15-10-1 0,5 10 0 0,-5-10 0 16,5 12 3-16,-5-12-4 0,0 12-1 0,0-12 0 15,-3 12-3-15,3-12 2 0,-5 12-6 0,5-12-4 16,-6 11-5-16,6-11-10 0,-9 9-25 0,5-5-28 15,4-4-33-15,0 0-34 0,-9 9-37 0,9-9-50 16,0 0-154-16,0 0-438 0,0 0 121 0</inkml:trace>
  <inkml:trace contextRef="#ctx0" brushRef="#br3" timeOffset="278568.5336">31518 10205 435 0,'0'0'320'0,"0"0"-39"0,0 0-34 0,16 17-23 16,-14-10-22-16,2 1-20 0,-3 3-24 0,5 4-12 16,-4-1-19-16,2 1-11 0,0-1-16 15,-4 2-8-15,0-5-14 0,2 6-4 0,-2-3-26 0,2-6-26 16,0 4-34-16,0-5-29 0,-2-7-32 0,0 0-37 15,-2 20-25-15,2-20-40 0,0 12-133 0,0-12-366 0,0 0 103 16</inkml:trace>
  <inkml:trace contextRef="#ctx0" brushRef="#br3" timeOffset="279128.9969">31731 10396 421 0,'0'0'265'0,"0"0"-36"0,-9-10-26 0,9 10-12 16,0 0-5-16,0 0-2 0,0 0-2 0,0 0-9 0,0 0-7 15,-13 19-10-15,13-19-11 0,-5 13-20 16,5-13-11-16,-2 12-10 0,2-12-11 0,0 14-9 16,0-14-8-16,4 13-6 0,-4-13-9 0,5 14-10 0,-2-9-20 15,-3-5-19-15,8 10-24 0,-8-10-20 0,7 4-23 16,-7-4-18-16,6 5-12 0,-6-5-14 0,0 0-14 16,0 0-2-16,0 0-7 0,0 0 7 0,0 0-8 15,0 0 13-15,0 0 18 0,23-9 15 0,-23 9 18 16,10-8 17-16,-10 8 26 0,0 0 20 0,2-8 13 15,-2 8 15-15,0 0 12 0,0 0 9 0,0 0 8 16,0 0 5-16,0 0-5 0,0 0-1 0,0 0 1 0,0 0-8 16,0 0-4-16,0 0-6 0,0 0-5 15,-12-14-15-15,12 14-22 0,0 0-34 0,0 0-31 0,0 0-46 16,0 0-32-16,0 0-165 0,0 0-365 0,0 0 103 16</inkml:trace>
  <inkml:trace contextRef="#ctx0" brushRef="#br3" timeOffset="279474.977">31871 10478 418 0,'2'7'224'0,"-2"-7"-28"16,0 0-27-16,0 0-17 0,0 0-21 0,4 8-9 0,-4-8-16 16,0 0-12-16,0 0-9 0,0 0-9 0,0 0-16 15,0 0-13-15,0 0-12 0,0 0-12 0,0 0-16 16,0 0-8-16,0 0-9 0,0 0-7 0,0 0-6 15,0 0 2-15,19-15-6 0,-19 15 4 0,6-8-8 16,-6 8 7-16,0 0 1 0,13-6 12 0,-13 6 5 16,0 0 7-16,12-4 10 0,-12 4 11 0,0 0 10 0,13 1 11 15,-13-1 3-15,12 5 13 0,-12-5 3 0,6 5 9 16,-6-5 3-16,0 0-4 0,7 5-4 0,-7-5-11 16,0 0-4-16,7 7-5 0,-7-7-8 0,0 0-1 15,9 6 0-15,-9-6-7 0,0 0-11 0,7 4-6 0,-7-4-10 16,8 5-6-16,-8-5-2 0,0 0 3 15,9 4-4-15,-9-4 2 0,10 3-2 0,-10-3 2 16,0 0-1-16,11 5 0 0,-11-5-15 0,0 0-34 0,0 0-55 16,11 9-65-16,-11-9-121 0,0 0-351 15,0 0 99-15</inkml:trace>
  <inkml:trace contextRef="#ctx0" brushRef="#br3" timeOffset="280258.4652">30248 10933 335 0,'0'0'325'0,"0"0"-46"0,0 0-32 15,5-9-24-15,-5 9-25 0,0 0-10 0,0 0-13 16,0 0-8-16,0 0-13 0,0 0 0 0,0 0-18 0,22 18-8 15,-18-12-11-15,-4-6-12 0,14 13-5 16,-10-6-7-16,3 2-13 0,5 0-9 0,-1 3-10 0,-3 1-6 16,3-3-4-16,-5-3-5 0,1 0-4 0,-7-7-5 15,10 12-2-15,-4-5-12 0,-6-7 4 0,6 7-8 16,-6-7-4-16,7 7-4 0,-7-7-2 0,0 0-10 16,8 8-5-16,-8-8-10 0,0 0-2 0,0 0-2 15,0 0-6-15,0 0-3 0,0 0-3 0,0 0-1 16,0 0-1-16,0 0-3 0,0 0-3 0,-2-46-3 15,-2 28 0-15,2 0 5 0,2 1 0 0,0 0 3 0,0-1 3 16,0 2 4-16,0-1 2 0,2 1 4 16,2 2-2-16,-2 3 6 0,0-4 3 0,4 4 6 0,-2 1-4 15,1 2 2-15,-1 1-2 0,2 0 4 0,-6 7-5 16,10-12 6-16,-4 7 5 0,-6 5-1 0,13-8-4 16,-13 8 6-16,17-4 0 0,-17 4 4 0,13 4-2 15,-13-4 2-15,12 5 2 0,-12-5 1 0,11 12 1 0,-5-6-1 16,-6-6 7-16,5 14 2 0,-5-14 2 0,4 14 3 15,-4-14 0-15,-2 15-3 0,2-15 1 16,-4 13 2-16,4-13-3 0,-5 13 0 0,5-13-5 0,-9 13 2 16,-3-3-1-16,4-3 1 0,-1-3-10 0,9-4-6 15,-20 10-15-15,11-9-24 0,9-1-26 0,-18 4-36 16,18-4-36-16,-14 2-34 0,14-2-182 0,-16-2-425 16,16 2 118-16</inkml:trace>
  <inkml:trace contextRef="#ctx0" brushRef="#br3" timeOffset="280621.7116">30618 10861 308 0,'0'0'193'0,"0"0"-26"0,0 0-10 15,0 0-6-15,0 0-2 0,0 0-7 0,0 0-4 0,0 0-8 16,0 0-6-16,0 0-2 0,-1 21-8 0,1-21-7 15,0 0-5-15,0 0-9 0,-12 23-9 0,12-23-5 16,-2 12-8-16,2-12-1 0,0 0-6 0,5 16-7 16,-5-16-9-16,9 10-5 0,-5-5-18 15,-4-5-20-15,11 9-25 0,-11-9-18 0,9 4-19 0,-9-4-15 16,0 0-8-16,0 0-13 0,16 5 7 0,-16-5-6 16,0 0 9-16,15 1 10 0,-15-1 4 0,0 0 13 15,0 0 22-15,0 0 9 0,0 0 12 0,15-6 15 16,-15 6 8-16,0 0 7 0,0 0 14 0,0 0 7 0,0 0 4 15,0 0 0-15,0 0 0 0,0 0-4 0,0 0 2 16,0 0-5-16,0 0-6 0,0 0-4 0,0 0 1 16,0 0-6-16,0 0-14 0,0 0-18 15,0 0-31-15,-40-7-24 0,40 7-38 0,0 0-48 0,0 0-98 16,0 0-300-16,-16-4 86 0</inkml:trace>
  <inkml:trace contextRef="#ctx0" brushRef="#br3" timeOffset="280905.8139">30829 10975 444 0,'0'0'215'0,"10"7"-26"0,-10-7-23 0,5 7-21 0,-5-7-11 16,0 0-13-16,6 8-10 0,-6-8-12 15,0 0-8-15,0 0-7 0,8 7 0 0,-8-7 0 16,0 0-2-16,0 0-2 0,0 0-7 0,0 0-4 0,0 0-1 15,0 0-8-15,0 0-7 0,0 0-4 0,0 0-9 16,0 0 4-16,0 0-10 0,0 0-2 0,0 0-4 16,0 0-5-16,0 0 0 0,0-25-9 0,0 25-8 15,0-15-6-15,2 8-14 0,-2 7-11 0,6-17-16 16,-1 10-13-16,-5 7-5 0,7-12-12 0,-1 5-12 16,-6 7-17-16,14-7-5 0,-8 2-15 0,-6 5-27 0,14-5-106 15,-14 5-302-15,11-4 87 0</inkml:trace>
  <inkml:trace contextRef="#ctx0" brushRef="#br3" timeOffset="281188.9714">31141 10868 433 0,'-3'-12'239'15,"3"12"-25"-15,0 0-18 0,0 0-15 0,0 0-9 16,-13-1 1-16,13 1 2 0,0 0-2 0,0 0-6 16,0 0 3-16,-16 17 0 0,16-17-1 0,-6 15-4 15,2-6-1-15,0 5-13 0,2 2-11 0,0-2-17 16,4 1-5-16,-2-1-15 0,0-1-6 0,2 2-14 16,0-4-8-16,0-1-11 0,2 1-3 0,-4-11-12 0,6 18-40 15,-4-13-34-15,-2-5-21 0,7 16-34 0,-3-8-33 16,-4-8-29-16,5 13-33 0,-5-13-27 0,5 8-34 15,-5-8-173-15,0 0-488 0,6 8 136 0</inkml:trace>
  <inkml:trace contextRef="#ctx0" brushRef="#br3" timeOffset="281355.4623">31026 11060 552 0,'0'0'343'0,"0"0"-33"16,0 0-37-16,-9-6-31 0,9 6-27 0,0 0-30 15,0 0-19-15,0 0-13 0,0 0-27 0,0 0-13 16,27-11-21-16,-12 8-36 0,-1-2-36 0,-3 3-43 16,0-1-46-16,-11 3-51 0,27-6-41 0,-11 1-170 15,-5 1-397-15,5 3 113 0</inkml:trace>
  <inkml:trace contextRef="#ctx0" brushRef="#br3" timeOffset="281770.6506">31419 10951 375 0,'0'0'285'0,"0"0"-34"16,-11-13-21-16,11 13-22 0,0 0-13 0,0 0-8 16,-10-3-11-16,10 3-11 0,0 0-12 0,0 0-12 0,0 0-10 15,-19 4-6-15,19-4-4 0,0 0-2 0,-16 8-7 16,16-8-10-16,-5 8-9 0,5-8-10 15,0 0-4-15,-6 12-7 0,6-12-9 0,0 10-10 0,0-10 1 16,0 0-7-16,4 20-11 0,-4-20-6 0,5 12-24 16,-1-6-18-16,0 2-20 0,-4-8-20 15,8 7-18-15,-2-2-13 0,-6-5-20 0,9 8-10 0,-9-8-10 16,16 4-15-16,-16-4-2 0,11 0-8 0,-11 0 16 16,0 0 5-16,19-3 14 0,-19 3 17 0,0 0 16 0,13-5 9 15,-13 5 26-15,0 0 22 0,8-6 18 0,-8 6 15 16,0 0 16-16,0 0 16 0,0 0 10 15,0-8 12-15,0 8 4 0,0 0 3 0,0 0-3 0,0 0-2 16,0 0-4-16,0 0 0 0,-13-14-9 0,13 14-7 16,0 0-5-16,0 0-4 0,-8-7-7 0,8 7-10 15,0 0-12-15,0 0-19 0,0 0-22 0,0 0-23 16,0 0-23-16,0 0-22 0,0 0-28 0,0 0-20 16,-3-7-10-16,3 7-118 0,0 0-332 0,0 0 95 0</inkml:trace>
  <inkml:trace contextRef="#ctx0" brushRef="#br3" timeOffset="281980.8185">31547 10957 294 0,'0'0'227'0,"4"-3"-25"0,-4 3-10 15,0 0-21-15,0 0-14 0,0 0-13 0,0 0-11 16,0 0-12-16,0 0 0 0,0 0-9 0,0 0-5 16,0 0 0-16,0 0-9 0,0 0-1 0,0 0-3 0,0 0-2 15,0 0-1-15,0 0-8 0,0 0-9 0,0 0-3 16,0 0-6-16,0 0-11 0,0 0-2 0,0 0-4 15,-6 27-9-15,6-27-3 0,4 5-16 0,-4-5-19 16,10 9-25-16,-10-9-30 0,0 0-32 0,15 5-26 16,-15-5-26-16,14-1-28 0,-14 1-19 0,0 0-127 15,15-5-374-15,-15 5 108 0</inkml:trace>
  <inkml:trace contextRef="#ctx0" brushRef="#br3" timeOffset="282164.432">31722 10835 303 0,'0'0'270'0,"0"0"-21"0,1-9-17 15,-1 9-19-15,0 0-20 0,0 0-6 0,0 0-4 16,0 0 0-16,0 0-6 0,0 0-9 0,0 0-9 16,0 0-9-16,0 0-15 0,0 0-18 0,6 31-10 15,-6-31-5-15,2 16-18 0,-2-16-3 0,2 24-12 16,1-12-5-16,0 1-16 0,-1-1-20 0,2 3-26 16,0-6-32-16,-3 1-30 0,-1-10-32 0,4 14-31 0,-4-14-19 15,2 13-25-15,-2-13-30 0,4 9-166 0,-4-9-433 16,0 0 121-16</inkml:trace>
  <inkml:trace contextRef="#ctx0" brushRef="#br3" timeOffset="282336.9023">31716 10992 555 0,'-10'-6'342'0,"10"6"-36"0,0 0-29 15,0 0-33-15,0 0-32 0,0 0-14 0,0 0-35 16,0 0-14-16,0 0-22 0,0 0-19 0,17-14-29 0,-17 14-39 15,18-3-43-15,-18 3-43 0,27-6-42 0,-10 3-34 16,-3 1-29-16,2 1-17 0,-2 1-128 0,-14 0-351 16,21-3 98-16</inkml:trace>
  <inkml:trace contextRef="#ctx0" brushRef="#br3" timeOffset="282638.5183">31954 10965 367 0,'0'0'105'0,"5"7"25"0,-5-7 13 0,0 0-2 16,8 7 10-16,-8-7 10 0,5 7 8 0,-5-7 0 15,0 0-6-15,0 0-5 0,6 9-18 0,-6-9 0 16,0 0-14-16,6 9-11 0,-6-9-11 0,0 0-10 15,8 13-7-15,-8-13-10 0,9 9-12 0,-9-9-5 16,10 9-5-16,-4-4-7 0,0-1-12 0,1 2-9 16,-7-6-17-16,14 6-5 0,-14-6-12 0,15 5-1 15,-15-5-1-15,14 3-5 0,-14-3 1 0,0 0 4 0,16 0 0 16,-16 0-2-16,0 0 1 0,14-5 1 16,-14 5 1-16,8-8 1 0,-8 8 1 0,5-8 1 0,-5 8-2 15,2-13 8-15,-2 13 3 0,0-15 7 0,0 15 14 16,-2-12 3-16,2 12 9 0,-5-14 0 0,5 14 6 15,-8-10-3-15,8 10-2 0,-12-11-2 0,12 11 7 16,-11-7-3-16,11 7 0 0,-14-6 3 0,14 6-7 16,-11-3 0-16,11 3-6 0,0 0-2 0,0 0-4 15,0 0-6-15,-21 6-16 0,21-6-23 0,0 0-30 16,-12 7-36-16,12-7-42 0,0 0-36 0,0 0-39 0,2 11-188 16,-2-11-468-16,0 0 130 0</inkml:trace>
  <inkml:trace contextRef="#ctx0" brushRef="#br3" timeOffset="282932.1506">32250 10944 448 0,'0'0'216'16,"0"0"-32"-16,0 0-21 0,6-8-26 16,-6 8-17-16,0 0-11 0,0 0-13 0,0 0-13 0,0 0 0 15,0 0-9-15,0 0-8 0,0 0-11 0,0 0-1 16,0 0 3-16,0 0-10 0,23 8-8 0,-23-8-1 15,12 8-4-15,-12-8-3 0,9 12-7 0,-2-7-2 16,-7-5-1-16,9 12-1 0,-9-12-4 0,7 11 1 0,-7-11 3 16,8 11-1-16,-4-5 6 0,-4-6 7 0,5 12 4 15,-5-12 8-15,2 9 13 0,-2-9 5 16,0 0 4-16,0 13 1 0,0-13-1 0,0 0-5 16,0 0 0-16,0 0-11 0,-6 18-2 0,6-18-8 0,-5 7-6 15,5-7-14-15,0 0-19 0,-10 7-28 0,10-7-32 16,0 0-37-16,-17 1-42 0,17-1-45 0,0 0-160 15,-13 2-412-15,13-2 115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5:10:02.994"/>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2060"/>
    </inkml:brush>
    <inkml:brush xml:id="br3">
      <inkml:brushProperty name="width" value="0.05292" units="cm"/>
      <inkml:brushProperty name="height" value="0.05292" units="cm"/>
      <inkml:brushProperty name="color" value="#FFC000"/>
    </inkml:brush>
  </inkml:definitions>
  <inkml:trace contextRef="#ctx0" brushRef="#br0">18852 5009 405 0,'0'0'222'0,"0"0"-29"0,0 0-16 15,-11 5-15-15,11-5-19 0,0 0-19 0,0 0-14 0,-8 4-9 16,8-4-11-16,0 0-10 0,0 0-9 0,-4 5-11 16,4-5-8-16,0 0-2 0,0 0-9 0,0 0-5 15,0 0-2-15,0 0-5 0,0 0 1 0,0 0-5 16,0 0 3-16,0 0-1 0,0 0 5 0,0 0 4 0,0 0 7 16,0 0 3-16,0 0 1 0,0 0 5 0,0 0-5 15,0 0 13-15,0 0 2 0,0 0-3 16,0 0-4-16,0 0 0 0,0 0-1 0,0 0-6 0,0 0-3 15,0 0-2-15,0 0-5 0,0 0-4 0,0 0-4 16,0 0-1-16,0 0-1 0,0 0-3 0,0 0-5 16,0 0-11-16,0 0 7 0,0 0-2 0,0 0-1 15,0 0 1-15,0 0-3 0,0 0-3 0,0 0-6 16,0 0-12-16,0 0 6 0,0 0-3 0,0 0-7 0,0 0-3 16,0 0-1-16,0 0-1 0,0 0-1 0,0 0 2 15,0 0-1-15,0 0 4 0,0 0 2 16,0 0 2-16,0 0-2 0,0 0 7 0,0 0-4 15,16-15 6-15,-16 15-6 0,0 0 5 0,0 0 6 0,0 0 5 16,0 0-1-16,6-3 6 0,-6 3 1 16,0 0 9-16,0 0 2 0,0 0-8 0,0 0 9 0,6-5 8 15,-6 5 3-15,0 0 2 0,0 0-3 0,0 0-13 16,0 0 2-16,0 0 2 0,0 0-2 0,0 0-3 16,0 0-5-16,0 0 1 0,0 0 0 0,5-4-8 0,-5 4 2 15,0 0-2-15,0 0-2 0,0 0-6 0,0 0-6 16,0 0 3-16,0 0-8 0,11-1-4 0,-11 1-4 15,0 0 3-15,11-4-5 0,-11 4-8 0,6 0 10 16,-6 0 1-16,10-3 1 0,-10 3 4 0,7-4 0 16,-7 4 5-16,5-5 0 0,-5 5 5 0,0 0 7 15,7-4 6-15,-7 4-3 0,0 0 7 0,5-5 3 16,-5 5-1-16,0 0 4 0,5-5 5 0,-5 5-5 16,0 0 4-16,0 0-6 0,5-6 1 0,-5 6-3 0,0 0 2 15,0 0-12-15,0 0 13 0,0 0-3 0,0 0-4 16,0 0 4-16,0 0-3 0,0 0-3 0,0 0 3 15,0 0-3-15,-14 23-3 0,14-23-5 0,-4 9 4 16,4-9-3-16,0 0-4 0,-2 9-10 0,2-9-9 0,0 0-4 16,0 0 1-16,5 9-6 0,-5-9-1 15,0 0 4-15,6 3 1 0,-6-3 2 0,0 0 1 16,0 0 2-16,10 1-3 0,-10-1 13 0,0 0 5 16,0 0 4-16,0 0 13 0,10-6 0 0,-10 6 6 0,0 0 0 15,0 0 4-15,2-9 1 0,-2 9 1 0,0 0 1 16,0 0 6-16,3-7-4 0,-3 7 2 0,0 0 1 15,0 0-6-15,0 0 2 0,0 0 3 0,0 0-8 16,0 0 3-16,0 0-7 0,0 0-1 0,0 0 0 16,0 0 2-16,0 0-4 0,-33 13 1 0,33-13-5 0,-6 8 0 15,6-8-5-15,-7 5-6 0,7-5-9 0,0 0-9 16,-4 7 0-16,4-7-6 0,0 0-4 16,0 0-4-16,-1 5-4 0,1-5 2 0,0 0 1 15,0 0 5-15,0 0 2 0,0 0 4 0,0 0 2 0,0 0 10 16,0 0 3-16,0 0 8 0,0 0 5 0,0 0 3 15,0 0 8-15,17-12 3 0,-17 12 2 0,0 0 9 16,0 0-7-16,0 0 6 0,0 0-3 0,0 0-1 16,-1-14-1-16,1 14-1 0,0 0-1 0,0 0-5 15,0 0 5-15,0 0-4 0,0 0 1 0,0 0-2 0,0 0 2 16,0 0-6-16,0 0-1 0,-29 10 1 0,29-10-2 16,-6 7-2-16,6-7-7 0,-4 6-3 0,4-6-5 15,0 0-14-15,0 0-6 0,0 0-1 0,-3 9-9 16,3-9-4-16,0 0-7 0,0 0 2 0,0 0-4 15,0 0 2-15,0 0-1 0,0 0 16 0,0 0 0 16,0 0 6-16,0 0 9 0,21-4 8 0,-21 4 6 16,0 0 5-16,6-8 3 0,-6 8 12 0,0 0 6 0,0 0 0 15,3-9 5-15,-3 9 0 0,0 0-1 0,0 0 0 16,0 0-4-16,0 0 6 0,0 0-4 0,0 0-1 16,0 0 0-16,-13-11 3 0,13 11-3 0,0 0 1 15,0 0-4-15,0 0-6 0,-26 9-1 0,20-6 2 16,6-3-5-16,-10 5-7 0,10-5-5 0,-7 5-12 15,7-5-6-15,0 0-6 0,-9 6-9 0,9-6-14 16,0 0 0-16,0 0-7 0,0 0-2 16,0 0 0-16,0 0-6 0,0 0 7 0,0 0 6 0,0 0 7 15,0 0 1-15,0 0 6 0,0 0 10 0,0 0 8 0,0 0 7 16,0 0 10-16,0 0 10 0,0 0 5 0,0 0 1 16,0 0 7-16,0 0 2 0,0 0-2 0,6-22 9 15,-6 22-9-15,0 0 9 0,0 0 2 0,-10-5-4 16,10 5 0-16,0 0 0 0,0 0 0 0,0 0-4 15,0 0-1-15,-17 1-3 0,17-1-1 0,0 0-4 16,0 0-1-16,-14 7 4 0,14-7-9 0,0 0 2 0,-6 5-15 16,6-5-4-16,0 0-9 0,0 0-4 0,0 0-12 15,0 0-5-15,0 0-9 0,0 0-3 16,0 0-2-16,0 0-4 0,0 0 5 0,0 0 6 0,0 0 0 16,29-2 3-16,-29 2 11 0,10-5 8 0,-10 5 6 15,8-6 8-15,-4 2 9 0,-4 4 5 0,5-7 12 16,-5 7 8-16,3-5 4 0,-3 5 2 0,0 0-5 15,0 0 3-15,0 0 3 0,0 0 0 0,0 0-1 16,0 0 2-16,0 0-4 0,0 0 4 0,0 0 1 16,-12-11-7-16,12 11 1 0,0 0-2 0,0 0 0 0,0 0-2 15,-23 11-4-15,23-11-2 0,-11 8-3 0,6-4-1 16,5-4 0-16,-5 8-10 0,5-8-6 0,0 0-7 16,-3 9-9-16,3-9-9 0,0 0-1 0,0 0-8 15,0 0-1-15,8 10-3 16,-8-10-3-16,0 0 7 0,10-1 5 0,-10 1 1 0,0 0 5 0,0 0 9 15,13-6 6-15,-13 6 9 0,7-5 15 0,-7 5-5 16,4-6 18-16,-4 6-4 0,0 0 13 0,6-11-3 16,-6 11 11-16,1-12-4 0,-1 12 9 0,0 0-5 0,-3-15-1 15,3 15 8-15,-5-11-8 0,5 11-1 0,-5-7-7 16,5 7 6-16,0 0-9 0,-7-8-1 0,7 8-7 16,0 0 2-16,-10-3-7 0,10 3 0 0,0 0-1 15,0 0-14-15,0 0-16 0,0 0-22 0,-15 4-6 16,15-4-24-16,-4 6-10 0,4-6-23 0,0 0-32 15,0 0-25-15,-7 10-36 0,7-10-52 0,0 0-195 16,-4 7-520-16,4-7 144 0</inkml:trace>
  <inkml:trace contextRef="#ctx0" brushRef="#br0" timeOffset="1159.546">18875 5034 284 0,'0'0'205'0,"0"0"-30"0,0 0-17 16,-16 7-17-16,16-7-18 0,0 0-13 0,0 0-13 16,0 0-11-16,0 0-20 0,0 0-1 0,0 0-9 15,0 0-15-15,0 0-4 0,0 0-9 0,0 0-12 16,0 0 3-16,0 0-7 0,0 0 9 0,0 0 0 0,0 0-6 15,0 0 9-15,0 0-3 0,0 0 1 16,0 0 8-16,0 0-2 0,6-18 16 0,-6 18 4 0,0 0 0 16,0 0 5-16,3-13 2 0,-3 13-4 0,0 0-6 15,-1-7 8-15,1 7-8 0,0 0-2 0,0 0 2 16,0 0-3-16,-6-5-4 0,6 5 2 0,0 0 0 16,0 0 2-16,0 0-5 0,0 0-1 0,0 0-9 15,0 0 5-15,-13 17-6 0,13-17-1 0,0 0 0 16,-2 11-5-16,2-11-8 0,0 0-9 0,0 0-9 15,1 13-2-15,-1-13-8 0,0 0-1 0,0 0 3 16,0 0-2-16,4 10 5 0,-4-10-7 0,0 0 8 0,0 0 4 16,6 1-1-16,-6-1 7 0,0 0 4 0,0 0 7 15,0 0 6-15,0 0 5 0,0 0 3 0,0 0 4 16,0 0 5-16,8-15 5 0,-8 15 4 0,0 0 1 0,0 0-7 16,-3-12 1-16,3 12-2 0,0 0 3 15,0 0-6-15,-4-9 2 0,4 9-3 0,0 0-3 16,-4-7-1-16,4 7-2 0,0 0-3 0,0 0-3 0,-7-4-6 15,7 4 9-15,0 0-3 0,0 0-3 16,0 0-5-16,0 0-2 0,0 0-7 0,0 0-8 0,0 0-13 16,0 0-3-16,0 0-12 0,0 0-8 0,0 0-12 15,0 0 0-15,0 0-8 0,0 0 2 0,0 0 5 16,0 0 1-16,0 0 9 0,0 0 8 0,0 0 7 16,0 0 11-16,0 0 7 0,0 0 8 0,25 4 13 0,-25-4 4 15,5-7 8-15,-5 7-1 0,4-5 10 16,-4 5 1-16,4-7 1 0,-4 7 1 0,0 0-3 15,3-7 1-15,-3 7-4 0,0 0-12 0,2-8 3 0,-2 8 0 16,0 0-5-16,0 0-12 0,0 0-18 0,0 0-30 16,0 0-31-16,0 0-43 0,0 0-62 0,-7-13-197 15,7 13-457-15,0 0 128 0</inkml:trace>
  <inkml:trace contextRef="#ctx0" brushRef="#br0" timeOffset="9353.9427">18184 3357 214 0,'0'0'268'0,"0"0"-36"15,0 0-21-15,0 0-20 0,4 7-14 0,-4-7-11 0,0 0-16 16,0 0-10-16,0 0-7 0,0 0-5 0,0 0-5 16,0 0-2-16,15-20-9 0,-7 8-3 0,-3-3-6 15,0 2-6-15,0-6-4 0,2-6-8 0,0-4-9 16,-1 3-6-16,-3-4-4 0,2 7 1 0,-4-5-9 16,0 0-1-16,-1 6-2 0,0 3 0 0,0 2-2 15,-1 4-6-15,0-3 6 0,1 16-3 0,1-20-5 0,-1 20 0 16,-2-16 2-16,2 16-8 0,0-13 5 0,0 13-7 15,0 0 1-15,0-16-5 0,0 16-9 16,0 0 1-16,1-12-3 0,-1 12-8 0,0 0-6 0,0 0 5 16,0 0-6-16,0 0 1 0,2-12 0 0,-2 12-6 15,0 0 1-15,0 0-5 0,0 0 4 0,0 0 10 16,0 0-9-16,0 0 2 0,0 0 0 0,0 0-2 16,0 0-2-16,0 0 2 0,0 0 1 0,0 0 2 0,0 0-5 15,0 0-11-15,0 0 2 0,0 0-9 16,0 0-12-16,0 0-14 0,0 0-15 0,0 0-9 0,0 0-9 15,0 0-3-15,0 0 1 0,0 0 8 0,0 0 2 16,0 0 8-16,20 10 3 0,-20-10 10 0,0 0 4 16,0 0 8-16,0 0 11 0,0 0 14 0,0 0 11 15,0 0 10-15,0 0 4 0,0 0 14 0,0 0 3 16,0 0 7-16,0 0 1 0,0 0 7 0,0 0-2 16,2-14 1-16,-2 14 3 0,0 0 3 0,0 0 5 15,0 0-6-15,0 0 2 0,0 0 6 0,0 0-10 0,0 0-1 16,0 0 3-16,0 0-1 0,0 0-2 0,0 0 1 15,0 0-12-15,0 0 4 0,0 0-10 0,0-14 0 16,0 14 4-16,0 0-13 0,0 0 2 0,0 0-2 16,0 0-2-16,0 0-6 0,0 0 3 0,0 0-6 15,0 0 2-15,0 0 4 0,0 0-10 0,0 0-6 16,0 0 1-16,0 0 2 0,0 0-9 0,0 0 1 16,0 0 1-16,0 0-4 0,0 0 2 0,0 0-18 0,0 0-21 15,0 0-33-15,0 0-37 0,0 0-50 16,0 0-62-16,19 21-78 0,-19-21-170 0,8 11-570 0,-4-6 158 15</inkml:trace>
  <inkml:trace contextRef="#ctx0" brushRef="#br0" timeOffset="10529.987">19778 8601 290 0,'2'-5'211'15,"-2"5"-26"-15,0 0-27 0,0 0-16 0,2-7-15 16,-2 7-15-16,0 0-10 0,0 0-5 0,0 0-9 16,0 0-5-16,0 0-9 0,2-8-9 0,-2 8-1 15,0 0-10-15,0 0-6 0,0 0 0 0,0 0-3 16,0 0-5-16,0 0-6 0,0 0-6 0,0 0-1 15,3-7-3-15,-3 7-16 0,0 0-14 0,0 0-21 16,0 0-15-16,0 0-16 0,0 0-24 0,0 0-10 0,0 0-10 16,0 0 1-16,0 0-13 0,0 0-82 15,0 0-233-15,0 0 67 0</inkml:trace>
  <inkml:trace contextRef="#ctx0" brushRef="#br0" timeOffset="11019.247">19787 8574 448 0,'0'0'5'0,"-17"0"22"0,17 0 15 15,0 0 0-15,0 0 5 0,0 0-10 0,0 0 1 16,0 0 2-16,0 0-4 0,0 0-3 0,0 0 13 15,0 0 0-15,0 0 9 0,0 0 0 0,0 0-7 16,0 0 5-16,0 0 3 0,0 0 3 0,-12 2-2 16,12-2 9-16,0 0 0 0,0 0-5 0,0 0 3 0,0 0 1 15,0 0-3-15,0 0 2 0,0 0-3 16,0 0 3-16,0 0 6 0,0 0 1 0,0 0 5 0,0 0 4 16,0 0 3-16,0 0 3 0,0 0 0 0,0 0-3 15,0 0-1-15,0 0-4 0,0 0 0 0,0 0-6 16,20 10-1-16,-20-10-3 0,10 6 0 0,-6-2-8 15,3 1-1-15,-2 0-5 0,1 0-8 0,0 1 0 16,0-2 0-16,0 4-10 0,0-2 3 0,2-1-4 16,4 5-3-16,-2 1-1 0,-1-3 2 0,1 4-10 0,-2-4-1 15,2-1-2-15,-4 1 0 0,0-2-1 0,0 0 1 16,0 0-2-16,0-2 3 0,-6-4-2 0,10 10-4 16,-6-5 7-16,-4-5-2 0,7 8 1 0,-7-8 2 15,6 7-4-15,-6-7 3 0,0 0 5 0,7 6-2 16,-7-6 1-16,5 5 10 0,-5-5 3 0,0 0 4 15,0 0-3-15,0 0-5 0,0 0 2 0,7 5-6 16,-7-5-2-16,0 0-8 0,0 0 9 0,0 0-2 0,0 0-9 16,7-23-7-16,-5 15 12 0,3-4-6 15,-3-1-4-15,-1-1 0 0,1 1-3 0,0-1-3 0,0 3 1 16,0-4-1-16,2 2-2 0,-3 1 4 0,0 3-4 16,-1 9-4-16,3-17 2 0,-2 7-2 0,1 2-3 15,-2 8 4-15,4-15-14 0,-4 15 4 0,3-13-8 16,-3 13-9-16,2-9-6 0,-2 9-10 0,1-12-8 0,-1 12-7 15,0-9-19-15,0 9-21 0,0 0-29 16,1-9-29-16,-1 9-37 0,0 0-28 0,0 0-47 0,0 0-156 16,0 0-504-16,0 0 140 0</inkml:trace>
  <inkml:trace contextRef="#ctx0" brushRef="#br0" timeOffset="38740.8363">11332 12712 472 0,'0'0'297'0,"0"0"-49"0,0 0-25 0,0 0-25 16,0 0-16-16,0 0-12 0,0 0-15 0,0 0-21 16,0 0-12-16,18 3-17 0,-2-4-10 0,1-1-11 15,1 2-7-15,0 0-8 0,3-3-9 0,10-3-6 16,1 5-3-16,-7-1-7 0,-5-1-11 0,1 3-5 0,-2-2-11 16,-1-1-12-16,1 1-8 0,-4 2-10 15,3-3-6-15,-3 1-17 0,-5 2-13 0,0 0-14 0,0-1-20 16,-10 1-16-16,17-1-24 0,-9 2-18 0,-8-1-25 15,14 0-116-15,-14 0-337 0,0 0 97 16</inkml:trace>
  <inkml:trace contextRef="#ctx0" brushRef="#br1" timeOffset="48696.398">27109 3412 352 0,'-1'-10'171'16,"1"10"-19"-16,0 0-18 0,0 0-14 0,0 0-5 15,-3-9-11-15,3 9-14 0,0 0-5 0,0 0-9 16,0 0-9-16,0 0-3 0,0 0-4 0,-7-5-4 16,7 5-9-16,0 0-3 0,0 0 0 0,0 0-1 0,0 0-4 15,-18 20 3-15,13-12 3 0,-4 6 3 0,0 3 3 16,-5 12-2-16,2 2 2 0,1 3 2 15,4 0 1-15,-5 4-3 0,5-1 4 0,-4 21-5 0,2-3 1 16,2-13-5-16,5-6 2 0,-9 20-2 0,-4 0-4 16,9 3 0-16,-1-3-1 0,1-10-7 0,-1 13 3 15,-2 0-7-15,2-14 0 0,-3 10-4 0,0 5 2 16,1-6-6-16,-2 4 1 0,1 1 0 0,-4-4-1 16,4 2-3-16,-1 0-2 0,3-11 6 0,-1 9-3 15,4 1-1-15,0-12 8 0,-4-6-3 0,-1 18 2 0,0-13-6 16,2-6-1-16,-2 20 0 0,-2-2 0 0,2-12 0 15,7-9-3-15,-4 2-5 0,5 0 4 16,-2 0-6-16,-3 2 2 0,3-1-3 0,5-2 4 0,-4 0-7 16,-2-1 5-16,0 0-4 0,0-2 3 0,0 4-5 15,2-3 4-15,3 2-5 0,-2-3 0 0,-1 1 2 16,1-1 0-16,-1 2 1 0,2-2-2 0,0 1-1 16,-2-1 1-16,2-1-1 0,2 1-3 0,-3-1 1 0,3 2 2 15,-4 0-2-15,1-3 3 0,0 2-2 0,0-1 3 16,3-1-4-16,0 1 3 0,-6 5-2 0,1-2-2 15,2-2 2-15,3-1-1 0,-1 1 1 0,-2-1 3 16,2 1-5-16,0-1 1 0,4-1 0 0,-4 1-2 16,-2-3-5-16,4 2-5 0,-2-4-7 0,3 2-3 15,-6-1-13-15,3-7-11 0,2-4-12 0,-4-2-12 16,0-1-19-16,2-13-16 0,0 0-23 0,0 29-25 16,0-29-24-16,2 15-167 0,-2-15-412 0,0 0 115 15</inkml:trace>
  <inkml:trace contextRef="#ctx0" brushRef="#br1" timeOffset="49487.7667">26886 3679 414 0,'-4'8'284'0,"4"-8"-30"0,0 0-26 16,0 0-17-16,-3 9-21 0,3-9-19 0,0 0-14 15,0 0-12-15,0 0-16 0,0 0-4 0,0 0-19 16,0 0-10-16,0 0-6 0,0 0-6 0,0 0-11 16,0 0-7-16,0 0-5 0,8 9-8 0,-8-9-2 0,0 0-7 15,0 0-5-15,25-21-6 0,-15 7-9 0,1-1-1 16,4-12-13-16,1 0-9 0,0-3-8 15,-4-2-3-15,1 0-4 0,0 0 2 0,-2 2-1 0,-1 1 1 16,0 1 2-16,0 3 1 0,-3 4 0 0,-3 5 9 16,-1 2 4-16,0 3 4 0,-1 2 4 0,0 1-1 15,-2 8 0-15,2-11 2 0,-2 11-4 0,3-7-3 16,-3 7 5-16,0 0 7 0,0 0 4 0,0 0 5 16,0 0 0-16,0 0-2 0,-2 41 0 0,-2-9-2 15,-1 0-2-15,0 0-2 0,0 4-5 0,-2-2-20 0,0-2-38 16,-2 2-44-16,3-3-58 0,-1-1-67 0,-2 0-176 15,4-4-465-15,1 2 131 0</inkml:trace>
  <inkml:trace contextRef="#ctx0" brushRef="#br1" timeOffset="50799.849">26533 6916 235 0,'0'0'300'0,"0"0"-39"15,-8 1-12-15,8-1-25 0,0 0-20 0,-7 2-18 16,7-2-12-16,0 0-17 0,0 0-16 0,0 0-12 15,0 0-3-15,0 0-11 0,0 0-2 0,0 0-14 0,0 0 0 16,0 0-10-16,29 1-4 0,-29-1-10 0,25-1-4 16,-8 2-8-16,2-1-12 0,11 1-4 0,-7 2-4 15,11-3-1-15,-3 0-8 0,3 3-3 0,2 1-5 16,1-2-2-16,1-1-2 0,0 0-1 0,5 0-1 16,0-1-3-16,21 2-2 0,-1 0-1 0,0 0-3 15,-14-2-5-15,-5-2 0 0,18 4-1 0,-11-5 0 16,-8 2 1-16,-1 1 0 0,22-2-1 0,-17-2-3 15,-7 5 1-15,1-1-4 0,1 0-1 0,-5 0 3 0,0 0-2 16,4 0 2-16,3 1 0 0,-6-1-3 0,1-2 1 16,3 1-2-16,1 1-1 0,0 0 0 0,0 0-3 15,1-3 1-15,19 0 0 0,-12 2 0 0,10-3-11 16,-12 1 7-16,-5 5-7 0,0-5-3 0,-6 3-3 16,3 0 0-16,-1-2-2 0,-1 0 4 0,-3 1 0 0,3 2 2 15,-5 1 3-15,-2-2-1 0,-2-3 3 16,3 1 0-16,-8 2 1 0,6 0 4 0,1 0-2 0,-1 0 2 15,-1 2 3-15,1-4 2 0,0 0 0 0,5 4-1 16,-2-4 0-16,0 2 2 0,4 0-2 0,-6-3-1 16,6 3-3-16,-3 0-6 0,-1 0-3 0,1 0-8 15,4 3 2-15,-2-3-1 0,0-3 0 0,0 2 0 16,0 1-3-16,-1 0 5 0,-1 0 3 0,-2-1 6 16,0-1-1-16,1 2 1 0,-2-2 1 0,-1 3 1 15,-2-5 5-15,1 4-2 0,1-5 1 0,0 5 7 0,-6-3 1 16,5-1 0-16,3-1-2 0,-4 2 2 15,3 2-2-15,-1-3 3 0,0 1 2 0,1-1 0 0,1 0 2 16,1 4-2-16,-2-1 0 0,4 1-2 16,0-2 0-16,0 0 0 0,-5 1-1 0,5-2-5 0,0 3-4 15,-4-1 8-15,4 4-2 0,-6-5 0 0,3 2-1 16,0-1 2-16,-8 1-8 0,5 0 7 0,-10 0-1 0,2 0 0 16,-4 0 3-16,0-3-1 0,2-1 3 15,-5 4 0-15,4 0 2 0,-2-1 2 0,2-3 1 0,-3 4-1 16,1-1-20-16,-1 1 3 0,0-4 5 0,2 4-1 15,-5 0-2-15,-1-3 3 0,-1 2 0 16,-11 1-1-16,18-1 3 0,-9-1 0 16,-9 2 1-16,17-1 1 0,-9-1-3 0,-8 2-9 0,15-2-16 0,-15 2-31 15,14-5-37-15,-14 5-33 0,13-5-30 0,-13 5-150 16,9-5-374-16,-9 5 108 0</inkml:trace>
  <inkml:trace contextRef="#ctx0" brushRef="#br1" timeOffset="51150.2903">30878 6665 470 0,'0'0'292'0,"0"0"-33"0,0 0-21 16,-7-1-31-16,7 1-26 0,0 0-19 0,0 0-16 16,0 0-20-16,0 0-11 0,0 0-11 0,0 0-12 15,18 20-14-15,-11-16-9 0,2-1-14 0,-1 1-13 16,8 5-11-16,-2-2-12 0,-1-3-6 0,0 1-8 16,-1 0 0-16,-1 0-3 0,-4-1 1 0,1-1-2 0,-8-3 1 15,14 8 2-15,-9-3 8 0,-5-5 6 0,8 7 8 16,-8-7 6-16,3 12 6 0,-3-12 3 0,-3 14 3 15,3-14-2-15,-4 15 0 0,0-8-6 0,-1 1-6 16,-1 0-13-16,0-1-37 0,6-7-51 0,-17 18-74 16,11-8-81-16,-1-3-128 0,7-7-425 0,-12 15 119 15</inkml:trace>
  <inkml:trace contextRef="#ctx0" brushRef="#br1" timeOffset="51548.8965">31311 7302 526 0,'0'0'382'0,"-7"-9"-29"16,7 9-30-16,0 0-15 0,0 0-15 0,0 0-20 16,-4-11-25-16,4 11-16 0,0 0-9 0,0 0 0 15,0 0-10-15,0 0-9 0,0 0-17 0,0 0-17 0,14 34-11 16,-8-21-19-16,3 3-14 0,0-1-14 0,5-1-7 15,1 10-17-15,1-7-18 0,-3 0-20 0,-1-5-29 16,-1-2-26-16,0 1-31 0,3-1-31 0,-5 3-31 16,3-6-28-16,1 2-23 0,-5-2-26 0,-1-2-28 0,-7-5-26 15,14 8-25-15,-14-8-16 0,11 0-196 16,-11 0-557-16,0 0 154 0</inkml:trace>
  <inkml:trace contextRef="#ctx0" brushRef="#br1" timeOffset="51740.2598">31580 7248 381 0,'-4'-9'293'0,"4"9"-31"0,-8-5-19 16,8 5-9-16,0 0-15 0,0 0-2 0,-19 2-15 15,19-2-4-15,-20 13-11 0,2-4-7 0,-7 11-1 16,0 1-15-16,-4 3 2 0,3-4-12 0,1 3-16 16,0 0-9-16,2-1-20 0,1 2-11 0,2-3-12 15,-2 0-9-15,8-3-28 0,1-3-37 0,4-5-33 0,0 2-37 16,1-2-41-16,2-2-40 0,6-8-46 0,-6 14-43 15,6-14-213-15,0 0-528 0,0 0 143 0</inkml:trace>
  <inkml:trace contextRef="#ctx0" brushRef="#br1" timeOffset="51964.4081">31610 7528 502 0,'0'0'354'16,"0"0"-31"-16,0 0-27 0,10 12-19 0,-10-12-27 15,0 0-24-15,-3 19-28 0,3-19-23 0,-5 23-17 0,5-11-18 16,-4 5-8-16,-1 0-25 0,3-2-23 16,-2-1-32-16,-1 4-41 0,-1-2-47 0,-2 0-56 15,4-5-68-15,-2-1-69 0,-1 6-144 0,-3-3-447 16,6-4 124-16</inkml:trace>
  <inkml:trace contextRef="#ctx0" brushRef="#br1" timeOffset="52965.5895">25940 2706 314 0,'0'0'313'15,"0"0"-43"-15,0 0-22 0,0 0-20 16,0 0-13-16,0 0-12 0,7-5-6 0,-7 5-10 0,0 0-6 15,0 0-11-15,0 0-4 0,0 0-16 0,0 0-1 16,28 10-12-16,-28-10-9 0,20 15-2 0,1 4-4 16,-4-3-6-16,3 7-5 0,1-1-7 0,1 0-10 0,-1 3-8 15,0 0-11-15,-4 0-2 0,1 1-11 0,-1 0-11 16,0-4-1-16,1 1-7 0,-6-5-18 0,-1-4-22 16,-3-1-26-16,0 1-35 0,3-2-38 0,-5-3-38 15,-1-2-56-15,-5-7-56 0,10 6-253 0,-10-6-597 16,0 0 164-16</inkml:trace>
  <inkml:trace contextRef="#ctx0" brushRef="#br1" timeOffset="53208.4505">26327 2592 455 0,'0'0'278'16,"0"-10"-24"-16,0 10-22 0,0 0-18 0,0 0-22 15,0 0-8-15,0 0-9 0,0 0-5 0,-20 16-7 16,8 0-5-16,1-3-11 0,-12 15-10 0,2-1-6 16,-1 3-11-16,-2 0-9 0,1-3-7 0,1 3-1 0,2 1-20 15,-2-2-9-15,1 0-7 0,3-3-6 0,-2 1-8 16,1-3-17-16,2 0-30 0,3-7-34 0,4-2-39 16,0-4-50-16,0 1-56 0,4-3-63 0,-2-3-183 15,8-6-500-15,-8 11 139 0</inkml:trace>
  <inkml:trace contextRef="#ctx0" brushRef="#br1" timeOffset="53678.9328">26353 2917 414 0,'0'0'309'0,"0"0"-38"0,0 0-34 15,0 0-33-15,0 0-19 0,0 0-30 0,13 6-14 16,-13-6-17-16,0 0-15 0,0 0-10 0,15 3-11 16,-15-3-14-16,11 4-6 0,-11-4-9 0,12 7-5 15,-12-7-4-15,9 9-6 0,-7 0-7 0,-2-9-1 0,0 15-4 16,-2-1 1-16,-2 2-5 0,-2-2-1 0,0 3 1 16,0 0-2-16,-1-1-1 0,-2 1 8 0,-1-2 0 15,-1 2 6-15,0-3 3 0,0 1 0 0,2-3 3 16,0 2 0-16,1-2-2 0,0-1 0 0,3-3-1 15,5-8 0-15,-6 14-1 0,6-14 0 0,-4 13-8 16,4-13 3-16,0 0-8 0,6 17-3 0,-6-17-4 16,13 9-8-16,-3-3-13 0,-2-2-16 0,0 0-13 0,-8-4-21 15,16 7-29-15,-9-5-35 0,-7-2-44 16,14 10-48-16,-9-8-199 0,-5-2-484 0,9 9 133 0</inkml:trace>
  <inkml:trace contextRef="#ctx0" brushRef="#br2" timeOffset="68789.7283">27829 3604 219 0,'0'0'142'0,"0"0"-27"0,0 0-10 15,0 0-8-15,0 0-14 0,0 0 0 0,0 0-19 16,0 0-2-16,0 0-15 0,0 0 4 0,0 0-10 16,0 0-8-16,0 0 0 0,0 0-5 0,0 0-3 0,0 0-2 15,0 0 0-15,0 0-9 0,0 0 2 0,0 0 3 16,0 0-6-16,0 0 13 0,0 0-3 0,0 0-11 16,0 0 3-16,-14 6 8 0,14-6 8 0,0 0-9 15,0 0 7-15,0 0-6 0,0 0 3 16,0 0-2-16,0 0 0 0,0 0-2 0,0 0-5 0,0 0 4 15,0 0-5-15,0 0-1 0,0 0 0 0,0 0-2 16,0 0-2-16,0 0 2 0,0 0 5 0,0 0-8 16,0 0-1-16,0 0 3 0,0 0-8 0,0 0 3 0,0 0-2 15,0 0 1-15,0 0-5 0,0 0 0 0,0 0 7 16,0 0-2-16,0 0 4 0,0 0 0 0,0 0 4 16,0 0 1-16,-3 15-1 0,3-15 1 0,0 0-1 15,0 0-1-15,-2 13 4 0,2-13-3 0,-3 12-1 16,1-5 3-16,2-7 2 0,-4 15-3 0,4-15-3 15,-3 16 0-15,0-8 4 0,-2 6 0 0,2 0-2 16,-1 1 3-16,0 0 1 0,1-1-5 0,-1 2 3 16,0 0 3-16,1-2-1 0,-1 1-4 0,0-1 0 0,2 1-1 15,1 2-1-15,-3-1-1 0,1-1 3 0,0 0-2 16,2-2 0-16,0 5 2 0,-2-3 0 0,1 2 1 16,2-2 5-16,-2 3 1 0,0-2 1 0,0 0 0 15,0 3 2-15,0-2-1 0,1 1-1 0,-2-1 1 16,0 0-1-16,1 0-4 0,1 0 1 0,1-1 1 15,-1 0 0-15,0-1-5 0,0 5 1 0,2-3-1 16,-1-2-3-16,2 2 0 0,0 0 1 0,0-1-3 16,2 1 1-16,0 0-1 0,1 0 3 0,-2 0-1 15,0-2 0-15,1 2 1 0,0 0 0 0,0-1 1 16,1-1 4-16,2 2-2 0,-1-3 2 0,2 1-1 0,-3 1 2 16,1 0-5-16,1 1 3 0,-1-2-3 15,3-1-3-15,-2 0 0 0,2 0 1 0,-3-1-1 0,1 1-1 16,1 0-1-16,-2 0 0 0,3-1 1 0,-2 2-3 15,2-1-1-15,2 1 3 0,-4-4-3 0,2 2 3 16,0 0-1-16,3 0 1 0,-1 2 0 0,0-3-3 16,-2 2-1-16,1-1 5 0,3 1-4 0,-4-2 1 0,5 0-1 15,-3 1 2-15,2 0 0 0,-2 0 1 0,-1-3 0 16,1 2-1-16,1-2-3 0,-1 1-1 0,2 0 1 16,-4-2-2-16,3 3 1 0,0 0 2 0,-1 0-1 15,1-2-6-15,0 0 4 0,0 4-4 0,1-6 5 16,1 4-1-16,-2-3-1 0,1 3-3 0,-2-1 3 15,3 1 1-15,-2-2-1 0,1 1 1 0,1-1-1 16,0-1 0-16,0 2 3 0,-2 1 1 0,2-3-1 0,-1 4 4 16,1-2 6-16,0 0 1 0,0 0-4 15,-1 1 4-15,3-3-6 0,-3 1-1 0,0 2 2 16,1 0-3-16,-1-2-2 0,4 0-1 0,-1 1-4 0,1-1 7 16,1 0-2-16,-2-3 2 0,11 7 3 0,-6-3-3 15,-6-3-4-15,-1-1-1 0,1 1 1 0,1 0 1 16,-1-1-1-16,-1-2 2 0,0 4-1 0,2-3-3 15,-2 2-2-15,2 1 4 0,-2-3-2 0,3 0-1 0,-1 1-1 16,1-1 1-16,-1 0 4 0,2 1 1 16,-2-2-5-16,3 2 2 0,0-2-1 0,-3 0-2 15,2 3 1-15,13-1 2 0,-2-1-3 0,-6 0 4 0,-3-1-3 16,-4-1 2-16,-1-1-2 0,2-1-2 16,0 1 1-16,-3-1-1 0,-3 3-1 0,7-3 1 0,-1 3 1 15,0-2 3-15,0 0-5 0,-2 0 1 16,1 0-1-16,-3 0-1 0,2-3 3 0,3 1 3 0,-3 3-4 15,3-1 0-15,1 0 0 0,-4 0 0 0,0-2-2 16,3 1 0-16,-1 0-3 0,0-1-1 0,2 0 1 0,-2 0-1 16,2-1 3-16,-1 0-1 0,0 0-3 15,1 0 7-15,0 0-5 0,-4 2 3 0,2-1 1 16,0-2-1-16,0 1 0 0,0 2 2 0,-1-4-4 0,1 0-1 16,-1 0-2-16,2 1 1 0,1 0-7 0,1 0 1 15,-2-1-5-15,1 1-1 0,0-1 1 0,10-1-4 16,-5 1-1-16,-3 0 5 0,-3-1-3 0,-1 1 1 15,0-1 0-15,-2 1 5 0,-1-1-1 0,3 1 2 16,0-1-5-16,-2 1 9 0,3 2 0 0,-7 0 3 16,6-3 1-16,-1 1 1 0,1 0-6 0,-4-1 5 15,5 1-2-15,-3 0 3 0,2-3-1 0,-2 2 1 16,-3-1-3-16,-1 2 2 0,-11 2-2 0,20-4 0 0,-11 1-9 16,-9 3 10-16,25-6-1 0,-14 1-3 0,5 2 4 15,-3-1 1-15,-3 0 1 0,-10 4 1 0,17-8 0 16,-7 5 1-16,-10 3-2 0,17-5 5 0,-8 3-6 15,-9 2 5-15,16-5 1 0,-16 5-1 0,15-7 0 16,-15 7 1-16,12-5-4 0,-12 5-11 0,11-4-9 0,-11 4-15 16,0 0-21-16,0 0-20 0,0 0-34 0,14-7-28 15,-14 7-185-15,0 0-389 0,0 0 110 16</inkml:trace>
  <inkml:trace contextRef="#ctx0" brushRef="#br0" timeOffset="85640.6097">27876 4826 225 0,'0'0'78'0,"0"0"-14"0,0 0 4 0,0 0-18 16,0 0-13-16,0 0 4 0,0 0-5 0,0 0 6 16,15 6-8-16,-15-6 4 0,0 0 2 0,0 0-2 0,0 0-9 15,0 0 10-15,0 0-12 0,0 0 9 0,0 0-8 16,0 0-6-16,0 0 1 0,6 6-3 0,-6-6 2 16,0 0-3-16,0 0 3 0,0 0-1 0,0 0-5 15,0 0-5-15,5 6-8 0,-5-6 7 0,0 0-1 16,0 0 13-16,0 0-13 0,0 0 11 0,0 0-4 15,5 6 1-15,-5-6-4 0,0 0-3 0,0 0 4 0,0 0 0 16,0 0-1-16,2 10-9 0,-2-10 14 0,0 0-4 16,0 0-1-16,0 0 4 0,0 0-8 15,4 10 3-15,-4-10-1 0,0 0 7 0,0 0-2 0,0 0 8 16,0 0-9-16,4 8 0 0,-4-8 6 0,0 0 4 16,5 6-5-16,-5-6 3 0,0 0 0 15,0 0-5-15,2 9 0 0,-2-9-2 0,0 0 1 0,0 0-1 16,0 0-5-16,4 8 3 0,-4-8-4 0,0 0-2 0,0 0 1 15,4 9-5-15,-4-9 4 0,0 0 1 16,0 0 3-16,0 0-1 0,5 8-3 0,-5-8-2 16,3 7-1-16,-3-7 7 0,0 0-8 0,0 0 7 0,5 10-2 15,-5-10 1-15,0 0 2 0,5 7-3 0,-5-7 0 16,0 0 5-16,4 9-5 0,-4-9-4 0,5 5 3 16,-5-5-2-16,0 0 5 0,0 0 1 0,3 8-1 15,-3-8-5-15,0 0 2 0,0 0-6 0,5 7 4 16,-5-7 0-16,0 0 1 0,5 10 1 0,-5-10-4 15,0 0 0-15,6 5 3 0,-6-5-4 0,0 0-3 0,5 7 3 16,-5-7 3-16,0 0 5 0,7 7-9 0,-7-7 7 16,0 0-2-16,4 7 5 0,-4-7-3 15,0 0 0-15,4 7 2 0,-4-7 2 0,0 0 0 0,0 0 1 16,9 7-2-16,-9-7 1 0,0 0-2 0,5 7 2 16,-5-7-1-16,0 0 2 0,0 0-2 0,4 6-3 15,-4-6 0-15,0 0-3 0,0 0 4 0,4 8-5 16,-4-8-1-16,0 0-1 0,5 7 2 0,-5-7 0 0,0 0 0 15,6 7 1-15,-6-7-6 0,0 0 4 16,6 7-2-16,-6-7 4 0,0 0-5 0,6 7 1 0,-6-7-2 16,0 0-1-16,5 7 6 0,-5-7-2 0,0 0-3 15,5 8 1-15,-5-8 1 0,0 0 0 0,5 10 2 16,-5-10-1-16,5 6-2 0,-5-6 2 0,7 6-1 16,-7-6 0-16,4 7-1 0,-4-7 1 0,0 0 2 15,5 10-4-15,-5-10 4 0,0 0-1 0,6 7-2 16,-6-7 1-16,5 10 1 0,-5-10 2 0,5 6 0 15,-5-6-5-15,6 7 1 0,-6-7 1 0,5 6 0 16,-5-6-2-16,5 10 2 0,-5-10 0 0,7 7-2 0,-7-7 5 16,6 10-1-16,-6-10 1 0,6 9 2 0,-6-9 1 15,5 7 1-15,-5-7-2 0,6 8-1 0,-6-8 1 16,4 5-3-16,1 2 4 0,-5-7-1 0,8 9 1 16,-8-9-5-16,6 11 2 0,-6-11 1 0,5 8 0 15,-5-8-2-15,6 11 4 0,-6-11-5 0,5 7-2 16,-5-7 1-16,6 9-2 0,-6-9 4 0,4 5-3 15,-4-5 2-15,4 8-1 0,-4-8 1 0,7 9-1 16,-4-2 0-16,-3-7-5 0,7 13 4 0,-4-8 1 0,1 4 0 16,-4-9 1-16,8 10-3 0,-4-5 1 15,-4-5 3-15,9 10 0 0,-6-6 2 0,-3-4-4 0,9 10-1 16,-9-10 2-16,6 8-1 0,-6-8 1 0,6 7 0 16,-6-7-1-16,9 7 1 0,-9-7 0 0,10 9 1 15,-4-4-1-15,-1-2 1 0,1 1-1 0,-6-4 4 16,11 9 1-16,-5-5-2 0,-1 1 0 0,2-1 0 15,-3 2-2-15,2-1 6 0,0-1-7 0,-6-4 1 0,9 8 1 16,-3-3 0-16,-1-1-1 0,2 1-2 0,-1-1-1 16,0 1 4-16,-1-1-4 0,1 1 2 15,1 0-1-15,-1-1 3 0,0 1-3 0,-6-5-1 0,11 7 1 16,-3-1 2-16,-1 1 0 0,-1-3 1 0,2 2-1 16,0-1 0-16,5 5-3 0,-1-2 3 0,-1-1-1 15,-2 1 1-15,5 2-2 0,0 0 1 0,-2-2 1 16,2 2 0-16,0-2 1 0,0 0-1 0,-1 1-3 0,3 1 2 15,-5-1-1-15,3 0 4 0,-1-2 1 16,4 2 1-16,-3 1 4 0,3 0-2 0,-4-1 0 0,5 1 9 16,7 7-7-16,-6-7 3 0,0 1 0 0,-4 0-1 15,2-2-3-15,8 7 5 0,-4-4-3 0,-1-1-2 16,-4-1 2-16,0 1 1 0,9 6 2 0,-5-3-1 16,5 4-1-16,1-3 2 0,-9-2 2 0,0-1-5 15,8 5 0-15,-6-4 0 0,5 4-3 0,1-1 2 16,-5-3-3-16,5 4 3 0,0 3 0 0,1 1 2 15,3-1-2-15,0 1 4 0,-4-1-6 0,0 2-2 16,-2-3 1-16,3 0 0 0,-1 1-1 0,-2-1 0 0,0 2-1 16,3-1-1-16,-3-3 0 0,-6-2-3 0,7 2 1 15,-5-2-3-15,-3-1 3 0,-2-2 1 0,-1 1-2 16,10 6 0-16,-8-3-2 0,1-6 4 0,-3 3-3 16,1-5 0-16,-1 2 2 0,-2 2-1 0,-1-4-1 15,1 2-1-15,-1-3-3 0,-2-1-1 0,-1 0-6 16,-1-1-2-16,-1 2-3 0,-5-7-8 0,7 5-6 0,-7-5-9 15,0 0-11-15,7 6-17 0,-7-6-22 16,0 0-28-16,0 0-27 0,0 0-52 0,0 0-136 0,0 0-396 16,0 0 112-16</inkml:trace>
  <inkml:trace contextRef="#ctx0" brushRef="#br0" timeOffset="87963.546">27862 4710 294 0,'0'0'141'0,"0"0"-34"0,0 0-8 16,-9-4-17-16,9 4-6 0,0 0-6 0,0 0-1 0,0 0-13 15,0 0-1-15,0 0-5 0,0 0-10 16,0 0-2-16,0 0-7 0,-11-3-4 0,11 3-1 0,0 0 3 16,0 0 0-16,0 0-3 0,0 0-7 0,0 0-4 15,0 0 3-15,0 0 3 0,0 0 6 0,-11-3-2 16,11 3 9-16,0 0-1 0,0 0 6 0,0 0 1 16,0 0 7-16,-8-1 0 0,8 1-1 0,0 0-4 15,0 0-3-15,0 0 6 0,0 0-4 0,0 0-6 16,-9-2 2-16,9 2-4 0,0 0 3 0,0 0-2 15,0 0 1-15,-10 3-5 0,10-3-2 0,-5 6 2 0,5-6-6 16,-6 7 6-16,6-7-6 0,-6 8-3 0,3-2-1 16,0 1-4-16,3-7 0 0,-4 9-5 0,4-9 4 15,-3 8-7-15,3-8-7 0,-2 7-3 0,2-7-8 16,0 0-13-16,0 0-10 0,0 0-6 16,0 0-1-16,0 0-3 0,0 0 8 0,0 0-4 0,0 0 8 15,0 0 5-15,0 0 4 0,0 0 0 0,0 0 8 16,0 0 8-16,0 0 12 0,0 0 9 0,18-12 4 0,-18 12 3 15,0 0 5-15,2-12 4 0,-2 12 2 0,1-5 1 16,-1 5 4-16,0 0-7 0,0 0 2 0,-1-12-1 16,1 12 2-16,0 0 1 0,0 0-3 0,0 0 1 15,-4-7-2-15,4 7-4 0,0 0-5 0,0 0 2 16,0 0 1-16,0 0-9 0,0 0 3 0,0 0-3 16,0 0 0-16,0 0-2 0,0 0-4 0,0 0-2 15,0 0-2-15,0 0-8 0,0 0-3 0,0 0-4 16,0 0-1-16,0 0-3 0,0 0 3 0,0 0-3 15,0 0 4-15,0 0 1 0,-13-2 1 0,13 2 2 16,0 0 3-16,0 0 3 0,0 0 5 0,0 0 3 0,0 0 4 16,0 0 6-16,0 0 2 0,0 0 1 15,0 0 7-15,0 0 2 0,-5-8 1 0,5 8 2 0,0 0-6 16,0 0 3-16,0 0 0 0,0 0-6 0,0 0 2 16,0 0-1-16,0 0-4 0,0 0-1 0,-13 0 1 15,13 0-3-15,0 0 1 0,0 0 1 0,0 0-5 16,0 0 0-16,0 0 3 0,0 0-6 0,0 0 0 0,-3 15-1 15,3-15-1-15,0 0-8 0,0 0-4 16,13 12-4-16,-13-12-9 0,0 0-3 0,10 3-3 0,-10-3-1 16,0 0 0-16,12 2 4 0,-12-2-1 15,0 0 4-15,13-2 4 0,-13 2 2 0,0 0 3 0,11-5 4 16,-11 5 1-16,0 0 4 0,7-8-2 0,-7 8 2 16,0 0 7-16,6-10 10 0,-6 10-2 0,0 0 0 15,2-8-2-15,-2 8 4 0,0 0-2 0,0 0 1 16,0 0-2-16,1-11 3 0,-1 11-3 0,0 0 2 15,0 0-2-15,0 0-2 0,0 0-2 0,0 0-1 0,0 0-1 16,0 0 3-16,0 0-4 0,0 0 5 0,0 0-9 16,0 0 2-16,0 0 0 0,0 0-1 0,0 0-4 15,0 0-8-15,0 0-8 0,0 0-10 0,0 0-5 16,0 0-6-16,0 0-4 0,7 25 1 0,-7-25-2 16,0 0 7-16,0 0 0 0,7 4 2 0,-7-4 1 15,0 0 5-15,0 0 5 0,0 0 5 0,0 0 7 0,0 0 1 16,0 0 4-16,20-6 7 0,-20 6 7 15,0 0 3-15,0 0 4 0,3-8 4 0,-3 8 1 16,0 0 3-16,0 0-4 0,0 0 2 0,2-11 1 0,-2 11-1 16,0 0 2-16,0 0-3 0,0 0-3 15,0 0 1-15,0 0 1 0,0 0-5 0,0 0 0 0,0 0-3 16,0 0-1-16,0 0 6 0,0 0-8 0,0 0-1 16,0 0 8-16,-20 18-9 0,20-18-3 0,0 0-3 15,0 11-10-15,0-11-13 0,0 0-8 0,0 0-7 16,9 11-9-16,-9-11-4 0,0 0 1 0,8 2-2 15,-8-2 5-15,0 0 1 0,0 0 9 0,0 0 1 0,15-2 1 16,-15 2 4-16,0 0 1 0,0 0 5 0,8-11 3 16,-8 11 3-16,3-11 1 0,-3 11 8 0,0-13 9 15,0 13 0-15,-4-13 4 0,4 13 2 0,-2-10 0 16,2 10 6-16,-6-8 2 0,6 8-1 0,0 0 1 16,-9-7 2-16,9 7 2 0,-14-2 5 0,14 2-8 15,-14 2-1-15,14-2 0 0,-15 2 1 0,15-2-1 0,-13 6-2 16,13-6 3-16,-10 8-5 0,6-5-3 15,4-3 2-15,-7 8-2 0,7-8-3 0,-5 7-1 0,5-7-8 16,0 0-9-16,0 0-10 0,2 13-9 0,-2-13-2 16,0 0-13-16,8 7-2 0,-8-7 3 15,0 0-1-15,0 0 3 0,8 4 6 0,-8-4 3 0,0 0 6 16,0 0 6-16,0 0 5 0,0 0 4 0,0 0 7 16,0 0 6-16,16-10 8 0,-16 10 5 0,0 0 6 15,2-10 4-15,-2 10 7 0,0 0 2 0,2-9 0 16,-2 9 3-16,0 0-2 0,0 0-3 0,0 0 2 0,0 0 2 15,0 0-1-15,0 0-3 0,0 0 0 0,-10-14-5 16,10 14 0-16,0 0-9 0,0 0 3 0,0 0-1 16,0 0 1-16,0 0 0 0,0 0-3 0,0 0-5 15,0 0-1-15,0 0 0 0,0 0-9 0,0 0-13 16,0 0-11-16,0 0-10 0,0 0-7 0,0 0-7 16,0 0 3-16,0 0-5 0,0 0-3 0,7 31 5 15,-7-31 5-15,0 0 6 0,0 0 1 0,0 0 7 0,0 0 5 16,0 0-1-16,0 0 14 0,0 0-6 0,0 0 6 15,0 0 1-15,0 0 6 0,13-23 5 0,-13 23 4 16,0 0 0-16,-9-19 8 0,9 19 0 0,-10-8 8 16,10 8-4-16,-8-10 1 0,8 10 1 0,-8-4 1 15,8 4 0-15,-9-4 1 0,9 4-3 0,0 0 1 16,-13-2-3-16,13 2-1 0,0 0 3 0,0 0-1 16,-14 7-2-16,14-7-2 0,-7 7 6 0,7-7-12 0,-2 8 4 15,2-8-3-15,0 0-11 0,0 0-10 16,8 19-9-16,-8-19-7 0,6 7-11 0,-6-7-5 0,7 5-5 15,-7-5-2-15,7 3 4 0,-7-3 3 16,0 0 4-16,14 3 7 0,-14-3 6 0,0 0 7 16,0 0 9-16,14-3 6 0,-14 3 7 0,0 0 7 0,0 0 2 15,10-6 4-15,-10 6 3 0,0 0 0 0,0 0-3 16,0 0 5-16,4-9-5 0,-4 9 4 0,0 0-1 16,0 0-3-16,0 0 0 0,0 0 2 0,0 0-3 15,0 0 0-15,0 0-2 0,0 0-4 0,0 0 2 0,0 0-6 16,0 0-9-16,0 0-5 0,0 0-9 15,0 0 0-15,0 0-3 0,0 0-2 0,0 0-4 0,0 0 3 16,0 0-2-16,0 0 9 0,0 0 0 0,-2-13 10 16,2 13 1-16,0 0 11 0,0 0 7 0,0 0 9 15,0 0 7-15,2-8 6 0,-2 8 6 0,0 0-4 16,0 0 6-16,0 0-4 0,0 0-1 0,-4-15-8 0,4 15 1 16,-4-9-9-16,4 9-11 0,-6-6-24 0,6 6-54 15,-10-8-85-15,2 4-295 0,8 4-536 16,-18-5 147-16</inkml:trace>
  <inkml:trace contextRef="#ctx0" brushRef="#br0" timeOffset="93799.3444">28033 4495 282 0,'0'0'226'0,"0"0"-40"16,0 0-19-16,0 0-24 0,0 0-18 0,0 0-3 0,6-2-7 16,-6 2 1-16,0 0-3 0,0 0-2 0,0 0-8 15,0 0-9-15,0 0 3 0,0 0-4 0,0 0-5 16,-1 21-3-16,1-21-5 0,-3 12-4 0,3-12 0 15,-3 13-9-15,1-6-7 0,1 0-1 0,1-7-9 16,-3 14-5-16,3-8 0 0,0-6-5 0,-1 11-1 16,1-11-4-16,-2 8-4 0,2-8 0 0,-2 8-6 15,2-8 2-15,-1 8-4 0,1-8-1 0,0 0-2 0,-2 9 2 16,2-9-3-16,0 0 0 0,-2 10-3 0,2-10 1 16,0 0-2-16,-2 6-1 0,2-6 0 0,0 0 2 15,0 0 3-15,0 0 1 0,-2 8 2 0,2-8 0 16,0 0 0-16,0 0-6 0,0 0 0 0,0 0 0 15,0 0-7-15,0 0 4 0,0 0-2 0,0 0-4 16,0 0 0-16,-2-25-3 0,2 25 3 0,2-15-1 16,0 7 0-16,0 1 6 0,-1-2-2 0,-1 9 5 0,3-16 0 15,-3 16 3-15,1-14 1 0,-1 14 4 16,2-14-7-16,-2 14 1 0,3-9 1 0,-3 9 3 16,2-10-6-16,-2 10-3 0,0 0 0 0,4-7 0 15,-4 7-2-15,0 0 0 0,0 0-5 0,0 0 4 0,7-7-3 16,-7 7 4-16,0 0-2 0,0 0-3 0,0 0 0 15,12 4-2-15,-12-4 1 0,11 5 6 0,-3-3-15 16,0 1-2-16,-1-1-5 0,1-1-4 0,0 0-4 16,0 2-1-16,1-3-4 0,1 3 5 0,-10-3-2 15,16-3 3-15,-9 3 3 0,-7 0-3 0,16-3-1 0,-7 2 6 16,-1-2-1-16,0 1 5 0,-1-1-2 0,1 1-1 16,-8 2 3-16,15-5 3 0,-15 5 2 0,11-4-3 15,-11 4 3-15,8-3 2 0,-8 3 2 0,0 0-4 16,11-3 5-16,-11 3-1 0,0 0 1 0,0 0 2 15,0 0 0-15,15 6 1 0,-10-1-1 0,-5-5 2 16,8 11-2-16,-6-4 2 0,2 1 1 0,0 7 0 16,-1-3-4-16,0-1 0 0,1 2 1 0,0 0-19 15,-2-1-33-15,3-1-56 0,-5-11-60 0,9 12-83 16,-9-12-147-16,6 10-473 0,-6-10 131 0</inkml:trace>
  <inkml:trace contextRef="#ctx0" brushRef="#br0" timeOffset="103504.9999">26973 4759 313 0,'0'0'54'0,"5"7"-63"0,-5-7-16 16,0 0-27-16,0 0 11 0</inkml:trace>
  <inkml:trace contextRef="#ctx0" brushRef="#br0" timeOffset="103642.0494">27107 4763 236 0,'12'-6'-5'0,"0"-2"-7"16,-1 5 4-16</inkml:trace>
  <inkml:trace contextRef="#ctx0" brushRef="#br0" timeOffset="103785.6748">27412 4755 309 0,'11'-1'117'16,"-11"1"-47"-16,20-3-38 0,-12 2-45 0,-8 1-36 15,12-1-56-15,-12 1 21 0</inkml:trace>
  <inkml:trace contextRef="#ctx0" brushRef="#br0" timeOffset="103978.5993">27674 4746 225 0,'12'-3'44'16,"-12"3"-40"-16,9-2-16 0,-9 2-11 0,0 0 3 15</inkml:trace>
  <inkml:trace contextRef="#ctx0" brushRef="#br0" timeOffset="105402.5085">27975 5789 366 0,'0'0'163'0,"0"0"-13"16,0 0-25-16,0 10-18 0,0-10-34 0,0 0-36 0,0 0-38 16,0 0-47-16,-1 14-68 0,1-14-136 0,0 0 41 15</inkml:trace>
  <inkml:trace contextRef="#ctx0" brushRef="#br0" timeOffset="105867.3426">27813 4950 396 0,'0'0'301'16,"0"0"-52"-16,0 0-35 0,4-5-28 0,-4 5-25 15,0 0-31-15,0 0-36 0,0 0-35 0,0 0-30 16,0 0-36-16,0 0-35 0,0 0-20 0,0 0-34 0,6-5-113 15,-6 5-247-15,0 0 72 0</inkml:trace>
  <inkml:trace contextRef="#ctx0" brushRef="#br0" timeOffset="105959.7314">27777 5075 218 0,'0'0'85'0,"-2"17"-33"0,2-17-48 15,-1 11-30-15,1-11-26 0,0 0 11 0</inkml:trace>
  <inkml:trace contextRef="#ctx0" brushRef="#br0" timeOffset="106071.8041">27782 5235 245 0,'-4'13'151'16,"4"-13"-35"-16,0 0-26 0,-3 9-35 0,3-9-48 16,0 0-43-16,0 0-30 0,-1 10-76 0,1-10 27 15</inkml:trace>
  <inkml:trace contextRef="#ctx0" brushRef="#br0" timeOffset="106152.3583">27784 5400 213 0,'1'11'-2'0,"-1"-11"-1"15</inkml:trace>
  <inkml:trace contextRef="#ctx0" brushRef="#br0" timeOffset="106288.3518">27799 5511 319 0,'0'0'189'16,"1"10"-40"-16,-1-10-15 0,0 0-38 16,0 0-33-16,0 12-41 0,0-12-37 0,0 0-33 0,0 0-60 15,1 9-124-15,-1-9 39 0</inkml:trace>
  <inkml:trace contextRef="#ctx0" brushRef="#br0" timeOffset="106387.3982">27808 5599 258 0,'0'9'171'16,"0"-9"-26"-16,0 0-21 0,0 13-13 0,0-13-19 0,0 0-13 15,1 13-12-15,-1-13-42 0,0 0-30 16,3 12-38-16,-3-12-81 0,0 0-145 0,2 8 45 0</inkml:trace>
  <inkml:trace contextRef="#ctx0" brushRef="#br0" timeOffset="106504.0859">27810 5799 396 0,'0'0'166'16,"-2"9"-30"-16,2-9-25 0,0 0-21 0,0 0-22 0,1 13-36 15,-1-13-29-15,0 0-25 0,3 8-43 0,-3-8-42 16,0 0-128-16,0 0 41 0</inkml:trace>
  <inkml:trace contextRef="#ctx0" brushRef="#br0" timeOffset="106716.7296">27824 6161 396 0,'0'0'136'0,"3"14"-53"0,-3-14-53 15,0 0-63-15,0 0-31 0,0 0-73 0,0 13 26 16</inkml:trace>
  <inkml:trace contextRef="#ctx0" brushRef="#br0" timeOffset="107071.5555">27814 6469 230 0,'0'0'178'0,"0"0"-47"0,0 0-14 0,2 14-28 16,-2-14-19-16,0 0-22 0,0 0-14 0,0 0-13 16,1 13 0-16,-1-13-4 0,0 0 6 0,0 0-8 15,-1 17 6-15,1-17 6 0,0 0-1 0,0 19 13 16,0-19 6-16,0 15 2 0,0-15 17 0,-1 14 6 0,-1-5-3 15,2-9 6-15,0 12-5 0,0-12-3 16,-2 13-5-16,2-13-7 0,0 0-2 0,1 12-5 0,-1-12-6 16,0 0-3-16,1 13-1 0,-1-13-7 0,0 0-6 15,0 0-11-15,2 14-7 0,-2-14-9 0,0 0-11 16,2 12-14-16,-2-12-12 0,3 11-26 0,-3-11-19 16,2 10-30-16,-2-10-96 0,0 0-253 0,0 0 75 15</inkml:trace>
  <inkml:trace contextRef="#ctx0" brushRef="#br0" timeOffset="109877.7051">26281 4468 385 0,'0'0'185'0,"0"0"-12"0,0 0-10 16,0 0-9-16,0 0-10 0,0 0-12 0,0 0-7 15,0 0-13-15,0 0-5 0,0 0-6 0,0 0-7 16,2 32-9-16,-2-32-6 0,0 17-9 0,-1-9-4 16,0 8-6-16,0-2-4 0,0 1-8 0,-1-1-6 15,0-2-4-15,1 2-4 0,-2 1-2 0,0-3-6 16,4 3 2-16,-3-4-13 0,1 3-24 0,1-2-28 0,-2-2-33 15,2-10-25-15,-1 17-26 0,1-17-33 16,1 13-120-16,-1-13-326 0,0 0 93 0</inkml:trace>
  <inkml:trace contextRef="#ctx0" brushRef="#br0" timeOffset="110343.9474">26429 4671 435 0,'0'0'218'0,"0"0"-25"0,12 9-23 15,-12-9-21-15,0 0-14 0,0 0-14 0,5 8-10 0,-5-8-13 16,0 0-4-16,8 5-6 0,-8-5-12 0,0 0-5 16,6 7-9-16,-6-7-3 0,0 0-8 15,0 0-6-15,8 5-4 0,-8-5-2 0,0 0-7 0,10 0-2 16,-10 0-5-16,0 0 2 0,14 0-6 0,-14 0-2 16,0 0-3-16,11-5-1 0,-11 5-1 0,0 0-3 0,10-7 1 15,-3 2-2-15,-7 5-2 0,10-7 3 16,-10 7-4-16,8-10 8 0,-4 5-5 0,-4 5 2 0,7-11 2 15,-4 5 5-15,-3 6-2 0,1-11 3 0,-1 11 3 16,1-11 1-16,-1 11-4 0,0 0 1 0,-2-16-4 16,2 16 4-16,-7-9-6 0,7 9 4 0,-4-6-5 15,4 6 0-15,-7-7-3 0,7 7 1 0,-10-5-1 0,10 5-4 16,-14-4 1-16,14 4-1 0,-11 0-2 16,11 0-1-16,-17 4-12 0,8 1-20 0,1-2-37 15,-7 7-28-15,4 1-39 0,2 0-55 0,-5-2-128 0,4 4-377 16,-1 0 107-16</inkml:trace>
  <inkml:trace contextRef="#ctx0" brushRef="#br0" timeOffset="112511.4515">27835 7156 273 0,'0'0'148'0,"0"0"-21"0,0 0-15 16,0 0-9-16,9-3-18 0,-9 3-4 16,0 0-6-16,0 0-11 0,0 0-7 0,0 0 3 0,0 0-19 15,0 0 9-15,0 0-6 0,0 0 3 16,0 0-9-16,0 0-1 0,0 0-8 0,0 0 0 0,0 0-16 15,0 0-9-15,0 0-10 0,0 0-10 0,8-1-26 16,-8 1-15-16,0 0-32 0,0 0-76 0,0 0-194 0,0 0 59 16</inkml:trace>
  <inkml:trace contextRef="#ctx0" brushRef="#br0" timeOffset="113163.4215">27795 7183 453 0,'0'0'258'16,"0"0"-26"-16,0 0-21 0,0 0-18 0,0 0-19 15,-11 0-20-15,11 0-16 0,0 0-11 0,0 0-2 16,0 0-10-16,0 0-4 0,0 0-9 0,-7 4-8 15,7-4-2-15,-4 5-13 0,4-5-3 0,0 0-1 16,-6 7-6-16,6-7 4 0,-4 7-7 0,4-7-2 16,-5 6-8-16,5-6-3 0,-4 8-4 0,4-8-1 0,-4 5-14 15,4-5 0-15,0 0-5 0,-2 9 2 0,2-9-1 16,0 0-8-16,-3 7 0 0,3-7 0 0,0 0-1 16,-2 9 1-16,2-9-4 0,0 0-2 0,0 0 3 15,0 0-8-15,1 10-2 0,-1-10 0 0,4 5 1 16,-4-5-2-16,7 6-2 0,-7-6 4 0,12 6-7 15,-5-2 5-15,1 0-6 0,-3-1 4 0,4 0 0 16,-2 0-2-16,-7-3-1 0,13 5 1 0,-5-2-3 16,-8-3 3-16,12 6-4 0,-6-3 1 0,-6-3 0 0,12 4-2 15,-12-4-2-15,10 3 3 0,-10-3-4 0,7 5-7 16,-7-5 0-16,9 1-8 0,-9-1-2 0,8 4-3 16,-8-4-1-16,0 0 0 0,7 0 0 0,-7 0 1 15,0 0-5-15,0 0 7 0,0 0-4 0,15-3 7 16,-15 3-2-16,6-5-1 0,-1 0 1 0,-5 5-1 15,7-8 1-15,-4 4 0 0,2-2-2 0,-1 1 2 16,2-2 2-16,-3 1-4 0,1 0 6 0,2 1-2 16,-2-1 0-16,2 0 7 0,-1 0 1 0,-1 1 5 15,-4 5 3-15,5-9-3 0,-5 9 9 0,6-8 0 0,-4 4 6 16,-2 4 1-16,0 0 1 0,5-7-5 0,-5 7 3 16,0 0 0-16,0 0 2 0,0 0 7 0,0 0 3 15,0 0 7-15,0 0 3 0,0 0 4 0,0 0-6 16,0 0 1-16,-3 30-2 0,4-15 7 0,-5 2-5 0,-1-4-4 15,-1 2-5-15,-1 1-2 0,0-1 1 0,3 0-1 16,-1-1-10-16,1 0-12 0,0-2-19 16,-2 3-26-16,3-3-27 0,-3-1-30 0,6-11-36 0,-4 15-53 15,0-7-213-15,4-8-485 0,-4 12 135 0</inkml:trace>
  <inkml:trace contextRef="#ctx0" brushRef="#br0" timeOffset="119165.4565">29312 2605 246 0,'0'0'300'0,"0"0"-54"0,0 0-21 16,0 0-29-16,-17 14-23 0,16-6-12 0,-2 0-16 15,-2 8-13-15,4-4-21 0,-3 5-3 0,0-3-7 16,0 2-9-16,4 0-8 0,-1 0-8 0,1-2-6 15,-2 1-1-15,2-2-4 0,0-1-9 0,1 2-3 0,-2-4-4 16,1 5-7-16,-1-4 3 0,-1-1-12 16,2-10 1-16,0 13-4 0,0-13 2 0,0 0-4 0,0 14-5 15,0-14 9-15,0 0 4 0,0 0 5 0,0 0 11 16,-2 12-1-16,2-12 3 0,0 0-5 0,0 0-7 16,0 0 2-16,0 0-17 0,0 0 6 0,0 0-7 15,0 0 3-15,0 0-1 0,-18-24-10 0,13 10-4 16,2-1-2-16,-2 0-1 0,0-3-1 0,2 3 0 15,1-3-2-15,-1 1 1 0,0 3 1 0,-2-3-2 0,2 1-2 16,1 1 0-16,0 5 2 0,2 0 5 0,0 10-4 16,-2-15-1-16,2 15-4 0,-1-14 0 0,1 14 1 15,2-10-1-15,-2 10-1 0,0 0 0 16,5-10-3-16,-5 10 3 0,0 0-2 0,14-7-3 0,-14 7 4 16,8-2-4-16,-8 2-1 0,0 0 3 0,12 0 1 15,-12 0-2-15,0 0-2 0,15 2 3 0,-15-2-1 16,0 0-9-16,16 1 3 0,-16-1-6 0,14 2 1 15,-14-2-2-15,13-2-1 0,-13 2-3 0,17-3-4 0,-7 1 0 16,5-1-3-16,-2-4 3 0,3 1 3 0,-4-2 1 16,2 2 2-16,-4-1 2 0,-2 1 2 0,-1 0 3 15,2 0-2-15,-3 3 0 0,-6 3 2 0,10-10 9 16,-10 10-6-16,10-5 0 0,-10 5-1 0,8-2 0 16,-8 2 7-16,0 0-2 0,0 0 6 0,0 0 4 15,19 14 8-15,-16-5-1 0,6 5 2 0,-4 3-2 16,-2 1 1-16,2-1-4 0,-3 3 3 0,2-3-4 15,5 9 2-15,-4-3-2 0,0-6-1 0,-2-1-2 16,0-2-3-16,2-3-13 0,-5-2-22 0,0-9-23 0,7 17-24 16,-7-17-24-16,1 14-23 0,-1-14-20 0,2 15-31 15,-2-15-44-15,0 0-140 0,0 15-428 0,0-15 119 16</inkml:trace>
  <inkml:trace contextRef="#ctx0" brushRef="#br0" timeOffset="122375.974">30308 2418 473 0,'0'0'280'0,"0"0"-32"0,0 0-28 0,4-5-29 16,-4 5-21-16,0 0-20 0,0 0-15 0,0 0-13 0,0 0-13 15,0 0-12-15,0 0-9 0,0 0-5 16,0 0-4-16,0 0-2 0,0 0-5 0,0 0 0 16,0 0-7-16,-10 33 2 0,2-20-8 0,1-1-6 0,-3 5-6 15,-1-3-2-15,3 1-6 0,-2-2 4 16,1-1-10-16,5-1 3 0,-5 1-6 0,5-1 1 0,-3-3-6 16,7-8-2-16,-7 13-3 0,7-13 5 0,-5 8-8 15,5-8-1-15,-4 12 1 0,4-12-3 0,0 0-1 16,0 0-1-16,0 0 1 0,0 0-2 0,6 14-7 15,-6-14 6-15,0 0-6 0,15 3 8 0,-15-3-7 16,12 3 2-16,-12-3-2 0,11 2-1 0,-11-2-4 0,15 1 2 16,-15-1-2-16,17 2 0 0,-17-2 0 15,20 3-1-15,-20-3-2 0,19 0 3 0,-10 1-6 0,-9-1-3 16,17 2-2-16,-17-2-4 0,16 3-2 0,-16-3-1 16,14 1-4-16,-14-1 0 0,0 0-2 15,15 2-1-15,-15-2 2 0,0 0-2 0,12 1 2 0,-12-1-2 16,0 0 1-16,0 0 2 0,0 0-2 0,0 0 4 15,16 2-4-15,-16-2-9 0,0 0-5 0,0 0-6 0,0 0-4 16,0 0-6-16,0 0 1 0,15-4-4 16,-15 4 3-16,0 0-5 0,8-7 9 0,-8 7-5 0,0 0 4 15,12-6 2-15,-12 6 6 0,9-8-1 0,-9 8 4 16,12-6 5-16,-12 6 4 0,11-7-3 0,-11 7 8 16,8-9 2-16,-8 9 5 0,10-8 2 15,-10 8 1-15,9-10 2 0,-9 10 5 0,7-8 6 0,-7 8 9 16,8-7 3-16,-8 7 10 0,7-8 7 0,-7 8 2 15,0 0 9-15,7-10 2 0,-7 10 7 0,0 0 0 16,7-8 6-16,-7 8 1 0,0 0 2 0,0 0 2 0,0 0 1 16,6-9-6-16,-6 9-5 0,0 0-5 0,0 0-4 15,0 0-3-15,0 0 8 0,0 0 7 16,0 0 5-16,0 0 6 0,0 0-5 0,0 0-3 0,-15 46 1 16,9-29-4-16,0 0-6 0,-2 0-2 0,1-1-4 15,-4 9-3-15,1-4-3 0,2-3-5 0,3-4 0 16,-2 1-15-16,-2-1-13 0,7 1-30 0,-3-5-35 15,5-10-37-15,-10 16-46 0,7-9-46 0,3-7-207 16,0 0-481-16,-7 15 133 0</inkml:trace>
  <inkml:trace contextRef="#ctx0" brushRef="#br0" timeOffset="123401.3534">30774 2839 521 0,'0'0'291'0,"0"0"-37"0,5-8-30 15,-5 8-29-15,0 0-23 0,0 0-19 0,0 0-14 16,0 0-7-16,0 0-20 0,0 0-6 0,0 0-18 0,0 0-4 15,0 0-12-15,0 33-7 0,0-33-14 16,-3 16-18-16,4-8-24 0,-1-8-32 0,0 14-38 16,0-14-47-16,-1 17-32 0,1-17-177 0,-2 13-378 0,2-13 107 15</inkml:trace>
  <inkml:trace contextRef="#ctx0" brushRef="#br0" timeOffset="124061.9725">31044 2631 549 0,'0'0'312'0,"0"0"-37"0,0 0-29 0,0 0-30 0,0 0-29 16,0 0-16-16,7-10-23 0,-7 10-15 0,0 0 0 15,0 0-9-15,0 0-2 0,0 0-6 0,0 0-8 16,0 0-12-16,-2 34-5 0,2-19-15 0,0-1-7 16,-1 2-2-16,0 0-10 0,1-1-11 15,-1-1-10-15,1-3-25 0,0 4-32 0,0-15-31 0,0 20-43 0,0-20-38 16,1 17-41-16,-1-17-48 0,4 9-140 16,-4-9-434-16,0 0 121 0</inkml:trace>
  <inkml:trace contextRef="#ctx0" brushRef="#br0" timeOffset="124378.0437">31266 2702 539 0,'3'12'300'0,"-3"-12"-31"0,2 17-28 15,0-8-24-15,2 6-26 0,2-3-17 0,0 2-22 0,-1 1-14 16,1-3-17-16,0 2-10 0,2 0-10 0,-1-1-12 15,3-5-12-15,-3 0-2 0,2-2-13 0,-2 1-5 16,-7-7-7-16,15 10-11 0,-7-6-11 0,-8-4-4 16,17 5-2-16,-17-5-6 0,16 0-5 0,-16 0-4 15,16-4-4-15,-16 4 6 0,14-8-7 0,-8 4-2 0,-6 4 3 16,15-18 0-16,-9 3-2 0,-4 3 2 16,-2-2-2-16,0-2-1 0,-4 1-2 0,0 0 2 15,-2 1-3-15,-1 2 0 0,-4 0-2 0,0 0 4 0,0 3-7 16,-3-2-5-16,-2 3-16 0,0 2-23 0,-3 1-31 15,0 0-34-15,-1 3-38 0,2 2-56 0,-13-3-118 16,8 6-392-16,0 4 109 0</inkml:trace>
  <inkml:trace contextRef="#ctx0" brushRef="#br0" timeOffset="125358.3924">30071 2242 292 0,'0'0'207'0,"0"0"-23"15,-2-15-24-15,2 15-16 0,0 0-13 0,-10-6-3 16,10 6 5-16,0 0-6 0,-17 6 2 0,3 1-3 16,1 4-3-16,-1 0 1 0,-6 14 1 0,2-1 6 0,-3 5-5 15,6 2-7-15,-1 1-4 0,1 1-9 0,-2 1-12 16,6 3-8-16,1-1-7 0,3 0-6 16,2 3-8-16,1 0-12 0,4-1-1 0,6 1-5 0,2-3-17 15,2 1-28-15,3-4-20 0,6 0-37 0,0 0-45 16,2-3-47-16,8-4-54 0,0-5-176 0,7-3-449 15,1 1 125-15</inkml:trace>
  <inkml:trace contextRef="#ctx0" brushRef="#br0" timeOffset="126089.3646">31711 2376 469 0,'0'0'252'15,"0"0"-31"-15,14-5-27 0,-14 5-18 0,0 0-19 16,18 1-14-16,-18-1-8 0,13 5-7 0,-13-5 3 0,18 15-2 15,-5-5-3-15,-1 4-7 0,4 10-10 0,-4 0-7 16,-2 6 0-16,3 2-7 0,-6 2-7 0,3-1-11 16,-4-2-7-16,-4 8-8 0,0-2-8 0,0 1-6 15,-2-2 1-15,-2 0-5 0,0 1-6 0,0-1-5 16,-2-2-4-16,-1 0-3 0,-2-4-16 0,5 1-15 16,-3-3-16-16,-4-1-27 0,3-6-30 0,0-4-36 15,0-2-41-15,-2 0-50 0,3-6-172 0,-1 1-449 0,6-10 125 16</inkml:trace>
  <inkml:trace contextRef="#ctx0" brushRef="#br3" timeOffset="134036.3992">27233 4171 321 0,'0'0'114'16,"0"0"-23"-16,0 0-11 0,0 0 8 0,0 0-13 15,0 0-14-15,0 0-4 0,0 0-17 0,0 0-10 16,0 0 5-16,0 0-6 0,0 0-9 0,16-22-14 16,-16 22 3-16,0 0-10 0,0 0-12 0,0 0-24 15,0 0-85-15,0 0-141 0,0 0 45 0</inkml:trace>
  <inkml:trace contextRef="#ctx0" brushRef="#br3" timeOffset="136696.3986">27201 4131 211 0,'0'0'201'0,"0"0"-40"0,0 0-23 0,0 0-18 16,0 0-24-16,0 0-34 0,0 0-24 0,0 0-43 0,0 0-57 16,0 0-54-16,0 0-133 0,0 0 44 0</inkml:trace>
  <inkml:trace contextRef="#ctx0" brushRef="#br3" timeOffset="136841.6747">27042 4080 308 0,'-13'-3'136'0,"13"3"-48"15,0 0-39-15,-11-3-45 0,11 3-63 0,-9-1-68 16,9 1 23-16</inkml:trace>
  <inkml:trace contextRef="#ctx0" brushRef="#br3" timeOffset="136944.7898">26928 4049 233 0,'0'0'88'0,"-9"-3"-4"0,9 3 0 15,0 0-21-15,0 0-2 0,0 0-11 0,0 0 2 16,0 0-28-16,-12-1-8 0,12 1-20 0,0 0-9 0,0 0-14 16,0 0-50-16,0 0-91 0,0 0 29 0</inkml:trace>
  <inkml:trace contextRef="#ctx0" brushRef="#br3" timeOffset="137155.3905">26898 4039 492 0,'0'0'-4'0,"0"0"41"16,0 0 12-16,0 0 19 0,0 0 8 0,0 0-3 0,0 0 2 15,0 0 5-15,0 0 3 0,0 0 3 0,-11-4 4 16,11 4 3-16,0 0-1 0,0 0 0 0,0 0-1 16,0 0-14-16,0 0-1 0,0 0-9 0,0 0-6 15,0 0-6-15,0 0-7 0,0 0-13 0,0 0-5 16,0 0-8-16,0 0-19 0,0 0-12 0,0 0-5 0,0 0-8 16,0 0-12-16,0 0 0 15,0 0-8-15,0 0 7 0,0 0-1 0,0 0 3 0,0 0 6 0,0 0-10 16,0 0 19-16,0 0-7 0,0 0 3 0,0 0 17 15,0 0-4-15,0 0 5 0,0 0 7 0,0 0-6 0,0 0 7 16,0 0-10-16,44 10 0 0,-44-10-16 16,11 1-20-16,-11-1-30 0,10 1-36 0,-10-1-68 15,0 0-209-15,14 2 62 0</inkml:trace>
  <inkml:trace contextRef="#ctx0" brushRef="#br3" timeOffset="137371.6811">27023 4074 414 0,'0'0'197'0,"0"0"-10"0,8 5-14 0,-8-5-5 15,0 0-19-15,12 4-11 0,-12-4-19 0,8 2-12 16,-8-2-18-16,15 3-22 0,-15-3-26 0,11 3-22 0,-11-3-27 16,12 2-5-16,-12-2-16 0,0 0 3 0,16 3-14 15,-16-3-4-15,8 2-12 0,-8-2 13 0,9 2 8 16,-9-2 10-16,0 0-3 0,12 3 14 0,-12-3-3 16,0 0 21-16,14 2 13 0,-8 2-3 0,-6-4 14 15,0 0 6-15,14 1-4 0,-14-1 5 0,13 2-8 16,-13-2-5-16,10 1-13 0,-10-1-10 0,0 0-24 15,0 0-42-15,13 0-41 0,-13 0-87 0,0 0-228 16,0 0 67-16</inkml:trace>
  <inkml:trace contextRef="#ctx0" brushRef="#br0" timeOffset="147812.4323">27802 4611 241 0,'0'0'173'0,"0"0"-18"0,0 0-10 0,0 0-18 15,0 0-8-15,0 0-8 0,0 0-11 16,0 0-3-16,0 0-12 0,0 0-6 0,0 0-4 0,0 0-1 15,0 0-8-15,0 0-5 0,0 0 0 0,-13-4-7 16,13 4 2-16,0 0-2 0,0 0-4 0,0 0 5 16,0 0-5-16,0 0-4 0,0 0-7 0,0 0 1 15,0 0-2-15,0 0-2 0,0 0-3 0,0 0 5 16,0 0-1-16,0 0-2 0,0 0-2 0,0 0 0 16,0 0 0-16,0 0 1 0,0 0 0 0,0 0 5 15,0 0 1-15,0 0 1 0,0 0-6 0,0 0 1 0,0 0-5 16,-7-6-2-16,7 6-1 0,0 0-3 0,0 0-3 15,0 0 0-15,0 0-3 0,0 0-2 0,0 0-1 16,-9-5-5-16,9 5 4 0,0 0 0 0,0 0-6 16,0 0 4-16,-9-4-3 0,9 4-2 0,0 0 1 15,0 0-1-15,0 0-1 0,-9-6 4 0,9 6-11 16,0 0 12-16,0 0 2 0,0 0-2 0,-6-4 2 16,6 4 4-16,0 0-2 0,0 0 1 0,0 0-1 15,0 0 4-15,-7-7-2 0,7 7 2 0,0 0 1 16,0 0-2-16,0 0-2 0,0 0-1 0,-5-5-1 0,5 5-1 15,0 0 2-15,0 0-2 0,0 0-2 0,0 0 2 16,-8-8-4-16,8 8-3 0,0 0 1 0,0 0 0 16,0 0-1-16,-4-9 2 0,4 9-2 0,0 0 0 15,0 0 1-15,-5-6-3 0,5 6 1 0,0 0-2 16,0 0-3-16,0 0 0 0,-5-9-1 0,5 9 7 16,0 0-3-16,0 0 5 0,0 0 0 0,-4-10 1 0,4 10-6 15,0 0 2-15,0 0-1 0,-5-7 1 0,5 7-2 16,0 0 2-16,-4-9 0 0,4 9-3 15,0 0 2-15,-4-8 0 0,4 8-3 0,0 0 0 0,-4-9 4 16,4 9-2-16,0 0-1 0,-5-9 1 0,5 9 0 16,0 0-1-16,-5-9 1 0,5 9-2 0,0 0 3 15,-6-9 3-15,6 9-1 0,-4-5-7 0,4 5 3 16,0 0-3-16,-8-10 2 0,8 10 0 0,0 0-3 0,-7-10 2 16,7 10 0-16,0 0 6 0,-6-7-6 15,6 7-3-15,-4-5 5 0,4 5 1 0,0 0-2 0,-6-9-4 16,6 9-2-16,-6-6 3 0,6 6 2 0,0 0 0 15,-7-10 1-15,7 10 4 0,-5-6-4 0,5 6 1 16,0 0 5-16,-6-7 2 0,6 7-8 0,0 0 3 16,-6-5 3-16,6 5 0 0,0 0-2 0,-6-9-1 15,6 9-2-15,0 0-3 0,-4-11 2 0,4 11-4 0,-3-7 4 16,3 7 1-16,0 0 1 0,-5-11 0 16,5 11-6-16,-4-11 8 0,4 11-3 0,-4-9-3 0,4 9 2 15,-4-8 1-15,4 8-4 0,-6-6 7 0,6 6-5 16,0 0-1-16,-4-12-5 0,4 12 9 0,-4-6-2 15,4 6 0-15,0 0-2 0,-5-11-1 0,5 11 2 16,-4-9 2-16,4 9-5 0,-3-8 1 0,3 8-5 16,-5-9 6-16,5 9-2 0,0 0 5 0,-6-8-1 15,6 8 1-15,-5-8-3 0,5 8 3 0,-6-7-5 16,6 7 1-16,-6-9 2 0,6 9-1 0,-6-5-3 0,6 5 5 16,-7-8-1-16,7 8 2 0,0 0-6 0,-6-10 5 15,6 10 0-15,-5-7-4 0,5 7 5 0,-6-7-4 16,6 7 1-16,-7-9-1 0,7 9 0 0,-7-5-2 15,7 5 3-15,0 0 0 0,-7-10 0 0,7 10 1 16,-5-5-4-16,5 5 6 0,0 0-3 0,-8-11 0 16,8 11 1-16,-7-7 0 0,7 7-1 0,-5-8 2 15,5 8 0-15,-9-10-1 0,9 10-4 0,-5-6 4 0,5 6 3 16,-5-8-7-16,5 8 2 0,-6-6 0 0,6 6 0 16,0 0 2-16,-11-11 0 0,11 11-1 0,-7-8 0 15,7 8 1-15,-6-7-1 0,6 7 1 0,-6-7-1 16,6 7-7-16,-6-6 9 0,6 6-6 0,-5-8 8 15,5 8-7-15,0 0-1 0,-8-9 6 0,8 9-3 16,-7-9 6-16,7 9-7 0,-7-7 2 0,7 7 2 16,-5-7 1-16,5 7 1 0,-6-10-3 0,6 10-2 15,-7-11-1-15,7 11 2 0,-5-9 1 0,5 9 0 0,-6-9-2 16,6 9 1-16,-7-8 0 0,7 8 1 0,-5-9-2 16,5 9-2-16,-6-5 4 0,6 5-3 0,-5-7 3 15,5 7 1-15,0 0-2 0,-4-10 1 0,4 10 3 16,0 0 2-16,-9-9-9 0,9 9 4 0,-4-6-1 15,4 6 2-15,-5-7 1 0,5 7-2 0,-5-7-2 16,5 7 2-16,0 0 1 0,-7-9-4 0,5 3 5 16,2 6 1-16,0 0-11 0,-8-9 12 0,8 9-3 15,0 0 2-15,-6-9-4 0,6 9 0 0,0 0 0 0,-5-7 0 16,5 7 0-16,0 0-3 0,-5-8-6 0,5 8 9 16,0 0 5-16,0 0-5 0,-5-10-1 0,5 10 1 15,-2-4 2-15,2 4-2 0,0 0-1 0,-6-8 2 16,6 8-11-16,0 0 14 0,-6-10-1 0,6 10-5 15,0 0 6-15,-4-10-4 0,4 10 4 0,-3-6-1 16,3 6 1-16,0 0-6 0,-5-7 0 0,5 7-5 16,-3-5 10-16,3 5 0 0,0 0-2 0,-4-8-2 0,4 8-4 15,0 0-3-15,-5-9-6 0,5 9 9 0,-3-7-5 16,3 7 1-16,-3-6-1 0,3 6 2 0,-4-8 1 16,4 8 8-16,-3-7-7 0,3 7 7 0,-4-6-8 15,4 6 1-15,-3-8 4 0,3 8-2 0,-3-7 3 16,3 7-5-16,-5-8 4 0,5 8-2 0,-4-6 4 15,4 6-5-15,-3-8 4 0,3 8 2 0,0 0-1 16,-4-9-4-16,4 9 1 0,-2-7 3 0,2 7 0 16,-3-8-5-16,3 8 4 0,-2-5 2 0,2 5-3 15,0 0-1-15,-4-12 0 0,4 12 0 0,-3-5 2 16,3 5 0-16,-2-7-2 0,2 7 4 0,0 0-3 0,-4-8 3 16,4 8-1-16,-3-7 0 0,3 7-1 0,0 0 1 15,-3-8-2-15,3 8 2 0,0 0-1 0,-3-8 1 16,3 8 1-16,0 0-3 0,-5-10 2 0,5 10 0 15,0 0-2-15,0 0 0 0,-3-10 1 0,3 10 4 16,0 0-3-16,0 0 0 0,-3-8-1 16,3 8 1-16,0 0-2 0,0 0 7 0,0 0-5 0,-3-10-2 0,3 10 4 15,0 0-3-15,0 0 2 0,0 0-3 0,-3-8 2 16,3 8 0-16,0 0 0 0,0 0 2 16,0 0-2-16,0 0-5 0,-5-11 3 0,5 11 6 0,0 0-6 15,0 0 3-15,0 0-3 0,0 0 3 0,-3-9 0 16,3 9 0-16,0 0 0 0,0 0-2 0,0 0 0 15,0 0 2-15,0 0-7 0,0 0 13 0,0 0-9 16,0 0 2-16,0 0-4 0,-3-8 2 0,3 8 1 0,0 0-4 16,0 0-6-16,0 0-1 0,0 0-10 0,0 0-7 15,0 0-13-15,0 0-17 0,0 0-21 0,0 0-31 16,0 0-37-16,-4-8-46 0,4 8-206 0,0 0-479 16,0 0 133-16</inkml:trace>
  <inkml:trace contextRef="#ctx0" brushRef="#br3" timeOffset="156365.2192">27029 4085 221 0,'0'0'193'0,"0"0"-24"0,0 0-19 0,0 0-11 0,0 0-17 15,0 0-7-15,0 0-7 0,0 0-12 16,0 0-10-16,0 0-7 0,0 0-6 0,0 0-13 0,0 0-4 16,0 0-5-16,0 0-9 0,0 0-17 0,0 0-13 15,0 0-20-15,0 0-12 0,0 0-9 0,0 0-21 16,0 0-8-16,0 0-10 0,19 4-21 0,-19-4-8 15,0 0-78-15,0 0-207 0,9-1 63 0</inkml:trace>
  <inkml:trace contextRef="#ctx0" brushRef="#br3" timeOffset="156671.1652">27066 4091 851 0,'0'0'-21'16,"0"0"41"-16,15 1 20 0,-15-1 2 0,0 0 6 0,13 2 8 15,-13-2-5-15,11 2 1 0,-11-2 1 0,10 2 10 0,-10-2-4 16,11 2 3-16,-11-2-6 0,0 0 6 16,13 0-11-16,-13 0-2 0,11 3-14 0,-11-3 1 0,0 0-3 15,12 0-14-15,-12 0-25 0,0 0 6 0,9 2-20 16,-9-2-7-16,0 0-16 0,0 0-14 0,15 0-13 15,-11 2-12-15,-4-2-3 0,0 0 3 0,10 0 10 16,-10 0 0-16,7 2 13 0,-7-2 23 16,0 0 22-16,0 0 22 0,0 0 17 0,18-2 21 0,-18 2 4 0,0 0 8 15,0 0 1-15,0 0 4 0,11 0-2 16,-11 0 2-16,0 0-19 0,0 0 6 0,17-2-8 0,-17 2-6 16,0 0-1-16,10 0-2 0,-10 0-3 0,0 0-6 15,13-2-7-15,-13 2-1 0,0 0-7 0,11-3 6 16,-11 3-1-16,0 0 2 0,10-4-3 0,-10 4 1 15,0 0-10-15,0 0 1 0,11-1 15 0,-11 1-3 16,0 0 2-16,0 0-3 0,0 0-6 0,9-3-5 16,-9 3-2-16,0 0-6 0,0 0-20 0,0 0-10 15,0 0-19-15,17 1-26 0,-17-1-40 0,0 0-93 0,10-2-248 16,-10 2 71-16</inkml:trace>
  <inkml:trace contextRef="#ctx0" brushRef="#br3" timeOffset="158011.5353">27340 4019 350 0,'0'0'168'0,"0"0"-12"0,0 0-17 16,0 0-13-16,0 0-9 0,0 0-13 0,0 0-7 15,0 0-9-15,0 0-2 0,0 0-8 0,0 0-11 0,0 0-4 16,0 0 0-16,0 0-8 0,0 0-11 16,0 0 1-16,0 0-9 0,0 0-1 0,0 0-3 0,0 0-3 15,0 0-5-15,0 0 1 0,0 0-3 0,0 0-14 16,0 0 10-16,0 0-1 0,0 0 0 0,0 0-4 16,0 0-6-16,13 23 7 0,-13-23 6 0,0 0 2 15,0 0 2-15,0 0 2 0,0 0 6 0,0 0 1 16,0 0 9-16,17-4 2 0,-17 4 3 0,0 0 10 15,0 0-2-15,0 0-5 0,0 0-2 0,0 0-7 16,4-6-5-16,-4 6-2 0,0 0-5 0,0 0 0 16,0 0-1-16,0 0-4 0,0 0-2 0,0 0-2 0,0 0-3 15,0 0-3-15,0 0-4 0,0 0 4 0,0 0-6 16,-21 14 1-16,21-14-6 0,-5 6-3 0,5-6 2 16,-5 7-8-16,5-7-3 0,0 0-9 0,-3 12-5 15,3-12-1-15,0 0-8 0,0 0-1 0,0 0-4 16,0 0 4-16,6 13 2 0,-6-13-3 0,0 0 0 0,10 3 4 15,-10-3 3-15,0 0 3 0,14-2 5 16,-14 2 6-16,0 0 6 0,0 0 3 0,17-4 11 0,-17 4 5 16,8-5 5-16,-8 5 8 0,0 0 8 0,8-8 4 15,-8 8 1-15,2-6-1 0,-2 6-1 0,2-7-2 16,-2 7-3-16,0 0-2 0,0 0 1 0,0 0-4 16,0 0-6-16,-7-10 5 0,7 10-4 0,0 0-2 15,-10-3-9-15,10 3 8 0,0 0-5 0,0 0 3 16,0 0-5-16,-17 8-5 0,17-8 3 0,0 0-1 15,-11 9-7-15,11-9-3 0,-5 5-4 0,5-5-8 0,0 0-10 16,-2 10-9-16,2-10-8 0,0 0-5 16,0 0-4-16,0 0-2 0,0 0 7 0,0 0-4 0,0 0-1 15,0 0 7-15,0 0 6 0,8 11 2 0,-8-11 5 16,0 0 3-16,0 0 9 0,0 0 11 0,0 0 8 16,0 0 5-16,0 0 4 0,0 0 8 0,0 0 6 15,19-17 4-15,-19 17 3 0,2-5 1 0,-2 5-2 16,0 0 0-16,0 0-4 0,0 0-4 0,0 0 5 0,0 0-2 15,0 0-1-15,-9-16-3 0,9 16-3 16,0 0 0-16,0 0-4 0,0 0-1 0,-15 0 0 0,15 0-2 16,0 0 2-16,-16 13 1 0,12-8-7 0,4-5 4 15,-11 11-2-15,8-6-5 0,3-5-9 0,-7 7-7 16,7-7-4-16,-4 12-9 0,4-12-10 0,-2 10-8 16,2-10-9-16,0 0-2 0,0 11-11 0,0-11 4 0,0 0 4 15,0 0 6-15,0 0 0 0,6 8 8 16,-6-8 6-16,0 0 0 0,0 0 11 0,0 0 7 0,0 0 15 15,0 0 6-15,0 0 11 0,0 0 3 0,0 0 7 16,0 0 1-16,0 0 5 0,18-15 8 0,-18 15-2 16,0 0-4-16,0 0 2 0,2-9-1 0,-2 9-3 15,0 0-2-15,0 0-3 0,0 0-4 0,0 0 2 16,0 0-5-16,0 0 0 0,0 0 0 0,0 0-4 16,0 0-1-16,0 0-3 0,-18-9 2 0,18 9-1 15,0 0-3-15,0 0-3 0,0 0-13 0,0 0-7 0,0 0 0 16,-12 16-12-16,12-16-8 0,0 0-9 0,0 0-9 15,0 0-6-15,0 0-1 0,0 0-7 0,0 0 5 16,0 0 5-16,0 0 3 0,0 0 4 0,21 8 11 16,-21-8 4-16,0 0 5 0,18-10 11 0,-18 10 7 15,11-7 13-15,-5 4 11 0,2-2 6 0,-8 5 12 16,8-11 4-16,-3 5 5 0,-5 6 2 0,6-11 7 0,-4 6-2 16,-2 5 2-16,3-7-4 0,-3 7-11 0,0 0 3 15,1-9-3-15,-1 9-4 0,0 0-6 16,0 0-1-16,-6-11-2 0,6 11-10 0,0 0-4 0,0 0-17 15,-12-5-20-15,12 5-22 0,0 0-24 0,-13-2-29 16,13 2-55-16,0 0-127 0,0 0-344 0,-21 2 98 16</inkml:trace>
  <inkml:trace contextRef="#ctx0" brushRef="#br3" timeOffset="158510.7422">27277 4082 303 0,'0'0'206'0,"0"0"-25"0,-18 18-29 15,18-18-13-15,0 0-19 0,0 0-12 0,-2 12-9 16,2-12-17-16,0 0-6 0,0 0-5 0,0 0-5 16,6 15-14-16,-6-15-5 0,0 0-6 0,0 0 0 0,9 5-4 15,-9-5-4-15,0 0-2 0,12 2 8 16,-12-2-7-16,0 0 4 0,0 0 2 0,14 0-2 0,-14 0 6 15,0 0 11-15,0 0 5 0,13-9 1 0,-13 9-2 16,0 0 0-16,6-8-2 0,-6 8 2 0,3-5-1 16,-3 5 2-16,2-7-1 0,-2 7-7 0,0 0-5 15,0 0-3-15,3-7-3 0,-3 7-9 0,0 0-2 16,0 0-1-16,0 0-6 0,0 0-1 0,0 0 0 0,0 0-3 16,0 0 2-16,-11-11-8 0,11 11-8 0,0 0 0 15,0 0-4-15,0 0-10 0,0 0-5 0,-14 1-9 16,14-1-4-16,0 0-2 0,0 0-4 0,0 0-13 15,0 0-10-15,0 0-15 0,0 0-15 0,0 0-24 16,-12-3-48-16,12 3-156 0,0 0-377 0,0 0 108 16</inkml:trace>
  <inkml:trace contextRef="#ctx0" brushRef="#br3" timeOffset="158997.6525">27340 4149 268 0,'0'0'233'0,"0"0"-39"0,0 0-25 0,0 0-32 0,0 0-25 16,0 0-21-16,0 0-22 0,0 0-24 0,0 0-25 15,0 0-39-15,0 0-43 0,0 0-96 0,0 0-184 16,0 0 55-16</inkml:trace>
  <inkml:trace contextRef="#ctx0" brushRef="#br3" timeOffset="159210.4319">27270 4275 236 0,'0'0'46'0,"-4"12"2"0,4-12 18 16,-2 9 4-16,2-9 7 0,-3 10-1 0,3-10-7 15,-2 10 4-15,2-10-4 0,-2 11-6 0,2-11-9 0,-3 9 0 16,3-9-8-16,0 0-15 0,-2 13 14 0,2-13-21 16,-2 8-19-16,2-8-20 0,0 0-19 0,-2 14-32 15,2-14-60-15,-1 7-147 0,1-7 46 0</inkml:trace>
  <inkml:trace contextRef="#ctx0" brushRef="#br3" timeOffset="159397.727">27192 4593 271 0,'-2'9'113'0,"2"-9"-17"0,0 0-16 0,-1 14-7 16,1-14-8-16,0 0-24 0,0 12-23 0,0-12-25 16,0 0-38-16,0 7-33 0,0-7-88 0,0 0 29 0</inkml:trace>
  <inkml:trace contextRef="#ctx0" brushRef="#br3" timeOffset="159747.6357">27125 4937 286 0,'-6'17'114'16,"6"-17"-19"-16,-5 9-9 0,5-9-7 0,-3 10-5 15,3-10-13-15,0 0-1 0,-4 11-13 0,4-11-10 16,0 0-11-16,0 0-17 0,-3 14-27 0,3-14-20 15,-2 7-25-15,2-7-37 0,0 0-115 0,0 0 37 16</inkml:trace>
  <inkml:trace contextRef="#ctx0" brushRef="#br3" timeOffset="160243.3605">27240 4524 246 0,'-3'14'44'0,"0"-5"-34"15,-2-1-26-15,3 1-18 0,0-2 9 0</inkml:trace>
  <inkml:trace contextRef="#ctx0" brushRef="#br3" timeOffset="160471.1185">27136 4890 228 0,'0'0'241'16,"-2"11"-42"-16,2-11-33 0,-2 12-19 0,2-12-18 15,0 0-19-15,-1 12-21 0,1-12-15 0,0 0-29 16,0 12-17-16,0-12-18 0,0 0-20 0,0 0-16 16,-2 16-7-16,2-16 3 0,0 0-7 0,-3 12 3 0,3-12-7 15,-5 10 11-15,5-10-3 0,-4 13 6 0,4-13 10 16,-5 12-6-16,5-12 3 0,-4 17 2 0,4-17 2 16,-3 15-3-16,1-7-1 0,2-8-2 0,-3 16-8 15,1-1 8-15,0-6-20 0,1 0-17 0,1-9-40 16,-3 15-117-16,1-7 36 0</inkml:trace>
  <inkml:trace contextRef="#ctx0" brushRef="#br3" timeOffset="160566.181">27085 5134 277 0,'0'0'28'16,"-5"16"26"-16,5-16 17 0,-5 14 2 0,5-14 7 0,-5 12-19 16,5-12 0-16,-3 15 10 0,3-15-17 15,-6 10-5-15,6-10-6 0,-2 15-2 0,2-15-20 0,-3 12-11 16,3-12-27-16,-2 13-10 0,2-13-33 0,-2 12-44 16,2-12-123-16,0 0 40 0</inkml:trace>
  <inkml:trace contextRef="#ctx0" brushRef="#br3" timeOffset="160652.3737">27015 5416 289 0,'0'0'64'0,"-1"13"-26"16,1-13-21-16,0 0-20 0,-2 15-30 0,2-15-36 0,-2 9 14 15</inkml:trace>
  <inkml:trace contextRef="#ctx0" brushRef="#br3" timeOffset="160758.6619">26995 5525 308 0,'0'0'119'16,"0"0"-13"-16,-1 15-5 0,1-15-17 0,0 0-24 15,0 0-10-15,-1 19-30 0,1-19-20 0,-2 8-24 16,2-8-29-16,-2 7-34 0,2-7-101 0,0 0 33 0</inkml:trace>
  <inkml:trace contextRef="#ctx0" brushRef="#br3" timeOffset="160847.141">26965 5713 208 0,'0'0'65'0,"0"13"-30"0,0-13-35 16,0 0-18-16,-1 8-17 0,1-8 6 0</inkml:trace>
  <inkml:trace contextRef="#ctx0" brushRef="#br3" timeOffset="161049.0368">26956 5870 261 0,'0'0'133'15,"2"11"-22"-15,-2-11-7 0,0 0-19 0,0 0 1 0,2 12-22 16,-2-12 7-16,0 0-1 0,0 0-3 15,1 13-4-15,-1-13-1 0,0 0-5 0,0 0-1 0,0 0-5 16,-3 19-3-16,3-19-7 0,0 0-5 0,-3 12-8 16,3-12-3-16,0 0-16 0,-3 9-8 15,3-9-15-15,0 0-19 0,0 0-28 0,-1 15-28 0,1-15-79 16,0 0-200-16,0 0 61 0</inkml:trace>
  <inkml:trace contextRef="#ctx0" brushRef="#br3" timeOffset="161577.7654">27076 5393 316 0,'0'0'126'0,"-3"16"-26"0,3-16-29 0,-3 14-9 16,3-14-20-16,-4 13-13 0,4-13-13 0,-5 13-12 16,5-13-23-16,-4 14-23 0,2-7-36 0,2-7-88 15,-4 14 29-15</inkml:trace>
  <inkml:trace contextRef="#ctx0" brushRef="#br3" timeOffset="162389.2792">27005 5651 277 0,'-2'12'114'15,"2"-12"-15"-15,0 0-10 0,0 0-20 0,-4 12-10 16,4-12-21-16,0 0-14 0,0 0-11 0,-2 12-12 16,2-12-8-16,0 0 6 0,-2 13 0 0,2-13 1 15,-1 15 2-15,1-15 2 0,0 0 3 0,0 21 9 16,0-21 11-16,-1 14 7 0,1-14-11 0,-2 15 10 15,2-15 7-15,-1 16-1 0,1-16 1 0,-2 15-17 16,2-15-2-16,-1 13 5 0,1-13 6 0,0 0-30 16,2 16-5-16,-2-16-11 0,0 0-21 0,0 12-6 0,0-12-4 15,1 8-7-15,-1-8 3 0,1 12 5 0,-1-12 4 16,0 0 12-16,3 19 18 0,-3-19 18 0,0 15 6 16,0-15 16-16,-1 12 9 0,1-12 13 0,1 13 10 15,-1-13 8-15,0 0-4 0,1 16 7 0,-1-16-8 16,-1 14-9-16,1-14-6 0,0 0-6 0,1 13-4 15,-1-13-16-15,0 0-7 0,2 12-21 0,-2-12-14 0,0 0-13 16,2 12-15-16,-2-12-1 0,0 0-4 0,2 12-1 16,-2-12 7-16,0 0 3 0,0 15 2 0,0-15 15 15,2 14 2-15,-2-14 30 0,2 12 0 0,-2-12 7 16,0 14 13-16,0-14 6 0,1 16 5 0,-1-16 17 16,0 13-8-16,0-13-2 0,1 12-6 0,-1-12 0 15,1 12 0-15,-1-12-5 0,0 0-6 0,2 16-6 16,-2-16-4-16,0 0 2 0,1 13-5 0,-1-13-5 15,3 11-3-15,-3-11-6 0,0 0 2 0,3 14-3 16,-3-14-7-16,0 0 7 0,2 12 0 0,-2-12-2 0,4 11 0 16,-4-11 2-16,0 0 2 0,1 14 0 15,-1-14 5-15,3 12 4 0,-3-12 1 0,0 14-1 0,0-14 0 16,0 0-5-16,1 16 2 0,-1-16-2 0,0 0 1 16,0 14 2-16,0-14-5 0,1 11 1 0,-1-11 0 15,0 0-7-15,0 0 1 0,-1 17-2 0,1-17 0 16,0 0 5-16,0 13-7 0,0-13 5 0,0 0-2 15,0 0 2-15,0 18-1 0,0-18 0 0,-3 13 5 0,3-13 1 16,-1 14-7-16,1-14 10 0,-3 14-4 0,3-14 0 16,0 12-7-16,0-12-3 0,0 0-20 15,-3 17-11-15,3-17-11 0,0 0-13 0,-2 14-7 0,2-14-5 16,1 13-3-16,-1-13 1 0,0 15 10 0,0-15 10 16,0 0 24-16,-3 21 19 0,3-21 19 0,-2 15 23 15,2-15 16-15,-2 17 21 0,2-17 15 0,-1 14 14 16,1-14 6-16,-1 15 6 0,1-15-3 0,-2 12 3 15,2-12-5-15,-2 11-7 0,2-11-6 0,0 0-4 16,0 0-9-16,-1 17-10 0,1-17-4 0,0 0-4 0,0 0-8 16,2 16-4-16,-2-16-7 0,0 0-1 15,0 14-5-15,0-14-3 0,-1 14-1 0,1-14-6 0,1 14-1 16,-1-14-3-16,-1 14 1 0,1-14-6 0,0 14 0 16,0-14-3-16,1 16-7 0,-1-16-5 0,1 13-7 15,-1-13-3-15,3 15-4 0,-3-15-9 0,2 12 0 16,-2-12-14-16,0 0-9 0,2 14-8 0,-2-14-18 0,0 0-14 15,2 12-22-15,-2-12-5 0,0 0-7 0,0 0-5 16,2 14-9-16,-2-14-5 0,0 0-93 16,0 0-274-16,-3 14 80 0</inkml:trace>
  <inkml:trace contextRef="#ctx0" brushRef="#br3" timeOffset="163939.0042">26968 7246 317 0,'0'0'160'0,"0"0"-32"0,0 0-6 0,0 0-32 16,0 0 8-16,0 0-18 0,0 0-5 0,0 0-9 15,0 0 2-15,0 0-8 0,0 0 4 0,0 0-2 16,0 0-5-16,0 0 0 0,-19-5 3 0,19 5-3 16,0 0 3-16,0 0 5 0,0 0-3 0,0 0 0 15,0 0 4-15,0 0-2 0,0 0 2 0,0 0 2 0,0 0 2 16,0 0 0-16,0 0-1 0,0 0 6 0,0 0 1 16,0 0-4-16,0 0-3 0,0 0-3 0,0 0-9 15,0 0-3-15,0 0-9 0,0 0-4 0,0 0 0 16,0 0-8-16,0 0-2 0,24-5-5 0,-24 5-3 15,14-4-1-15,-7 4-5 0,-7 0-1 0,16-2 0 16,-8 0-3-16,-8 2-2 0,16 0 0 0,-16 0-2 0,14 1-2 16,-14-1 2-16,10 1-5 0,-10-1 0 0,9 4-2 15,-9-4-2-15,8 9 2 0,-8-9-3 16,0 0 0-16,2 13-1 0,-2-13 2 0,-4 16 0 0,4-16-1 16,-10 21 0-16,-1-9-2 0,2 1 2 0,-3-2 4 15,2 2-1-15,2-2 3 0,0-1-1 0,-1-2 4 16,4 0 1-16,-1-1 5 0,6-7 4 0,-8 14 3 15,8-14-2-15,-7 10 3 0,7-10 1 0,-1 10-2 0,1-10-1 16,0 0 3-16,7 16-4 0,-7-16-1 16,9 9-1-16,-9-9-1 0,12 4-5 0,-12-4 0 0,12 9-7 15,-12-9-12-15,8 3-18 0,-8-3-22 0,0 0-35 16,0 0-38-16,0 0-45 0,7 11-63 16,-7-11-150-16,0 0-455 0,0 0 127 0</inkml:trace>
  <inkml:trace contextRef="#ctx0" brushRef="#br3" timeOffset="165173.597">27423 3759 297 0,'0'0'300'0,"3"-7"-51"15,-3 7-36-15,0 0-26 0,0 0-16 0,0 0-16 16,0 0-17-16,0 0-6 0,0 0-14 0,0 0-11 16,0 0-13-16,11 26-3 0,-9-19-7 0,-2-7-6 15,0 18-3-15,-1-1-5 0,1-6-5 0,0-11-6 16,-4 27-3-16,2-15-6 0,1-2-5 0,1-10-5 0,-5 16 1 15,5-16-3-15,-5 13-5 0,5-13-1 16,-2 15-6-16,2-15 0 0,-4 11-3 0,4-11-1 0,-2 12-2 16,2-12-2-16,0 0 6 0,-3 10 7 0,3-10-1 15,0 0-5-15,0 0-8 0,0 0-5 0,0 0-8 16,0 0-5-16,0 0-9 0,0 0 1 0,0 0-6 16,0 0-1-16,8-33 2 0,-5 18 1 0,-2 1-1 15,3-1 2-15,0-1 3 0,0 1 3 0,-1 0 5 0,-1 3 5 16,-1 3 4-16,1 1 9 0,-2 8 3 15,4-14 7-15,-4 14-5 0,2-11-2 0,-2 11-1 0,4-9 0 16,-4 9-5-16,0 0 0 0,3-8-3 16,-3 8-1-16,0 0-2 0,0 0 0 0,0 0-2 0,0 0 5 15,14 0-5-15,-14 0 1 0,0 0-1 0,13 8-3 16,-13-8 4-16,11 9-2 0,-5-4-1 0,-6-5-5 16,12 11 3-16,-6-5 3 0,-6-6 0 0,10 9-3 15,-10-9-3-15,12 9 2 0,-12-9-1 0,8 7 0 0,-8-7-2 16,10 3-2-16,-10-3-4 0,11 0-2 15,-11 0 0-15,0 0-1 0,20-3-1 0,-14-2 2 16,-6 5-6-16,10-6-3 0,-4 1 0 0,-6 5-3 0,8-13-1 16,-6 4-11-16,1 2-11 0,-3 7-14 0,5-16-21 15,-5 16-24-15,2-19-31 0,0 11-28 0,-1-1-198 16,-1 9-431-16,-2-25 121 0</inkml:trace>
  <inkml:trace contextRef="#ctx0" brushRef="#br3" timeOffset="167618.0562">26319 3814 228 0,'0'0'273'16,"0"0"-48"-16,0 0-40 0,0 0-15 0,0 0-19 16,0 0-24-16,0 0-11 0,0 0-9 0,0 0-6 0,0 0-6 15,0 0-3-15,0 0-2 0,0 0-8 16,3 32-6-16,-5-16-9 0,-1-3-1 0,1 1-12 0,-3 1-5 16,4-1-4-16,-2 2-5 0,-2 0-4 0,3-3-3 15,-2-1-6-15,2 3-8 0,-2-4-15 0,4-11-19 16,-4 17-22-16,2-10-31 0,2-7-30 15,-5 14-21-15,5-14-46 0,-3 13-107 0,3-13-324 16,0 0 92-16</inkml:trace>
  <inkml:trace contextRef="#ctx0" brushRef="#br3" timeOffset="172447.2028">26503 3837 289 0,'0'0'99'0,"0"0"5"0,0 0-1 16,0 0-10-16,0 0-5 0,0 0-5 0,0 0-15 16,0 0 9-16,0 0-9 0,0 0-8 0,0 0-6 0,0 0 10 15,0 0-13-15,0 0 0 0,0 0-3 16,0 0-2-16,0 0-9 0,0 0 6 0,0 0-3 0,0 0 1 16,0 0 0-16,0 0 0 0,0 0 1 0,0 0-5 15,0 0 2-15,0 0-4 0,0 0 2 0,0 0-4 16,0 0-1-16,0 0 4 0,0 0-6 0,0 0 0 15,0 0-1-15,0 0-2 0,0 0-2 0,0 0-3 16,0 0 2-16,0 0-3 0,0 0-4 0,0 0 1 16,0 0-3-16,0 0-4 0,0 0 1 0,0 0-2 15,0 0 2-15,0 0-1 0,0 0 1 0,0 0-3 16,0 0-1-16,0 0 3 0,0 0-2 0,0 0-1 16,0 0-5-16,0 0 1 0,0 0 0 0,0 0 0 0,0 0-3 15,0 0 2-15,0 0-1 0,0 0 1 0,0 0 0 16,0 0 0-16,0 0 1 0,0 0 1 0,0 0-3 15,0 0 1-15,0 0-4 0,0 0 5 0,0 0-4 16,0 0 2-16,0 0 1 0,0 0-1 0,0 0 2 16,0 0 1-16,0 0-4 0,0 0 3 0,0 0 3 15,0 0-10-15,0 0 10 0,0 0-1 0,0 0 0 16,0 0 0-16,0 0 0 0,0 0-1 0,0 0 1 0,0 0-1 16,0 0 1-16,0 0 2 0,-7 30-6 0,7-30 0 15,0 0 2-15,-3 10 0 0,3-10 0 0,0 0-3 16,-4 7-2-16,4-7 3 0,0 0 0 0,0 0 0 15,-2 11 1-15,2-11 1 0,0 0-5 0,0 0 3 16,0 0-2-16,-4 11 1 0,4-11 4 0,0 0-8 0,0 0 9 16,0 0-3-16,0 0-2 0,0 0 3 15,-2 8 2-15,2-8 4 0,0 0 1 0,0 0 4 0,0 0 1 16,0 0 5-16,0 0-3 0,0 0 1 0,0 0 2 16,0 0 5-16,9 7 3 0,-9-7-2 0,0 0-1 15,11 2 0-15,-11-2-5 0,0 0 4 0,0 0-3 16,16 0-4-16,-16 0-1 0,0 0-2 0,15-2 0 15,-15 2-3-15,0 0-3 0,13 0 1 0,-13 0-1 16,0 0 0-16,11 3-1 0,-11-3-1 0,0 0-2 16,9 3-1-16,-9-3 2 0,7 5-3 0,-7-5 2 15,9 3-2-15,-9-3 2 0,10 7-2 0,-10-7-1 16,8 7 1-16,-8-7-1 0,0 0-4 0,6 10 5 0,-6-10-4 16,4 12 5-16,-4-12-2 0,0 14 1 0,0-14 0 15,-4 15 0-15,4-15 3 0,-2 24-2 0,0-14 2 16,0 1-1-16,2-11 0 0,-2 14-1 0,2-14 1 15,-3 9-1-15,3-9 1 0,-5 12 2 0,5-12 0 16,0 0 2-16,-6 11-2 0,6-11 0 0,0 0-1 16,-4 9 0-16,4-9-3 0,0 0-4 0,-13 5-10 15,13-5-14-15,0 0-10 0,0 0-19 0,-17 0-18 0,17 0-23 16,0 0-16-16,0 0-19 0,-17-7-6 0,17 7-10 16,-8-10-24-16,3 7-117 0,5 3-344 0,-8-11 98 15</inkml:trace>
  <inkml:trace contextRef="#ctx0" brushRef="#br3" timeOffset="172856.1391">26592 3808 447 0,'0'0'248'0,"0"0"-27"0,0 0-24 0,4-6-20 15,-4 6-13-15,0 0-12 0,0 0-13 16,0 0-6-16,0 0-16 0,0 0-2 0,0 0-15 0,0 0-7 15,0 0-7-15,0 0-12 0,0 0-3 0,0 0-12 16,0 0-5-16,0 0-6 0,0 0-1 0,6-5-2 16,-6 5-10-16,0 0-4 0,0 0-1 0,0 0 1 0,0 0-6 15,0 0-1-15,0 0-6 0,0 0 1 16,0 0-5-16,0 0 2 0,0 0-2 0,15 2-2 0,-15-2-6 16,0 0-4-16,0 0-13 0,0 0-17 0,0 0-17 15,16 1-19-15,-16-1-20 0,0 0-26 0,0 0-35 16,0 0-40-16,0 0-136 0,17 2-380 0,-17-2 107 15</inkml:trace>
  <inkml:trace contextRef="#ctx0" brushRef="#br3" timeOffset="181926.8023">29568 3807 359 0,'0'0'304'16,"0"0"-39"-16,0 0-19 0,8 24-29 0,-6-9-20 15,0 14-17-15,4-9-16 0,-4 9-15 16,1-8-15-16,0 8-19 0,0-1-6 0,-1 0-13 0,2 1-12 16,-3-3-9-16,1-6-7 0,-1-5-19 0,1 0-35 15,2-1-48-15,-7-1-50 0,2 0-51 0,5-1-59 16,-4-12-124-16,-3 17-379 0,3-17 107 0</inkml:trace>
  <inkml:trace contextRef="#ctx0" brushRef="#br3" timeOffset="182403.0348">29561 3859 539 0,'2'-13'295'16,"-2"13"-42"-16,1-4-29 0,-1 4-31 0,6-5-22 16,-6 5-22-16,13-12-17 0,-6 8-12 0,2 0-11 15,-1 0-9-15,2 0-11 0,-10 4-7 0,16-4-9 0,-8 1-9 16,-8 3-6-16,14-3-5 0,-14 3-8 0,11 1-4 15,-11-1 1-15,14 6-7 0,-14-6 4 0,9 14-3 16,-5-7-5-16,-4-7-1 0,5 25-7 0,-2-7 0 16,1-3-1-16,-4 13-2 0,-4-11-2 0,3 1-4 15,-1-5 2-15,1-2-3 0,-3 4 1 0,0 0-5 16,-1-4 5-16,1 4-4 0,0-4-3 0,-2-3-1 0,6-8 3 16,-6 16 1-16,2-9 0 0,4-7 0 15,-4 11 0-15,4-11 3 0,-3 12 2 0,3-12-2 0,0 0 0 16,-4 12 0-16,4-12-2 0,0 0-2 15,8 16 1-15,-1-10 1 0,-7-6-4 0,14 10-5 0,-7-6-14 16,-7-4-21-16,13 8-28 0,-13-8-31 0,12 9-31 16,-12-9-43-16,12 8-40 0,-12-8-156 0,9 5-431 15,-9-5 120-15</inkml:trace>
  <inkml:trace contextRef="#ctx0" brushRef="#br3" timeOffset="182994.9601">29898 3995 277 0,'0'0'311'0,"0"0"-51"16,5-8-30-16,-5 8-15 0,0 0-11 0,0 0-8 15,0 0-10-15,0 0-8 0,0 0-13 0,10 29-13 16,-10-29-14-16,5 22-10 0,-2-8-8 0,-2-2-17 16,0 2-10-16,-1-1-13 0,0-13-4 0,2 21-12 15,-2-21-4-15,0 16-2 0,0-16-13 0,0 15 4 16,0-15-10-16,0 14-4 0,0-14-4 0,0 0-5 16,0 14 0-16,0-14-8 0,0 0-3 0,0 0-11 0,0 0 0 15,0 0-4-15,0 0-2 0,0 0 1 0,0 0-6 16,0 0 4-16,0 0-2 0,0 0-5 0,0 0 6 15,0 0 1-15,-7-48-3 0,6 32 5 0,2 0-3 16,-1 0 4-16,-1 1 5 0,1 2 9 0,1 0 4 16,-1 13 1-16,-1-20 0 0,1 20 2 0,1-14-3 15,-1 14-3-15,0 0 8 0,2-12-8 0,-2 12-7 16,0 0 5-16,0 0-3 0,10-4-5 0,-10 4 4 0,0 0-1 16,0 0 2-16,0 0-2 0,25 9 0 15,-25-9 8-15,14 3-10 0,-14-3-9 0,14 7-3 0,-14-7-9 16,15 7-12-16,-8-4-1 0,-7-3-6 0,16 3-10 15,-16-3 4-15,14 0 2 0,-14 0 2 0,18-3 5 16,-18 3 4-16,13-3 3 0,-13 3 1 0,16-5 10 16,-16 5 6-16,9-4 6 0,-9 4 3 0,0 0-1 15,14-2-4-15,-14 2 3 0,0 0 8 0,0 0 11 16,13 6 9-16,-13-6 5 0,9 15 1 0,-2-2 1 0,-4 0 0 16,1 4-2-16,2-3-6 0,-4 2 2 15,2 1-6-15,-3 0-5 0,3-1-2 0,-1 1-17 16,-3-2-24-16,2-1-29 0,2 1-37 0,-3-3-42 0,-1-12-38 15,4 17-48-15,-4-17-195 0,0 0-495 0,11 12 137 16</inkml:trace>
  <inkml:trace contextRef="#ctx0" brushRef="#br3" timeOffset="183347.0475">30469 3974 548 0,'0'0'296'16,"0"0"-31"-16,2-13-34 0,-2 13-27 0,0 0-22 16,0 0-20-16,0 0-10 0,0 0-11 0,0 0-4 15,-16-8-6-15,16 8-12 0,0 0-8 0,0 0-14 16,0 0-8-16,-25 17-10 0,18-10-8 0,7-7-4 0,-11 13-9 16,7 1-4-16,0 1-7 0,-4-1-3 15,6-2-9-15,0-1 0 0,2-11-5 0,-2 19-2 16,2-19-9-16,4 25-5 0,-2-11-2 0,2 1-9 0,0-1 1 15,0 1-4-15,-2 0 2 0,1 0 0 0,-2-1-2 16,0 1 1-16,1-3 3 0,-2-12-4 0,0 19 2 16,0-19 15-16,0 16-5 0,0-16 8 0,-3 15 10 15,3-15-2-15,-3 11-4 0,3-11-1 0,-7 11-1 0,7-11-1 16,-10 12-3-16,10-12 1 0,-13 5-1 16,6-2-19-16,7-3-21 0,-16 4-29 0,16-4-35 0,-18 5-39 15,18-5-40-15,0 0-56 0,-22-9-194 0,22 9-495 16,-13-8 138-16</inkml:trace>
  <inkml:trace contextRef="#ctx0" brushRef="#br3" timeOffset="183559.3793">30743 4146 260 0,'11'4'317'0,"-11"-4"-48"0,0 0-40 16,14 1-31-16,-14-1-22 0,15 4-30 0,-15-4-35 15,14 2-42-15,-14-2-36 0,15 3-33 0,-15-3-51 0,13 3-34 16,-13-3-16-16,12 3-103 0,-12-3-238 16,0 0 70-16</inkml:trace>
  <inkml:trace contextRef="#ctx0" brushRef="#br3" timeOffset="183679.5982">30783 4276 451 0,'0'0'232'0,"-4"9"-11"0,4-9-16 0,0 0-12 16,0 0-19-16,0 0-20 0,0 0-20 0,0 0-15 15,10 14-24-15,-10-14-35 0,0 0-42 0,0 0-60 16,0 0-49-16,15 1-162 0,-15-1-302 0,0 0 88 0</inkml:trace>
  <inkml:trace contextRef="#ctx0" brushRef="#br3" timeOffset="195342.9701">31190 3742 223 0,'0'0'362'16,"0"0"-36"-16,0 0-39 0,9-10-29 15,-9 10-17-15,0 0-24 0,0 0-21 0,0 0-12 0,0 0-19 0,0 0-9 16,4-9-14-16,-4 9-12 0,0 0-14 15,0 0-6-15,0 0-12 0,0 0 2 0,0 0 5 0,0 0-4 16,0 0-5-16,0 0-7 0,0 0-6 0,-4 45-15 16,2-28 0-16,0-2-7 0,-3 3-7 0,4-2-13 15,-3 0 4-15,2 1-15 0,0 1 6 0,0-1-4 16,0-1-21-16,1 0-25 0,1-16-27 0,-2 22-20 16,2-22-29-16,0 16-37 0,0-16-27 0,0 0-23 15,-2 16-32-15,2-16-40 0,0 0-173 0,0 0-504 16,0 0 139-16</inkml:trace>
  <inkml:trace contextRef="#ctx0" brushRef="#br3" timeOffset="195732.4506">31340 3780 289 0,'10'-6'239'0,"-10"6"-26"16,0 0-34-16,0 0-13 0,0 0-18 0,0 0-13 16,0 0-16-16,8-6-4 0,-8 6-4 0,0 0-6 15,0 0-4-15,0 0-6 0,0 0-6 0,0 0-2 16,0 0-2-16,0 0-8 0,0 0-6 0,0 0 1 16,0 0-8-16,0 0-3 0,21 10-3 0,-21-10-3 15,13 7 0-15,-7-3-4 0,-6-4-7 0,15 9-2 16,0-2-4-16,-1 2-2 0,-1-1-3 0,1 0-4 0,-3 0-3 15,-3 0 2-15,0-1-5 0,-2 0 4 0,1 1-7 16,0 4 1-16,4 0-8 0,-4 0 6 0,-1 2-5 16,-1-3 3-16,-1-2-5 0,-4-9 0 0,4 15-2 15,-4-15 2-15,6 11-5 0,-6-11-2 0,0 0 1 16,2 17 3-16,-2-17-2 0,0 0 2 0,0 0-4 16,-10 18-6-16,10-18-12 0,-6 7-9 0,6-7-21 15,0 0-17-15,-18 4-28 0,18-4-22 0,0 0-21 16,-22-2-22-16,22 2-39 0,-14-8-151 0,14 8-407 15,-13-8 113-15</inkml:trace>
  <inkml:trace contextRef="#ctx0" brushRef="#br3" timeOffset="196044.9434">31390 3768 503 0,'4'-9'288'16,"-4"9"-34"-16,0 0-30 0,10-4-24 0,-10 4-23 15,17-2-20-15,-1-2-21 0,0 0-13 0,4 0-13 16,0-1-22-16,-2 1-4 0,1-1-18 0,-2 2-17 0,-1-1-23 16,-3 1-25-16,3 0-24 0,-16 3-18 15,22-5-31-15,-12 2-20 0,-10 3-41 0,17-3-149 0,-17 3-335 16,16-3 94-16</inkml:trace>
  <inkml:trace contextRef="#ctx0" brushRef="#br3" timeOffset="196320.0186">31772 3902 458 0,'0'0'303'0,"0"0"-39"0,9 12-26 0,-9-12-39 0,7 4-22 16,-7-4-23-16,0 0-12 0,18 3-20 0,-18-3-18 15,15 5-26-15,-15-5-19 0,0 0-32 0,16 1-26 16,-16-1-25-16,0 0-38 0,0 0-21 0,23 1-54 16,-23-1-129-16,0 0-319 0,17 1 91 0</inkml:trace>
  <inkml:trace contextRef="#ctx0" brushRef="#br3" timeOffset="196578.9502">32143 3809 286 0,'0'0'311'15,"0"0"-25"-15,0 0-23 0,0 0-12 0,0 0-19 16,0 0-12-16,0 0-20 0,11 29-17 0,-11-14-3 0,2 0-16 16,2 0-17-16,-6 1-15 0,2 1-18 0,0-1-6 15,-2 2-11-15,2-4-17 0,0 2-10 16,-2 0-25-16,4-2-26 0,0-1-31 0,-2-13-37 0,2 16-40 16,-2-16-37-16,5 12-31 0,-5-12-25 0,5 11-192 15,-5-11-446-15,8 4 123 0</inkml:trace>
  <inkml:trace contextRef="#ctx0" brushRef="#br3" timeOffset="196844.74">32408 3956 372 0,'0'0'319'0,"0"0"-25"0,0 0-27 0,0 0-7 0,0 0-18 16,0 0-26-16,0 0-21 0,18 14-22 0,-18-14-21 15,8 9-12-15,-2-4-18 0,-6-5-12 0,12 12-11 16,-7-6-14-16,-5-6-15 0,20 16-18 0,-9-10-19 15,-1 0-9-15,-1-1-16 0,-9-5 1 0,15 4-10 16,-15-4-7-16,16 0-3 0,-16 0 3 0,16-1-4 0,-16 1-5 16,14-3 1-16,-14 3 1 0,11-7 0 0,-11 7 4 15,6-9-1-15,-6 9 4 0,7-10-1 16,-7 10 3-16,2-16-5 0,-2 16 2 0,-6-23-4 0,1 9-1 16,-4 1-16-16,0 0-11 0,-3-1-12 0,-3 2-26 15,-12-4-16-15,0 3-26 0,-2 4-40 0,-7 0-169 16,3 5-395-16,-3 6 112 0</inkml:trace>
  <inkml:trace contextRef="#ctx0" brushRef="#br3" timeOffset="197353.0441">31298 4216 289 0,'0'0'309'0,"0"0"-34"0,0 0-17 0,0 0-25 16,0 0-22-16,0 0-29 0,-13-2-17 15,13 2-11-15,0 0-8 0,0 0-4 0,0 0-5 0,0 0-8 16,0 0-11-16,0 0-9 0,0 0-5 0,51 17-6 15,-16-14-12-15,0 1-8 0,7-1-5 0,21 1-9 16,4-1-10-16,4-3-3 0,-4 2-9 0,4-2-19 16,-3 0-14-16,0-4-11 0,-5 1-13 0,-14-2-8 0,-9 5-9 15,-3-4-1-15,-4 5-1 0,-1 0-4 16,-8 1-1-16,-4-6 1 0,-2 2-4 0,-1 2 3 0,-2 1-3 16,-4-2-6-16,-11 1 2 0,20-3-13 0,-20 3-11 15,18 0-18-15,-18 0-20 0,0 0-9 0,13-4-19 16,-13 4-46-16,0 0-125 0,0 0-368 0,0 0 103 15</inkml:trace>
  <inkml:trace contextRef="#ctx0" brushRef="#br3" timeOffset="200399.3235">31361 4411 574 0,'0'0'313'0,"-7"6"-38"16,7-6-35-16,0 0-23 0,0 0-27 15,0 0-27-15,0 0-11 0,0 0-17 0,-6 10-11 0,6-10-3 16,-5 10-9-16,0-4-4 0,0 2-12 0,5-8-7 16,-8 16-12-16,1-3-3 0,-2-1-6 0,6 1-5 15,-1-4-6-15,4-9-9 0,-6 16 5 0,6-16-3 16,-2 15-8-16,2-15-1 0,-1 16-6 0,1-16-1 0,0 13-1 16,0-13-7-16,3 12 3 0,-3-12-3 15,6 14-2-15,-6-14-3 0,9 11 0 0,0-6-3 0,-9-5-5 16,13 9 1-16,-3-6-3 0,-10-3-3 15,13 9 5-15,-13-9-7 0,11 5-3 0,-3 0 3 0,-8-5-6 16,8 5-6-16,-8-5-2 0,9 5-14 0,-9-5-3 16,6 4-6-16,-6-4-14 0,0 0-2 0,0 0-11 15,12 1-3-15,-12-1-3 0,0 0-4 0,0 0 3 16,14-3-3-16,-14 3 5 0,0 0-5 0,13-2 9 16,-13 2 5-16,7-5 4 0,-7 5 7 0,0 0 2 0,9-7 10 15,-9 7 5-15,8-4 6 0,-8 4 3 0,8-6 7 16,-8 6 3-16,6-7 6 0,-6 7-7 15,5-6 13-15,-5 6-5 0,8-11 8 0,-5 5 9 0,-3 6 8 16,11-9 3-16,-8 4 2 0,-3 5 7 0,4-7 7 16,-4 7 4-16,4-7-2 0,-4 7-4 0,0 0 0 15,0 0-4-15,0 0-1 0,7-7 0 0,-7 7 6 16,0 0-2-16,0 0 9 0,0 0-2 0,0 0 2 16,0 0-8-16,-2 46 5 0,-1-32-13 0,1 1-4 15,0 1 1-15,0-2-5 0,-2 2-4 0,1-2-1 16,1 2-9-16,-2-1 2 0,1-3-9 0,1-2-18 15,-1-2-11-15,3-8-16 0,-4 16-21 0,0-8-20 0,4-8-28 16,-2 14-16-16,2-14-18 0,0 0-26 0,-3 13-27 16,3-13-182-16,0 0-450 0,0 0 126 0</inkml:trace>
  <inkml:trace contextRef="#ctx0" brushRef="#br3" timeOffset="200585.9298">31673 4736 448 0,'0'0'305'0,"11"-2"-27"0,-11 2-29 0,0 0-29 16,0 0-28-16,18 2-23 0,-18-2-33 0,25 2-41 16,-7-3-38-16,0 0-35 0,0-1-43 0,0-3-48 15,0 3-63-15,-6-1-125 0,-12 3-305 0,26-4 88 16</inkml:trace>
  <inkml:trace contextRef="#ctx0" brushRef="#br3" timeOffset="201052.2412">31992 4689 373 0,'0'0'305'0,"0"0"-44"16,0 0-35-16,0 0-27 0,0 0-28 0,0 0-18 15,5-4-18-15,-5 4-13 0,0 0-18 0,10-3-10 16,-10 3-11-16,12-1-6 0,-12 1-9 0,16-2-6 16,-16 2-11-16,18-3 0 0,-18 3-6 0,15-1-4 15,-15 1-6-15,16-1-4 0,-16 1-11 0,0 0 1 16,13-3 2-16,-13 3-5 0,0 0-1 0,0 0 1 15,0 0-1-15,16 3 0 0,-16-3-6 0,0 0 3 0,0 0-1 16,3 7 0-16,-3-7 2 0,4 8-2 0,-4-8 3 16,0 0 4-16,-2 16 4 0,2-16 3 0,0 0-1 15,-5 15 1-15,3-8-5 0,2-7 7 0,-6 11-3 16,6-11-2-16,-8 12-1 0,8-12 0 0,-8 11-3 16,8-11 3-16,-5 12-1 0,5-12-3 0,-10 12 1 0,6-5 0 15,4-7-4-15,-4 9 3 0,4-9 1 0,0 0-2 16,-5 17 0-16,5-17-3 0,-1 9-3 15,1-9 7-15,0 0-7 0,6 12 0 0,-6-12-2 0,12 9-1 16,-4-4-3-16,-8-5-3 0,17 4-10 0,-6-1-11 16,-11-3-16-16,17 2-10 0,-17-2-18 0,18 0-22 15,-18 0-29-15,17 0-20 0,-17 0-29 0,13 0-49 16,-13 0-145-16,0 0-426 0,0 0 118 0</inkml:trace>
  <inkml:trace contextRef="#ctx0" brushRef="#br3" timeOffset="211739.9132">13055 11710 255 0,'-5'6'206'0,"0"0"-22"0,-3 1-26 15,1 7-11-15,-1-2-10 0,0 4-11 0,2 1-8 16,-1 0-7-16,-1 10-5 0,0 1-4 0,4-6 1 15,1 11-4-15,1-6-3 0,0-4-1 0,2-4-5 16,4 9-5-16,2 0 2 0,-4 0-8 0,1-7-2 0,4-1-6 16,-3-3-2-16,9 10-8 0,-3-7-4 0,1 7-6 15,0-9-3-15,-3-3-5 0,1-2-5 16,1 1-3-16,0-3-3 0,1-1 0 0,3 0-2 0,-2-5-2 16,3 3 2-16,-4-4-4 0,4 1 2 0,-2-3-7 15,3-2 2-15,1-3-3 0,0-1-2 0,0-2 0 16,0 0 0-16,-1-2-4 0,0 0 0 0,0-3-2 15,9-5-3-15,-9 0 2 0,-3 2 0 0,-4 0 1 0,0 1-2 16,0-3-6-16,3-9 8 0,-1-4-5 16,-3 1 3-16,-2-2-8 0,-2-1 5 0,-1-1-5 0,-2 2 1 15,2-3-1-15,-6 0-2 0,-2-1 0 0,1-1 0 16,-1 4 2-16,-3-2-1 0,-3 4 0 0,3-1 0 16,-3 3-1-16,0 9-2 0,3 3-3 0,-2 4 0 15,-1 0-4-15,0 4-4 0,2 2-16 0,-10 3-14 16,5 2-22-16,-3 4-26 0,0 3-23 0,-12 8-55 15,4 5-217-15,-2 1-464 0,4 5 131 0</inkml:trace>
  <inkml:trace contextRef="#ctx0" brushRef="#br3" timeOffset="217475.0431">30831 3873 311 0,'0'0'227'16,"-10"5"-31"-16,10-5-15 0,0 0-18 0,0 0-9 16,-7 4-9-16,7-4-7 0,0 0-6 0,0 0-13 0,0 0-8 15,0 0-2-15,0 0-7 0,-8 6-4 0,8-6-4 16,0 0-11-16,0 0-5 0,0 0-8 0,0 0-7 16,0 0-6-16,-5 4-5 0,5-4-9 0,0 0 2 15,0 0-7-15,0 0-2 0,0 0-9 0,0 0 4 16,0 0-8-16,0 0-1 0,0 0-4 0,0 0-1 15,0 0 0-15,0 0-1 0,20 4-5 0,-20-4 1 16,0 0-3-16,0 0 3 0,0 0-5 0,0 0-2 16,0 0-1-16,0 0 0 0,0 0 0 0,0 0-1 15,0 0 0-15,0 0-1 0,0 0-1 0,0 0 7 0,0 0-8 16,0 0 0-16,0 0 3 0,12 1 1 0,-12-1-1 16,0 0 0-16,0 0 0 0,0 0 1 15,0 0-4-15,0 0 5 0,0 0-6 0,0 0 0 0,0 0-3 16,0 0 8-16,0 0-3 0,0 0-1 0,0 0 1 15,0 0-2-15,0 0 1 0,0 0-3 0,0 0 2 16,7 5 3-16,-7-5-2 0,0 0 2 0,0 0-2 16,0 0 2-16,10 2-1 0,-10-2 2 0,0 0-3 0,0 0 1 15,0 0-5-15,0 0 6 0,0 0 0 0,0 0 2 16,0 0-2-16,10 2 3 0,-10-2-1 16,0 0 0-16,0 0-3 0,0 0 0 0,0 0 4 0,0 0-1 15,0 0 0-15,0 0 2 0,0 0-1 0,0 0 3 16,0 0 1-16,0 0 2 0,0 0-4 0,0 0 3 15,0 0 0-15,0 0 1 0,0 0-1 0,0 0-1 16,0 0-4-16,0 0 1 0,0 0-4 0,0 0 0 16,0 0-5-16,0 0 0 0,0 0-1 0,0 0 3 0,13-7-10 15,-13 7 6-15,0 0-2 0,0 0-1 16,0 0-5-16,0 0 5 0,7-4 4 0,-7 4-4 0,0 0 3 16,0 0 0-16,0 0-3 0,0 0-2 0,0 0-14 15,0 0-26-15,0 0-34 0,0 0-39 0,0 0-62 16,0 0-180-16,-45 7-436 0,45-7 122 0</inkml:trace>
  <inkml:trace contextRef="#ctx0" brushRef="#br3" timeOffset="218790.8937">30561 4162 336 0,'-9'-4'284'0,"9"4"-35"0,0 0-25 15,0 0-17-15,0 0-7 0,0 0-10 0,-10-2-9 0,10 2-9 16,0 0-12-16,0 0-13 0,0 0-14 0,0 0-7 16,0 0-8-16,0 0-7 0,0 0-7 0,0 0-4 15,0 0-7-15,0 0 3 0,0 0-3 0,0 0-3 16,0 0-11-16,0 0-3 0,0 0-2 0,0 0-17 16,0 0 3-16,0 0-8 0,37-2 0 0,-37 2-8 15,18 0-5-15,-18 0-6 0,18-1-9 0,-9 1-1 16,-9 0-2-16,15 1-5 0,-15-1-13 0,18-1-9 15,-18 1-20-15,13-2-16 0,-13 2-11 0,15 0-9 16,-9 0-9-16,-6 0-10 0,13-1-14 0,-13 1-14 0,16 1-12 16,-16-1-13-16,13-1-11 0,-13 1-16 0,14 1-11 15,-14-1-23-15,7 1-154 0,-7-1-416 0,0 0 116 16</inkml:trace>
  <inkml:trace contextRef="#ctx0" brushRef="#br3" timeOffset="219197.1683">30567 4264 451 0,'0'0'288'0,"0"0"-25"0,0 0-21 0,-11 3-23 16,11-3-17-16,0 0-16 0,0 0-9 0,0 0-10 15,-7 4-9-15,7-4-15 0,0 0-4 0,0 0-12 16,0 0-11-16,0 0 1 0,0 0-6 0,0 0 2 0,0 0-13 16,0 0-7-16,0 0-1 0,0 0-15 0,0 0 4 15,0 0-11-15,0 0 0 0,0 0-11 0,0 0-1 16,0 0-10-16,0 0-1 0,20 16-7 0,-20-16 4 16,21 2-14-16,-6 2-4 0,1-5-1 0,0 2 5 15,0 1-17-15,1-2 3 0,-1 0-4 0,-16 0-2 16,23 1-3-16,-23-1 0 0,20-1-9 0,-13 1 0 0,-7 0-6 15,0 0 1-15,18 1-17 0,-18-1 8 0,9 2-7 16,-9-2-1-16,0 0 0 0,0 0-7 0,12 0-2 16,-12 0-11-16,0 0-10 0,0 0-11 0,0 0-12 15,0 0-7-15,14 0-12 0,-14 0-12 0,0 0-17 16,0 0-22-16,0 0-19 0,0 0-16 0,12-5-16 16,-12 5-18-16,0 0-121 0,0 0-405 15,0 0 114-15</inkml:trace>
  <inkml:trace contextRef="#ctx0" brushRef="#br3" timeOffset="219935.2872">30869 3913 209 0,'0'0'244'0,"0"0"-40"15,0 0-22-15,0 0-17 0,0 0-18 0,0 0-11 16,0 0-7-16,-14 0-9 0,14 0-3 0,0 0-10 15,0 0-5-15,0 0-5 0,0 0-11 0,0 0-6 0,-13 3-9 16,13-3-6-16,0 0-6 0,0 0-6 0,0 0-4 16,-7 0-5-16,7 0-5 0,0 0-6 0,0 0-8 15,0 0-10-15,0 0-18 0,0 0-26 0,0 0-33 16,0 0-47-16,0 0-38 0,0 0-149 0,0 0-354 16,0 0 101-16</inkml:trace>
  <inkml:trace contextRef="#ctx0" brushRef="#br3" timeOffset="221939.2819">30314 5793 457 0,'0'0'351'16,"-9"-9"-29"-16,9 9-24 0,0 0-22 0,0 0-23 15,0 0-16-15,-3-9-6 0,3 9-11 0,0 0-14 16,0 0-8-16,0 0-16 0,0 0-8 0,0 0 4 0,0 0-6 15,0 0-3-15,0 0-11 0,-15 21-13 0,7-6-13 16,0-1-10-16,1 3-15 0,0 0-13 0,1-2-9 16,-2 2-9-16,-2 8-20 0,3-5-24 0,-3-3-34 15,4-2-35-15,0 0-36 0,1 0-37 0,1-6-36 16,1 1-42-16,-2-3-46 0,5-7-44 0,-4 12-251 16,4-12-633-16,0 0 172 0</inkml:trace>
  <inkml:trace contextRef="#ctx0" brushRef="#br3" timeOffset="222298.2873">30199 5778 376 0,'2'-8'311'0,"-2"8"-51"0,3-8-34 15,-3 8-27-15,10-9-27 0,-6 4-19 0,6 0-17 16,-5 0-13-16,-5 5-7 0,24-9-10 0,-8 2-7 0,0 2 1 15,-5 0-10-15,5 0-6 0,-1 2-5 0,-3 2-14 16,-12 1 2-16,15 0-3 0,-15 0-4 0,14 4 3 16,-9 0-4-16,-5-4 1 0,6 11-2 0,-5-3-7 15,-1-8-2-15,0 16-4 0,-1-7-2 0,-3 6 4 16,-2 1-16-16,2 1 4 0,-6-2-3 0,3-1-3 16,-2 1-3-16,-2-1-1 0,6 1 0 0,-4 0-5 0,-1-4 1 15,6 0-3-15,-2-2-2 0,6-9 1 0,-7 15-1 16,7-15 0-16,-4 12-5 0,4-12 1 15,0 10 3-15,0-10-4 0,6 12-2 0,-6-12 1 0,11 9-7 16,-7-5-9-16,-4-4-13 0,10 5-15 0,-10-5-15 16,9 4-21-16,-9-4-26 0,0 0-26 0,18 3-24 15,-18-3-22-15,0 0-27 0,15-3-191 0,-15 3-460 16,0 0 128-16</inkml:trace>
  <inkml:trace contextRef="#ctx0" brushRef="#br3" timeOffset="222842.6719">30500 5849 325 0,'0'0'346'0,"0"0"-32"16,0 0-17-16,0 0-21 0,0 0-18 0,0 0-18 15,22 11-22-15,-22-11-19 0,10 14-19 0,-4-7-17 16,-3 0-14-16,-3-7-10 0,13 22-21 0,-8-9-12 16,1 1-14-16,-3 0 0 0,3 1-14 0,-2-4-6 0,1-1-14 15,-2-2-5-15,-3-8-9 0,6 12-5 16,-6-12-16-16,2 14-11 0,-2-14-6 0,1 10-10 15,-1-10-8-15,0 0-5 0,0 0-3 0,4 11-6 0,-4-11-1 16,0 0-3-16,0 0 0 0,0 0-3 0,0 0 2 16,0 0 3-16,0 0 5 0,0 0-6 0,0 0 4 15,0 0 3-15,-7-47 2 0,5 30 1 0,2 0 1 16,0 0 5-16,-2 1 1 0,2-1 7 0,4-1 3 16,-1 4 5-16,1 0 7 0,-2 3 6 0,-2 11 4 15,4-15-3-15,-4 15 3 0,3-11-2 0,-3 11 5 0,0 0 9 16,0 0 10-16,7-8 3 0,-7 8 3 0,0 0 1 15,0 0-5-15,0 0 0 0,0 0-5 0,20 23 0 16,-16-15-5-16,-4-8-6 0,8 14 1 0,-4-8-5 16,-4-6-15-16,8 15-10 0,-3-8-6 0,-5-7-15 15,6 12 0-15,-6-12-13 0,8 12-2 0,-3-9-2 16,-5-3-4-16,10 6 0 0,-10-6-6 0,9 2 1 16,-9-2 4-16,14-2 1 0,-14 2 7 0,13-5 2 0,-5 1 5 15,-8 4 4-15,12-10 1 0,-5 5 4 0,-1-2 10 16,2 3 11-16,-3-3 5 0,3 1 2 15,-8 6 5-15,11-7 5 0,-6 3 2 0,-5 4 1 0,9-7 5 16,-9 7 5-16,0 0 6 0,0 0 11 0,13-3 1 16,-13 3 18-16,0 0-6 0,19 10 6 0,-19-10-1 15,12 9 2-15,-6-2-9 0,-6-7-8 0,11 12-3 16,-7-5-9-16,-4-7-17 0,11 13-25 0,-6-6-26 0,-1 0-27 16,1 1-28-16,-5-8-34 0,6 12-31 15,-6-12-31-15,5 9-28 0,-5-9-25 0,6 8-207 0,-6-8-528 16,0 0 146-16</inkml:trace>
  <inkml:trace contextRef="#ctx0" brushRef="#br3" timeOffset="223149.3335">31177 5840 209 0,'0'0'280'15,"0"0"-39"-15,0 0-20 0,1-12-12 0,-1 12-9 0,0 0-18 16,0 0-18-16,0 0-7 0,0 0-12 0,-15 0-7 15,15 0-10-15,0 0-3 0,0 0-8 0,-22 10-8 16,22-10-6-16,-9 9-12 0,6-3-4 0,3-6-8 16,-5 12-5-16,5-12-10 0,-2 14-5 0,2-14-8 15,2 17-4-15,-1-10-5 0,3 2-7 0,-4-9-1 0,5 17-3 16,2-2-9-16,-1-5 7 0,-2 2-8 0,-3-3-5 16,1 1-4-16,0-2 3 0,-2-8-6 15,2 17 3-15,-2-8 0 0,0-9-1 0,0 14-1 0,0-14 0 16,-4 12 5-16,4-12-3 0,-3 11 2 15,3-11-4-15,-6 11 4 0,6-11-7 0,-6 5-7 0,6-5-10 16,0 0-19-16,-10 3-38 0,10-3-41 0,0 0-48 16,0 0-49-16,0 0-215 0,0 0-503 0,-18-14 139 15</inkml:trace>
  <inkml:trace contextRef="#ctx0" brushRef="#br3" timeOffset="223466.8177">31359 5963 548 0,'0'0'280'0,"6"7"-37"0,-6-7-32 16,0 0-26-16,10 3-23 0,-6-1-18 16,-4-2-18-16,0 0-15 0,13 3-16 0,-13-3-22 15,9 1-18-15,-9-1-14 0,9 3-12 0,-9-3-14 0,9 5 0 16,-9-5-15-16,7 4-3 0,-7-4-1 0,6 6-7 15,-6-6-1-15,0 0 7 0,0 10-2 0,0-10 4 16,0 0-2-16,-6 19 3 0,6-19-2 0,-3 10 7 16,3-10 8-16,-4 10 13 0,4-10 5 0,-2 8 9 15,2-8 5-15,0 0 6 0,-4 12 7 0,4-12-3 16,0 0 0-16,0 0-2 0,2 12 3 0,-2-12-8 16,0 0-10-16,8 4-8 0,-8-4-17 0,0 0-36 0,12 5-44 15,-12-5-46-15,7 2-72 0,-7-2-143 16,0 0-395-16,0 0 112 0</inkml:trace>
  <inkml:trace contextRef="#ctx0" brushRef="#br3" timeOffset="224423.1754">32127 5774 264 0,'0'0'181'16,"0"0"-25"-16,0 0-23 0,0 0-4 0,0-6-15 0,0 6-10 15,0 0-6-15,0 0-3 0,0 0-7 0,0 0 5 16,0 0-4-16,0 0 7 0,0 0-5 15,0 0-4-15,0 0-4 0,0 0-6 0,0 0 5 0,0 0-5 16,0 0-3-16,0 0-5 0,0 0-1 0,0 0-10 16,0 0 4-16,0 0-2 0,-18-3-11 0,18 3 1 15,0 0 5-15,0 0-7 0,0 0 1 0,0 0-4 16,0 0 2-16,0 0-3 0,0 0-1 0,-20 5-1 0,20-5-4 16,0 0 2-16,0 0 0 0,0 0 0 0,0 0-4 15,-9 4 1-15,9-4 2 0,0 0-1 0,0 0 3 16,0 0-9-16,0 0 3 0,0 0-5 0,0 0-1 15,0 0 3-15,0 0-4 0,0 0-6 0,25 18 0 16,-16-15 0-16,6 1-4 0,-3 0-1 0,-2-1-2 16,-10-3-1-16,19 5-3 0,-12-3-2 0,-7-2-3 15,13 8 2-15,-6-4-5 0,-7-4 4 0,13 9 2 0,-6-4-1 16,-7-5-5-16,12 11 6 0,-10-4 2 16,-2-7 0-16,6 14 1 0,-6-14 1 0,5 13-2 0,-5-13 6 15,4 12 7-15,-4-12-11 0,2 15 2 0,-2-15-2 16,-2 12-4-16,2-12 4 0,-4 13 5 0,4-13-4 15,-7 13-6-15,7-13 4 0,-6 12-1 0,6-12-1 16,-12 9-6-16,12-9-7 0,-9 5-16 0,5-2-18 16,4-3-22-16,-15 5-20 0,15-5-27 0,0 0-29 15,-19-2-36-15,19 2-17 0,-10-6-55 0,-1-3-154 16,3-1-476-16,5 3 133 0</inkml:trace>
  <inkml:trace contextRef="#ctx0" brushRef="#br3" timeOffset="224596.8887">32105 5750 236 0,'4'-4'398'0,"-4"4"-66"0,0 0-28 15,0 0-30-15,13-8-33 0,-13 8-22 0,14-2-31 0,-14 2-20 16,18-2-22-16,0 0-12 0,0 0-20 16,0 0-24-16,-2 0-33 0,-3 0-38 0,-13 2-45 0,23-3-29 15,-13 3-38-15,-10 0-37 0,17 1-51 16,-17-1-145-16,13-1-389 0,-13 1 109 0</inkml:trace>
  <inkml:trace contextRef="#ctx0" brushRef="#br3" timeOffset="225088.6325">32076 6125 300 0,'0'0'364'0,"0"0"-44"15,0 0-35-15,-12 3-21 0,12-3-22 0,0 0-10 16,0 0-23-16,0 0-12 0,0 0-3 0,0 0-30 15,0 0 9-15,0 0-14 0,0 0-6 0,0 0-9 16,0 0-11-16,0 0-9 0,29 14-19 0,-11-11-9 16,0-1-9-16,11-2-15 0,3 1-13 0,-8-4-11 15,-3 3-22-15,0-2-20 0,-4 2-17 0,1-2-13 0,-1 1-7 16,2 2-16-16,-4-2-12 0,3 1-19 0,-1 0-19 16,-4-1-23-16,-13 1-23 0,23-4-29 0,-15 3-20 15,-8 1-52-15,18-3-154 0,-18 3-475 0,14-1 133 16</inkml:trace>
  <inkml:trace contextRef="#ctx0" brushRef="#br3" timeOffset="225589.2905">32195 6391 330 0,'0'0'364'0,"0"0"-48"0,0 0-43 0,0 0-31 0,0 0-24 15,0 0-25-15,0 0-27 0,0 0-14 0,0 0-17 16,0 0-13-16,0 0-18 0,0 0-7 0,40-5-11 16,-25 3-11-16,3 0-8 0,-4-1-7 0,0 3-5 0,1 0-10 15,-15 0-1-15,21-3-8 0,-21 3-6 16,15-2-1-16,-15 2-5 0,0 0-1 0,16 5-5 0,-16-5 0 16,0 0-4-16,6 6-3 0,-6-6 5 0,0 0-3 15,0 0-5-15,-4 19 8 0,4-19-11 16,0 0 6-16,-11 17-5 0,7-10-1 0,4-7 0 0,-14 21 7 15,9-13-3-15,-3-1 5 0,1 0 10 0,-1-1 4 16,8-6 5-16,-8 14 1 0,8-14 1 0,-6 12 3 16,6-12-1-16,-5 12 1 0,5-12 5 0,-2 16-8 15,2-16-2-15,4 13 2 0,-4-13-1 0,13 12-6 16,-6-7-12-16,-7-5-21 0,16 9-5 0,-1-4-16 0,-3-1-26 16,-3 0-28-16,-9-4-31 0,16 4-39 0,-16-4-33 15,13 3-30-15,-13-3-211 0,0 0-509 16,0 0 142-16</inkml:trace>
  <inkml:trace contextRef="#ctx0" brushRef="#br3" timeOffset="226214.1096">31655 6036 228 0,'0'0'413'0,"0"0"-53"0,0 0-38 0,0 0-22 16,0 0-20-16,0 0-25 0,0 0-14 15,0 0-19-15,0 0-3 0,0 0-8 0,0 0-15 0,0 0-15 16,0 0-15-16,23 9-11 0,-23-9-14 0,11 3-19 16,-11-3-10-16,13 2-13 0,-13-2-13 0,18 3-10 0,-18-3-3 15,21-1-8-15,-21 1-15 0,19 1-19 16,-19-1-27-16,19 0-11 0,-19 0-30 0,15 0-22 0,-15 0-19 16,14 1-21-16,-14-1-30 0,0 0-39 15,0 0-33-15,17-1-41 0,-17 1-247 0,0 0-589 0,0 0 162 16</inkml:trace>
  <inkml:trace contextRef="#ctx0" brushRef="#br3" timeOffset="249541.1608">6116 16445 342 0,'0'0'228'0,"0"0"-28"0,0 0-4 15,-13 0-15-15,13 0-5 0,0 0-11 0,0 0-6 16,0 0-8-16,0 0 1 0,0 0-3 0,-15 2-10 15,15-2-2-15,0 0-6 0,0 0-12 0,0 0 0 16,0 0-9-16,0 0-14 0,0 0 3 0,0 0-4 0,0 0-14 16,0 0-5-16,0 0-2 0,0 0-8 0,0 0-7 15,-15 0-7-15,15 0 1 0,0 0-11 0,0 0-6 16,0 0-3-16,0 0-2 0,0 0-5 0,0 0 0 16,0 0-2-16,0 0-5 0,0 0 8 0,59 2-8 15,-43-2 1-15,3 0-3 0,0 3-1 0,-1-2 2 16,1 0-10-16,1 5 4 0,-1-5 3 0,0 0 1 15,1-1-8-15,-3 3 5 0,3-1 3 0,-3 0 1 16,1-1 6-16,1 1-5 0,-2-1 1 0,1 3 10 16,0-2-8-16,0-1-2 0,1 2 5 0,-1-2-4 0,2 2 7 15,-1-1-13-15,1 0 2 0,-1 0-1 16,0-4 2-16,1 5 2 0,-3-3-16 0,1 2 5 0,2-2 12 16,-2 0-12-16,0 1 4 0,-1 0-3 0,0-1-4 15,2 1 2-15,0 1-1 0,-1-2-4 0,-2 2 4 16,2-3 0-16,-1 2-10 0,-1 0 10 0,1 0-1 15,0 0 5-15,0 1-5 0,-1-2-2 0,2 3-3 16,-18-3 1-16,26 0 4 0,-9 2-13 0,0 0 12 0,-1 1 1 16,2-3 2-16,1 2-1 0,-2-3-6 15,3 2 3-15,-1-1 0 0,-1 0-3 0,1-2-4 0,-3 3 8 16,2-1-10-16,-1-1 8 0,-17 1-4 0,28 0 8 16,-11 0-6-16,-17 0 6 0,25 0-5 0,-10 0 7 15,-15 0-4-15,24 2-1 0,-15-2 16 0,-9 0-15 16,21 3-4-16,-21-3 5 0,25 1-4 0,-13-1 0 15,-12 0 0-15,24 2 4 0,-14-2 0 16,8 2-1-16,-3-2-1 0,-15 0 2 0,32 1-1 0,-14 0-1 0,-1-1 6 16,1-1-6-16,0 0-2 0,0 0-1 0,1 0-3 15,-3 0 8-15,0 0-7 0,0 0 4 16,-16 1-4-16,32 0 16 0,-20 0-10 0,-1-3 4 0,-11 3-4 16,22 0 6-16,-6 4-4 0,-6-4 5 0,-10 0-3 15,0 0-2-15,26 2 2 0,-26-2 0 0,17 0-4 16,-17 0-1-16,19 0 4 0,-19 0-3 0,21 1-1 15,-21-1 7-15,27 2-5 0,-11-1 0 0,1-2-1 16,1-1 0-16,1 1-1 0,1-2-1 0,0 3 0 0,1-3 0 16,12-2 2-16,-10 3-2 0,-1-3-3 0,-3 3 1 15,-1-1 0-15,1-1 10 0,-2 2-10 0,-4 1-1 16,4-1 1-16,-17 2 2 0,31-3 3 0,-16 2-8 16,0 1 2-16,-15 0 1 0,32 0 4 0,-17 0-7 15,-15 0 0-15,27-1 4 0,-27 1-2 0,26 0-1 16,-9-2 0-16,1 1 4 0,-1 0-9 0,3 0 14 15,-2 0-9-15,2 1 7 0,-2-1-1 0,2-1-4 0,1 1-3 16,9 1 5-16,-4-2-5 0,-5 1 5 0,-1-1 1 16,0 0 0-16,10-2-5 0,-7 4-2 0,-2-1 1 15,-2-1 11-15,-2 2-8 0,2-2-2 0,-1 1-3 16,0 1 9-16,1-1-10 0,0 1 8 0,2 0-1 16,-1 0 1-16,0-1 1 0,11-2-1 0,-1 1 0 0,-5 0-2 15,7 2-3-15,-8-1 4 0,-2-1-1 16,7 2-1-16,1-1 1 0,-6 0 1 0,-2 0-4 0,-1-1 5 15,11 0-7-15,-9 0 3 0,-1 0 1 0,-5 1 4 16,2-1-13-16,0 2 16 0,0 0-2 16,1-3 3-16,-3 3 1 0,2-2 5 0,-1 2 2 0,1-2 10 15,-1 1-1-15,-1 1 2 0,2 0 6 0,-19 0 2 16,29-2-1-16,-18 0 1 0,-11 2-1 0,28 0 3 16,-16 0-1-16,-12 0-3 0,22 0 0 0,-22 0 0 15,19 0-3-15,-19 0 0 0,16-2 1 0,-16 2-1 0,0 0-2 16,23 0-5-16,-23 0-1 0,15-2-4 0,-15 2-1 15,0 0-7-15,19-1-10 0,-19 1-23 0,0 0-10 16,0 0-16-16,0 0-19 0,17 0-27 0,-17 0-31 16,0 0-25-16,0 0-33 0,0 0-43 0,0 0-48 15,0 0-298-15,0 0-690 0,0 0 189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5:14:28.449"/>
    </inkml:context>
    <inkml:brush xml:id="br0">
      <inkml:brushProperty name="width" value="0.05292" units="cm"/>
      <inkml:brushProperty name="height" value="0.05292" units="cm"/>
      <inkml:brushProperty name="color" value="#FFC000"/>
    </inkml:brush>
  </inkml:definitions>
  <inkml:trace contextRef="#ctx0" brushRef="#br0">30042 3838 407 0,'-7'-8'253'0,"7"8"-27"0,0 0-19 16,0 0-20-16,-5-5-18 0,5 5-18 16,0 0-11-16,0 0-13 0,0 0-9 0,0 0-8 0,0 0-8 15,0 0-6-15,0 0-6 0,0 0-4 0,0 0 0 16,0 0-2-16,0 0 4 0,0 0-3 0,0 0 2 16,25-7-4-16,-8 9-2 0,2-1-6 0,15-2-8 15,-1 3-3-15,4-3-7 0,3 0-5 0,0-1-6 16,23 2-6-16,-15-1-5 0,17 1-4 0,-14 0-2 15,-15 3-2-15,4-1-2 0,1 1-7 0,-3 3 3 16,1-3-3-16,2 4-5 0,-4 0 0 0,1 0-2 16,-6-2-7-16,1-2 5 0,-8 1-9 0,-4 2-4 0,-2-4-9 15,0 3-7-15,-4-2-12 0,3-1-13 0,-7 0-15 16,1 0-17-16,-3 0-20 0,-9-2-21 0,0 0-18 16,18 1-21-16,-18-1-22 0,11 3-31 0,-11-3-135 15,0 0-412-15,0 0 114 0</inkml:trace>
  <inkml:trace contextRef="#ctx0" brushRef="#br0" timeOffset="3499.5148">3487 4836 639 0,'0'0'362'0,"-15"0"-33"16,15 0-27-16,-13-1-12 0,13 1-23 0,0 0-9 0,-16 1-12 15,16-1-11-15,0 0-19 0,-12 2-3 0,12-2-18 0,0 0-12 16,0 0-12-16,-13 0-20 0,13 0-15 16,0 0-12-16,0 0-10 0,0 0-7 0,0 0-7 0,0 0-12 15,0 0-3-15,61 6-5 0,-19-5-8 0,27-3-7 16,0 0-7-16,0-3-5 0,-4 4-7 0,2 0-5 15,-2 1-4-15,-15 0-5 0,-7-1-5 0,2 3-6 16,20 1-8-16,-23-3-8 0,-6 1-10 0,2 1-9 0,1 3-6 16,-1-5-14-16,0 0-13 0,-5 2-11 15,1-1-16-15,-3-2 0 0,-1 3-18 0,-7-2-18 16,-6 0-14-16,2-2-17 0,-4 0-21 0,-2-3-19 0,-1 2-19 16,-3 0-25-16,-9 3-21 0,17-6-23 0,-14 2-177 15,-3 4-536-15,0 0 147 0</inkml:trace>
  <inkml:trace contextRef="#ctx0" brushRef="#br0" timeOffset="11085.2206">8503 11298 414 0,'-7'-1'236'16,"7"1"-13"-16,-13-4-16 0,5 3-17 0,8 1-9 0,-12-3-8 16,12 3-8-16,-8-4-9 0,8 4-13 0,-10-2-9 15,10 2-8-15,-7-3-1 0,7 3-15 0,0 0-6 16,-8-3-4-16,8 3-10 0,0 0-6 0,0 0-7 16,-9-2-5-16,9 2-12 0,0 0-8 0,0 0-5 15,0 0-7-15,0 0-3 0,0 0 1 0,0 0-8 16,0 0-3-16,0 0-1 0,19 14-8 0,-4-7-4 0,1 0-3 15,12 3-7-15,-5-2-8 0,-2-4-5 16,-3-1-8-16,1 4-10 0,-2-5-11 0,0 1-16 16,-2 1-18-16,-2-2-20 0,-2-1-32 0,-2 0-36 0,-1 2-42 15,-8-3-163-15,0 0-438 0,9 4 121 0</inkml:trace>
  <inkml:trace contextRef="#ctx0" brushRef="#br0" timeOffset="25896.1602">18449 11465 302 0,'0'0'164'0,"0"0"-4"16,0 0-20-16,0 0-5 0,0 0-5 0,0 0-2 16,0 0-10-16,0 0 3 0,0 0 2 0,0 0 2 15,0 0 2-15,0 0 0 0,0 0-2 0,0 0 4 16,0 0-5-16,0 0 5 0,0 0-11 0,0 0-4 16,0 0-7-16,0 0-10 0,0 0-1 0,0 0-9 15,0 0-7-15,0 0-7 0,0 0-6 0,0 0-4 0,0 0-6 16,0 0-7-16,25 14 2 0,-17-10-13 15,0-2-7-15,8 4 0 0,-1 1-4 0,3-2-3 0,-3 2-4 16,2 0-1-16,-2-5-2 0,5 5-1 0,-4 0-7 16,0-1-7-16,3 1-1 0,-1-5-10 0,0 1-2 15,-2 1-8-15,1-1-4 0,-1-1-3 0,2-1-2 16,-2 0-8-16,-1-3 1 0,2 2-3 16,-3 0 0-16,-3-2-3 0,0 1-11 0,-1-2-10 0,-1-1-10 0,7-2-18 15,-6 1-26-15,-1-1-19 0,0 2-29 16,-1-3-53-16,-2 2-123 0,2-2-403 0,-1 1 113 0</inkml:trace>
  <inkml:trace contextRef="#ctx0" brushRef="#br0" timeOffset="42941.5427">9644 10800 240 0,'0'0'77'0,"0"0"-1"0,0 0-24 16,0 0-1-16,0 0 1 0,0 0-8 0,0 0-2 0,-5-7-15 16,5 7 0-16,0 0-4 0,0 0 0 0,0 0-10 15,0 0-1-15,0 0 9 0,0 0-9 16,0 0-10-16,0 0 3 0,0 0-9 0,0 0 4 0,0 0 1 15,0 0-2-15,0 0-10 0,0 0-2 0,0 0-4 16,0 0 0-16,0 0-14 0,0 0-8 0,0 0-2 16,0 0-25-16,0 0-74 0,-7-1 25 0</inkml:trace>
  <inkml:trace contextRef="#ctx0" brushRef="#br0" timeOffset="48324.2312">3594 16240 347 0,'0'0'208'15,"-15"0"-25"-15,15 0-8 0,0 0-17 0,-11-3-3 16,11 3-8-16,0 0-7 0,0 0-15 0,0 0-2 15,0 0-6-15,-17-2-3 0,17 2-4 0,0 0-4 0,0 0-3 16,0 0 3-16,0 0-6 0,-13-2 5 16,13 2-1-16,0 0-4 0,0 0 2 0,0 0-6 15,0 0-6-15,-15-3-6 0,15 3-3 0,0 0-12 0,0 0 1 16,0 0-16-16,0 0-1 0,0 0-2 0,0 0-8 16,0 0-7-16,0 0 0 0,0 0-4 0,0 0-5 15,0 0 4-15,0 0 0 0,0 0-2 0,39-19 2 16,-10 9-13-16,5-3 6 0,1 4-1 0,2-4 0 15,1 0-10-15,-1 3 0 0,0 0 1 0,1 1-4 16,1 1-8-16,1-2 7 0,-1-1-2 16,1 6 0-16,-4 0-4 0,1-1 2 0,-4 3 0 0,2 0 2 15,-3 0 2-15,-3 0-5 0,-7-1-3 0,7 2 5 0,-6-1-2 16,-5 1-1-16,-2 2 5 0,-2-2-4 0,-14 2-4 16,21-2 2-16,-21 2-1 0,16-1 1 0,-16 1-6 15,0 0 5-15,18-3-1 0,-18 3-2 0,0 0 3 16,15-1-6-16,-15 1-3 0,0 0-9 0,0 0-5 15,0 0-4-15,0 0-12 0,17-2-4 0,-17 2-15 16,0 0-19-16,0 0-23 0,0 0-28 16,0 0-34-16,0 0-27 0,0 0-55 0,14-4-161 0,-14 4-485 0,0 0 135 15</inkml:trace>
  <inkml:trace contextRef="#ctx0" brushRef="#br0" timeOffset="50133.2014">20544 15037 483 0,'0'0'330'0,"0"0"-34"15,0 0-28-15,0 0-14 0,-12-6-27 0,12 6-21 16,0 0-22-16,0 0-21 0,0 0-12 0,-7-4-22 0,7 4-11 15,0 0-20-15,0 0 3 0,0 0-15 0,0 0-8 16,0 0-9-16,0 0-3 0,0 0-10 0,0 0-3 16,0 0-1-16,0 0-5 0,0 0 2 0,0 0-6 15,29-5-4-15,-13 5-4 0,2-2-4 0,1 2-1 16,0-2 2-16,1 1 1 0,12-1-9 0,-1 0 2 16,-6 1 0-16,-3-3-1 0,-4 4-3 0,2-3-6 15,11 2 2-15,-1-2 1 0,-5 1-1 0,-3-1-4 0,-3 0 4 16,12-2-6-16,0-3 1 0,-1 4 4 0,0-2-5 15,2 1-5-15,-1-3-1 0,-1 5 6 0,-4-4-14 16,-5 3 12-16,10-3-6 0,-8 0 1 0,-2 0 7 16,-2 1-10-16,-2 3-1 0,2 0 1 0,-3 0-2 15,-4 0 8-15,-1 0-5 0,5 0-4 0,-2 1 10 16,-14 2-8-16,20-6-3 0,-11 4 7 0,-9 2-5 16,17-4-4-16,-17 4 4 0,16-2 0 0,-16 2-1 0,17-3-4 15,-17 3 8-15,18 0-1 0,-18 0 1 16,17-2-12-16,-17 2 8 0,27-2 1 0,-14 2 4 0,3 0-1 15,1-3-6-15,-1 3 5 0,0 0-5 16,0-2 1-16,1 2 2 0,0-2 0 0,0 1-4 0,0-1 7 16,0 0-11-16,-1 2 8 0,0 0-6 0,-1-2 3 15,-2-1 2-15,-13 3 1 0,24 0-5 0,-14-1 5 16,-10 1-1-16,26-3-1 0,-10 3-5 0,-2-3 8 16,-2 2-1-16,6 0 4 0,-6 0-1 0,4 1-5 15,-16 0 0-15,24-3 3 0,-13 1 2 0,5 0-5 16,-2 2 8-16,-14 0-6 0,24-1 0 0,-14 0-3 0,-10 1 2 15,18 0-1-15,-18 0 8 0,14-1-3 0,-14 1-1 16,0 0 0-16,17-1-2 0,-17 1-1 0,0 0 0 16,14-1-10-16,-14 1 14 0,0 0-8 0,0 0-2 15,0 0 0-15,16 1-5 0,-16-1-5 0,0 0-7 16,0 0-5-16,0 0-14 0,10-1-11 0,-10 1-18 0,0 0-19 16,0 0-22-16,0 0-29 0,0 0-33 0,0 0-44 15,0 0-205-15,0 0-506 0,0 0 138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5:15:33.211"/>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7030A0"/>
    </inkml:brush>
  </inkml:definitions>
  <inkml:trace contextRef="#ctx0" brushRef="#br0">12445 7897 295 0,'0'0'217'0,"-6"0"-23"0,6 0-16 16,0 0-13-16,0 0-14 0,0 0-18 0,-6 2-11 16,6-2-5-16,0 0-8 0,0 0-2 0,-7 0-9 0,7 0-1 15,0 0-9-15,0 0-3 0,-8 3-7 0,8-3-13 16,0 0-1-16,-4 2 2 0,4-2-8 0,0 0-6 15,-7 1-2-15,7-1-4 0,0 0-3 0,0 0-6 16,-5 2-1-16,5-2-5 0,0 0 0 16,0 0 0-16,0 0-3 0,0 0 0 0,0 0 0 0,-7 1 0 15,7-1 2-15,0 0 0 0,0 0 2 0,0 0-4 16,0 0 0-16,0 0-2 0,0 0-3 0,0 0-3 0,0 0-5 16,0 0-3-16,0 0 2 0,0 0-1 0,19-11-2 15,-13 6-3-15,9-2-2 0,1-1 2 0,2 1 3 16,9-5-8-16,3 0 3 0,1 1-2 0,-2-3-3 15,5 0 3-15,-3 2 0 0,0 0 0 0,-1 4-4 16,-1-1 3-16,1 3-4 0,-9 1 1 0,-1 2 2 16,-3 0-4-16,0 3 2 0,-4-3-4 0,-2 3 6 0,1 1-3 15,-2 1 2-15,0 1-3 0,0-3 3 16,0 3-2-16,-4-1-3 0,1 1 3 0,-1 0 1 16,-6-3 0-16,14 5-2 0,-9 0 0 0,1-3 1 0,-2 4 1 15,0-5 1-15,-4-1-2 0,6 6 1 0,-6-6 0 16,3 5 0-16,-3-5-2 0,1 4 2 0,-1-4 4 15,1 7-2-15,-1-7-3 0,0 0 4 0,1 7-1 16,-1-7 0-16,0 0-1 0,1 6-2 0,-1-6 2 16,0 0-1-16,4 2 0 0,-4-2 0 0,0 0-1 15,0 0-1-15,0 0 3 0,13 0 1 0,-13 0-2 0,16-5-3 16,-8 3 4-16,0 0 1 0,7-6-1 0,-4 1-3 16,6 0 2-16,0 0 2 0,-1 0-3 0,-1 1-1 15,3 1 4-15,12-6-4 0,-8 5 1 0,-1 1-1 16,-2 3 1-16,2-2-2 0,-8 1 2 0,4 3 0 15,0 0 0-15,2 0-4 0,-7 0 5 16,4 5-2-16,0-2-1 0,0 3 3 0,-5 0-2 0,-2-3 1 16,-2 0-1-16,2 2 3 0,-3-2 0 0,2 2 1 0,-3-1 2 15,1 2-7-15,1-4 0 0,1 1 1 0,-2 1-4 16,0-1-3-16,-6-3-11 0,13 4-9 0,-8-1-13 16,4 0-23-16,-3-2-20 0,-6-1-27 0,0 0-21 15,18 0-32-15,-10 0-42 0,-8 0-113 0,0 0-383 16,13-5 108-16</inkml:trace>
  <inkml:trace contextRef="#ctx0" brushRef="#br0" timeOffset="1988.0821">13583 7870 375 0,'25'-10'157'0,"-15"6"-14"0,6-2-23 0,4 0 0 15,10-6-18-15,-1 0-4 0,4 2-5 0,-1 0 3 16,1 0-4-16,-2 1-4 0,3-1 3 0,0 0-1 16,-1 3-9-16,-3 5-1 0,-4-4-11 0,-5 6-5 0,-6-2-6 15,1 4-5-15,-1-2-3 0,2 3-4 0,-4 0-1 16,-1 0-1-16,-1 0-1 0,-3 3-6 0,2-2 0 16,-3 1-3-16,-1-1-3 0,1 1-2 0,0-1-3 15,-3 3 2-15,1-3-8 0,-1 1 1 0,-1 0 1 16,1-1-9-16,-4-4 3 0,2 8-1 0,-2-8 2 15,2 8-5-15,-2-8 3 0,0 0-5 0,2 9 0 0,-2-9-2 16,0 0-6-16,0 0-9 0,0 0-6 0,0 0-8 16,0 0-3-16,13 3-4 0,-13-3 0 0,22-11-3 15,-9 2 0-15,3 0 2 0,10-6 1 0,-1 1 0 16,3-1-2-16,0 2 8 0,1-3 1 0,1 4 4 16,2 2 0-16,-1 2 6 0,-2 1 4 0,4 0 6 15,-8 3 1-15,-2 3 10 0,-5 2 2 0,15 3 4 16,-10-4-1-16,0 3 7 0,-5 3 2 0,-1-2 0 0,0 1 1 15,-2 2 0-15,-1-2 0 0,-1 4-3 16,-2-2 0-16,-2-1 1 0,0 1-4 0,-2-3 1 0,-1 1-4 16,2 0-1-16,-8-5-1 0,8 7 0 0,-1-2 0 15,-7-5-4-15,7 8 1 0,-7-8-1 0,7 7 0 16,-7-7-2-16,4 6 1 0,-4-6 0 0,0 0 0 16,5 5 1-16,-5-5 2 0,0 0-4 0,0 0-8 0,0 0-6 15,9 3-10-15,-9-3 5 0,0 0-3 16,25-12-2-16,-10 5 0 0,9-8 0 0,-3 2 2 15,-2 2 3-15,10-3-1 0,0 2 4 0,-3 0 6 16,-1 0-1-16,6 2 5 0,-3 1 4 0,1 3 3 16,-5 1 2-16,8 2 6 0,-1 3 5 0,-1-1 2 0,1 1 6 15,-2 1 0-15,1 0-1 0,-5 2 0 0,-4-2-2 16,-2 3 3-16,-1 0-7 0,-3 3-1 0,1-4-2 16,-3 1 0-16,-1 0-1 0,-3-1-2 0,-3 0-3 15,-6-3 2-15,12 6-3 0,-12-6 3 0,11 4-7 0,-11-4 1 16,7 2 0-16,-7-2-2 0,0 0 0 0,6 5 0 15,-6-5-8-15,0 0 2 0,0 0-6 0,5 7-6 16,-5-7 0-16,0 0-5 0,0 0-7 0,0 0-11 16,0 0-7-16,0 0-9 0,0 0-8 0,20-4-10 15,-20 4 2-15,25-10 5 0,-8 3 0 0,11-6 3 16,3 2 7-16,-4 0 1 0,5 0 8 0,-1 1 1 16,0 3 12-16,-1-1 5 0,3 1 19 0,-4 3 8 0,1 1 5 15,-8 2 7-15,1 1 5 0,-5 0 1 16,13 2 5-16,-8 1 1 0,-3 0 0 0,-3 2 6 0,0-3-4 15,-1 3 0-15,-3 0-4 0,-2 0-5 0,-1-2 2 16,-2 1-3-16,-1-1-3 0,2 2-4 0,-9-5 2 16,13 6-2-16,-8-2-1 0,-5-4-4 0,9 7 0 15,-9-7-5-15,4 7-3 0,-4-7-1 0,0 0-5 16,7 5-10-16,-7-5-3 0,0 0-3 0,0 0-5 16,0 0 0-16,0 0-8 0,0 0-8 0,0 0-8 0,0 0-4 15,0 0 2-15,0 0-3 0,13 4-1 0,-13-4 6 16,0 0-2-16,21-12-4 0,-8 4 1 0,1-1 0 15,3 1 7-15,0 0-8 0,0 0 15 0,13-3-1 16,1 2 12-16,2-2 4 0,0 2 9 0,1 3 11 16,1-1 12-16,1 1 7 0,-2 2 9 0,5 1 9 15,-2 0 15-15,-1 3 5 0,4-2 10 0,-6 4 10 16,-1-1 7-16,-1 0 5 0,2-2 1 0,-4 3 2 0,-2 0 0 16,-5-1 0-16,-5-1-5 0,-2 3-8 0,-3-2-2 15,-2-1-6-15,-2 1-7 0,-9-1-9 0,16 2-1 16,-9-1-6-16,-7-1-3 0,0 0-6 0,16 2-3 15,-16-2-5-15,7 2-3 0,-7-2-5 0,0 0-3 16,0 0-1-16,8 2-2 0,-8-2 1 0,0 0-9 16,0 0-1-16,0 0-6 0,0 0 1 15,12 3-6-15,-12-3-7 0,0 0-1 0,0 0-4 0,9 3 3 0,-9-3-3 16,13 0-2-16,-13 0-1 0,21 0-2 16,-3-3 3-16,-1 3 1 0,5-3-1 0,10 1 2 0,-7-3 6 15,5 2-1-15,1-1 3 0,-6 3 3 0,-4 1 2 16,-3-2 7-16,-2 2 1 0,5-1 5 0,-3 0-1 15,-3 1 7-15,5 0 3 0,-4 1 2 0,3 2 0 16,-5-2 0-16,1 4 5 0,-2-5-10 0,-2 3 2 16,-4 1-1-16,3-2-1 0,-10-2-2 0,13 3-2 15,-13-3 1-15,9 6-3 0,-9-6 1 0,6 3-2 16,-6-3 0-16,0 0 0 0,6 6-3 0,-6-6 2 0,0 0-1 16,0 0 0-16,0 0-5 0,0 0-3 0,0 0-5 15,6 9-2-15,-6-9 0 0,0 0-7 0,0 0-6 16,0 0-10-16,0 0-5 0,0 0-11 0,0 0-1 15,0 0-1-15,0 0 1 0,13-2 3 0,-13 2 6 16,16-5 0-16,-7 2 3 0,0 0 0 0,9-4 4 16,-1 0-3-16,1 0 3 0,11 0 4 0,1 1 6 0,-2-3-4 15,1 2 6-15,1 3 6 0,2 0-3 16,0 0 7-16,-1-2 1 0,2 3 4 0,0 4 4 0,1-2 2 16,-3 2 5-16,3-2 0 0,-3 1 10 0,1 4 2 15,-7 0-1-15,-2-1 7 0,-4-1 4 0,11 4 7 16,-9-1 9-16,-3-1 4 0,-2 0 4 0,-3-2 5 15,-1 3 3-15,-4-4 0 0,2 2-3 0,-2 0 1 16,-8-3-2-16,12 4-4 0,-12-4-3 0,9 5-4 0,-9-5-5 16,10 2 1-16,-10-2-9 0,0 0-2 0,0 0 1 15,10 6-6-15,-10-6 0 0,0 0-2 16,0 0-3-16,7 2-4 0,-7-2 3 0,0 0-1 0,0 0-2 16,0 0-4-16,9 4-2 0,-9-4 4 0,0 0 0 15,0 0 2-15,8 3-7 0,-8-3 9 0,0 0-7 16,0 0-1-16,0 0-1 0,13 3-3 0,-13-3 0 15,0 0 3-15,19-6-3 0,-8 4-4 16,4-1 2-16,-2-1-3 0,2-1-2 0,5 0-3 0,0 1 0 0,-1 0 1 16,0 0 2-16,13-3 2 0,-8 4-3 0,-3 1 3 15,1 0-1-15,9 2 0 0,-8 1 1 0,-4 0 0 16,1 1 1-16,-3 1 6 0,1 1-2 0,-6 0 3 16,1-3 0-16,-3 2 2 0,-2 2 1 0,1 2 0 15,0-2-4-15,-2-1 4 0,1 0 0 0,-2 0-1 16,1 1-3-16,-7-5-1 0,12 9 4 0,-6-5-1 0,-1 1-3 15,-5-5 1-15,6 8 1 0,-6-8-2 0,6 7-10 16,-6-7-7-16,0 0-4 0,3 8-11 16,-3-8-9-16,0 0 0 0,5 9-5 0,-5-9-4 0,0 0 1 15,0 0-3-15,4 8-1 0,-4-8-9 0,0 0 1 16,13 4-14-16,-5-3 9 0,-8-1-6 0,27 2 7 16,-8-2-1-16,0-3 2 0,12-1 7 15,4 1-3-15,-3 1 11 0,2 2 7 0,1 0 1 0,1-3 3 16,-2 6 11-16,2-2 6 0,1 3 5 0,1 0 16 15,-1-1 10-15,2 5 7 0,2 0 5 0,-5 3 14 0,-1-1 3 16,2-3 9-16,-3 5-2 0,1-2 1 0,-3 1-7 16,-3 5 0-16,-3-2-4 0,0 1-4 0,-3-5-4 15,-6 1-3-15,-2 0-3 0,0-2-4 0,-1 3-3 16,2-3-7-16,-3 4-11 0,1-1-17 0,-2-3-26 16,-2 0-22-16,-1-1-44 0,4 4-55 15,-6-5-92-15,2-2-306 0,0 2 89 0</inkml:trace>
  <inkml:trace contextRef="#ctx0" brushRef="#br0" timeOffset="4878.4623">12380 8049 277 0,'0'0'199'16,"0"0"-22"-16,0 0-21 0,0 0-5 0,-7-4-19 15,7 4-9-15,0 0-7 0,-11-2-8 0,11 2-10 16,-12 0-5-16,12 0-8 0,-15 3-2 0,7-2-9 15,0 1-1-15,-1 0-4 0,-1 1-5 0,2 1-2 16,-8 4-1-16,3 1-3 0,-3 3 1 0,-4 8-11 16,0 4-4-16,-3 1-1 0,2 4-5 0,-2 4-5 15,-7 17-4-15,7-10-5 0,6-4 2 0,-12 18-4 0,10-13 1 16,5-5-1-16,4 2-8 0,0-3 2 16,5 3-2-16,-1 0-2 0,3-1-1 0,1 2-2 15,4-3-7-15,3-2 0 0,3-3-1 0,-1 0 1 0,-2-2-3 16,3-7 4-16,-3-2-2 0,2-4-1 0,-1 1 0 15,-1-1 3-15,0 1-1 0,3-1-1 0,-4 2 1 16,2-2-1-16,0 1-1 0,-3-5-1 0,3 3 2 16,-1 0-3-16,0 0 3 0,1 0 2 0,-1-4-3 15,1-2-1-15,1 6-2 0,2-6-3 0,-1-1-4 16,6 1-9-16,1-1-6 0,0 1-3 0,2-2-1 0,2-1 6 16,-3 1 5-16,1 0-1 0,1 0 1 15,-3 1 5-15,-2-1 0 0,1 4 0 0,-4-4 7 0,-1 1 3 16,1 5 4-16,-2-2 14 0,-1 0 9 0,0 3 6 15,-2 1 11-15,-1 0 0 0,-1 1 2 0,-3-2 4 16,1 1-3-16,2-1-3 0,0-2-7 0,0 0-2 16,0 1-3-16,3 1 1 0,-1-4-5 0,1 1-3 0,1-3-3 15,0-1-2-15,5 5-14 0,-3-4 6 0,0 0-5 16,1-4 1-16,3 5-3 0,1-1-8 0,-3-1 8 16,-3 0-2-16,6 2 3 0,-6-1 2 0,3 2-4 15,-1-2 6-15,-2 1-1 0,-1-1 4 0,-1-2 3 16,4 6 8-16,-4-2-2 0,0 0 5 0,1-1 0 15,-1-4 2-15,4 7 1 0,0 0 2 0,1-4-4 16,2 0 1-16,-2-1-5 0,5 1-1 0,0-2-5 0,4-1-3 16,-2 0-12-16,1 2 8 0,0-5-2 15,1 4 0-15,-3-2-2 0,-1 0 1 0,-1 0-2 0,1 2 0 16,-4-3-3-16,-4 1 5 0,2 1 0 0,-1 0 3 16,-2-2-2-16,0 3 6 0,0-2 8 0,-1 2-2 15,4 5 9-15,1-4-6 0,-1-1 0 0,-3 0 1 16,2-1-5-16,7 2 2 0,-1 1-9 0,3-4 5 15,-2-1-8-15,1-1-9 0,3-1-1 0,0 2-6 16,0-3 1-16,-1 1 4 0,-3-1-4 0,2 0 4 16,-3 3-5-16,2-2-6 0,-5 0 8 0,-1 1 5 0,-1-2-1 15,-1 3 4-15,-9-3 0 0,15 7 2 0,-7-5 5 16,1 3 3-16,1-3 4 0,-2 1 0 0,11 4 5 16,-8-4-2-16,6 3 0 0,-1-2 0 15,2 0-6-15,0-3 1 0,17 0-2 0,-5 0-7 0,5-1-11 16,2-3-5-16,-2 0-8 0,-1 0-2 0,-3-1 1 15,-6 3 4-15,-7 0 0 0,-2 1 5 0,0-1-2 16,-2 3-1-16,-3-2 2 0,0 3 4 0,-2-1 2 16,-1 1 2-16,0 0 5 0,-8-3 8 0,15 8-3 15,-6-4 8-15,-1 0 1 0,1 0-1 0,4 3-1 0,3 3 4 16,-2-1 3-16,1 0-1 0,2-2-5 0,3-2-1 16,10 4 0-16,1-2-2 0,-2-1-5 0,3-6-7 15,-2-2-11-15,5 1 4 0,1-1-9 0,-1 1-4 16,-2-6 2-16,-3 4 7 0,-7 2-2 0,0 0 1 15,-7 1 6-15,-3-1-2 0,0 1 7 0,-1 1 3 16,-12-1 5-16,17 2 5 0,-9 0 1 16,-8-2 5-16,24 7 3 0,-10-5 2 0,-3 3 8 0,5 1-4 0,-3-2 4 15,3-2-11-15,1 3 6 0,0-1-2 0,1-1-3 16,18 0-2-16,-6 2-10 0,3-5-7 0,1-3-12 16,1 1-9-16,-6-3-3 0,-4 7-2 0,7-5 3 15,-7 2-1-15,-6 1 9 0,-5 0-3 0,1 0 1 16,-2 0 6-16,4 2-5 0,-3 1 11 0,-5-1 5 15,1 0 4-15,0 1 6 0,5 0-2 0,1 1 5 0,-2 1 5 16,4-2 1-16,-1 2-5 0,-1-1 3 16,4 1-5-16,13-2-7 0,-2 0-11 0,0-5-10 0,-1-1-15 15,5 3-13-15,-5-1-2 0,5-2-9 0,-1 2-1 16,-2-5 2-16,-1-4 7 0,-8 4 6 0,4-2 10 16,-6 5 6-16,-4-1 9 0,-2 4 10 15,-3-1 6-15,1 2 7 0,-1-1 13 0,-12 0 5 0,19 0 6 16,-9 0 4-16,5 2-3 0,3 3 5 0,-2 0 0 15,4-2 0-15,-1 3-2 0,0-6-3 0,12 0-6 16,-3 2-6-16,7-2-5 0,-1 1-16 0,-3-1-19 0,1-3-13 16,-7 3-9-16,-3-4-10 0,-1-1-4 15,11-2 3-15,-1 1 5 0,-12 0 8 0,4 3 5 0,-7-1 5 16,-3 0 7-16,-2 2 12 0,-1 0 8 0,-10 2 6 16,15 0 8-16,-3-3 5 0,-12 3 7 0,17 0 4 15,2 2-3-15,-2-1-1 0,-1-1 2 0,3 0 0 16,-2 2 1-16,2-2-5 0,2 0-2 0,0-2-7 15,10 4-10-15,3-5-18 0,-3-2-13 0,1-1-5 0,-1 3-2 16,-2-1 4-16,-6 2 2 0,-4 1 8 16,-4 1 10-16,-1 0 10 0,-3 1 8 0,-11-1 4 0,20 1 15 15,-13-1-2-15,-7 0 16 0,18 5 3 0,-11-2 9 16,1-1 6-16,-8-2 6 0,13 7-8 0,-3-2 12 16,-3-2-9-16,-7-3-7 0,18 6-2 0,-3 0-10 15,1-2-13-15,0 1-5 0,4-4-17 0,-1 1-16 16,0-2-12-16,13 2-9 0,1-6-14 0,-1 0 0 15,-1 0-5-15,-8-1-1 0,8-1 6 0,-6 4-1 16,-5-1 14-16,-5 0 5 0,2 3 10 0,-2-3 12 0,-4 3 13 16,1 2 11-16,-12-2 5 0,19 1 7 0,-11 1 6 15,-8-2 4-15,18 5 3 0,-9-1 2 0,-9-4 7 16,24 6 0-16,-6-2-7 0,-1-2-2 16,0 4-11-16,1-4 3 0,0 1-9 0,11 0-9 0,3 0-5 15,-6-3-17-15,8 3-3 0,-3-7-8 0,3 3-8 16,-4-3 1-16,-5 1-5 0,-5-1 0 0,12-1-1 0,-8 2 7 15,-4-1 7-15,-4 3 2 0,2 0 7 0,-7-1 1 16,0 1 7-16,-11 1 12 0,27 4-5 16,-9-3 12-16,-2 1 3 0,0 0-1 0,1-2 1 0,2 5 3 15,-1-3-4-15,0-2-8 0,2-2 1 0,12 4-12 16,1-1-7-16,3 1 1 0,0-9-14 0,3 4-12 16,2-1-13-16,0 2-2 0,-2-7-2 0,3 2 5 15,-4-1 2-15,-2 1 13 0,-4 3 7 0,-7 1 7 0,-5 0 12 16,-5 2 3-16,1 1 6 0,-1-3 10 15,-2 6 3-15,-1-3 16 0,-2 1 6 0,6 2 11 0,-3 1 2 16,-1-1 3-16,-2 0-3 0,-10-3 2 0,27 6-1 16,-11-2-10-16,-3 0-3 0,4-3-5 15,-1 2-13-15,3 0-12 0,12 3-20 0,-1-6-13 0,-3 2-11 16,3-1-8-16,-1-2-5 0,2-1-6 0,-5 2-4 16,-5 0 7-16,-1-4 3 0,-5 2 5 0,-2 2 9 15,3 1 3-15,-16-1 9 0,21 0 6 0,-21 0 12 16,19-2 4-16,-19 2 17 0,15 5 7 0,-15-5 15 15,13 3-8-15,-13-3-8 0,15 4 5 0,-15-4-5 16,17 5-8-16,-8-3-9 0,-9-2-25 0,26 5-21 0,-9-5-17 16,1 2-15-16,1-2-16 0,-2 0-13 0,13 0-6 15,-5-4-1-15,-4 4-3 0,-4-4 9 0,-1 0 11 16,0 2 14-16,1 0 23 0,-4 1 14 0,-2-1 18 16,-1 1 7-16,-10 1 15 0,17-3 10 0,-17 3 13 0,15 0 9 15,-15 0 13-15,13 0 7 0,-4-2 8 16,-9 2 6-16,16 2 5 0,-16-2-16 0,18 2 3 15,-18-2-5-15,28-2-5 0,-12 4-15 0,4-4-22 0,11-3-11 16,-2 2-16-16,3-1-14 0,-1-2-3 0,-1-1-13 16,-1 1 1-16,2-3-2 0,-3 0 6 0,2 2 2 15,-8 2 5-15,-3 0 4 0,-5 2 12 0,-1 0 2 16,-1 3 5-16,-1-3 8 0,-2 1 0 0,-9 2 14 16,27-3 11-16,-10 2 3 0,-4-2 1 0,-2 1 2 15,1 1 3-15,4 1-7 0,0 0-2 0,0-1-1 0,3 0-3 16,1-2 1-16,-2 1-10 0,2-2 3 0,0 2-5 15,-1-1-1-15,0-3 2 0,10-1-6 0,-6 4-1 16,-3-5 0-16,-4 5 5 0,-4-2 9 0,-1 1 0 16,-1 0 4-16,-10 4 9 0,16-5 3 15,-7 1-3-15,-9 4-7 0,14-6-9 0,-14 6-6 0,15-7-25 16,-6 2-10-16,-2 1-21 0,1-2-26 0,5-2-23 16,-4 2-27-16,5-2-21 0,-3 1-20 0,-4-3-17 0,3 4-12 15,-3-2-18-15,-1 2-21 0,5-5-142 0,0-1-443 16,0 0 122-16</inkml:trace>
  <inkml:trace contextRef="#ctx0" brushRef="#br0" timeOffset="5571.4866">20270 9632 923 0,'7'-10'39'16,"0"3"26"-16,-1-1 16 0,3 1 1 0,-3 0-2 16,0-1-6-16,0 1-8 0,5-5-5 0,1 0-13 15,-2 0-4-15,2-1-17 0,0-1-9 0,1 0-12 16,7-8-4-16,0-1-9 0,1 1-3 0,-3-1-2 16,-2 6-9-16,-2 3 15 0,0-1 11 0,-4 3 6 15,0-2 7-15,1 0 7 0,-1 3 6 0,0-1 9 0,1 0 13 16,-3 3 4-16,-1-1 1 0,-2 3 7 15,1-3 3-15,-1 5-4 0,-1-4 0 0,1 4-4 0,0-3-3 16,-2-1-5-16,7-3-6 0,-6 1-8 0,0 2-3 16,1 0-3-16,-1 1-3 0,-1-1-5 0,1 2-2 15,-2 1-4-15,3-4 5 0,-2 2 1 0,-1 1 3 16,0-1 9-16,0 2 6 0,0-2 6 0,0 1 10 16,0-1 2-16,-2 8 3 0,4-15-3 0,-2 8-1 0,-2 7-1 15,3-13-4-15,-1-1-5 0,1 2-7 16,-2 5-4-16,-1 7-4 0,2-19-4 0,-1 11-4 15,-1 8-2-15,1-17 1 0,1 8-7 0,-2 9-2 0,4-20 3 16,-2 8-6-16,-1 5 0 0,-1 7 0 0,3-18-2 16,-3 11-1-16,0 7-1 0,1-14 1 0,-1 14-5 15,1-12 4-15,-1 12 5 0,1-17-2 0,0 10-1 16,-1 7-3-16,2-15 2 0,-1 6 0 0,-1 1-4 16,0 8 1-16,0-17-2 0,0 10-2 0,0 0 1 0,1-2 1 15,-1 1-4-15,1-2 2 0,0 3 2 0,1-3 0 16,-2 10-5-16,1-18 4 0,-1 11 2 15,1-3-3-15,-1 0 14 0,0 2 4 0,0 8 4 0,-1-18 5 16,1 18 1-16,-3-16-2 0,2 6 4 0,1 10-2 16,-2-15-4-16,1 5-3 0,-1-5-2 0,0 5-1 15,2 10-15-15,-3-16 9 0,2 7 0 0,1 9-5 16,-1-14 2-16,0 8-1 0,1 6 2 0,-3-11-4 0,2 4-4 16,1 7-2-16,-2-11 7 0,2 11-11 0,-2-11 5 15,2 11-2-15,-2-9 0 0,2 9-1 0,-2-7 1 16,2 7-4-16,-4-8-2 0,4 8 3 0,-4-8-8 15,4 8 4-15,-2-8-4 0,2 8-4 0,-4-7-3 16,1 0-5-16,3 7-3 0,-3-8 1 0,3 8 3 16,-4-10 0-16,2 4 2 0,2 6 1 0,-4-12-1 15,2 6 7-15,2 6 0 0,-4-9-3 0,4 9-5 0,-2-13 12 16,0 6 2-16,0-1-1 0,0 1 3 16,0-1-2-16,-1-1 3 0,-1-5-1 0,1 2 1 0,-2-1-2 15,0-2 0-15,1-2-1 0,-1 4 3 0,0-3-1 16,0 1 0-16,-1-3-1 0,-1 1 3 0,2 1-5 15,-2 0-9-15,0 1 7 0,-5-10 2 0,0 7-1 16,1 0-3-16,0 5-2 0,-9-6-10 0,-3-1-12 16,-3 3-18-16,-2-3-24 0,-5 3-33 0,-3 4-49 15,0-2-78-15,-6 3-174 0,-18-4-490 0,14 3 136 16</inkml:trace>
  <inkml:trace contextRef="#ctx0" brushRef="#br0" timeOffset="7269.1824">12243 10147 273 0,'-1'-12'148'0,"-2"2"-21"0,1 3-18 16,2 7-11-16,0-17-9 0,-2 12-6 0,2 5-13 0,-1-14 1 15,1 7-10-15,0 7-11 0,0-12 0 0,0 12-8 16,-2-11-15-16,2 11-35 0,-3-10-51 0,-1 1-95 15,-2 2-181-15,-8-1 56 0</inkml:trace>
  <inkml:trace contextRef="#ctx0" brushRef="#br1" timeOffset="20935.1361">24473 6099 405 0,'0'0'296'0,"0"0"-36"0,0 0-23 0,0 0-21 16,-4-7-25-16,4 7-18 0,0 0-18 0,0 0-12 15,-1-10-15-15,1 10 0 0,0 0-14 0,2-12-10 0,-2 12-10 16,4-11-10-16,0 5-12 0,2-2-2 0,-1 1-2 15,3-5-6-15,0 2-3 0,2-4-5 0,1 1-8 16,1-1-3-16,0 2-3 0,2-2-2 0,8-8-15 16,-2 2 10-16,1 1-5 0,2 0-3 0,1 1-3 15,-2 2-4-15,-5 1 0 0,-1 6 2 0,-3-3-5 16,-2 6 2-16,-1-1 0 0,0 3-13 0,-2 0 9 16,-1 2-1-16,0 0-3 0,-7 2 0 0,0 0 5 0,19 5 1 15,-12 1-1-15,-1 10 2 0,1 11-4 16,-5 6 1-16,-2 2 5 0,-3 3-2 0,0 1 5 0,-4 19-16 15,-2 0 14-15,3-14-9 0,2-6 3 0,1 1-2 16,-1 19 3-16,2-17 5 0,0-5-9 0,4 1 4 16,-4 0-9-16,4-3 7 0,0-1-5 0,4-2 0 15,-1-1 5-15,1-2 0 0,2-6-2 0,-1-3-7 16,0-4 2-16,2-1-4 0,-1-5-2 0,0 0 7 16,1-2-2-16,1-1 4 0,-2-3-6 0,1 0-1 0,8-1 4 15,-1-2-3-15,2-3-1 0,-1-3 5 0,1-2-7 16,8-6 5-16,2 1-4 0,-2-1-2 15,-7 0 5-15,4-6 0 0,-4 6-9 0,-6-1 6 0,11-2 0 16,-6-4 2-16,-1 3 2 0,-4 4 0 0,-3 3-4 16,-1-2-9-16,0-2 8 0,1-1 1 0,-1-1 1 15,-3-1-3-15,5-6 5 0,-3-2 0 0,-1 0-9 16,-3 3 0-16,-1 6 3 0,2 1 0 0,1-1-3 16,-3 1 2-16,0 2 0 0,-1 1 3 0,1 2-1 0,-2 2-4 15,3-1 4-15,-4 10 2 0,3-15 0 0,-3 15-4 16,0-14 7-16,0 14-5 0,0-13 5 0,0 13-4 15,1-11 2-15,-1 11 1 0,0 0-3 0,1-12 7 16,-1 12-3-16,0 0-1 0,3-11 1 0,-3 11 0 16,0 0-1-16,0 0 1 0,0-11-3 0,0 11 0 15,0 0 4-15,0-12-1 0,0 12-4 0,0 0 3 16,1-12-1-16,-1 12 3 0,0 0-2 0,0-12-4 16,0 12 6-16,0-11-6 0,0 11 1 0,0 0 2 0,-2-14-10 15,2 14 6-15,0 0 5 0,0-14-1 0,0 14-2 16,-2-8 1-16,2 8 3 0,0 0-1 0,-2-11-3 15,2 11 2-15,0 0 0 0,0 0-5 0,-1-12 3 16,1 12 1-16,0 0 2 0,0 0-4 0,-2-10-1 16,2 10-3-16,0 0 2 0,0 0 2 0,0 0 0 15,0 0 2-15,0 0-1 0,-7 29 6 0,4-12-2 16,-6 14 0-16,3 0 3 0,0 2-3 0,1 0 9 16,1 1-3-16,0 5 5 0,1-4-4 0,4 2 3 0,0 1 0 15,3-3-5-15,-1 1-2 0,-1 3 11 0,5-6-4 16,1-1-1-16,3-1-3 0,-3-1 5 0,5-2-4 15,3-3-2-15,-2-6 2 0,0-4-3 0,-2-3-18 16,2-3-18-16,1-3-24 0,2 1-34 0,-2-4-45 16,2-3-50-16,1-3-67 0,-3-2-209 0,0-3-547 0,-1 2 149 15</inkml:trace>
  <inkml:trace contextRef="#ctx0" brushRef="#br1" timeOffset="21747.7869">25884 6246 385 0,'0'0'382'0,"0"0"-53"0,0 0-42 0,3-8-31 16,-3 8-10-16,0 0-14 0,0 0-16 0,0 0-18 16,27 21-11-16,-14-8-11 0,9 7-16 0,-1 4-19 15,-1 1-13-15,1 1-15 0,1 0-12 0,-3 0-3 16,1 0-18-16,1 0-10 0,-2-1-13 0,-2-8-28 16,4 4-36-16,-3-6-43 0,-3-3-38 0,-3-2-52 15,0-6-43-15,0 3-71 0,-2-7-174 0,-10 0-511 0,21 2 142 16</inkml:trace>
  <inkml:trace contextRef="#ctx0" brushRef="#br1" timeOffset="21917.404">26333 6216 367 0,'0'0'312'0,"0"0"-33"16,-19 11-9-16,7 4-9 0,-7 9-14 0,-2 5-11 15,-2 5-18-15,-10 16-17 0,0-4-22 0,6-5-19 0,8-7-17 16,-1-2-19-16,3-1-12 0,4-2-13 0,1 0-25 15,-1-2-37-15,4-8-39 0,2-7-47 16,3 0-58-16,3-4-71 0,-3 1-225 0,4-9-485 0,0 0 135 16</inkml:trace>
  <inkml:trace contextRef="#ctx0" brushRef="#br1" timeOffset="22154.8695">26510 6547 268 0,'7'12'377'0,"-4"-1"-51"0,0-1-42 0,1 2-30 0,-3-2-38 15,1 0-26-15,0 4-24 0,-1 0-16 16,1-2-28-16,0-2-16 0,-1-2-42 0,1 1-35 0,-2-9-48 15,3 15-56-15,-3-15-68 0,0 12-166 0,0-12-369 16,0 0 105-16</inkml:trace>
  <inkml:trace contextRef="#ctx0" brushRef="#br1" timeOffset="22780.858">26919 6249 536 0,'0'0'327'0,"0"0"-48"0,0 0-15 0,0 0-17 15,0 0-14-15,0 0-14 0,18 14-19 16,-8-2-7-16,5 12-15 0,-1 1-13 0,-3 4-11 16,1 2-20-16,4-2-11 0,-4 3-15 0,0-3-7 15,0 2-18-15,0-2-4 0,-2-2-16 0,2-1-2 0,-2-7-9 16,-1-3-37-16,-1-4-28 0,1 2-40 0,-2-5-48 15,-1-2-45-15,1-1-54 0,0-4-249 0,-7-2-538 16,0 0 149-16</inkml:trace>
  <inkml:trace contextRef="#ctx0" brushRef="#br1" timeOffset="22984.9005">27288 6197 532 0,'0'0'305'15,"-17"18"-22"-15,8-6-20 0,-1 3-11 0,-7 11-15 16,0 1-11-16,-3 3-6 0,2 3-28 0,4-3-7 16,-2 3-17-16,0-1-20 0,0 1-19 0,2 1-11 15,-3-2-12-15,2-2-17 0,2 0-3 0,1-4-13 0,2 3-17 16,0-9-37-16,6-3-38 0,-2-6-42 0,2-1-55 16,1 0-56-16,1-3-68 0,2-7-177 0,0 0-500 15,-4 12 138-15</inkml:trace>
  <inkml:trace contextRef="#ctx0" brushRef="#br1" timeOffset="23272.9741">27291 6568 384 0,'0'0'279'15,"0"0"-33"-15,0 0-23 0,13 0-30 0,-13 0-21 16,15 2-16-16,-15-2-21 0,15 3-12 0,-15-3-17 15,13 0-9-15,-6 2-13 0,-7-2-6 0,13 8-11 16,-8-3-7-16,0 2 5 0,-2 1 0 0,-1 1 8 16,-1 6 0-16,-2 1 0 0,0-2-11 0,-4 3 11 0,-3 8-3 15,-4 1 2-15,2-5-10 0,1-3 0 16,1-4-5-16,1 2-7 0,2-3-5 0,0-2-7 0,2-1-3 16,0-1-5-16,3-9 8 0,-2 13-12 0,2-13-12 15,0 0-14-15,7 13-19 0,-7-13-27 0,5 5-25 16,-5-5-28-16,0 0-27 0,9 2-39 0,-9-2-27 15,0 0-181-15,0 0-447 0,0 0 124 0</inkml:trace>
  <inkml:trace contextRef="#ctx0" brushRef="#br1" timeOffset="23832.7343">25922 5958 483 0,'0'0'266'0,"0"0"-31"16,0 0-21-16,0 0-14 0,0 0-14 15,-24 17-11-15,12-5-17 0,-7 10-6 0,2 2-11 0,0 5-1 16,0 3-7-16,-2 19-8 0,6-12-5 0,3-3-7 15,-3 22-7-15,3-1-8 0,9-1-5 0,0 0-11 0,5 0-5 16,4-12-12-16,0-6-3 0,1 1-9 0,7 15-9 16,-1-12-13-16,2-5-31 0,0-6-13 0,1 2-36 15,1-2-37-15,3-2-47 0,3-3-66 0,1-6-218 16,3 1-497-16,6-6 136 0</inkml:trace>
  <inkml:trace contextRef="#ctx0" brushRef="#br1" timeOffset="24456.8806">27838 5813 284 0,'-4'-9'366'0,"4"9"-44"0,0 0-30 16,-3-8-20-16,3 8-28 0,0 0-14 0,0 0-21 15,0 0-16-15,0 0-22 0,0 0-25 16,0 0-13-16,0 0-15 0,0 0-9 0,0 0-5 0,29 15-14 16,-8 10-10-16,0 3 5 0,-5 5-8 0,-1 1-1 15,0 1-9-15,1 20-6 0,-4-13 4 0,-6-6-2 16,2 4-14-16,-4-2-10 0,2 1 10 0,-5-3 1 15,-2 0-6-15,3-3-13 0,-2-1 2 0,-1 0 2 16,-1-1-12-16,-3-2 5 0,-2-3-5 0,2-4-8 0,2-5-4 16,1 0-11-16,-5-3-22 0,3-2-22 0,-4 0-34 15,2-4-46-15,-2 6-41 0,-1-9-60 0,1 0-270 16,8-5-595-16,-13 7 164 0</inkml:trace>
  <inkml:trace contextRef="#ctx0" brushRef="#br1" timeOffset="29669.5887">23539 6078 470 0,'-13'-6'296'0,"2"1"-27"16,1 1-24-16,-1 2-18 0,1 1-17 0,-1 1-24 0,0 0-13 15,-4 2-18-15,-2 3-8 0,1 3-14 0,-1 1 1 16,-5 10-12-16,-2 5-5 0,7 1-6 0,-4 3-8 16,0 1-1-16,6 4-14 0,0-1-1 0,4 4-20 15,3 1-1-15,-5-5 1 0,9 2-3 16,1-1-9-16,3-2-3 0,2-1-4 0,3 0-7 0,1-4-1 15,0-2-6-15,1-7-1 0,2-1-7 0,3 0 1 16,-1-2-6-16,1-1 1 0,3-3-5 0,0 1 1 16,0-4-5-16,1-2 6 0,0-2 1 0,0-3-3 0,2 0-2 15,0-3-1-15,0-4-1 0,-1 0-4 0,7-11-2 16,-4-3-2-16,-2-2 3 0,-4-2-5 0,0-5 1 16,-4-3-10-16,0-3-3 0,-3 0-2 0,-1-3-6 15,0-19-2-15,-1-1-1 0,-2 1-5 16,-2-3-6-16,0 3 4 0,2 10 3 0,-4-7 0 0,2 12 9 0,-2 8 4 15,-1 1 0-15,1 3-2 0,1-2 3 16,-1 10 14-16,-2 5 8 0,2 1 5 0,1 5-2 16,0 1 2-16,-2 2-1 0,1 1 2 0,1 8-8 0,0-9 6 15,0 9-14-15,0 0 14 0,0 0 2 0,0 0 17 16,-2 38 10-16,2-1 12 0,3 21-4 0,2 4-3 16,-5-1 0-16,2 1-6 0,0 0-9 0,1-4 4 15,3-12-3-15,0-8-5 0,5 19 4 0,-4-14-12 0,1-10-7 16,0 1-14-16,1-4-28 0,-1-4-27 15,-2 3-25-15,-2-2-31 0,2-8-33 0,-2-1-35 0,-1-5-27 16,0 2-47-16,-2-4-242 0,0-1-594 16,-1-10 162-16</inkml:trace>
  <inkml:trace contextRef="#ctx0" brushRef="#br1" timeOffset="30576.86">24414 5390 355 0,'-9'0'337'0,"-4"5"-34"0,-3 4-27 0,-9 5-15 16,-1 10-17-16,2 8-14 0,-9 26-5 15,2 9-12-15,-19 51-23 0,18-36-7 0,12-16-8 16,10 5-26-16,1 0-5 0,-3 0-18 0,8 0-9 0,4-4-14 15,0-2-7-15,3-3-14 0,7-4-6 0,-2-2-17 16,5-1 2-16,-1-16-8 0,2-7-20 0,3 0-21 16,2-1-25-16,2-3-29 0,3-3-38 0,0-1-47 15,1-5-55-15,5 0-64 0,-1-2-219 0,5-7-557 16,-1 1 155-16</inkml:trace>
  <inkml:trace contextRef="#ctx0" brushRef="#br1" timeOffset="31615.3832">28697 5350 362 0,'1'-6'333'16,"-1"6"-44"-16,0 0-41 0,0 0-33 0,5-8-26 16,-5 8-22-16,0 0-1 0,0 0-17 0,0 0-2 15,14 13-10-15,-4 2-7 0,3 13-4 0,1 3-2 16,-1 6-11-16,0 23 3 0,-3 2-6 0,4 2-10 15,-5 2-9-15,-2 0 5 0,-3 1-3 0,-6-1-14 16,1 0 2-16,-2-2-11 0,-1-5 0 0,1 0-9 0,-3-3-2 16,0-10-7-16,-3-8-3 0,3-2-5 0,-1 0 2 15,-2 3-14-15,-3-7 5 0,3 0-12 0,1-1 3 16,0-10-9-16,3-2-23 0,1-3-34 0,-1-2-30 16,1 0-35-16,1-4-42 0,3-10-50 0,-5 13-60 15,5-13-215-15,0 0-561 0,0 0 154 0</inkml:trace>
  <inkml:trace contextRef="#ctx0" brushRef="#br1" timeOffset="31945.4205">29449 6089 264 0,'0'0'426'15,"0"0"-77"-15,0 0-38 0,0 0-23 0,0 0-35 16,0 0-16-16,0 0-39 0,0 0-23 0,-10 10-17 15,10-10-24-15,23 5-11 0,-6 1-10 0,2-3-14 0,12 2-12 16,1-2-20-16,-3 1-35 0,-4 0-27 0,-5-1-38 16,-2-1-43-16,-3-1-42 0,-1 0-48 0,-2 1-43 15,-4 0-156-15,-8-2-439 0,9 5 121 0</inkml:trace>
  <inkml:trace contextRef="#ctx0" brushRef="#br1" timeOffset="32101.6487">29440 6313 427 0,'0'0'336'16,"-7"4"-38"-16,7-4-23 0,0 0-19 0,0 0-22 16,0 0-17-16,0 0-24 0,0 0-18 0,0 0-25 0,22 13-10 15,-4-10-19-15,11 0-16 0,0-3-28 0,1 0-37 16,-5 0-48-16,6 0-52 0,0-1-58 0,-1 0-47 16,-7 1-198-16,-4-4-433 0,14 8 121 0</inkml:trace>
  <inkml:trace contextRef="#ctx0" brushRef="#br1" timeOffset="32384.8581">30107 6372 388 0,'0'0'330'16,"4"10"-31"-16,-4-10-30 0,7 12-31 0,-3-7-26 16,1 2-23-16,5 3-23 0,4-1-18 0,-1-1-17 15,3 1-16-15,1 0-14 0,0-3-16 0,13 4-17 16,-1-1-25-16,4 1-14 0,-12-5-18 0,1-1-11 0,-2-6-14 15,10 2-3-15,-5-3-6 0,-5-1 0 16,-5-2 3-16,2 0 2 0,-2-1 6 0,-2-3 8 0,-2-1 8 16,1-2 9-16,-7 0 11 0,1-5 10 0,-3 1 9 15,-6-11 11-15,-1 2 9 0,-2 4 12 0,-2 3-8 16,-1 2-2-16,-6-7-8 0,-1 7-2 0,-9-4-7 16,5 8-3-16,-7 0-8 0,2 3-1 0,-2 4-8 15,-4 1-16-15,-1 5-24 0,1 3-43 0,-2 1-66 16,5 5-90-16,-3 3-202 0,1 2-497 0,2-3 138 15</inkml:trace>
  <inkml:trace contextRef="#ctx0" brushRef="#br1" timeOffset="33734.7023">22308 7514 253 0,'0'-11'289'0,"0"0"-47"16,1 0-26-16,1 0-19 0,3 2-24 0,0 1-23 0,4-5-14 16,0 0-10-16,-1 1-16 0,1 3-10 15,0 1-7-15,-1 2-4 0,-1 0-13 0,-1 2-6 0,1-1-5 16,-7 5 4-16,11-3-2 0,-5 3-6 0,-6 0-2 15,10 5 6-15,-5 2 2 0,2 10 8 0,-3 12 4 16,-4 4-5-16,-1 4-5 0,-4 22-4 0,-2-3-9 16,-2 1-3-16,2-16-1 0,-1-3-8 0,1-1-2 15,0 0 0-15,3-1-7 0,0 0-2 0,1-2 0 16,-2-2-6-16,4-1-2 0,2-3 0 0,0-1-5 16,4-6-6-16,-1-3 7 0,3-1-1 0,4-5-6 0,-1 0-2 15,3-3-1-15,1-1-2 0,-2-3-2 0,5-2-6 16,1-1-3-16,-2-4-4 0,1-1 0 0,-2 1-5 15,1-5 0-15,2-1-5 0,0-2-1 0,7-6-1 16,-8-1 0-16,-4 5-1 0,3-11-2 0,0-3 0 16,1 0-8-16,-5-1 4 0,0-4-3 0,-2-3 3 15,-1-3-6-15,-4-1 0 0,-1 2 6 0,-1 0 1 16,4 5 6-16,-1-1 5 0,-3 3 4 0,-4 7 5 0,1 3 5 16,3 2 2-16,-3 5 7 0,1 1 3 15,0 2 3-15,-1 9 5 0,2-14 3 0,-2 14-7 0,1-11 0 16,-1 11 1-16,0 0 11 0,0 0 14 0,0 0 7 15,0 0 19-15,6 53 4 0,-6-21 11 0,2 4 10 16,1 3-7-16,-5 1 2 0,4 15-5 0,-1-9-8 16,0-8-5-16,4-2-7 0,1-1-6 0,0-2-5 15,-1 0-6-15,5-4-5 0,2-1-3 0,1-5-10 0,1-6-27 16,-3-2-24-16,0-3-27 0,3-2-39 0,1-3-45 16,-2-3-54-16,2 0-71 0,0-4-274 15,-3 0-639-15,-2-3 173 0</inkml:trace>
  <inkml:trace contextRef="#ctx0" brushRef="#br1" timeOffset="46179.836">23040 7262 532 0,'0'0'305'0,"1"-6"-38"0,-1 6-30 0,0 0-30 15,0 0-24-15,0 0-24 0,0 0-15 16,0 0-20-16,0 0-7 0,0 0-11 0,0 0-9 0,0 0-12 15,2 26-7-15,-2-26-12 0,-1 15-6 0,0-6-8 16,2-2-24-16,-1 3-42 0,0-10-56 0,-1 15-62 16,0-8-222-16,1-7-423 0,-2 13 119 0</inkml:trace>
  <inkml:trace contextRef="#ctx0" brushRef="#br1" timeOffset="48439.2603">23084 7257 441 0,'0'0'200'0,"0"0"-25"15,0 0-21-15,0 0-14 0,0 0-18 0,0 0-9 16,0 0-11-16,0 0-7 0,0 0-10 0,0 0 2 0,0 0-11 16,0 0-3-16,0 0-7 0,0 0-1 15,0 0-1-15,0 0-4 0,0 0-2 0,0 0-1 0,0 0-12 16,0 0 10-16,0 0-2 0,0 0-1 0,0 0-2 16,0 0 2-16,0 0-1 0,0 0-2 0,-4-7 0 15,4 7 1-15,0 0-1 0,0 0-2 0,0 0-2 16,0 0-2-16,0 0-11 0,0 0-7 0,0 0 8 15,0 0-8-15,0 0-1 0,0 0-1 0,0 0-2 16,0 0-5-16,0 0 1 0,0 0-4 0,0 0-3 16,0 0 0-16,0 0-3 0,0 0 3 0,0 0-3 0,0 0-1 15,0 0-1-15,0 0-4 0,0 0 2 0,0 0-4 16,0 0-5-16,0 0-6 0,0 0-6 0,0 0-2 16,0 0 2-16,0 0-3 0,0 0-1 0,0 0-3 15,0 0 4-15,0 0 1 0,0 0-1 0,0 0 4 16,0 0 3-16,0 0 2 0,0 0 2 0,-4-5-1 15,4 5 9-15,0 0 1 0,0 0 3 0,0 0 8 16,0 0 5-16,0 0 4 0,-4-6 4 0,4 6-1 0,0 0 5 16,0 0-3-16,0 0 1 0,0 0-3 15,0 0 0-15,0 0 0 0,0 0-3 0,0 0-2 0,0 0-3 16,0 0-3-16,0 0 0 0,0 0-4 16,0 0 2-16,0 0 0 0,0 0-4 0,0 0 1 0,0 0 2 15,0 0 0-15,0 0 2 0,-4 21-4 0,4-13 1 16,-1 0 2-16,1-8 0 0,-3 16 3 0,2-6-4 15,0-4-1-15,0 4 0 0,1 0 0 0,-2-2-3 16,3 1 0-16,-4 6 3 0,0-4-24 0,2-3-32 0,1-8-37 16,-1 16-45-16,1-11-55 0,0-5-210 0,0 0-473 15,-4 10 133-15</inkml:trace>
  <inkml:trace contextRef="#ctx0" brushRef="#br1" timeOffset="50009.2701">23118 7951 439 0,'0'0'279'0,"0"0"-26"16,0 0-20-16,0 0-16 0,-3-6-22 0,3 6-17 15,0 0-12-15,0 0-9 0,0 0-14 0,0 0-9 16,0 0-4-16,0 0-10 0,0 0-5 0,0 0-10 16,0 0-6-16,0 0-10 0,0 0-7 0,0 0-6 15,0 0 2-15,0 0-6 0,0 0-4 0,0 0-12 16,0 0 4-16,0-10-10 0,0 10-1 0,0 0-5 16,0 0 2-16,0 0-7 0,0 0-5 0,0 0-5 0,0 0-1 15,0 0 0-15,0 0 0 0,0 0-3 16,0 0 1-16,0 0-1 0,0 0-4 0,0 0-1 0,0 0 6 15,0 0-2-15,0 0 2 0,0 0-3 0,0 0 1 16,0 0-1-16,32 14 2 0,-24-7 1 0,5 1-3 16,2 5 1-16,-3 0-2 0,11 7-4 0,-5 5 1 15,3-3-2-15,-1 2-8 0,-2-2 5 0,1-1 3 0,-1 3-8 16,-3-5 3-16,0 4 1 0,-4-7-6 16,-1-2-14-16,1-2-25 0,-4-2-25 0,2 2-28 15,-4-4-24-15,2-2-31 0,-4 0-27 0,-3-6-39 0,6 7-27 16,-6-7-230-16,0 0-555 0,0 0 152 15</inkml:trace>
  <inkml:trace contextRef="#ctx0" brushRef="#br1" timeOffset="50264.7076">23415 7951 396 0,'0'0'334'0,"0"0"-34"0,0 0-24 0,0 0-19 16,0 0-17-16,0 0-13 0,-23 19-23 0,12-6-8 15,-3 11-20-15,-3-2-7 0,0 3-4 0,0 0-17 0,1 0-19 16,-1 2-8-16,0-5-8 0,3 3-12 16,1-6-13-16,1-5-10 0,2 0-7 0,3 0-9 0,-2-1-20 15,3 0-30-15,-2-4-31 0,0-1-45 0,2-1-54 16,0-3-55-16,3 0-76 0,3-4-197 0,0 0-536 15,-11 6 149-15</inkml:trace>
  <inkml:trace contextRef="#ctx0" brushRef="#br1" timeOffset="51510.5889">23588 8162 402 0,'1'-9'182'0,"-1"9"-17"16,0 0-17-16,0 0-16 0,0 0-10 0,0 0-16 15,0 0-3-15,0 0-4 0,0 0-5 0,0 0 1 16,0 0-3-16,0 0-5 0,0 0-2 0,0 0-3 16,2-8-3-16,-2 8 2 0,0 0 0 0,0 0-6 15,0 0-2-15,0 0 0 0,0 0-3 0,0 0-1 0,0 0-2 16,0 0-6-16,0 0 5 0,0 0-4 16,0 0 2-16,0 0-5 0,0 0 0 0,0 0-4 0,0 0 1 15,0 0-4-15,0 0-1 0,0 0-3 0,0 0 2 16,0-9-6-16,0 9-1 0,0 0 0 0,0 0-8 15,0 0-1-15,0 0 3 0,0 0-7 0,0 0 3 16,0 0-6-16,0 0 2 0,0 0-2 0,0 0 4 16,0 0 0-16,0 0-1 0,0 0 2 0,0 0 2 0,0 0-8 15,0 0 3-15,0 0 2 0,0 0 1 0,0 0-3 16,0 0-3-16,0 0 3 0,0 0-3 0,0 0-3 16,0 0 0-16,0 0-7 0,0 0 2 0,0 0 3 15,0 0-5-15,0 0-4 0,0 0-2 0,0 0-2 16,0 0 0-16,0 0-1 0,0 0 0 0,0 0 4 15,0 0-2-15,0 0 0 0,0 0-6 0,0 0 4 16,0 0-7-16,0 0 1 0,0 0 5 0,0 0-1 0,0 0 3 16,0 0-4-16,0 0 5 0,0 0-3 15,0 0 4-15,0 0-2 0,0 0 6 0,0 0 2 0,0 0 0 16,0 0-3-16,0 0-3 0,0 0 8 16,0 0-11-16,0 0-1 0,0 0 0 0,0 0-1 0,0 0 6 15,0 0-13-15,0 0 13 0,0 0-4 0,0 0 2 16,0 0-8-16,0 0 2 0,0 0-1 0,0 0 0 15,0 0-2-15,0 0 7 0,0 0-12 0,0 0 11 16,0 0-3-16,0 0-5 0,1-8 4 0,-1 8 2 0,0 0-3 16,0 0 0-16,0 0 1 0,0 0-2 0,0 0-2 15,0 0 2-15,0 0 2 0,0 0 1 16,0 0-3-16,0 0 1 0,0 0-2 0,0 0 5 0,0 0-2 16,0 0-5-16,0 0-6 0,0 0 8 0,0 0-2 15,0 0 3-15,0 0-1 0,0 0 2 0,0 0 3 16,0 0 1-16,0 0-4 0,0 0-1 0,0 0 0 15,0 0 3-15,0 0 0 0,0 0-3 0,0 0 0 0,0 0-3 16,0 0 3-16,0 0-1 0,0 0 0 16,0 0 3-16,0 0-2 0,0 0-4 0,0 0 4 0,0 0-3 15,0 0 3-15,0 0-2 0,0 0 4 0,0 0-5 16,0 0-2-16,0 0 5 0,0 0 5 0,0 0-12 16,0 0 8-16,0 0-2 0,0 0-1 0,0 0 5 15,0 0-7-15,0 0 3 0,0 0-1 0,0 0 1 0,0 0-3 16,0 0 7-16,0 0-3 0,0 0-3 15,0 0-2-15,0 0-1 0,0 0-3 0,0 0 5 0,0 0-2 16,0 0 1-16,0 0-3 0,0 0 6 16,0 0-5-16,0 0-5 0,0 0 8 0,0 0-1 0,0 0 0 15,0 0 3-15,0 0-9 0,0 0-3 0,0 0 1 16,0 0-1-16,0 0-3 0,0 0-5 0,0 0-6 16,0 0-6-16,0 0-7 0,0 0-10 0,0 0-18 15,0 0-21-15,0 0-25 0,0 0-35 0,0 0-47 16,0 0-54-16,0 0-203 0,0 0-542 0,0 0 149 0</inkml:trace>
  <inkml:trace contextRef="#ctx0" brushRef="#br1" timeOffset="53042.2289">23574 8204 251 0,'0'0'297'0,"0"0"-45"0,0 0-23 15,0 0-25-15,0 0-25 0,0 0-23 0,0 0-6 16,0 0-7-16,0 0-3 0,0 0-4 0,0 0 2 16,0 0-6-16,0 0-5 0,9 14-10 0,-8-6-11 15,0 1-15-15,0-1-5 0,-1 2-6 0,1 4-12 16,-1-2-5-16,1-1-4 0,0-2-14 0,-1 0-4 0,1 1-27 15,0-5-37-15,-1-5-43 0,0 17-54 0,2-10-63 16,-2-7-212-16,0 11-469 0,0-11 130 0</inkml:trace>
  <inkml:trace contextRef="#ctx0" brushRef="#br1" timeOffset="54458.7126">24317 7793 295 0,'0'0'221'0,"0"0"-19"16,0 0-20-16,0 0-20 0,0 0-9 0,0 0-10 16,-2-12-14-16,2 12-7 0,0 0-3 0,0 0-5 15,0 0-5-15,0 0-5 0,0 0-6 0,0 0-3 16,-3-7-8-16,3 7-7 0,0 0 1 0,0 0-11 0,0 0 3 15,0 0-6-15,0 0-1 0,0 0-3 0,0 0-5 16,0 0-5-16,0 0 1 0,0 0-9 0,0 0-1 16,0 0-1-16,0 0-3 0,0 0 2 0,0 0-1 15,0-10-7-15,0 10-1 0,0 0-1 16,0 0-5-16,0 0 1 0,0 0-3 0,0 0-2 0,0 0 0 16,0 0 1-16,0 0-8 0,0 0 5 0,0 0-8 15,0 0 0-15,0 0 0 0,0 0 5 0,0 0-9 16,0 0 1-16,0 0-2 0,0 0-2 0,0 0 0 15,0 0 0-15,0 0-1 0,0 0-1 0,0 0-2 0,0 0-2 16,0 0 3-16,0 0-3 0,0 0 0 0,0 0-7 16,0 0-15-16,0 0-11 0,0 0-17 0,0 0-23 15,0 0-25-15,0 0-35 0,0 0-40 0,-2-8-38 16,2 8-176-16,0 0-460 0,0 0 128 0</inkml:trace>
  <inkml:trace contextRef="#ctx0" brushRef="#br1" timeOffset="55102.6813">24325 7790 473 0,'-5'-2'253'0,"5"2"-23"0,-13-3-27 0,5 1-18 0,-1 2-9 16,9 0-15-16,-16-1-9 0,6 2-14 0,-6 2-1 15,1 1-12-15,5-1-6 0,-7 4-9 0,3 3-9 16,3-2-6-16,0 2-2 0,1 1-6 0,2 3-6 16,-2 1-3-16,2 2-4 0,3-2-3 0,1 3-11 15,-1-2-1-15,4 1-11 0,1 1 3 0,3-4-8 16,-1 3-7-16,4-2-2 0,1 1-3 0,0-2-6 0,1-3 3 16,1 1-4-16,-2-5-4 0,1 4 2 15,0-7-6-15,0 1 1 0,-1 0 6 0,1-3-11 16,2 0-2-16,-2-2-2 0,1 0 0 0,-9 0-5 0,22-8-2 15,-10 2-2-15,-1-1-9 0,2-3 2 0,-1-2-9 16,-2 0 0-16,-1-5-1 0,0 0-8 0,-1 2-2 16,2-15-3-16,-2-4-4 0,0 2-4 0,-3 0 0 15,-4-7 2-15,0 1-4 0,2-1 3 0,-2 1 2 16,-4 1 3-16,3 1 2 0,0 5 5 0,-2-2 1 16,-1 5 3-16,1 6 4 0,-1 3 5 0,1 4 7 15,2 2 7-15,-2 4 12 0,4 1 13 0,-2 8-6 0,-2-11-2 16,2 11 1-16,0 0 7 0,0 0 20 0,0 0 10 15,0 0 13-15,7 47 3 0,-3-12 8 0,-2 4-2 16,3 20 4-16,-3 0-8 0,2-14-2 0,0 10-2 16,-3-10-8-16,4-8-3 0,-2 1-10 0,2-4-3 15,-2-5-5-15,2 3-8 0,0-7-13 0,2-4-35 16,-3-3-37-16,3-5-44 0,-3-2-51 0,2-2-49 0,0-1-57 16,0-1-224-16,1-5-572 0,-7-2 157 0</inkml:trace>
  <inkml:trace contextRef="#ctx0" brushRef="#br1" timeOffset="55557.2366">24790 7654 592 0,'-3'-5'347'0,"3"5"-25"0,0 0-38 0,0 0-21 15,-3-7-36-15,3 7-17 0,0 0-29 0,0 0-16 16,0 0-9-16,0 0 0 0,0 0-2 0,0 0 4 0,0 0-10 16,23 29-15-16,-13-12-1 0,2 8-8 0,0-1-15 15,5 3-6-15,-6-8-11 0,3 5-6 0,-3-3-12 16,-2-2-11-16,5 6-8 0,-3-6-1 0,0-3-9 15,-2-1-18-15,-1-2-23 0,0-3-34 0,2 3-35 16,-4-2-38-16,0-3-34 0,-1-4-33 0,-5-4-36 16,12 8-42-16,-7-7-230 0,-5-1-573 0,0 0 158 15</inkml:trace>
  <inkml:trace contextRef="#ctx0" brushRef="#br1" timeOffset="55774.6276">25063 7515 564 0,'0'0'349'0,"0"0"-22"15,-24 14-18-15,10 1-25 0,-4 9-19 0,-3 2-13 0,-2 1-13 0,4 2-27 16,-6 4-10-16,1-1-20 0,-11 17-15 0,10-16-17 16,4-5-16-16,0 0-10 0,2-2-17 0,3 0-11 15,-2-3-13-15,5-6-25 0,2 0-35 0,1-2-39 16,2-2-49-16,-1-3-48 0,0 4-59 0,3-5-58 15,-1 0-252-15,1-3-576 0,2 2 156 0</inkml:trace>
  <inkml:trace contextRef="#ctx0" brushRef="#br1" timeOffset="56487.0769">25266 7964 353 0,'0'0'362'15,"2"-7"-51"-15,-2 7-32 0,0 0-34 0,0 0-26 16,0 0-28-16,0 0-14 0,0 0-13 0,0 0-17 0,0 0-5 16,0 0-15-16,0 0-6 0,0 0-17 0,0 0-8 15,0 32-12-15,0-25-19 0,1 3 3 0,-1-2-7 16,0 6-10-16,0-3-18 0,1 4-19 0,1-4-37 16,-2-1-51-16,0-10-44 0,-3 20-58 0,1-12-234 15,0 0-489-15,2-8 135 0</inkml:trace>
  <inkml:trace contextRef="#ctx0" brushRef="#br1" timeOffset="57174.8007">26280 7698 306 0,'0'0'392'0,"0"0"-53"0,4-4-26 15,-4 4-35-15,0 0-31 0,0 0-23 0,0 0-12 16,0 0-2-16,0 0-8 0,0 0-2 0,11 10-5 0,-7-3-8 16,3 7-12-16,0 0-10 0,-1 2-11 0,-2 2-12 15,2-5-13-15,1 4-17 0,-2 1-7 0,2 0-16 16,-2-1-8-16,0-1-10 0,0 2-6 0,1-2-17 15,-2-3-39-15,1 4-48 0,0-3-50 0,-2-2-49 16,0-4-55-16,-1 0-53 0,2 0-57 0,-4-8-195 16,3 8-595-16,-3-8 162 0</inkml:trace>
  <inkml:trace contextRef="#ctx0" brushRef="#br1" timeOffset="57336.7381">26245 7904 324 0,'0'0'410'0,"0"0"-62"16,0 0-32-16,0 0-10 0,0 0-29 0,0 0-33 16,0 0-21-16,0 0-28 0,44 0-21 0,-24 0-34 15,13 0-42-15,-1-2-51 0,-8-3-65 0,5 1-72 0,-10 4-108 16,0-2-180-16,-2 1-450 0,-4-3 126 0</inkml:trace>
  <inkml:trace contextRef="#ctx0" brushRef="#br1" timeOffset="58378.6208">27252 7435 277 0,'3'-6'310'0,"-1"-2"-42"15,2 2-34-15,1 0-17 0,-1 0-27 0,-4 6-20 16,8-5-17-16,-4 0-18 0,-4 5-13 0,6-4-7 16,-6 4-13-16,6-6-5 0,-6 6-3 0,0 0 2 15,0 0 0-15,18 9-2 0,-18-9-2 0,8 12 2 16,-2 6-1-16,0 9 1 0,-1 3-10 0,0 3 0 16,-3 4-4-16,1 0-10 0,-2 2-3 0,1 0-7 15,-1 0 2-15,1 0-15 0,-1 0 0 0,3-3-6 16,-2 0-3-16,2-3-5 0,1-1-6 0,2-5 2 0,1 0-4 15,2 0-5-15,0-6-2 0,0-6 0 0,1-1-8 16,2-5-10-16,-4-1-13 0,2-3-4 0,-1-3-6 16,0-2-4-16,6 1-3 0,0-4-4 0,-1-2-6 15,-1 0 5-15,-2-5 0 0,1 1 1 0,0-4 0 16,-2-1-3-16,-1-1 1 0,5-15-2 0,-4 3 1 16,-1-5 3-16,-1-2-4 0,-3 1 2 0,1-4 4 15,-1 3 2-15,-4-3 3 0,1 4 2 0,4 4 2 0,-4 0 8 16,1 1 1-16,-2 10 10 0,-1 1 4 0,1 5 0 15,0 3 4-15,-2 9 3 0,1-15 0 0,-1 15 5 16,0 0 11-16,4-6 7 0,-4 6 12 0,0 0 13 16,0 0 11-16,10 35 1 0,-7-7 0 0,1 1 3 15,1 1-2-15,-1 4 0 0,3-1-3 0,0 3-10 16,1-4-1-16,1 3-9 0,0-4-8 0,2-3-1 16,4 2-1-16,1-6-8 0,2 2-31 0,1-5-29 0,-7-6-31 15,2-4-46-15,-5-1-49 0,3-3-56 0,-3-4-278 16,-9-3-591-16,14 8 163 0</inkml:trace>
  <inkml:trace contextRef="#ctx0" brushRef="#br1" timeOffset="58928.9713">27962 7311 219 0,'0'0'358'16,"-2"-6"-51"-16,2 6-29 0,0 0-29 0,0 0-23 0,0 0-39 15,0 0-10-15,0 0-27 0,0 0-7 0,0 0-2 16,0 0-8-16,0 0-9 0,0 0-11 0,0 0-12 15,3 37-9-15,0-19-12 0,-1 1-9 0,-1 8-12 16,0 0-36-16,-2-4-55 0,1-4-74 0,2-2-75 16,1-2-214-16,-3 5-469 0,3-6 130 0</inkml:trace>
  <inkml:trace contextRef="#ctx0" brushRef="#br1" timeOffset="59601.8357">28126 7963 300 0,'0'0'357'16,"0"0"-53"-16,0 0-34 0,1-7-33 0,-1 7-23 15,0 0-23-15,0 0-21 0,0 0-15 0,0 0-17 16,0 0-6-16,0 0-14 0,0 0-11 0,2-8-7 16,-2 8-7-16,0 0-6 0,0 0-4 0,0 0 0 0,0 0-5 15,0 0-1-15,0 0-3 0,0 0 1 0,0 0-6 16,0 0-8-16,0 0 0 0,0 0 1 0,0 0 2 16,0 0-6-16,0 0-2 0,0 0-6 0,15 12 2 15,-11-7-7-15,-1 0 1 0,2 2 1 16,-2-2-12-16,1 2 1 0,0 0-3 0,-1 0 2 0,5 5-5 15,-2 0-3-15,-1-3-2 0,2 4 0 0,1-1-4 16,-1 2 2-16,2 1-5 0,-2-1-1 0,-1-1-6 16,0 1-1-16,3 0 2 0,0-1-3 0,-2 1-3 15,2-1-5-15,0-1-21 0,-1-2-18 0,-2 0-30 0,-1-2-31 16,2-2-38-16,-2-2-39 0,-5-4-44 0,9 5-63 16,-9-5-187-16,0 0-562 0,0 0 154 0</inkml:trace>
  <inkml:trace contextRef="#ctx0" brushRef="#br1" timeOffset="59836.8293">28380 7927 400 0,'0'0'359'0,"0"0"-38"0,0 0-34 0,-18 13-32 16,9 0-23-16,-2 1 2 0,0 1-20 0,-5 10-19 15,-2 0-21-15,4 0-16 0,-3-1-19 0,2-1-12 16,-3 0-10-16,7-5-20 0,-1-2-9 0,1-1-5 16,5 1-13-16,-3-4-12 0,0 2-30 0,1-4-27 0,2 1-48 15,4-4-33-15,-3-1-51 0,5-6-45 0,-6 9-69 16,6-9-155-16,0 0-479 0,-4 11 132 0</inkml:trace>
  <inkml:trace contextRef="#ctx0" brushRef="#br1" timeOffset="60545.1305">28423 8195 235 0,'0'0'301'0,"0"0"-33"0,0 0-21 16,0 0-18-16,0 0-14 0,0 0-19 0,0 0-14 0,0 0-10 15,0 0-14-15,0 0-13 0,0 0-10 0,0 0-12 16,0 0-8-16,0 0-14 0,0 0-8 0,0 0-7 16,0 0-11-16,0 0-9 0,0 0-5 0,0 0-5 15,9 1-7-15,-9-1-4 0,0 0-10 0,10 0-2 16,-10 0-6-16,0 0-2 0,12 0-7 0,-12 0 2 15,0 0-5-15,10 1 3 0,-10-1-5 0,0 0-5 16,5 5-4-16,-5-5 7 0,4 9-5 0,-4-9 0 0,0 12-2 16,0-4 7-16,0-8-6 0,-4 14 1 0,2-5-3 15,0-1 2-15,-1 0 0 0,2 1 0 0,-3-2-1 16,2 1-4-16,-1-1 5 0,1 1-1 0,0 1-1 16,-1-4 2-16,1 3-1 0,2-8-2 0,-4 13 4 15,3-6 0-15,0-1-3 0,1-6 2 0,0 10 1 16,0-10-2-16,4 11 1 0,-1-6-5 0,-3-5-11 0,8 5-22 15,-4-3-33-15,-4-2-37 0,12 5-42 0,-4-4-45 16,-8-1-238-16,0 0-512 0,15 1 143 16</inkml:trace>
  <inkml:trace contextRef="#ctx0" brushRef="#br1" timeOffset="62290.7866">28839 7532 451 0,'0'0'310'0,"-4"-5"-32"0,4 5-25 0,0 0-23 16,-6-8-25-16,6 8-11 0,-5-3-12 0,5 3-17 16,0 0-14-16,0 0-16 0,-24 8 3 0,12 0-10 0,2 3-9 15,-1 2-4-15,0 3-13 0,-2 8-7 0,3-3-5 16,-1 5-9-16,4-5-6 0,1-2-10 0,3-2 4 15,3-2-11-15,-1 5-7 0,3-6-5 0,0-2-1 16,3 5-9-16,-1-5-1 0,1-2-2 0,-1 0-3 16,0-3-4-16,2 0-5 0,-1-2 0 0,1 1-5 15,-6-6-6-15,16 4 3 0,-8-2-12 0,-8-2 0 16,16-2-2-16,-16 2-2 0,18-7-9 0,-4-1-7 0,-1-3 3 16,-2-2-6-16,0-2-9 0,-1 0-2 0,5-13-11 15,-4 1 8-15,-2-6-3 0,-4 0-4 0,0-3 1 16,2 1 1-16,-2-2-3 0,2-18-2 0,-4 9 4 15,-2 9-4-15,1-2 12 0,-4 0-1 0,-1 2 8 16,3 5 6-16,0 0 5 0,1 5 13 0,-2 8 5 16,0 2 10-16,-1 5 1 0,3 1 4 0,-2 4-5 0,1 7 1 15,0-7 10-15,0 7 19 0,0 0 6 0,0 0 26 16,0 0 1-16,2 61 11 0,-3-26 7 0,2 2 3 16,-1 22 2-16,1-14-1 0,-1 11-6 0,0-9-2 15,1 9-8-15,3-19-8 0,-1-4-9 0,0-2-8 16,-1-2-2-16,3-1-16 0,-1-7-30 0,2-5-39 15,-3 1-38-15,3-4-46 0,0-2-53 0,1-3-58 16,3 2-64-16,0-3-235 0,2-3-628 0,-12-4 171 0</inkml:trace>
  <inkml:trace contextRef="#ctx0" brushRef="#br1" timeOffset="63820.6293">29304 7377 369 0,'0'-8'357'0,"0"8"-38"0,0 0-32 16,0 0-28-16,0 0-27 0,0 0-29 0,0 0-16 15,0 0-20-15,0 0-12 0,0 0 3 0,0 0-2 16,0 0 7-16,0 0-12 0,0 0 0 0,10 24-12 16,-5-10-5-16,-1 2-9 0,0-1-8 0,10 8-10 15,-7-3-13-15,2 6-16 0,4-1 4 0,-1-1-12 16,-2-4-7-16,-1-2-2 0,2 6-12 0,-2-3-6 15,5-7-9-15,-2 0-14 0,0-2-22 0,2 0-15 0,-1 0-27 16,-1 0-19-16,-1-2-19 0,-1 0-19 16,0-1-27-16,-1-4-26 0,-3-1-29 0,3-1-39 0,-3-2-65 15,-6-1-154-15,0 0-528 0,0 0 143 0</inkml:trace>
  <inkml:trace contextRef="#ctx0" brushRef="#br1" timeOffset="64043.9799">29664 7318 375 0,'0'0'359'0,"0"0"-34"0,-16 0-25 15,16 0-20-15,-17 6-19 0,4 2-15 0,-12 9-27 16,0 2-6-16,-2-1-11 0,2 6-13 0,-2 1-6 16,-3 1-18-16,6-4-9 0,-2 2-20 0,2 2-11 15,2-3-16-15,3 3-9 0,0-2-7 0,2-1-16 16,5-3-8-16,0-7-15 0,1 0-30 15,3 0-30-15,1-3-33 0,2-1-33 0,1-1-36 0,-1-3-43 16,5-5-43-16,-5 12-36 0,5-12-241 0,0 0-566 0,-2 13 156 16</inkml:trace>
  <inkml:trace contextRef="#ctx0" brushRef="#br1" timeOffset="64430.5028">29694 7647 344 0,'0'0'265'0,"11"-5"-33"0,-11 5-32 16,0 0-19-16,8-2-20 0,-8 2-19 0,0 0-14 0,10-3-17 15,-10 3-6-15,0 0-17 0,0 0-6 0,16 0-4 16,-16 0-6-16,0 0-2 0,12 3-4 16,-12-3-5-16,7 5-1 0,-7-5-2 0,0 0 1 15,4 8 3-15,-4-8 0 0,4 11-1 0,-4-11 1 0,2 10-5 16,-2-10 0-16,0 0-8 0,0 15 0 16,0-15 0-16,-5 13-3 0,5-13 0 0,-2 13-1 0,2-13-3 15,-3 14-2-15,3-6-2 0,0-8 0 0,-2 12-5 0,2-12-2 16,0 14-2-16,0-14-6 0,4 12-4 15,-1-6 1-15,-3-6-4 0,11 9-14 0,-6-4-22 0,-5-5-25 16,16 5-26-16,-9-2-37 0,-7-3-43 0,17 4-44 16,-10-4-203-16,-7 0-479 0,0 0 132 15</inkml:trace>
  <inkml:trace contextRef="#ctx0" brushRef="#br1" timeOffset="64792.9613">30406 7657 466 0,'-14'-3'352'15,"14"3"-45"-15,0 0-39 0,0 0-29 0,0 0-29 16,0 0-31-16,0 0-25 0,0 0-38 0,0 0-32 0,0 0-44 15,0 0-39-15,0 0-40 0,0 0-45 0,36-14-32 16,-29 14-49-16,-7 0-101 0,0 0-316 0,0 0 90 16</inkml:trace>
  <inkml:trace contextRef="#ctx0" brushRef="#br1" timeOffset="64948.6973">30338 7758 347 0,'0'0'337'0,"0"0"-41"0,0 0-31 0,0 0-30 16,0 0-26-16,0 0-27 0,11 12-22 0,-11-12-13 0,16 4-26 16,-7-3-38-16,-9-1-44 0,18 2-48 15,-18-2-58-15,18 4-57 0,-11-4-171 0,-7 0-352 0,0 0 98 16</inkml:trace>
  <inkml:trace contextRef="#ctx0" brushRef="#br1" timeOffset="67361.9213">31183 7541 483 0,'0'0'345'0,"0"0"-33"16,0 0-34-16,0 0-24 0,0 0-16 0,0 0-15 15,0 0-28-15,0 0-6 0,-15 32-20 0,10-18-9 0,0 2-20 16,3 1-2-16,2 1-22 0,2-2-6 16,3 4-10-16,2-4-12 0,6 12-5 0,1-2-9 0,3-4-9 15,2-2-8-15,1-3-3 0,0 1-5 0,7 0 1 16,-6-10-19-16,8 2-2 0,-8-2-15 0,9-1-7 16,-5-4-6-16,-1 0-9 0,-5-4 0 0,0 0-3 15,-2-5 1-15,0 1-4 0,1 0-2 0,-7-2 4 16,6-4 1-16,-4 1 6 0,-4-4-6 0,0-1 1 0,2-10 1 15,-4-4 10-15,-4 0-9 0,-4-2 5 0,-6 3 6 16,3 0 7-16,-5-2 6 0,-4 5 2 0,-1 0 1 16,1 5 2-16,-3-3-2 0,-3 2-1 0,-3 3-2 15,-4 1 1-15,3 7-10 0,-6-1 6 0,6 7-4 16,-9 0-9-16,1 6-6 0,-1 3-22 0,-3 3-31 16,5 6-40-16,-3 2-66 0,2 3-83 0,-1-1-229 0,1 2-572 15,6 3 158-15</inkml:trace>
  <inkml:trace contextRef="#ctx0" brushRef="#br1" timeOffset="71600.1468">22650 8848 223 0,'10'-10'249'0,"0"3"-35"15,-2-1-23-15,-2 1-23 0,-2 2-17 0,4 1-11 0,-2 1-9 16,-1 0-9-16,-5 3-6 0,6-4-5 0,-6 4-11 15,4-3-8-15,-4 3-6 0,0 0-5 0,0 0-7 16,0 0 7-16,0 0 7 0,9 10 3 0,-10-1 3 16,1 6-2-16,-2 13-3 0,1-6-7 0,-5 10 1 15,1-1-5-15,2 1 0 0,-2 0-9 0,3-1-2 16,1 2-4-16,-2-1-7 0,7-4-4 0,0 3-10 16,-1-5 4-16,2 1-5 0,5-8-3 0,-3-4-4 15,1 2-3-15,0-5-7 0,2 0-1 0,1-3-2 0,2 1-3 16,2-3 3-16,-1-3-6 0,-1 0 2 0,-2-2-4 15,0-2-4-15,-2-2-3 0,0-1-6 0,6 0-2 16,-2-2-3-16,1-2 2 0,-4-1-7 0,2-1 3 16,-3-3-5-16,1-2-3 0,-2 0-8 0,-1-2-1 15,5-12-5-15,-4 2-3 0,0 0-2 0,1-1 8 0,-2 5-1 16,-3 5 6-16,-2 0-3 0,2 0 7 0,-3 2-1 16,2 3 4-16,-2 3-3 0,1 1 7 15,-1 3-1-15,-1 5 5 0,2-12-2 0,-2 12 10 0,0 0 8 16,4-5 13-16,-4 5 8 0,0 0 7 0,0 0 12 15,0 0-1-15,4 32 11 0,-5-15 4 0,3-1-2 16,2 11 4-16,-3-5 2 0,1-2-7 0,1-3 8 16,0 0-13-16,1-1-6 0,2 3-5 0,-1-4-6 15,3 0-2-15,-1-2-20 0,4 0-26 0,0-3-34 16,2 0-41-16,0-6-55 0,2 3-56 0,3-4-81 0,-6 0-210 16,1-3-585-16,-1 0 162 0</inkml:trace>
  <inkml:trace contextRef="#ctx0" brushRef="#br1" timeOffset="79334.3753">23408 9048 305 0,'-9'-4'367'16,"9"4"-49"-16,0 0-38 0,0 0-15 0,0 0-21 15,0 0-19-15,0 0-18 0,-8 9-14 0,8-9-10 16,4 15-14-16,0-10-19 0,-1 4 1 0,2 3-12 0,2 2-16 15,1-1-12-15,1 1-11 0,-1-2-9 0,1 1-8 16,0-4-11-16,1 4-5 0,2-1-24 0,2 0-29 16,-2-1-24-16,2 0-34 0,0-4-37 0,-2 1-37 15,2-2-36-15,-1-2-40 0,-2 0-24 0,-3-1-200 16,-8-3-500-16,16 1 139 0</inkml:trace>
  <inkml:trace contextRef="#ctx0" brushRef="#br1" timeOffset="79539.0193">23690 9061 532 0,'0'0'309'0,"0"0"-24"15,-5-5-25-15,5 5-9 0,0 0-15 0,0 0-16 16,-13 12-16-16,8-7-10 0,-6 9-9 0,0 0-18 0,-3 0-15 16,1-1-8-16,-7 7-16 0,5-1-3 15,-7 0-16-15,8-4-11 0,0-1-8 0,3 0-6 0,1-3-11 16,-2 1-16-16,4-4-27 0,0 0-34 0,2-1-27 15,0-1-42-15,1-2-49 0,5-4-45 0,-9 9-52 16,5-8-232-16,4-1-541 0,0 0 149 0</inkml:trace>
  <inkml:trace contextRef="#ctx0" brushRef="#br1" timeOffset="79747.4362">23748 9274 367 0,'1'11'387'15,"-1"-3"-44"-15,0-8-34 0,0 22-33 0,-2-11-34 0,1-1-27 16,0 0-25-16,-1-2-19 0,2 1-26 16,1-2-17-16,-1 3-37 0,0-2-42 0,0-8-58 15,-1 14-64-15,2-7-77 0,-1-7-211 0,0 0-431 0,5 10 120 16</inkml:trace>
  <inkml:trace contextRef="#ctx0" brushRef="#br1" timeOffset="80548.6109">24397 9010 501 0,'0'0'342'0,"0"0"-33"0,0 0-26 16,0 0-21-16,-22 26-31 0,14-16-16 0,-3 2-19 16,2 3-9-16,-2-1-4 0,1 0-25 0,2 1-4 0,-2 0-16 15,3-2-14-15,-4 1-11 0,3-3-13 0,4 0-8 16,-2-2-11-16,1 0-11 0,1-4-5 16,1 2-1-16,3-7-5 0,-5 8-10 0,5-8 1 0,-4 6-11 15,4-6-19-15,0 0-19 0,0 0-11 0,0 0-7 16,0 0-7-16,0 0-7 0,0 0 0 0,19-18-3 15,-9 5-5-15,-1-4-5 0,-2 1-3 0,6-13 1 16,-1 2 6-16,1 0 6 0,-1 3 1 0,-4 2 2 16,0 5 7-16,-2 3 5 0,0 0-1 0,1 2 7 15,-2 3 7-15,1-4 2 0,-1 5 2 0,0 3 5 0,1 1 5 16,-6 4 3-16,10 0 11 0,-10 0 2 0,11 5 10 16,-5 2 2-16,0-2 3 0,4 11 4 0,0 0 6 15,-1 0-6-15,7 11 12 0,-3-1-20 0,3 1-1 16,-2 0-8-16,1-3 8 0,-1 2-12 0,2-2 2 15,-2 1 5-15,-3-4-12 0,0-4-6 0,-4-4 2 16,2 4 3-16,-2-4-10 0,-1-3 1 0,-1 0-5 16,0-1-6-16,-2-3-3 0,1-1-4 0,-1 0-4 0,-3-5-1 15,4 9 0-15,-4-9 0 0,2 6 0 16,-2-6 6-16,0 0 1 0,0 0 0 0,0 0 5 0,-11 6-2 16,11-6 11-16,-15 0 0 0,4 1 5 0,-3-1 7 15,-2 2 0-15,0-2 3 0,-2 0 2 0,5 0-5 16,-3 0-8-16,3 0 8 0,0 0-5 0,4 0-9 15,-1 0-6-15,10 0-16 0,-16 0-30 0,9 0-34 16,7 0-45-16,0 0-61 0,-19-3-68 0,19 3-216 0,-10-2-566 16,10 2 156-16</inkml:trace>
  <inkml:trace contextRef="#ctx0" brushRef="#br1" timeOffset="80823.5481">24794 9021 216 0,'1'-9'437'0,"-1"9"-79"16,0 0-33-16,0 0-36 0,0 0-33 0,0 0-15 15,7-6 0-15,-7 6-23 0,0 0-15 0,17 13-20 16,-7-1-8-16,1 0-16 0,0 3-22 0,7 7-8 0,0 2-13 15,1 0-8-15,-4-8-14 0,-3 2-11 0,-1-3-5 16,6 9-19-16,-3-8-32 0,-2-1-26 0,-2-3-40 16,1 0-37-16,-3-2-44 0,-1-3-47 0,1-2-49 15,-1-1-46-15,-7-4-180 0,11 4-530 0,-11-4 147 16</inkml:trace>
  <inkml:trace contextRef="#ctx0" brushRef="#br1" timeOffset="81016.8598">25070 8952 573 0,'-5'7'401'0,"-2"0"-25"15,-1 10-25-15,-5 6-19 0,-2 0-17 0,0 4-18 16,3-8-22-16,-1 7-26 0,-3-1-23 0,0 2-29 16,0-1-18-16,3-2-20 0,-2 1-21 0,2-6-35 15,1 7-31-15,3-10-46 0,2 0-36 0,2-4-54 16,2-3-44-16,-2 1-61 0,2-5-54 0,3-5-281 0,0 0-607 15,-1 12 167-15</inkml:trace>
  <inkml:trace contextRef="#ctx0" brushRef="#br1" timeOffset="81295.3224">25233 9264 616 0,'0'0'368'0,"0"0"-31"16,0 0-21-16,0 0-26 0,0 0-14 0,16 7-16 15,-16-7-21-15,7 14-21 0,-4-6-19 0,1 7-26 0,-1 1-21 16,0-1-12-16,2-1-17 0,-2 2-18 0,-1-2-23 15,0 2-46-15,2-1-55 0,-2-3-69 0,-1-3-83 16,0-1-107-16,-1-8-181 0,-2 17-551 0,2-17 152 16</inkml:trace>
  <inkml:trace contextRef="#ctx0" brushRef="#br1" timeOffset="82041.4831">26411 9010 591 0,'0'0'361'0,"0"0"-26"0,0 0-30 0,-6 5-25 15,6-5-22-15,0 0-31 0,0 0-27 0,12 11-21 16,-12-11-22-16,16 8-14 0,-2-3-21 0,0-3-41 0,3 1-41 15,1-4-52-15,-2 1-59 0,4-2-68 0,0 0-67 16,-6-2-180-16,4-3-459 0,-8 1 127 0</inkml:trace>
  <inkml:trace contextRef="#ctx0" brushRef="#br1" timeOffset="82209.0829">26513 8828 638 0,'-8'24'379'0,"3"-7"-32"16,0 3-42-16,-2 6-38 0,3 1-36 0,0-4-25 16,4 5-27-16,-3 0-14 0,1-3-31 0,2-2-47 15,0-5-48-15,4-1-69 0,1-2-79 0,5-1-95 16,-6 1-150-16,7-1-424 0,2-2 118 0</inkml:trace>
  <inkml:trace contextRef="#ctx0" brushRef="#br1" timeOffset="82795.6115">27345 8826 303 0,'-2'-6'328'0,"2"0"-41"16,2-2-42-16,-2 8-31 0,5-17-31 0,0 10-21 0,-1 1 5 16,2-2-18-16,0 2-19 0,-1 0-15 15,1 3-13-15,-6 3-9 0,10-8-9 0,-4 7 3 0,-6 1-2 16,0 0 16-16,0 0 11 0,14 14 2 0,-12-5-1 15,1 6 2-15,-2 14-7 0,-1 0-3 0,-2-1-8 16,-1 2 11-16,0 1-15 0,-1-1-8 0,0-1-7 16,4 0-12-16,0 0-3 0,0-2-2 0,3 0-5 0,0-5-6 15,0-4-8-15,0-1-1 0,2-2-24 16,1-1 19-16,3-2-18 0,1-2-16 0,2 0-16 0,-2-3-12 16,2-3-14-16,-1-2-17 0,5-1-2 0,-2-2-7 15,1-1-8-15,1-3-6 0,-1-1 3 16,0-4-7-16,-2 0-10 0,6-14-6 0,-6 7-5 0,0-11-3 15,3-1-7-15,-6-2 3 0,2-2-2 0,-3-4 7 16,0-1 13-16,0 2 2 0,-3 0 10 0,-1 7 16 16,0-3 21-16,-1 5 16 0,-1 8 9 0,-1 5 8 15,1 4 8-15,-3 1 19 0,3 6 20 0,-3 3 20 0,0 0 16 16,0 0 15-16,0 0 14 0,8 35 2 16,-6-9 7-16,1 5 1 0,-2 0 6 0,1 4 0 0,-2 0-3 15,0-3-1-15,2 3-15 0,0-2-4 16,3 3-11-16,0-4-8 0,2-1-9 0,1-2-4 0,1-3-15 15,-1-6-25-15,-2-3-39 0,3-3-39 0,-3-4-44 16,1 0-65-16,4 0-74 0,-3-3-257 0,2-3-595 16,0 0 164-16</inkml:trace>
  <inkml:trace contextRef="#ctx0" brushRef="#br1" timeOffset="83306.5858">28103 9002 302 0,'0'0'427'0,"0"0"-57"0,-8 20-29 0,6-6-25 15,4 0-19-15,-2 1-29 0,2 2-32 16,1 1-14-16,1 0-19 0,2 8-27 0,2-1-20 0,1-1-16 15,-3-6-11-15,1-1-15 0,1-1-27 0,1-1-40 16,0 0-36-16,0-1-44 0,-1-5-56 0,3 2-56 16,-2-4-50-16,0-4-265 0,0-2-551 0,0 2 151 0</inkml:trace>
  <inkml:trace contextRef="#ctx0" brushRef="#br1" timeOffset="83473.5721">28226 9138 576 0,'-15'15'377'0,"0"-2"-40"0,3 1-18 0,2-1-15 16,-10 9-32-16,4-5-35 0,-3 4-28 0,-2 0-19 0,5-5-19 15,3 1-27-15,3-5-36 0,2 2-46 16,-1-3-46-16,-3 1-58 0,5-3-67 0,3-2-69 0,1 1-228 16,3-8-483-16,0 0 133 0</inkml:trace>
  <inkml:trace contextRef="#ctx0" brushRef="#br1" timeOffset="83778.5362">28347 9293 539 0,'0'0'282'0,"0"0"-25"0,0 0-33 16,0 0-32-16,2 4-29 0,-2-4-11 0,0 0-18 0,0 0-20 15,11 4-13-15,-11-4-7 0,7 4-12 16,-7-4-10-16,9 5-5 0,-9-5-9 0,8 8 0 16,-8-8 4-16,6 11-8 0,-3-4 16 0,-3-7 5 0,3 13 6 15,-2-6 2-15,-1-7-8 0,2 14-6 16,-2-14-2-16,-3 18 2 0,3-18-9 0,0 16-8 0,1-6 1 16,-1-10-5-16,0 14-3 0,0-14-5 0,3 15-4 15,-2-9-7-15,-1-6-2 0,5 14-17 0,-2-9-14 16,-3-5-27-16,6 6-28 0,-6-6-35 0,0 0-34 15,0 0-36-15,14 7-22 0,-14-7-224 16,9 0-491-16,-9 0 136 0</inkml:trace>
  <inkml:trace contextRef="#ctx0" brushRef="#br1" timeOffset="84149.0941">27899 8499 213 0,'0'0'377'0,"0"0"-66"0,0 0-24 0,0 0-20 16,0 0-16-16,0 0-18 0,0 0-12 0,0 0-25 16,0 0-15-16,0 0-15 0,0 0-24 0,8 44-17 15,-5-27-7-15,0 0-15 0,-1 1-13 0,1 0-24 16,-1-2-44-16,1 11-71 0,-3-5-70 0,3-7-97 0,-3 0-187 15,2-1-486-15,-2 0 135 0</inkml:trace>
  <inkml:trace contextRef="#ctx0" brushRef="#br1" timeOffset="94086.54">28913 8807 444 0,'0'0'336'0,"-2"10"-41"16,2-10-27-16,-4 11-27 0,2-1-25 15,-2 5-20-15,-3-1-14 0,1 0-17 0,-3 3-4 16,3-2-23-16,-3 11-3 0,0-6-3 0,0-5-11 0,3 1-10 16,1-4-8-16,-2 1-13 0,1 1-5 15,1-4-14-15,1 1-6 0,1-4 0 0,0-1-6 0,0 0-18 16,0 0 10-16,3-6-13 0,-2 7 2 0,2-7-3 16,-4 8-2-16,4-8-3 0,0 0-3 0,0 0-8 15,0 0 5-15,0 0-11 0,0 0-3 0,0 0-1 16,-10-27-5-16,11 10-3 0,-2 0-5 0,4-10 2 0,0-1 2 15,3-2-3-15,0-1-1 0,2 2 2 0,0 1-2 16,0 7-1-16,-3 3 4 0,1 4-2 0,1 0 0 16,-1 6 6-16,-1-3-3 0,-1 4 3 0,1 0 1 15,0 2-4-15,-5 5 7 0,9-6 0 0,-3 4 6 16,-6 2-1-16,16 2 10 0,-9 2 8 0,1 1 5 16,4 6 3-16,0 0 2 0,0 4-9 0,2 9 2 15,4-3-6-15,-3 4-10 0,-3-4 6 0,1 3-5 0,-3-4 2 16,5 3-4-16,-2-2-4 0,-4-4 2 15,-1-2-2-15,0 0-7 0,3 0 1 0,-4-3 2 0,-1 0-12 16,0-3 7-16,-1 1-1 0,0-3-2 0,-1-3-4 16,0 3 2-16,-1-1-2 0,-3-6 4 0,5 9 2 15,-3-6-11-15,-2-3 11 0,5 8-2 0,-5-8 0 16,2 5-1-16,-2-5 2 0,0 0 4 0,3 5-1 16,-3-5-5-16,0 0 9 0,0 0 4 0,0 0-1 15,0 0-2-15,-12 7-1 0,4-7 8 0,8 0-2 0,-20 1 6 16,5 0 2-16,-3 1 2 0,0-2 3 15,1 3-2-15,-2-1 1 0,1 0-2 0,-2-1-3 0,2 2-4 16,2 1-1-16,0-2-3 0,0 1-2 0,5-1-9 16,0 0-17-16,2 0-14 0,9-2-28 0,-15 3-26 15,10 0-31-15,5-3-45 0,-10 2-43 0,10-2-48 16,0 0-312-16,0 0-671 0,0 0 183 0</inkml:trace>
  <inkml:trace contextRef="#ctx0" brushRef="#br1" timeOffset="94379.1893">29295 8739 555 0,'2'-9'342'0,"-2"9"-40"0,0 0-23 0,3-8-24 15,-3 8-14-15,0 0-6 0,0 0-5 0,0 0-11 16,0 0 0-16,19 27-7 0,-11-9-8 0,3 6-14 16,7 2-2-16,-10 1-13 0,7 3-12 0,0 0-14 15,0-2-12-15,1 4-18 0,0-6-10 0,-2 1-16 16,0 2-10-16,-1-4-5 0,-1-4-12 16,3 2-18-16,1-5-33 0,-7-7-40 0,0 2-43 0,0-3-37 0,-2-3-52 15,1-4-49-15,-8-3-48 0,14 7-56 0,-14-7-208 16,0 0-619-16,0 0 170 0</inkml:trace>
  <inkml:trace contextRef="#ctx0" brushRef="#br1" timeOffset="94572.3253">29603 8745 523 0,'-15'18'392'15,"3"-5"-33"-15,-3 10-17 0,-1 1-19 0,0 1-26 16,0 1-17-16,1 0-11 0,-4 4-27 15,3 1-22-15,-3-2-20 0,-3 0-25 0,2 1-16 0,1-2-19 16,1-3-24-16,4 1-28 0,1-7-40 0,5-4-39 16,1 0-47-16,2-4-46 0,-2-1-47 0,4-2-57 15,3-8-57-15,-4 9-232 0,4-9-571 0,0 0 158 16</inkml:trace>
  <inkml:trace contextRef="#ctx0" brushRef="#br1" timeOffset="94893.5043">29816 9077 426 0,'0'0'329'0,"0"0"-49"16,0 0-21-16,10 3-28 0,-10-3-32 0,0 0-22 16,0 0-21-16,9 2-15 0,-9-2-13 0,7 5-17 15,-7-5-5-15,0 0-4 0,6 7-2 0,-6-7 2 16,2 10-2-16,-2-10 4 0,-2 14-3 0,2-14-3 15,-7 13 0-15,3 3 1 0,-4-3-2 0,0-1-3 16,0 2 3-16,0-2-6 0,0 1-5 0,2 0-1 16,0-2-13-16,2 0 0 0,0-3-6 0,1-1-10 15,1 3-1-15,2-10-5 0,-4 14-9 0,4-14 1 0,2 15-8 16,-2-15 3-16,2 11-10 0,-2-11-11 0,6 8-12 16,-6-8-21-16,10 7-18 0,-3-3-17 0,-7-4-14 15,15 2-15-15,-9 0-15 0,2 0-21 0,-8-2-25 16,17-2-30-16,-17 2-35 0,16 0-50 0,-16 0-196 15,16-2-541-15,-16 2 148 0</inkml:trace>
  <inkml:trace contextRef="#ctx0" brushRef="#br1" timeOffset="95248.9837">30515 9121 489 0,'0'0'366'15,"0"0"-44"-15,0 0-36 0,0 0-38 0,0 0-32 16,0 0-24-16,0 0-28 0,0 0-35 0,36-3-41 16,-26 0-45-16,-10 3-45 0,17-1-47 0,-17 1-40 15,17 0-31-15,-17 0-32 0,17 0-130 0,-17 0-338 16,12 0 97-16</inkml:trace>
  <inkml:trace contextRef="#ctx0" brushRef="#br1" timeOffset="95364.4672">30572 9232 367 0,'-7'11'223'0,"1"-4"-9"0,-1-1-3 0,2-1-1 15,5-5-1-15,-4 10-16 0,4-10-13 0,0 0-21 0,-2 10-15 16,2-10-20-16,0 0-13 0,0 0-37 0,0 0-48 16,22 2-56-16,-22-2-61 0,27-5-59 0,-14-2-139 15,5 2-344-15,-2 0 98 0</inkml:trace>
  <inkml:trace contextRef="#ctx0" brushRef="#br1" timeOffset="95639.5287">31021 9293 290 0,'0'0'349'0,"0"0"-52"0,0 0-39 15,0 0-25-15,5 11-31 0,-5-11-20 16,0 0-25-16,6 7-17 0,-6-7-15 0,8 6-17 0,-8-6-12 15,11 7-9-15,-3-4-8 0,-1 0-12 0,0-1-9 16,2-1-5-16,0 2-11 0,-1-3-5 0,-8 0-2 16,19 0-6-16,-19 0-4 0,20-4 1 0,-11 1-3 0,-2-1-2 15,9-3 4-15,-5 0 1 0,-3 1 4 0,0-2 4 16,-4 1 5-16,1 0 0 0,-1-1 9 16,-4 8 6-16,4-15-2 0,-4 15-7 0,2-16-5 0,-2 16-6 15,-4-15-5-15,0 8-15 0,4 7-35 0,-11-9-45 16,-5 2-61-16,1 4-74 0,-19-7-222 0,9 9-504 15,4 2 139-15</inkml:trace>
  <inkml:trace contextRef="#ctx0" brushRef="#br1" timeOffset="97090.9578">23186 8613 429 0,'0'0'341'0,"0"0"-44"0,2-10-41 15,-2 10-18-15,0 0-17 0,0 0-13 0,0 0-15 16,0 0-6-16,0 0-14 0,0 0-4 0,21 19-24 16,-17-13-10-16,0 1-10 0,0 1-11 0,-2 1-17 0,3 6-8 15,-1-1-26-15,2 0-34 0,-2-1-65 0,-3 1-73 16,1 0-90-16,-3-3-232 0,3 4-513 0,-2-3 143 16</inkml:trace>
  <inkml:trace contextRef="#ctx0" brushRef="#br1" timeOffset="100279.9372">24984 9968 208 0,'0'0'355'0,"0"0"-37"0,0 0-30 0,0 0-27 16,-11 15-10-16,8-1-32 0,-2 3-23 0,1 0-15 16,2 1-23-16,1 11-8 0,1-1-14 0,0 1-10 15,1 0-9-15,4-3-11 0,3-1-4 0,-3-4-15 0,3-6-7 16,0-1-7-16,4 2 3 0,-1-3-14 0,3-1-12 15,0-3 1-15,0-1-5 0,3-2 1 0,1 2-8 16,-1-3-9-16,1-3-2 0,-2-2-2 0,15-1-3 16,-11-2 3-16,-2-1-6 0,-3-2-2 0,2-2-2 15,-3 0-7-15,-3-4 7 0,2 2-12 0,-3-5 10 16,-2-2-5-16,-1 0-2 0,-1-11-3 0,1 2 3 16,-1-6-11-16,-3 2 2 0,-2-1-6 0,4 1-8 15,-5 7-4-15,-1 4-14 0,2 0-15 0,-2 4-12 16,2 0-18-16,-6 2-27 0,4 2-25 0,1 11-28 0,0-18-27 15,0 15-33-15,0 3-183 0,0 0-480 16,0 0 134-16</inkml:trace>
  <inkml:trace contextRef="#ctx0" brushRef="#br1" timeOffset="101811.4471">24946 10012 284 0,'0'0'137'0,"0"0"-10"15,0 0 0-15,0 0-14 0,0 0 0 0,0 0-10 16,0 0-9-16,0 0-4 0,0 0-1 0,-3-8-7 15,3 8-3-15,0 0-11 0,0 0-5 0,-1-10-8 16,1 10-13-16,0 0-9 0,-2-9-17 0,2 9-25 0,-4-7-35 16,4 7-45-16,-4-8-114 0,4 8-240 15,-8-8 69-15</inkml:trace>
  <inkml:trace contextRef="#ctx0" brushRef="#br1" timeOffset="103674.9473">24921 9903 213 0,'-9'-4'174'0,"9"4"-36"0,-7-6-13 16,7 6-34-16,-6 0 11 0,6 0-16 0,0 0-8 16,0 0-7-16,-8-5-3 0,8 5-6 0,0 0 0 15,0 0 5-15,-6-3-2 0,6 3-4 0,0 0 2 16,0 0 6-16,-6-4-1 0,6 4 1 0,0 0-2 16,0 0 1-16,0 0 1 0,0 0-3 0,0 0 1 15,-9-3-2-15,9 3-6 0,0 0-1 16,0 0-8-16,0 0-1 0,0 0-4 0,0 0-6 0,0 0-4 0,0 0 1 15,0 0-3-15,-7-3-1 0,7 3 2 16,0 0 1-16,0 0-1 0,0 0 5 0,0 0 0 0,0 0 3 16,0 0-3-16,0 0 5 0,0 0-3 0,-5-4 0 15,5 4-4-15,0 0 1 0,0 0-7 0,0 0 0 16,0 0 0-16,-5-7-3 0,5 7 1 0,0 0-4 16,0 0-1-16,0 0-1 0,-6-3-1 0,6 3 1 0,0 0-6 15,-9-5 1-15,9 5-6 0,-7-4 3 0,7 4-3 16,-9-3-2-16,0 1-4 0,9 2 2 15,-14-1-5-15,6 1-14 0,8 0-19 0,-17 3-23 0,9-1-27 16,8-2-34-16,-16 6-35 0,9 1-41 0,-1-4-184 16,2 3-447-16,6-6 124 0</inkml:trace>
  <inkml:trace contextRef="#ctx0" brushRef="#br1" timeOffset="104390.8997">25459 9820 482 0,'1'-9'325'0,"-1"9"-45"0,0 0-33 16,0 0-33-16,0 0-22 0,0 0-17 0,0 0-9 16,0 0-14-16,0 0-20 0,0 0-13 0,0 0-15 0,0 0-11 15,0 0-9-15,0 0-16 0,10 21-34 16,-10-15-44-16,0-6-60 0,4 22-69 0,-2-15-218 0,0 0-424 15,-2-7 118-15</inkml:trace>
  <inkml:trace contextRef="#ctx0" brushRef="#br1" timeOffset="104998.9623">24946 9979 209 0,'0'0'158'0,"6"-7"-3"0,-6 7-23 16,0 0 5-16,0 0-5 0,0 0 0 0,0 0-5 15,3-4-3-15,-3 4-2 0,0 0-6 0,0 0-8 16,0 0-3-16,0 0-5 0,0 0-5 0,4-7-7 0,-4 7-6 16,0 0-7-16,0 0 2 0,2-7-8 0,-2 7-5 15,0 0 2-15,0 0-7 0,1-10 3 0,-1 10-3 16,0 0-5-16,1-8-2 0,-1 8 3 0,0 0-7 15,1-10 0-15,-1 10 0 0,0 0 2 0,-1-10-4 16,1 10-2-16,0-9-3 0,0 9 8 0,0 0-11 16,-1-12 7-16,1 12-2 0,-2-7-3 0,2 7-3 0,-3-7-2 15,3 7-3-15,-5-7-4 0,5 7-6 0,-8-10-6 16,4 7 4-16,4 3-5 0,-13-5-5 0,6 2-8 16,0 1-15-16,7 2-16 0,-15-4-27 0,8 4-36 15,7 0-43-15,-13 0-56 0,13 0-223 0,0 0-495 16,-17 2 137-16</inkml:trace>
  <inkml:trace contextRef="#ctx0" brushRef="#br1" timeOffset="105736.5321">25492 10214 370 0,'0'0'356'0,"0"0"-36"0,2-12-19 0,-2 12-23 16,0 0-13-16,0 0-13 0,2-8-28 0,-2 8-10 0,0 0-14 15,0 0-12-15,0 0 3 0,8-1-6 16,-8 1-9-16,0 0-10 0,15 6-8 0,-7-1-14 0,-1-1-7 16,7 4-15-16,-4 0-11 0,2 0-16 0,3 3-5 15,-2-3-12-15,2 1-9 0,-1-1-7 0,0 1-30 16,-2-4-33-16,3 3-40 0,-5-1-40 0,0-2-48 16,0 0-43-16,-1-2-46 0,0-2-51 0,-2 2-262 15,-7-3-634-15,15 1 173 0</inkml:trace>
  <inkml:trace contextRef="#ctx0" brushRef="#br1" timeOffset="105936.5878">25792 10178 470 0,'0'0'356'0,"0"0"-36"16,0 0-15-16,-23 9-21 0,16-4-26 0,-2 0-12 15,-3 5-21-15,-1 2-13 0,0 0-21 0,-1-3-4 0,1 4-24 16,-1-1-8-16,-1 2-21 0,2-4-15 15,-2 0-12-15,2 2-14 0,2-2-12 0,-2-1-23 0,6 0-22 16,1-3-29-16,-1 1-31 0,2-4-41 0,5-3-36 16,-7 7-47-16,7-7-55 0,0 0-269 0,0 0-567 15,0 0 156-15</inkml:trace>
  <inkml:trace contextRef="#ctx0" brushRef="#br1" timeOffset="106136.3442">25936 10257 405 0,'0'0'387'15,"5"10"-39"-15,-4-4-35 0,-1-6-34 16,3 14-29-16,-3-7-16 0,0 1-35 0,1 0-20 0,0 0-14 16,-1-8-27-16,0 17-19 0,0-9-10 0,1 1-24 15,0-1-35-15,-1-8-36 0,0 12-38 0,0-5-50 16,0-7-58-16,1 10-75 0,-1-10-176 0,0 0-458 15,0 0 128-15</inkml:trace>
  <inkml:trace contextRef="#ctx0" brushRef="#br1" timeOffset="107145.5242">26376 10061 590 0,'0'0'329'16,"-2"-8"-31"-16,2 8-31 0,0 0-15 0,0 0-19 16,0 0-20-16,-15 4 7 0,4 8-21 15,2-4-12-15,-3 4-13 0,1 2-7 0,-1 1-3 0,-5 8-6 16,2-6-10-16,3-1-11 0,2 0-6 0,-1 0-16 15,2-3-13-15,2 2-4 0,2-1-13 0,0-3-7 16,-1-2-9-16,3 0-5 0,-1-1-11 0,2-3-2 16,-1 2-4-16,2 0-2 0,1-7-8 0,0 0-14 15,1 10-16-15,-1-10-14 0,0 0-16 0,0 0-5 16,12 0-9-16,-12 0-8 0,0 0-5 0,18-13-7 0,-8 1-12 16,1-3 7-16,-1 1-12 15,5-9-1-15,0-4 3 0,-3-2-2 0,0-2 7 0,1 0 6 0,-4 1 6 16,3 3 7-16,-3 5 9 0,-2 6-2 0,0 2 2 15,1 1 4-15,-3 2 6 0,-1 1 3 0,-1 2 6 16,2 2 1-16,1 2 4 0,-6 4 6 0,9-5 5 16,-9 5 3-16,0 0 14 0,16 7 2 0,-9-2 9 0,-1 2 5 15,6 4 5-15,6 11 0 0,-3 4 6 16,-3-5-1-16,2 4-6 0,1-1 0 0,-1 1-8 0,2 3-2 16,1-4-4-16,-4 0 3 0,5 1-3 0,-4-4-2 15,-2-5-5-15,-3-1 2 0,3-2-4 0,-5 1-7 16,3-3 6-16,-3 0-2 0,-1-3-1 0,-2-1-1 15,0-1-2-15,-2 0-5 0,-2-6 3 0,3 7-7 16,-3-7 7-16,0 0 0 0,-2 10-1 0,2-10 4 0,0 0-2 16,-12 9 2-16,5-8 8 0,-3 2-3 0,-5-2 6 15,-2 0 6-15,1 1-10 0,-2-2 5 0,0-2 2 16,-1 1 5-16,-1 1-11 0,1 0-2 0,1-2-5 16,-1 2 0-16,3 0-1 15,-1 0-18-15,6 0-15 0,2-2-14 0,-1 1-22 0,10 1-25 0,-12 0-27 16,12 0-37-16,0 0-49 0,-13-5-32 0,13 5-209 0,0 0-532 15,0 0 148-15</inkml:trace>
  <inkml:trace contextRef="#ctx0" brushRef="#br1" timeOffset="107366.1167">26757 10133 246 0,'0'0'403'0,"0"0"-55"0,10-2-27 16,-10 2-17-16,0 0-28 0,18 9-25 0,-9-5-19 16,3 6-22-16,2 0-12 0,-1 1-21 0,9 8-24 0,-4-3-16 15,3 3-12-15,-3-4-14 0,4 5-9 0,-6-7-20 16,-2-1-24-16,0 1-32 0,-2-1-34 0,-2 0-36 16,-1-3-43-16,-2-1-35 0,-3-2-36 0,2 0-34 15,-2-4-236-15,-4-2-511 0,0 0 142 0</inkml:trace>
  <inkml:trace contextRef="#ctx0" brushRef="#br1" timeOffset="107566.4063">27048 10042 523 0,'0'0'363'0,"-8"11"-34"15,4-4-20-15,-5 7-19 0,0-2-13 0,-3 14-20 0,-5-2-9 16,1 1-23-16,3-4-8 0,-1 4-23 0,0-1-20 15,-1-1-18-15,1-3-18 0,6 0-11 0,-3-5-24 16,0-1-26-16,2 0-45 0,-1 0-36 0,2-3-47 0,1 1-42 16,-1-2-55-16,4-3-48 0,-1 0-84 0,5-7-164 15,-5 9-532-15,5-9 146 0</inkml:trace>
  <inkml:trace contextRef="#ctx0" brushRef="#br1" timeOffset="108299.0571">27300 10338 532 0,'0'0'368'0,"0"0"-41"0,0 0-37 16,0 0-25-16,0 0-19 0,0 0-2 0,0 0-19 15,0 0-4-15,0 0-20 0,0 0-8 0,0 0-15 16,0 0-20-16,6 19-25 0,-5-11-10 0,-1-8-13 0,4 17-18 15,-4-9-2-15,1 7-42 0,2 0-36 16,0 0-52-16,0-6-70 0,-1 2-83 0,-1-4-314 0,-1-7-609 16,5 16 167-16</inkml:trace>
  <inkml:trace contextRef="#ctx0" brushRef="#br1" timeOffset="108796.9588">28080 10026 539 0,'0'0'343'0,"0"0"-31"16,0 0-18-16,0 0-20 0,0 0-20 0,-9 2-18 0,9-2-11 16,0 0-17-16,0 0-8 0,0 0-17 15,0 0-17-15,0 0-11 0,0 0-16 0,0 0-13 0,0 0-11 16,0 0-14-16,19 10-16 0,-11-8-25 0,1-2-36 15,-1 0-41-15,1 3-40 0,0-3-42 0,-9 0-48 16,13 0-59-16,-7 2-35 0,2 0-205 0,-8-2-531 16,0 0 147-16</inkml:trace>
  <inkml:trace contextRef="#ctx0" brushRef="#br1" timeOffset="108937.5948">28103 10156 501 0,'-2'8'363'0,"2"-8"-34"15,0 0-27-15,9 7-28 0,-9-7-37 0,11 3-22 16,-1-1-26-16,-1 0-39 0,7 3-39 0,-5-3-58 16,0-2-69-16,-1 3-96 0,-4-2-236 0,-6-1-418 15,13 4 117-15</inkml:trace>
  <inkml:trace contextRef="#ctx0" brushRef="#br1" timeOffset="110073.009">28945 10136 550 0,'0'0'427'0,"0"0"-37"15,0 0-20-15,-17 2-34 0,17-2-26 16,0 0-28-16,0 0-28 0,0 0-22 0,0 0-16 0,0 0-18 15,0 0-16-15,0 0-23 0,0 0-9 0,0 0-20 16,0 0-15-16,32-2-13 0,-22 1-20 0,8-1-37 16,1 1-44-16,-1 0-52 0,-1 1-56 0,-4-3-72 15,3-1-86-15,-5 1-273 0,-11 3-645 0,20-3 177 16</inkml:trace>
  <inkml:trace contextRef="#ctx0" brushRef="#br1" timeOffset="111122.9763">29894 9929 313 0,'0'0'370'0,"-3"-10"-57"16,3 10-39-16,0 0-38 0,4-12-27 0,-4 12-28 0,0 0-21 0,10-14-18 0,-4 11-14 15,-6 3-11-15,12-9-13 0,-5 4-14 0,1 2-10 16,-1-1-3-16,-7 4-1 0,16-8-7 0,-9 7-5 0,-7 1-1 16,11-3 4-16,-11 3 10 0,0 0 10 15,13 13 6-15,-13-13 2 0,2 23-3 0,-4 5-7 0,-2 0-4 16,-2 2 1-16,1 1-11 0,-3-1-12 16,2-1 2-16,1 3-2 0,-1-3-7 0,1 1-9 0,3-3 2 15,2 1-9-15,0-6-3 0,3-2-4 0,1-3-2 16,1-2-4-16,1 2 0 0,-1-4-8 0,6 0-13 15,-2-1-7-15,4-1-16 0,-3-4-11 0,0-2-8 16,1 0-6-16,1-5-6 0,-3 2-3 0,9-2 1 0,-5-2-7 16,0-1 4-16,1 1-3 0,0-5 7 0,1 0-5 15,1-3 8-15,-2 0-2 0,-3-2 0 0,7-12 3 16,0 1-3-16,-3-1 2 0,1-4 2 0,-2-1 0 16,-6-3 1-16,4 1-1 0,0-1 6 0,-6 3 2 15,-1 3 6-15,4 4 0 0,-7 4 9 0,2 5 4 16,-2 2 17-16,1 0 6 0,-1 4 7 0,-2 7 6 15,0 0 14-15,2-10 13 0,-2 10 11 0,0 0 19 0,0 0 7 16,0 0 17-16,0 0-2 0,0 59 13 0,-4-36 7 16,2 4 1-16,-1 2 3 0,1 0-7 0,-2 0-10 15,2-3-8-15,2-5-12 0,0 7-12 0,4-6-3 16,-4-6-6-16,2-1-15 0,1 0-27 0,1-3-39 16,2-2-31-16,1 4-36 0,2-5-46 0,-2-2-45 15,-1-2-49-15,3 1-49 0,-3-4-233 0,-6-2-608 0,15 7 166 16</inkml:trace>
  <inkml:trace contextRef="#ctx0" brushRef="#br1" timeOffset="120796.2153">30610 10214 469 0,'0'0'427'0,"2"-12"-48"0,-2 12-32 16,0 0-30-16,0 0-11 0,0 0-24 0,0 0-11 15,0 0-6-15,0 0-9 0,0 0-10 0,0 0-13 0,14 16-15 16,-12-10-16-16,2 2-16 0,1 8-15 0,3-4-13 16,0 3-18-16,1-1-14 0,-3 3-11 15,-1-2-15-15,4 1-9 0,0 0-11 0,0-2-9 0,0 0-13 16,0-1-24-16,0-1-32 0,1-3-42 0,-4-1-41 15,0-1-39-15,-1-2-34 0,1 0-38 0,-6-5-32 16,12 7-40-16,-12-7-43 0,7 2-265 0,-7-2-685 16,0 0 185-16</inkml:trace>
  <inkml:trace contextRef="#ctx0" brushRef="#br1" timeOffset="120994.1602">30846 10227 591 0,'0'0'348'15,"0"0"-20"-15,0 0-16 0,0 0-10 0,0 0-16 16,0 0-12-16,0 0-16 0,0 0-11 0,-31 23-10 16,18-8-15-16,0-2-16 0,0 1-18 0,-5 6-22 15,1-4-17-15,5 0-18 0,-1-3-15 0,1 2-21 16,3-3-22-16,0-3-32 0,5 1-39 0,-2-2-43 0,0-2-42 16,6-6-37-16,-6 11-45 0,6-11-44 15,-5 7-48-15,5-7-248 0,0 0-606 0,0 0 166 0</inkml:trace>
  <inkml:trace contextRef="#ctx0" brushRef="#br1" timeOffset="121310.4533">30907 10396 473 0,'12'-1'293'0,"-12"1"-44"0,10-1-31 0,-10 1-27 15,9-1-25-15,-9 1-16 0,0 0-16 0,16 0-13 16,-16 0-11-16,13 1-12 0,-6 0-7 0,2 0-4 16,-9-1-8-16,11 2-5 0,-11-2-1 0,9 3-2 15,-5-1 2-15,-4-2 0 0,6 7-1 0,-6-7-4 16,0 0 5-16,0 0-4 0,-3 20 4 0,3-20-16 0,-7 17 3 16,5-10-4-16,-4 1-5 0,1 6-2 0,-2-4 8 15,-2 2-12-15,2 0 2 0,3-1-8 0,-2-2-4 16,3 0-2-16,1-2-5 0,2-7 7 0,-5 14-14 15,3-9 5-15,2-5-12 0,0 0-14 0,7 15-23 16,-5-13-26-16,-2-2-27 0,7 3-32 0,-7-3-35 16,0 0-38-16,0 0-32 0,22-7-200 0,-22 7-491 0,9-6 137 15</inkml:trace>
  <inkml:trace contextRef="#ctx0" brushRef="#br1" timeOffset="121653.1886">30534 9738 349 0,'0'0'426'0,"0"0"-49"0,0 0-37 0,0 0-26 0,0 0-39 16,18 19-27-16,-13-12-28 0,-5-7-26 15,9 21-20-15,-6-9-17 0,0-3-20 0,1 7-18 0,1-3-17 16,0 3-50-16,1-5-56 0,-6 3-69 0,0 0-79 15,0-14-89-15,0 26-167 0,0-12-489 0,0-14 136 16</inkml:trace>
  <inkml:trace contextRef="#ctx0" brushRef="#br1" timeOffset="123788.4175">31471 10106 250 0,'0'0'421'0,"0"0"-68"16,0 0-39-16,-21 26-30 0,15-14-29 0,-3 2-24 0,-5 11-23 16,1-6-20-16,-1 6-18 0,5-8-14 0,-1-1-22 15,4-3-5-15,0-1-23 0,1-3-6 0,1 1-11 16,0-3-11-16,4-7-5 0,-5 14-7 0,3-9-15 16,2-5-1-16,-7 9-15 0,7-9-5 0,0 0-10 15,0 0 0-15,0 0-11 0,0 0 2 0,0 0-4 16,0 0-2-16,0 0-1 0,25-17 1 0,-17 2-6 0,0 2 4 15,0-4-2-15,-1 0-1 0,5-11-3 16,-1 2-5-16,-3-4-4 0,1 1 1 0,1 3-1 16,-2 5 2-16,1 5 1 0,-3 3-2 0,0 2 4 0,-1 2-4 15,1 1 8-15,-2 2-3 0,-4 6 0 0,10-6-5 16,-10 6 9-16,0 0 6 0,17 5 7 0,-17-5 1 16,11 12 4-16,-3 4 3 0,3 9 0 0,-1 1-1 15,2 2 1-15,1 0 0 0,-1-3-3 0,-1 1 3 0,0 3-10 16,3-2 4-16,-3-1-1 0,3-2-3 0,-1 1-1 15,-4-4-2-15,3-6-4 0,-4 1 3 0,-3-3-9 16,-1-1 3-16,0-3-5 0,2-1-3 16,-4 0-2-16,-2-8-2 0,4 10 5 0,-4-4-2 15,0-6 1-15,0 0 1 0,0 10 0 0,0-10 5 0,0 0-2 16,-9 7 15-16,9-7 4 0,-16 2 1 0,8 1 4 16,-9-3 3-16,4 0 4 0,-5 2 1 0,-2-2-6 15,-9 0-1-15,4-2 3 0,3 2-9 0,3 0 1 16,4 0-6-16,1 0-8 0,1 0-11 0,4 0-18 0,-1 0-25 15,10 0-31-15,0 0-42 0,-17 0-56 0,17 0-64 16,0 0-214-16,0 0-552 0,0 0 152 0</inkml:trace>
  <inkml:trace contextRef="#ctx0" brushRef="#br1" timeOffset="124317.0554">32059 10069 277 0,'0'0'446'0,"-4"-17"-62"0,4 17-32 0,0 0-32 16,0 0-35-16,0 0-28 0,0 0-15 0,0 0 7 16,-2-8-6-16,2 8 2 0,0 0-14 0,0 0-11 15,0 0-16-15,11 38-17 0,-5-21-11 0,2-1-15 16,1 11-14-16,-3-5-19 0,6 4-13 0,1-2-10 0,0-4-15 15,-3-3-6-15,1-1-14 0,-3-2-30 0,4-1-40 16,-3 0-44-16,5 0-49 0,-3-2-38 16,0 0-42-16,1-6-44 0,-2-1-45 0,-1-2-48 15,-9-2-242-15,0 0-661 0,18 0 178 0</inkml:trace>
  <inkml:trace contextRef="#ctx0" brushRef="#br1" timeOffset="124516.7953">32277 10069 650 0,'-13'16'407'0,"4"2"-24"15,-3-2-23-15,2 0-21 0,-6 7-23 0,2 3-37 0,-4-2-27 16,1 0-28-16,0 1-20 0,0-2-24 0,1-6-23 16,5-2-13-16,1 1-20 0,2-2-31 0,-1-1-34 0,2 1-45 15,-2-1-42-15,2-4-46 0,3-1-42 16,4-8-47-16,-5 14-51 0,5-14-48 0,0 0-191 0,0 0-542 15,7 14 149-15</inkml:trace>
  <inkml:trace contextRef="#ctx0" brushRef="#br1" timeOffset="124834.7966">32390 10288 367 0,'0'0'330'0,"0"0"-43"16,0 0-40-16,10 2-29 0,-10-2-29 0,0 0-24 16,13 2-16-16,-13-2-21 0,15 2-11 0,-15-2-19 15,18 0-7-15,-9 3-8 0,-9-3-6 0,16 5-7 16,-9 0-5-16,-7-5 0 0,13 9-1 0,-6-3 7 16,-7-6 3-16,6 14 2 0,-3-6 4 0,-3-8-7 15,-2 23-2-15,-1-9-5 0,-4 1 8 0,1 0-7 16,-3 1-2-16,4-3-7 0,-3 1-7 0,0-1 1 0,1-2 0 15,1 4-11-15,0-3-2 0,0-3-4 0,4-1-8 16,2-8 2-16,-6 15-4 0,6-15-3 0,0 14-12 16,0-14-22-16,8 13-18 0,-8-13-17 0,15 8-28 15,-7-3-24-15,-8-5-34 0,19 3-37 0,-11-1-32 16,-8-2-233-16,20 0-520 0,-20 0 144 0</inkml:trace>
  <inkml:trace contextRef="#ctx0" brushRef="#br1" timeOffset="128284.4781">26634 10858 557 0,'0'0'317'0,"0"0"-29"0,0 0-25 16,0 0-25-16,0 0-22 0,0 0-16 0,0 0-16 15,0 0-7-15,0 0-11 0,0 0-12 0,-8-19-10 16,8 19-12-16,0 0-5 0,0 0-8 0,-2-10-5 16,2 10-10-16,0-11-16 0,0 11-5 0,2-11-8 15,0 3-9-15,1 2-7 0,1-1-11 0,-4 7-4 0,10-15 0 16,-6 8-3-16,2 1-2 0,-1-2-8 16,2 4 0-16,1-3-5 0,-3 1-2 0,0 2-8 15,0-2 4-15,1 2-9 0,-6 4-4 0,7-6 9 0,-7 6-8 16,6-5-1-16,-6 5-2 0,0 0-2 0,0 0 5 15,0 0-2-15,11 7 1 0,-11-7-4 0,0 15 9 16,0-15 1-16,-1 24-2 0,-2-9-3 0,3 1 2 16,0-1 5-16,0 1-5 0,-1 0 4 0,3 0-3 15,-1 0-3-15,1 0-1 0,0-4 4 0,2 2-3 0,2-1 0 16,3-1 1-16,-1-1-6 0,3-1-5 0,0 0 9 16,0-4-6-16,0-2-12 0,-1 1-4 0,5 2-2 15,0-6-13-15,-3 0-1 0,0 2-5 0,-2-3-7 16,-1 0-1-16,7-5 0 0,-1 0 1 0,2 1 1 15,-5-2 2-15,-1 2-4 0,-2-3 8 0,-2 4-3 16,-1-5 5-16,6-1 1 0,-6-3 1 0,-1 3 6 16,0-1 3-16,-2 2 6 0,1 2 2 0,-1-2 6 15,0 3 3-15,-3 5 1 0,4-9 0 0,-4 9 7 16,2-7 7-16,-2 7 7 0,0 0 9 0,0 0 1 0,0 0-1 16,0 0 2-16,0 0-1 0,0 0 0 0,0 0-3 15,0 0 2-15,0 0-8 0,3 29-2 0,-3-22-1 16,0 0-23-16,0-7-13 0,2 15-26 0,-2-9-32 15,3 2-42-15,-3-8-42 0,4 10-48 0,-4-10-247 16,9 5-552-16,-9-5 151 0</inkml:trace>
  <inkml:trace contextRef="#ctx0" brushRef="#br1" timeOffset="129536.2773">27027 10942 379 0,'0'0'336'0,"0"0"-40"0,0 0-27 0,-2-8-25 16,2 8-26-16,0 0-18 0,0 0-23 0,0 0-14 15,0 0-18-15,-3-8-12 0,3 8-17 0,0 0-15 16,0 0-5-16,0 0-13 0,1-9-7 0,-1 9-10 16,0 0-6-16,1-12-8 0,-1 12-4 0,2-8-4 15,-2 8-8-15,0 0-3 0,1-12-12 0,-1 12 5 0,2-8-1 16,-2 8-4-16,0-9 0 0,0 9-3 0,0 0-8 15,1-13 5-15,-1 13 1 0,1-7-6 16,-1 7 3-16,2-12 0 0,-2 12-5 0,3-9 0 0,-3 9-1 16,0-9-1-16,0 9 0 0,2-13-1 0,-2 13 0 15,1-12 0-15,0 7-1 0,-1 5-2 0,3-12 6 16,-2 5-13-16,-1 7 14 0,3-10-3 0,-3 10 2 16,1-9 3-16,-1 9-6 0,1-7 2 0,-1 7 1 15,0 0-4-15,3-8-1 0,-3 8-5 0,0 0 1 16,0 0-13-16,1-8-12 0,-1 8-26 0,0 0-17 0,0 0-29 15,0 0-34-15,0 0-43 0,0 0-71 16,0 0-143-16,0 0-468 0,0 0 129 0</inkml:trace>
  <inkml:trace contextRef="#ctx0" brushRef="#br1" timeOffset="131009.7787">27263 10871 417 0,'0'0'206'0,"0"0"-18"0,0 0-8 0,0 0-19 15,0 0-8-15,0 0-2 0,0 0-10 0,0 0-10 16,0 0-10-16,3-7-7 0,-3 7-8 0,0 0-7 15,0 0-13-15,0 0-5 0,0 0-5 0,0 0-6 16,0 0-9-16,0 0-9 0,0 0-1 0,0 0-9 16,0 0-6-16,0 0 0 0,0 0-3 0,0 0-5 15,0 0-6-15,5-7-7 0,-5 7 5 0,0 0-2 16,0 0-8-16,0 0-5 0,0 0-4 0,0 0-13 0,0 0-9 16,0 0-10-16,0 0-13 0,0 0-14 15,0 0-16-15,0 0-14 0,0 0-24 0,0 0-27 0,0 0-46 16,0 0-100-16,0 0-339 0,0 0 95 0</inkml:trace>
  <inkml:trace contextRef="#ctx0" brushRef="#br1" timeOffset="132056.2559">27229 11035 464 0,'0'0'247'0,"0"0"-16"0,-1-8-10 15,1 8-11-15,0 0-8 0,0 0-7 0,0 0-8 16,0 0-12-16,0 0 4 0,0 0-3 0,0 0-11 16,0 0-7-16,0 0-6 0,0 0 0 0,0 0-7 15,-2-15-6-15,2 15-9 0,0 0-1 0,0 0-7 0,0 0-3 16,0 0-15-16,0 0-9 0,0 0-10 0,0 0-5 16,0 0-2-16,0 0-4 0,0 0-5 15,0 0 3-15,0 0-6 0,0 0-3 0,0 0-6 0,0 0-8 16,0 0-6-16,0 0-2 0,8 35-5 15,-7-26-5-15,-1-9-5 0,2 14-18 0,-2-14-26 0,2 14-33 16,-1-6-36-16,-1-8-51 0,0 0-51 0,3 18-50 16,-3-13-72-16,0-5-228 0,0 0-648 0,0 0 175 15</inkml:trace>
  <inkml:trace contextRef="#ctx0" brushRef="#br1" timeOffset="132515.2279">26534 11275 302 0,'0'0'420'0,"0"0"-64"15,0 0-40-15,-16 0-32 0,16 0-33 0,0 0-14 16,0 0-21-16,0 0-21 0,0 0-4 0,0 0-16 16,34 9-15-16,-15-7-14 0,12 2-15 0,9 0-15 15,2 0-13-15,22-2-10 0,1-1-9 0,-1-4-15 0,1 3-8 16,-1-4-23-16,-2 2-22 0,-14 0-17 0,-7-2-25 16,-4 0-18-16,-1 1-26 0,-2-1-7 0,-9 1-13 15,3-5-14-15,-8 4-12 0,-5-1-17 0,-2 3-16 16,-1-1-32-16,-2 3-32 0,-10 0-159 0,10-7-444 15,-10 7 125-15</inkml:trace>
  <inkml:trace contextRef="#ctx0" brushRef="#br1" timeOffset="134265.7767">26869 11501 526 0,'0'0'338'0,"0"0"-33"16,0 0-28-16,-6-7-25 0,6 7-22 16,0 0-19-16,0 0-13 0,0 0-15 0,0 0-19 0,0 0-8 15,0 0-4-15,0 0-24 0,0 0-5 0,-8-9-22 16,8 9-8-16,0 0-5 0,0 0-13 0,0 0-18 16,0 0 6-16,0 0-7 0,13-20-5 0,-13 20-10 15,8-9-1-15,-8 9-8 0,9-5 0 0,-9 5-6 0,0 0 0 16,9-8-10-16,-9 8-1 0,0 0-1 15,9-6 1-15,-9 6-1 0,0 0-1 0,0 0-3 0,0 0-6 16,0 0 3-16,0 0 4 0,0 0-5 0,20 10 2 16,-20-10-1-16,4 11 3 0,-4-11-6 0,4 16 6 15,-1-7 7-15,-1 5-7 0,0 1-3 0,2-1 3 16,0 3 1-16,-3-3 2 0,3 1-5 0,1-1 0 16,-1 1-1-16,-1-5-2 0,1 1 6 0,1-1 0 15,-1-2-7-15,1-1-4 0,3 6 11 0,0-2 1 16,0-3-11-16,-1 0 0 0,0-2 4 0,-1-1-13 0,3 1 1 15,-2 0 7-15,1-4-10 0,0 3 2 0,-8-5-12 16,16 5 6-16,-9-5-3 0,-7 0 0 16,16 3-4-16,-16-3 0 0,15-3 4 0,-15 3-3 0,14-6-2 15,-7 1 0-15,-1 1-5 0,0-3 0 0,-2 0 2 16,7-4-3-16,-3-3 0 0,0 1 3 0,-1-1-1 16,0 0 4-16,-2-1 2 0,1 1-1 0,-3 5 8 0,1 0 0 15,-1 0 7-15,-3 9 4 0,6-13 1 0,-6 13 6 16,4-9 1-16,-4 9 1 0,3-9-2 0,-3 9 2 15,0 0 3-15,0 0 14 0,6-5-6 0,-6 5 20 16,0 0-4-16,0 0 14 0,0 0-10 16,7 20 16-16,-7-20 1 0,2 17-3 0,1-3 3 0,1 4 1 15,-3-4-4-15,2 4-9 0,1-2-2 0,-2 0-1 16,1 0-14-16,2-1 8 0,-2-1-13 0,1 0-6 16,2-2-20-16,-1-3-18 0,-1-1-31 0,-1 0-24 15,1-1-25-15,-4-7-39 0,6 11-36 0,-6-11-41 0,8 3-54 16,-8-3-210-16,0 0-579 0,0 0 159 0</inkml:trace>
  <inkml:trace contextRef="#ctx0" brushRef="#br1" timeOffset="134606.457">27414 11717 466 0,'-1'-12'310'16,"1"12"-37"-16,3-4-32 0,-3 4-25 0,0 0-26 15,9-7-15-15,-9 7-20 0,8-4-17 0,-8 4-14 0,13-7-14 16,-13 7-9-16,12-3-12 0,-8 2-12 0,-4 1-5 16,9-3-11-16,-9 3-5 0,0 0-4 0,0 0 5 15,0 0-1-15,17 5 3 0,-17-5-3 16,0 0-7-16,3 9 5 0,-3-9 5 0,0 11-3 0,0-11-3 15,-2 15 1-15,2-15-3 0,-4 13-2 0,4-13 0 16,-2 14-7-16,1-6 3 0,1-8-6 0,-1 16 3 16,1-16-4-16,1 13-2 0,1-4-6 0,-2-9-2 0,8 13-4 15,-2-6-16-15,-2-2-14 0,3-1-21 16,0 1-26-16,2-2-36 0,-9-3-25 0,10 4-30 0,-10-4-43 16,17 3-68-16,-17-3-161 0,15 1-496 0,-15-1 137 15</inkml:trace>
  <inkml:trace contextRef="#ctx0" brushRef="#br1" timeOffset="135030.7328">27345 11375 567 0,'0'0'316'0,"0"0"-32"0,0 0-27 0,0 0-20 16,0 0-16-16,0 0-19 0,0 0-15 0,0 0-13 16,0 0-23-16,0 0-13 0,0 0-11 0,0 0-15 15,0 0-12-15,0 0-10 0,0 0-14 0,5 28-8 16,-5-28-23-16,3 12-19 0,-3-12-36 0,-1 12-47 15,1-12-46-15,0 0-65 0,-1 17-244 0,1-17-492 16,0 0 135-16</inkml:trace>
  <inkml:trace contextRef="#ctx0" brushRef="#br1" timeOffset="144048.3173">27097 10617 284 0,'0'0'288'0,"0"0"-29"0,0 0-24 15,0 0-11-15,-5-5-12 0,5 5-16 0,0 0-2 16,0 0-17-16,0 0-9 0,0 0-11 0,0 0-5 15,0 0-11-15,0 0-8 0,-3-6-16 0,3 6-10 16,0 0-3-16,0 0-13 0,0 0-13 0,0 0-8 0,0 0 3 16,0 0-14-16,2-12-4 0,-2 12-2 15,0 0-4-15,0 0 1 0,5-12-2 0,-5 12 2 0,0 0-6 16,0 0-4-16,0 0-4 0,1-12-2 0,-1 12-1 16,0 0-3-16,0 0 1 0,0 0-3 15,0 0-6-15,0 0 3 0,0 0-5 0,0 0-5 0,0 0 5 16,0 0 0-16,0 0 8 0,0 0-7 0,0 0 2 15,0 0-7-15,0 0 6 0,0 0-13 0,0 0 1 0,0 0-2 16,7 29 1-16,-7-29-1 0,2 9-8 16,0-6-6-16,-2-3-10 0,4 8-6 0,-4-8-3 0,4 6-8 15,-4-6 0-15,6 4-3 0,-6-4 1 0,6 4 4 16,-6-4 2-16,0 0 1 0,6 5 1 0,-6-5 4 16,0 0 4-16,0 0 3 0,6 2 0 15,-6-2-1-15,0 0 6 0,0 0 0 0,0 0 1 0,5 5 7 16,-5-5-5-16,0 0 2 0,0 0-2 0,0 0 7 15,0 0-7-15,5 5-8 0,-5-5-31 0,0 0-32 16,0 0-49-16,0 0-44 0,0 0-64 0,0 0-201 0,0 0-525 16,0 0 146-16</inkml:trace>
  <inkml:trace contextRef="#ctx0" brushRef="#br1" timeOffset="144967.2385">27850 11187 574 0,'0'0'321'16,"0"0"-41"-16,0 0-27 0,0 0-29 0,0 0-20 15,0 0-21-15,0 0-24 0,0 0-14 0,20-7-18 16,-13 5-14-16,3 2-12 0,-2-2-12 0,2 1-11 16,0-1-12-16,0 5-22 0,5-1-21 0,-3-2-27 15,-2 2-30-15,-2-2-28 0,0 0-24 0,-8 0-27 16,9 7-20-16,-9-7-28 0,7 5-159 0,-7-5-381 0,1 8 107 16</inkml:trace>
  <inkml:trace contextRef="#ctx0" brushRef="#br1" timeOffset="145115.1751">27887 11360 264 0,'-7'5'265'0,"7"-5"-27"0,-4 7-1 0,4-7-1 16,0 0-6-16,0 0-15 0,0 0-11 0,0 0-24 0,14 8-12 15,-14-8-20-15,15-1-12 0,-15 1-17 0,21-3-12 16,-2 2-18-16,-2-2-29 0,-1 0-33 0,-1 1-46 16,1-3-58-16,-4 4-49 0,0 0-69 0,-12 1-140 15,17-1-403-15,-17 1 113 0</inkml:trace>
  <inkml:trace contextRef="#ctx0" brushRef="#br1" timeOffset="145451.7193">28727 11251 238 0,'0'0'501'16,"0"0"-70"-16,0 0-38 0,0 0-29 0,0 0-28 15,0 0-34-15,0 0-32 0,0 0-34 0,0 0-23 16,28 2-25-16,-11-4-26 0,-5-1-17 0,5 1-39 16,-6-1-48-16,2 3-49 0,-3-3-60 0,-10 3-70 0,14-5-79 15,-5 2-289-15,-9 3-585 0,13-3 160 0</inkml:trace>
  <inkml:trace contextRef="#ctx0" brushRef="#br1" timeOffset="147010.7069">29411 10889 477 0,'0'0'354'0,"0"0"-32"15,0 0-23-15,0 0-33 0,0 0-6 0,0 0-18 16,8-7-19-16,-8 7-20 0,0 0-11 0,0 0-19 16,0 0-15-16,0 0-13 0,0 0 0 0,0 0-3 15,0 0 1-15,0 0-10 0,0 0-6 0,0 0-16 0,0 0-4 16,-8 32-5-16,3-18-14 0,1 1 0 16,-2-1-8-16,2 1-7 0,-1-1-15 0,-1-1 3 15,-1 2-6-15,0-4-7 0,3-1-7 0,0 5-1 0,-1-8-1 16,1 0-6-16,4-7-2 0,-5 12-4 0,5-12 0 15,-4 10-7-15,4-10 2 0,-5 7-5 0,5-7 0 16,0 0-3-16,0 0 2 0,0 0-3 0,0 0-6 16,0 0-7-16,0 0-2 0,0 0-7 0,0 0-1 15,0 0-9-15,0 0-6 0,15-32-6 0,-9 15-7 16,4-6-8-16,4-5 4 0,-6 2-8 0,5-4-4 0,-3 2 4 16,0-2 8-16,-1 2 5 0,0 3 3 15,-3 4 3-15,0 2-3 0,-1 7 5 0,-1 2 8 0,-1-1-8 16,1 5 11-16,-4 6-2 0,6-12 11 0,-6 12 8 15,6-5 11-15,-6 5 1 0,8 0 10 0,-8 0 5 16,10 7-2-16,-5 0 12 0,1 7-1 0,3 1 5 16,-2 0-2-16,6 10 0 0,-4-6-2 0,0 0-3 15,3 6-3-15,-3-4-6 0,4 5 2 0,-2-6-4 16,3 5-2-16,-5-7-1 0,1-1-2 0,-3-1-5 16,1 0-2-16,-1-4-1 0,3 1-1 0,-4 2-3 15,2-5 1-15,-3 1-9 0,-1-3-14 0,0-2 2 0,-1 1-4 16,-3-7 2-16,9 12 2 0,-6-7-5 0,-3-5 2 15,0 0-1-15,4 9-2 0,-4-9-7 0,0 0 5 16,4 8 8-16,-4-8-1 0,0 0 4 0,0 0-1 16,0 0-7-16,-16 10 13 0,16-10-3 0,-15 4 3 15,6-2-8-15,-6 2 12 0,-1-3 1 0,2 0 4 0,2-2-1 16,-6 2 2-16,5 1-4 0,1-2 4 0,1 1-2 16,11-1-5-16,-16 0-6 0,16 0-10 0,-15 2-29 15,15-2-25-15,-8 2-28 0,8-2-45 0,0 0-55 16,0 0-67-16,-14 0-267 0,14 0-642 15,0 0 177-15</inkml:trace>
  <inkml:trace contextRef="#ctx0" brushRef="#br1" timeOffset="149447.0626">29903 10889 342 0,'-8'-7'409'16,"8"7"-41"-16,0 0-27 0,0 0-31 0,0 0-16 15,-6-7-30-15,6 7-20 0,0 0-18 0,0 0-16 16,0 0-15-16,-7-7-17 0,7 7-10 0,0 0-9 0,0 0-6 16,0 0-10-16,0 0-9 0,0 0-11 0,0 0-9 15,0 0-11-15,23 18-13 0,-17-11-5 16,8 4-11-16,-1-1-6 0,-1 4-9 0,1-2-5 0,1 1-6 15,-1-1-8-15,0 0-2 0,9 7-15 0,-5-1-22 16,-6-6-27-16,-1-1-28 0,2-1-21 0,-2-1-37 16,-2-4-22-16,1 2-31 0,-2-2-32 0,-7-5-34 15,13 7-34-15,-6-2-254 0,-7-5-624 0,14 2 170 0</inkml:trace>
  <inkml:trace contextRef="#ctx0" brushRef="#br1" timeOffset="149670.4822">30243 10875 528 0,'-8'0'333'0,"8"0"-32"16,0 0-23-16,0 0-20 0,-13 13-18 0,6-7-10 0,0 0-15 16,-2 5-10-16,-3 4-7 0,1-1-17 0,-11 7-13 15,7 3-15-15,0-8-16 0,3 0-14 0,2-3-14 16,-1-1-6-16,2-2-16 0,0-1-16 0,2-1-20 15,2 1-33-15,1-1-45 0,0-1-34 0,4-7-47 0,-9 11-50 16,9-11-59-16,-2 6-249 0,2-6-557 16,0 0 155-16</inkml:trace>
  <inkml:trace contextRef="#ctx0" brushRef="#br1" timeOffset="149984.7631">30343 11051 319 0,'13'-1'279'16,"-13"1"-42"-16,0 0-33 0,16-3-24 0,-16 3-26 0,13 0-12 16,-13 0-16-16,14 0-7 0,-14 0-18 0,15 3-7 15,-6-2-2-15,-9-1-2 0,10 5 9 0,-10-5 0 16,4 8 1-16,-4-8-4 0,5 9-5 0,-5-9 1 15,0 0-2-15,-5 19-8 0,1-12 0 0,-1-1-2 16,5-6-5-16,-7 13-4 0,3-5-8 0,1-1-6 16,3-7-4-16,-8 12-7 0,8-12 2 0,-2 12-5 15,2-12-11-15,0 11 1 0,0-11-9 0,4 10-15 0,-4-10-29 16,9 7-25-16,-9-7-38 0,11 7-31 0,-11-7-30 16,16 2-28-16,-16-2-40 0,13 0-167 0,-13 0-455 15,0 0 127-15</inkml:trace>
  <inkml:trace contextRef="#ctx0" brushRef="#br1" timeOffset="150386.4831">29374 11351 379 0,'0'0'359'0,"0"0"-31"0,-18-1-30 16,18 1-15-16,0 0-17 0,0 0-10 0,0 0-13 0,0 0-7 15,0 0-10-15,-15 0-12 0,15 0-7 0,0 0-14 16,0 0-11-16,0 0-15 0,0 0-5 0,0 0-6 16,0 0 1-16,0 0-5 0,0 0-9 0,0 0-13 15,48 2-11-15,-18-2-14 0,4 0-11 0,5-1-7 16,-2 0-12-16,4 2-12 0,2-4-15 0,-1 2-30 0,1 0-32 16,2-2-37-16,-3 3-39 0,1 0-38 0,-5-2-31 15,-2 0-31-15,-4-1-27 0,-1 2-27 16,-8 1-23-16,-5-3-36 0,-1 3-199 0,-5-2-604 0,0 0 165 15</inkml:trace>
  <inkml:trace contextRef="#ctx0" brushRef="#br1" timeOffset="151108.3734">29542 11562 370 0,'0'0'349'0,"0"0"-43"0,-6-7-27 0,6 7-19 16,0 0-12-16,0 0-14 0,0 0-11 0,0 0-19 15,0 0-6-15,-8 14-7 0,8-14-14 0,-5 11-21 0,0-5-8 16,5-6-14-16,-6 12-8 0,3-5-11 0,3-7-12 16,-5 13-8-16,3-6-12 0,2-7-3 0,-2 8-15 15,2-8-3-15,0 0-5 0,-4 13-4 0,4-13-6 16,0 0-12-16,-3 6-11 0,3-6-11 0,0 0-9 15,0 0-14-15,0 0-11 0,0 0-3 0,0 0-10 16,0 0-6-16,0 0-3 0,0 0-3 0,25-15 3 0,-15 2-5 16,-2 2 0-16,1-4 2 0,3 2 9 15,5-9-2-15,-6 5 6 0,0 1 4 0,-1 0 0 16,1 4 3-16,-5 2 6 0,2-2 2 0,0 3 0 0,0-1 7 16,-2 4 8-16,-1-1 6 0,-5 7 6 0,10-6 2 15,-4 3 2-15,-6 3 5 0,0 0 12 0,12-4 4 16,-12 4-3-16,0 0 13 0,0 0 5 0,21 7 12 15,-14-2-6-15,-1 2 5 0,5 2-5 0,1 2-1 16,-3 2-5-16,2 0-4 0,0 1-7 0,1-2-1 16,-1 5-5-16,0-5-3 0,0 4-4 0,-1-3-2 0,7 9-5 15,-5-3-4-15,-3-5-5 0,-1-1-4 0,-1-4-14 16,0 2-6-16,-2-3-9 0,1 0 2 0,-2-2-12 16,1 1 6-16,-1 0-1 0,-4-7-3 0,6 9 7 15,-6-9 0-15,4 8-4 0,-4-8 2 0,0 0 0 16,2 9 11-16,-2-9-7 0,0 0 8 0,0 0-4 15,-12 10 4-15,12-10 5 0,-13 7-2 0,5-4 10 16,-8 1 1-16,0 0 3 0,-2-1-2 0,0 0 5 0,-1 0-8 16,2 0 5-16,-1-1 5 0,2 1-3 15,3 0-3-15,-3-2 3 0,4 1-6 0,1-2-13 0,11 0-18 16,-18 5-21-16,12-2-27 0,6-3-33 0,-14 0-41 16,14 0-51-16,-8 0-52 0,8 0-189 0,0 0-536 15,0 0 146-15</inkml:trace>
  <inkml:trace contextRef="#ctx0" brushRef="#br1" timeOffset="151879.0462">30097 11553 372 0,'0'0'428'0,"0"0"-55"15,0 0-40-15,2-13-25 0,-2 13-17 0,0 0-20 16,0 0-13-16,0 0-19 0,0 0-9 0,19 17-16 16,-10-6-17-16,1-2-22 0,2 3-15 0,2 3-15 15,-1-4-16-15,1 3-16 0,4 7-11 0,2 0-13 16,-5-5-3-16,0-2-13 0,-2-3-25 0,3 2-27 0,-3-1-30 16,1-2-43-16,-1 1-30 0,3-2-36 15,-3-1-37-15,-2-3-35 0,-1 0-38 0,1 3-34 0,-1-4-223 16,-2-4-583-16,1 4 160 0</inkml:trace>
  <inkml:trace contextRef="#ctx0" brushRef="#br1" timeOffset="152098.1329">30386 11613 339 0,'-9'2'384'0,"-5"4"-46"0,5-1-34 15,0 1-24-15,-5 2-25 0,2-2-20 0,-1 3-17 16,1 0-16-16,-1 0-23 0,0 2-15 0,0-2-26 16,0-1-11-16,3 3-8 0,2-2-22 0,-4-1-22 0,3-2-22 15,3 1-27-15,1-3-31 0,0 0-30 16,1 0-34-16,4-4-38 0,0 0-37 0,0 0-39 0,-6 8-222 16,6-8-484-16,0 0 134 0</inkml:trace>
  <inkml:trace contextRef="#ctx0" brushRef="#br1" timeOffset="152323.6735">30599 11637 412 0,'11'7'371'15,"-11"-7"-41"-15,0 0-27 0,5 11-27 0,-5-11-8 16,2 14-21-16,-2-14-23 0,1 24-13 15,0-12-18-15,-3 4-20 0,2-5-22 0,0-11-10 0,-2 22-20 16,2-12-10-16,0-10-19 0,0 24-15 0,0-12-40 16,2-2-44-16,-2-2-40 0,0-8-47 0,0 0-53 15,0 18-68-15,0-18-223 0,0 0-526 0,0 0 144 16</inkml:trace>
  <inkml:trace contextRef="#ctx0" brushRef="#br1" timeOffset="154091.3039">30898 11161 313 0,'-6'6'388'0,"6"-6"-44"16,0 0-40-16,0 0-32 0,0 0-23 0,0 0-26 15,0 0-10-15,0 0-15 0,0 0-15 0,0 0-10 16,0 0-9-16,0 0-21 0,0 0-14 0,0 0-9 15,0 0-15-15,13 11-13 0,-13-11-13 0,0 0 0 16,10 4-5-16,-10-4-14 0,16 5-3 0,-7-3-29 0,-2-1-19 16,2 1-28-16,0-1-30 0,-2 0-23 15,-7-1-27-15,16 3-22 0,-16-3-15 0,13 3-23 0,-5-1-30 16,-8-2-32-16,10 4-176 0,-10-4-474 0,0 0 130 16</inkml:trace>
  <inkml:trace contextRef="#ctx0" brushRef="#br1" timeOffset="154258.3695">30976 11262 297 0,'0'0'347'0,"-6"5"-35"16,6-5-12-16,0 0-21 0,0 0-25 0,0 0 0 0,-7 5-20 15,7-5-17-15,0 0-13 0,0 0-13 0,0 0-17 16,0 0-15-16,0 0-18 0,31 3-16 0,-14-5-13 16,-2 1-23-16,5 1-34 0,-5-3-33 0,0 3-36 15,-5 0-51-15,-10 0-59 0,19-4-56 0,-13 3-89 16,-6 1-154-16,13 0-505 0,-13 0 140 0</inkml:trace>
  <inkml:trace contextRef="#ctx0" brushRef="#br1" timeOffset="155145.6741">31524 11162 601 0,'0'0'356'0,"6"-11"-36"0,-6 11-29 0,0 0-39 15,0 0-27-15,0 0-21 0,0 0 2 0,0 0-9 16,0 0-8-16,0 0-11 0,0 0-4 0,0 0-5 15,6 27-18-15,-4-20-10 0,-2-7-10 0,0 24-10 0,0-10-4 16,0 1-10-16,2-3-10 0,-4 5-10 0,4-2-9 16,-2-5-11-16,1 1-3 0,1 4-7 0,0-5-8 15,-2 1 1-15,-2-4-9 0,2-7-3 0,0 14-7 16,0-14-1-16,0 10-8 0,0-10 0 0,0 6-11 16,0-6-3-16,0 0-12 0,0 0-8 0,0 0-8 15,0 0-6-15,0 0-11 0,0 0-10 0,0 0-4 0,0 0-5 16,0 0 0-16,0 0-1 0,0-41-5 15,4 12-3-15,-4 7-1 0,0-7-2 0,2 0 3 0,2 0 3 16,2 0-2-16,-2 1 1 0,1 6 4 0,1 5 7 16,0 2 2-16,0 0 2 0,0 1 6 15,3 1 7-15,-2 4 1 0,2 2 6 0,0 0 8 0,-2 1 6 16,1 3 10-16,-8 3 10 0,16-5 4 0,-16 5-1 16,16 0 1-16,-16 0 5 0,16 2-4 0,-16-2 3 0,8 9 4 15,-5-2-2-15,-3-7 6 0,6 15-4 0,-1-5-1 16,-5-10 1-16,-2 23 0 0,2-7-3 15,-5-1 2-15,1-1-7 0,1-3 0 0,-1 3-2 0,-2 1 3 16,1 0 8-16,-2-6-4 0,2-1 4 0,1 3 4 16,4-11 7-16,-7 13-6 0,7-13 4 0,-6 15 5 15,4-8 0-15,2-7 2 0,-6 12-4 0,4-5 4 16,2-7-5-16,0 0 1 0,6 18-3 0,-6-18-2 16,8 13-3-16,-1-7-8 0,-7-6 5 0,16 8-18 15,-7-4-27-15,-3 0-26 0,1-1-28 0,-7-3-29 0,18 4-35 16,-18-4-35-16,16 6-36 0,0-4-32 15,-3 1-209-15,-13-3-545 0,16 0 150 0</inkml:trace>
  <inkml:trace contextRef="#ctx0" brushRef="#br1" timeOffset="155716.2661">31954 11163 235 0,'0'0'402'0,"0"0"-52"0,0 0-28 0,0 0-33 16,0 0-25-16,9 24-20 0,-9-24-16 0,4 17-20 16,1-1-14-16,-1-5-12 0,-2 5-13 0,3-1-18 15,-4 1-18-15,1 0-19 0,0-1-5 0,0-1-11 16,0 0-12-16,-2 0-13 0,4-3-6 0,-4-11-11 16,3 18 3-16,-1-10-13 0,-2-8-5 0,0 0-15 15,0 15-14-15,0-15-8 0,0 0-8 0,0 0-7 0,2 8-12 16,-2-8-4-16,0 0-6 0,0 0-4 15,0 0-9-15,0 0-4 0,0 0-6 0,0 0-6 0,-6-38-4 16,5 12-1-16,2-3 6 0,-6 0 2 16,7 2 10-16,-4 7 6 0,0 0 7 0,0 4 15 0,4 4 11 15,-4 3 6-15,2 9 8 0,2-17 8 0,-2 17 2 16,2-8 10-16,-2 8 12 0,0 0 4 0,0 0 9 0,0 0 1 16,0 0 3-16,0 0 0 0,0 0 1 15,17 0 3-15,-17 0-5 0,0 0-3 0,0 0-12 16,15 16 0-16,-15-16-2 0,11 9-3 0,-7-2 4 0,-4-7-13 15,12 8-9-15,-12-8-15 0,11 6-6 0,-11-6-16 16,12 4-8-16,-12-4-10 0,0 0-5 0,17-2-2 16,-17 2 0-16,16-2-4 0,-16 2 8 0,15-9-6 15,-10 4 6-15,-5 5 3 0,14-12 5 0,-3 3 5 16,-3 1 6-16,0 1 5 0,-2 1 15 0,-6 6 5 16,9-10 8-16,-9 10-3 0,8-5 1 0,-8 5 10 0,0 0 15 15,0 0 7-15,15-1 6 0,-15 1 17 16,0 0-3-16,13 9 10 0,-13-9 10 0,11 12 1 15,-8-4-1-15,6 5 2 0,-3 0-8 0,2 4-4 0,-2-5-11 16,1 2-3-16,-3 0-8 0,4-3-3 0,-4 1-13 16,0-3-12-16,-2 2-29 0,-2-11-28 0,4 15-38 15,-4-15-21-15,5 11-34 0,-5-11-32 0,7 13-28 16,-7-13-28-16,6 8-28 0,-6-8-219 0,0 0-556 0,9 10 152 16</inkml:trace>
  <inkml:trace contextRef="#ctx0" brushRef="#br1" timeOffset="156060.1303">32570 11192 577 0,'0'0'320'0,"0"0"-35"0,0 0-35 16,0 0-21-16,0 0-29 0,-5-16-12 0,5 16-22 0,0 0-11 15,0 0-12-15,0 0-17 0,-9-8-11 0,9 8-3 16,0 0-14-16,0 0-9 0,0 0-9 15,0 0-2-15,0 0-13 0,-13 30-4 0,13-20-7 0,0 5-5 16,2 1-7-16,0-2-5 0,2 1-2 0,-2 2-2 16,1 1-9-16,4-3-7 0,-3 3-2 0,-1 1-6 15,1-2 1-15,0 0-4 0,-2 1 1 0,0 0-3 16,-2-1 3-16,-2-3-3 0,2 2 0 0,-2-2 2 16,-2 2 6-16,0-4 3 0,1-3 8 0,-3-1-3 15,6-8-2-15,-10 15-2 0,4-8 4 0,-1-2-3 0,7-5 4 16,-22 10-6-16,10-6-4 0,-1-1 4 0,-3 0-4 15,0-1-4-15,5-2-7 0,-5 2-15 0,1-4-12 16,-4-1-17-16,7 2-29 0,12 1-32 0,-30-4-39 16,16 3-47-16,4-2-67 0,10 3-157 0,-19-4-497 15,19 4 137-15</inkml:trace>
  <inkml:trace contextRef="#ctx0" brushRef="#br1" timeOffset="158210.302">25021 11145 628 0,'0'0'428'0,"-8"-3"-24"15,8 3-26-15,-7-3-24 0,7 3-28 0,-6-2-25 16,6 2-23-16,-6-1-20 0,6 1-20 0,0 0-19 16,-6-2-20-16,6 2-20 0,0 0-16 0,0 0-16 15,0 0-18-15,0 0-9 0,0 0-11 0,23-8-10 16,-7 7-11-16,4-2-9 0,14-1-8 0,-3 3-8 15,-1 1-6-15,5 0-6 0,-10-2-10 0,7-1-14 16,-2 1-26-16,1 2-28 0,-6 0-39 0,-6 0-24 16,-2 0-31-16,-1 0-26 0,-3 0-22 0,0 2-23 15,-5 0-32-15,-8-2-17 0,10 1-11 0,-10-1-18 16,8 3-9-16,-8-3-178 0,0 0-548 0,0 0 152 0</inkml:trace>
  <inkml:trace contextRef="#ctx0" brushRef="#br1" timeOffset="158434.1007">25107 11292 228 0,'-5'3'280'0,"1"0"-18"16,4-3-6-16,-8 3-2 0,8-3-4 0,0 0-5 15,0 0 2-15,-10 4-11 0,10-4 0 0,0 0-16 0,0 0 2 16,0 0-22-16,0 0-2 0,0 0-3 0,0 0-6 16,0 0-9-16,0 0-9 0,0 0-11 0,0 0-16 15,25 3-14-15,-6-1-14 0,-3-1-10 0,2 2-13 16,1-2-10-16,2 2-10 0,11-3-6 0,-8 0-13 0,-4 0-17 15,-3 3-26-15,0-6-30 0,-1 3-39 16,1 0-38-16,-2 0-39 0,2 0-26 0,-5-3-43 0,0 1-44 16,-2 0-35-16,-3 1-257 0,0-3-647 0,-7 4 178 15</inkml:trace>
  <inkml:trace contextRef="#ctx0" brushRef="#br1" timeOffset="158876.652">25195 10935 496 0,'-9'-7'431'0,"9"7"-45"0,-5-6-21 0,5 6-17 0,-5-5-24 16,5 5-16-16,0 0-19 0,-6-6-16 0,6 6-19 15,0 0-17-15,0 0-20 0,-5-4-17 0,5 4-23 16,0 0-17-16,0 0-17 0,0 0-11 0,0 0-17 0,0 0-8 15,0 0-9-15,0 0-8 0,0 0-9 0,22 7-8 16,-6 0-6-16,1 0-12 0,14 7-4 0,-10-7-7 16,10 4 0-16,0-2-6 0,3 6-6 0,0-4-6 15,-2 4-10-15,0-1-21 0,-3 1-12 16,1 0-10-16,-2-2-9 0,-7-4-6 0,3 8 2 0,-6-5-4 0,-4 0 1 16,0-1-5-16,-2-2 9 0,0 4-4 15,-2-5 9-15,-3-1-2 0,-1 1 8 0,-3-1-2 16,1 0 10-16,-2 3-12 0,1-3 14 0,-3 3 7 0,-2 5 7 15,0-1-2-15,-3-2 15 0,-2 5 8 0,-1-2 4 16,-6 9 8-16,2-5 1 0,-4 6 3 0,-3-4 3 16,-2 0-2-16,5-3-3 0,1-3-10 0,-5 3 3 15,5-2-1-15,4-2-4 0,0-3-3 0,3 0-1 0,1-2-9 16,0-1-15-16,2-3-18 0,1 2-27 16,4-7-26-16,-5 11-28 0,3-5-30 15,2-6-36-15,0 0-42 0,-4 11-49 0,4-11-82 0,0 0-203 0,0 0-663 16,0 0 182-16</inkml:trace>
  <inkml:trace contextRef="#ctx0" brushRef="#br1" timeOffset="173157.38">10904 8835 536 0,'-10'-2'359'16,"10"2"-49"-16,0 0-30 0,-6 0-21 0,6 0-23 16,0 0-22-16,0 0-18 0,0 0-20 0,0 0-21 15,0 0-9-15,0 0-16 0,0 0-14 0,33 11-4 16,-15-9-7-16,14 5-21 0,3-5 6 0,0 3-15 16,1-2-4-16,-2 1-14 0,0-3-4 0,1 5-11 15,-2-5-9-15,0 2-22 0,-9-2-19 0,8-1-23 16,-8 0-27-16,-3 0-27 0,-5 0-26 0,2-2-26 0,-3 3-16 15,2 0-23-15,-4-3-23 0,-1 2-190 0,-3-1-470 16,-9 1 132-16</inkml:trace>
  <inkml:trace contextRef="#ctx0" brushRef="#br1" timeOffset="175062.2822">11375 8724 506 0,'0'0'335'0,"0"0"-37"0,0 0-26 16,0 0-13-16,-6-6-12 0,6 6-22 0,0 0-24 15,0 0-16-15,0 0-20 0,0 0-19 0,0 0-11 16,0 0-13-16,0 0-19 0,0 0-5 0,36 7-11 16,-20-3-17-16,3 1 4 0,-1 0-20 0,1-1-12 15,0-1-1-15,-1 0-21 0,1 2-5 0,-1 1-13 16,-1-3-7-16,0 1-8 0,-2-1-3 0,1 1-6 0,-4 0-1 15,-3 0 4-15,-1-1 1 0,0 1 4 0,-3 1-2 16,1-2 2-16,-6-3-1 0,7 8 6 0,-7-8 4 16,2 10-1-16,-2-10 3 0,-4 13 2 0,1-6 3 15,-4 5 0-15,0-2 1 0,-1 0 1 0,-5 1 1 16,1 0 1-16,-2 0 0 0,0 0 0 0,-1-1 4 16,0 1-3-16,0-1 3 0,3 0 0 0,-1 1 0 15,-2-1-4-15,2 0-1 0,-2-1-2 0,4-3 1 16,-3 6 2-16,4-7-5 0,1 2 5 0,0-3-4 0,1 1 0 15,0 0 2-15,2-2-1 0,-2 1-3 0,3-1 4 16,0 1 3-16,-1-1-4 0,2 0 2 0,4-3 7 16,-8 2-2-16,8-2 1 0,0 0-7 0,0 0 3 15,0 0-3-15,0 0 4 0,-10-12-2 0,10 12 2 16,1-14-4-16,0 6 0 0,2-6 7 0,0-2-4 16,1 0 5-16,-1 7 5 0,1-6-2 0,-2 2 0 0,0 2 4 15,0 3-6-15,-1-1-4 0,0 3 6 0,-1 6 1 16,3-13-6-16,-2 8 4 0,-1 5-5 0,2-10-3 15,-2 10 2-15,0 0-3 0,1-5 5 0,-1 5-4 16,0 0-3-16,0 0 0 0,0 0 1 0,0 0-1 16,0 0 0-16,0 0-3 0,0 0 1 0,0 0 2 15,0 0 0-15,0 0 2 0,0 0-2 0,0 0-3 16,0 0-6-16,0 0-3 0,0 0-10 0,0 0-1 0,-5 20-4 16,5-20-4-16,0 0-2 0,0 0 4 15,0 0 1-15,0 0 1 0,0 0-2 0,0 0 4 16,0 0 7-16,0 0-6 0,0 0 5 0,15-17 4 0,-10 9-4 15,2-6 4-15,0 1-1 0,0-1 7 0,2 1-3 16,-2 3 5-16,-2 1 9 0,0 1-1 0,2 2-5 16,-4 0 2-16,0 2-4 0,0 0 4 0,-3 4 1 0,0 0-3 15,0 0 5-15,0 0 2 0,0 0 3 0,0 0-1 16,0 0 3-16,9 12-2 0,-9-12 2 16,-1 14-3-16,-1-7 3 0,2-7-7 0,-2 14 5 15,0-8-9-15,1 1 9 0,1-7-4 0,-3 16-5 0,2-10 4 16,1-6-4-16,-1 13 3 0,-1-8-1 0,2-5-2 15,-3 7-3-15,3-7 0 0,0 0-2 0,-4 7-5 16,4-7-2-16,0 0-9 0,0 0 2 0,0 0-2 0,0 0-3 16,0 0 0-16,0 0-2 0,0 0-1 15,8-20 0-15,-3 13 1 0,-1-1 1 0,1 1 8 16,1 0 3-16,-2 0 5 0,4 4 0 0,-5-2 6 0,0 2 2 16,-3 3 6-16,0 0 3 15,10-4 1-15,-10 4 5 0,0 0 0 0,0 0 1 0,0 0-1 0,6 10 2 16,-6-10-1-16,0 14-4 0,-1-7 6 0,1-7-1 15,-2 15-2-15,2-5 0 0,-2-2-6 0,0 1-4 16,0-2 2-16,2 2-5 0,-1-2-4 0,0-2-8 16,1-5-4-16,0 10-6 0,0-10-3 0,1 7-6 15,-1-7-3-15,1 4-3 0,-1-4-1 0,0 0-5 16,0 0 4-16,0 0 1 0,0 0 3 0,0 0 2 0,0 0 2 16,18-11 3-16,-18 11 6 0,6-7-1 0,-3 3 7 15,-3 4 2-15,4-7 7 0,-4 7-2 0,5-4 3 16,-5 4-2-16,4-6 3 0,-4 6 1 0,0 0 2 15,0 0-1-15,7-5 5 0,-7 5 0 0,0 0 1 16,0 0 3-16,0 0 5 0,6-3-3 0,-6 3 0 16,0 0 2-16,0 0-3 0,0 0 0 0,0 0-2 15,0 0 0-15,0 0-2 0,11 0 2 0,-11 0-1 0,0 0-2 16,0 0 2-16,0 0 0 0,0 0-3 0,0 0 2 16,0 0-3-16,12 3 1 0,-12-3 1 0,0 0 1 15,0 0 2-15,0 0 2 0,0 0 1 0,0 0 1 16,0 0 2-16,-3 12-2 0,3-12 2 0,0 0 0 15,-8 11-1-15,8-11-1 0,-7 7 1 0,3-1-4 16,4-6 0-16,-5 7-4 0,5-7 2 0,-4 7-5 0,4-7-9 16,0 0-14-16,-1 5-10 0,1-5-12 0,0 0-15 15,0 0-5-15,0 0 2 0,11 5 0 0,-11-5 10 16,0 0 3-16,18-9 5 0,-12 6 8 0,0-1 8 16,1-1 9-16,-1 2 12 0,-6 3 13 0,10-7 13 15,-6 4 4-15,-4 3 7 0,0 0 6 0,8-4 2 16,-8 4-3-16,0 0 2 0,6-5-4 0,-6 5 2 15,0 0 2-15,0 0-2 0,0 0-2 0,0 0 0 16,0 0-1-16,0 0 1 0,0 0-7 0,0 0-2 16,0 0-2-16,0 0-1 0,0 0-6 0,0 0 3 0,0 0-6 15,-22 9-3-15,22-9-6 0,0 0-5 0,0 0-4 16,-7 3-5-16,7-3-1 0,0 0 0 0,0 0 2 16,0 0 1-16,0 0 2 0,-8 2 1 0,8-2 2 15,0 0 1-15,0 0 2 0,0 0 7 0,0 0-2 0,0 0 3 16,0 0 1-16,0 0 7 0,0 0-4 15,0 0 7-15,0 0-1 0,0 0 2 0,0 0 4 16,0 0-1-16,0 0 1 0,0 0 0 0,-4-10-2 0,4 10 1 16,0 0-5-16,0 0-1 0,0 0 0 0,0 0 3 15,0 0-5-15,0 0-4 0,-4-7 2 0,4 7-3 16,0 0 3-16,0 0 0 0,0 0-9 0,0 0 8 16,0 0-7-16,0 0 2 0,0 0-1 0,0 0-3 15,0 0-1-15,-5-5-2 0,5 5 2 0,0 0 2 16,0 0-4-16,0 0 5 0,0 0 0 0,0 0-2 0,0 0-1 15,-8-5 5-15,8 5-4 0,0 0 0 16,0 0 1-16,0 0-3 0,-14 0 5 0,14 0 9 0,-12 5-8 16,3-5 3-16,2 2 0 0,7-2 1 0,-16 4 5 15,8-2-4-15,1 0-3 0,-1 1 3 0,0-1-2 16,8-2-2-16,-15 5 0 0,8-4 2 0,-2 0-2 16,9-1 0-16,-13 5-7 0,7-4 8 0,6-1 3 15,-10 4-7-15,3-2 1 0,7-2-4 0,-10 3 3 0,10-3-6 16,-7 4 0-16,7-4 4 0,0 0 1 15,-9 2-3-15,9-2-1 0,0 0-1 0,-5 3-7 16,5-3-3-16,0 0-8 0,0 0-10 0,0 0-6 0,0 0-3 16,0 0-3-16,0 0-2 0,0 0 0 0,0 0 3 15,0 0 7-15,0 0 3 0,11-18 1 0,-11 18 7 16,6-7 4-16,-6 7 2 0,6-4 1 0,-6 4 4 16,4-3 4-16,-4 3 4 0,0 0 1 15,0 0 3-15,5-8 1 0,-5 8 0 0,0 0 0 0,0 0 1 0,5-4-1 16,-5 4 4-16,0 0 1 0,0 0-2 15,0 0 0-15,0 0 4 0,0 0-4 0,0 0 2 0,0 0-4 16,0 0 1-16,0 0 1 0,0 0 2 0,0 0-5 16,0 0-1-16,0 0-6 0,0 0-6 0,0 0-8 15,0 0-7-15,0 0-3 0,0 0-10 0,16 3-3 16,-9-6 1-16,0 1 0 0,2-2 10 0,-2 1 3 16,1 1-3-16,-1-3 6 0,1 3 4 15,0-2 6-15,-3 0 4 0,1 1 7 0,-6 3 5 0,10-6 1 16,-10 6 1-16,8-4 3 0,-8 4-2 0,5-1 2 0,-5 1 0 15,0 0-3-15,0 0 1 0,8-3-1 0,-8 3 3 16,0 0-4-16,0 0-7 0,0 0-13 0,0 0-29 16,0 0-45-16,0 0-60 0,0 0-181 0,0 0-399 15,0 0 111-15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5:18:48.207"/>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FFFF00"/>
    </inkml:brush>
  </inkml:definitions>
  <inkml:trace contextRef="#ctx0" brushRef="#br0">22956 7790 350 0,'-5'-4'369'15,"-1"0"-53"-15,-1 3-34 0,-2-2-30 0,0 0-20 0,0 2-20 16,-8 1-23-16,3 0-19 0,-2 4-2 0,3-1-13 15,-1 2 5-15,-1 4-6 0,-1 3 3 0,-4 8-15 16,5-3 3-16,4 2-9 0,-5 4-10 0,6 5-8 16,6-7-9-16,0 0-6 0,3-3-9 0,-1 8-7 15,5-5-14-15,3-2-3 0,7 5-10 0,0-5-18 16,-1-5-18-16,1-3-26 0,1 0-25 0,3-4-41 16,-2-1-39-16,3-5-22 0,-2 2-15 0,2-3-11 15,-3-3-8-15,-2 2-12 0,-2-3 6 0,4 0-4 16,-1-5 5-16,-1 1 3 0,0-2 17 0,-1-1 13 0,-2-2 17 15,0 1 27-15,-1 0 24 0,-2-2 23 0,-1 2 31 16,-1 3 30-16,-1 1 29 0,0 0 12 0,-1 1 11 16,0 2 5-16,-3 5 8 0,3-9-6 0,-3 9 5 15,3-6 5-15,-3 6 12 0,0 0 14 0,0 0 5 0,0 0 6 16,0 0-12-16,13 15 12 0,-9-8-2 16,1 0-1-16,0 1-13 0,5 5-9 0,1-2-14 0,2 2-3 15,1-2-14-15,1-2-11 0,0 0-15 0,1-1-18 16,0-3-13-16,-1 1-16 0,1-4-7 0,-4-2 0 15,0 1-5-15,-2-2 4 0,-1-1-4 0,-1 2 5 16,-8 0-2-16,12-6 13 0,-6 1-10 0,-2 1 3 16,2-2 3-16,-3-1-1 0,0 0 3 0,-2-1-3 15,1 0 5-15,-1-2 3 0,0-2-9 0,-3-1 5 16,2 4-2-16,-1 1-9 0,1 8-9 0,-3-12-25 0,3 12-22 16,-2-9-29-16,2 9-37 0,-1-7-29 0,1 7-40 15,-3-6-29-15,3 6-194 0,0 0-510 0,0 0 141 16</inkml:trace>
  <inkml:trace contextRef="#ctx0" brushRef="#br0" timeOffset="297.5426">23349 7911 385 0,'8'-5'309'0,"-8"5"-32"0,8-2-22 16,-8 2-15-16,0 0-17 0,8-2-17 16,-8 2-16-16,0 0-16 0,13 0-22 0,-13 0-14 0,13 4-11 15,-6 1-14-15,-1-2-17 0,3 2-9 16,-1 0-3-16,4 6-9 0,-1-3-8 0,0 2-10 0,1 0-4 15,-4-1-7-15,1-1-4 0,-2-2-3 0,-1 2 3 16,-1-2-15-16,0 0 0 0,0-1 1 0,-1-1 1 16,-4-4-10-16,6 7-1 0,-6-7-4 0,5 6 1 15,-5-6 2-15,0 0-6 0,0 0 3 0,0 0-3 0,0 0 2 16,0 0-3-16,0 0-2 0,0 0 2 0,0 0-2 16,0 0 2-16,0 0-3 0,0 0-1 0,-13-21 1 15,13 21-1-15,-4-7-3 0,4 7-13 0,-2-10-14 16,1 2-9-16,1 8-24 0,0-12-18 0,0 12-22 15,2-14-15-15,0 7-21 0,1 0-19 0,-3 7-21 16,8-14-16-16,-4 7-13 0,0 4-139 0,1-4-407 16,-1 2 115-16</inkml:trace>
  <inkml:trace contextRef="#ctx0" brushRef="#br0" timeOffset="616.3815">23634 7850 303 0,'0'0'189'0,"10"-1"-12"0,-10 1 2 16,0 0-3-16,9-1-4 0,-9 1-8 0,0 0-2 0,0 0-9 15,11 0-9-15,-11 0-9 0,0 0-3 0,12 0-6 0,-12 0-4 16,8 1-10-16,-8-1 7 0,7 4-12 16,-7-4-8-16,8 4-7 0,-2 0-4 0,0 0-1 0,1 1-8 15,-1 2-5-15,1-2-10 0,0 2 7 16,4 3-15-16,-1 2-6 0,-2-4-5 0,-1 1-7 0,4 3-1 16,-3-4-5-16,3 2-1 0,-3-1-8 0,1 1 2 15,-2-5-2-15,-1 2 1 0,-1-2-5 0,2 1-8 16,-1-3 6-16,-1 2-4 0,-1 0-1 0,2-3-3 15,-6-2 6-15,7 5-9 0,-7-5 5 0,9 0-6 16,-9 0-4-16,0 0-2 0,0 0 3 0,12-10-3 0,-10 3 3 16,0 0-1-16,0 0-13 0,-2 7 6 0,2-17-1 15,1 8-11-15,-2 2-6 0,0-2-7 16,1 2-13-16,0-2-22 0,0 1-24 0,0-1-19 0,-2 9-25 16,5-14-21-16,-5 14-22 0,6-10-24 0,-1 3-171 15,-5 7-443-15,10-8 121 0</inkml:trace>
  <inkml:trace contextRef="#ctx0" brushRef="#br0" timeOffset="1056.0243">24107 7824 480 0,'0'0'255'0,"0"0"-20"0,0 0-18 16,0 0-12-16,0 0-16 0,0 0-16 0,0 0-17 0,0 0-14 16,-22 9-16-16,17-3-10 0,0-2-11 0,-1 2-10 15,0 1-7-15,-1 0-5 0,4 0-10 0,-1 0-8 16,2 1-3-16,0 0-7 0,0-1-6 0,2-7-3 15,-2 16-9-15,3-9-6 0,-1-7-12 16,2 12-16-16,0-7-13 0,3 0-17 0,-5-5-15 0,7 4-14 0,-7-4-11 16,8 3-20-16,-8-3 3 0,8 1-1 0,-8-1-1 15,0 0 6-15,0 0-2 0,14-8 8 0,-14 8 3 16,7-5 0-16,-7 5 8 0,9-12-2 0,-4 8 7 16,1-2-5-16,0-1 13 0,-1 0 3 0,1 0 10 15,2-5-8-15,3 1 9 0,-7 2 5 0,2 2-1 16,-2 2-2-16,2-4 16 0,-6 9 14 0,8-9 3 15,-8 9 11-15,6-6 11 0,-6 6 4 0,4-4 7 16,-4 4 10-16,0 0 4 0,7-1-2 0,-7 1 7 0,0 0-6 16,0 0 5-16,0 0-3 0,0 0-7 0,16 8-6 15,-14-4 0-15,2 1-3 0,-1 2-1 0,2-2-6 16,-1 3-4-16,-2 1-1 0,2-1-4 0,0-1 4 16,-1 3-6-16,-2-2-1 0,1 0 4 0,0 0 8 15,-1 0 3-15,0 0 6 0,0 2 8 0,-1-4 5 16,0-6 4-16,-1 14-2 0,0-7-2 0,-2 0-7 15,0-1-5-15,1 1-1 0,-2 0-6 0,4-7-6 0,-10 8-23 16,5-4-39-16,5-4-39 0,-7 7-56 0,7-7-203 16,0 0-406-16,-9 3 113 0</inkml:trace>
  <inkml:trace contextRef="#ctx0" brushRef="#br0" timeOffset="1659.6578">24715 7832 545 0,'-6'-1'310'0,"6"1"-41"15,0 0-22-15,-8 5-20 0,8-5-24 0,-8 8-14 16,5 1-5-16,1-4-15 0,0 5-11 0,-1 4-17 15,3-2-10-15,-1-2-8 0,2 5-13 0,-1-6-8 16,2 3-11-16,1-3-9 0,1-2-8 0,0-1-6 16,1 1-12-16,0-2-7 0,0-1-10 0,1 0-12 15,0-1-9-15,2-2-7 0,-8-1-6 0,11 0-4 16,-11 0-7-16,9-4 3 0,-3-1 0 0,-2-1-4 16,0-3 2-16,2-4-1 0,-2-1 0 0,-3-2-1 15,0-13 5-15,-2-3-2 0,-1 2 0 0,-2-5 5 0,-1-3-4 16,-2 3-2-16,-1 3 4 0,3 1-1 0,0 6 3 15,2 6-3-15,0 2 1 0,1 6-1 0,1 2 6 16,0 0-2-16,-2 3 2 0,3 6-3 0,0 0 6 16,0 0 4-16,0 0 7 0,0 0 5 0,0 0 10 15,5 41 1-15,-3-25 0 0,6 11 1 0,-1 2 2 16,1 3 0-16,1-6-4 0,1 2-4 0,4-2 2 0,0-1 5 16,0 0-17-16,-1-5-8 0,-2-4-17 0,-1-3-17 15,2-3-13-15,-3 1-13 0,1-3-8 0,-2 0-3 16,-2-3-1-16,0-1 2 0,0-2 2 0,-3-1 3 15,-3-1 4-15,0 0 6 0,0 0 4 0,10-3 4 16,-10 3 5-16,0 0 7 0,4-13 2 0,-4 6 4 16,0 7 4-16,-1-14 8 0,1 14 7 0,-5-12 2 15,5 12 2-15,-3-8 3 0,3 8 0 0,-3-7-1 16,3 7 14-16,0 0-2 0,-4-5 7 0,4 5 3 16,0 0 4-16,0 0 11 0,0 0-3 0,0 0 14 0,-4 18-8 15,4-18 4-15,7 16-1 0,-2-8-9 0,4 4-3 16,2 0-11-16,1-3-27 0,-1-4-35 0,5 3-46 15,-3-4-64-15,4 0-92 0,-4-3-213 0,0-1-540 16,-2-1 149-16</inkml:trace>
  <inkml:trace contextRef="#ctx0" brushRef="#br0" timeOffset="2162.105">25531 7587 233 0,'3'-6'411'0,"-3"6"-51"0,5-9-33 0,-5 9-33 16,6-7-23-16,-6 7-33 0,6-5-16 0,-6 5-2 15,7-1-25-15,-7 1-5 0,11 8-8 0,-3-2-8 16,4 8-3-16,2 10-14 0,1 4-9 0,-3-1-12 16,-1 0-13-16,1 2-14 0,0 1-10 0,2-4-7 15,-4 0-12-15,1-1-9 0,-2-6-11 0,0-2-27 16,-2-4-29-16,0 1-38 0,0-3-41 0,-1-3-46 0,-1-1-48 15,-1-6-60-15,-4-1-58 0,9 3-216 0,-9-3-604 16,0 0 166-16</inkml:trace>
  <inkml:trace contextRef="#ctx0" brushRef="#br0" timeOffset="2345.3449">25380 7582 457 0,'0'0'369'0,"0"0"-32"0,0 0-24 0,21 17-21 16,-12-13-36-16,7 1-20 0,16 0-27 16,1-4-25-16,2 3-19 0,-2-5-30 0,3 0-30 0,1-1-36 15,-2 1-36-15,-3-2-47 0,-9-1-55 0,-1 3-47 16,-5 0-48-16,-4 0-50 0,-3 0-133 0,-10 1-415 16,15 0 116-16</inkml:trace>
  <inkml:trace contextRef="#ctx0" brushRef="#br0" timeOffset="2769.3824">25603 7908 526 0,'3'8'351'0,"-1"0"-29"0,1 1-21 15,1-2-23-15,4-2-28 0,-1 1-24 0,9 4-28 16,-2-4-25-16,4 1-19 0,-2-4-31 0,3 1-36 16,1-3-32-16,-2 2-34 0,1-2-40 0,-4-1-35 0,-1 0-26 15,-2-4-27-15,0 3-20 0,-3-2-19 0,0 2-8 16,-1-4-11-16,-1 3 3 0,-1-3 18 15,-6 5 31-15,13-8 34 0,-13 8 30 0,12-4 24 0,-8 3 25 16,-4 1 24-16,8-3 18 0,-8 3 26 0,0 0 9 16,0 0 15-16,0 0 7 0,14 4 2 0,-14-4 4 15,0 0-3-15,6 8 2 0,-4-5-7 0,-2-3-6 16,3 8-8-16,1-3-10 0,-4-5-10 0,4 6-4 0,-4-6-8 16,3 8-4-16,-3-8-6 0,3 5-3 15,-3-5-3-15,0 0-7 0,0 0-4 0,0 0-13 0,5 4 1 16,-5-4-3-16,0 0 2 0,0 0 0 0,0 0 3 15,0 0-4-15,4-18-3 0,-4 18-1 0,3-13-3 16,1-2 3-16,-2 4-1 0,3-4 4 0,1 5-6 16,-1 0 1-16,1 4-2 0,-1 1 5 0,1-1-3 15,1 1 5-15,2 1-4 0,-1 1 5 0,0 2 1 16,-8 1-1-16,18 0-3 0,-9 1 2 0,-1 2 1 16,1 0-4-16,0 1 2 0,-1 0 0 0,0 2-1 15,6 2-6-15,-4-1-13 0,3 1-25 0,-3-2-32 16,-3 1-41-16,2-2-55 0,-1 0-56 0,0-2-158 0,1-1-452 15,-9-2 126-15</inkml:trace>
  <inkml:trace contextRef="#ctx0" brushRef="#br0" timeOffset="3133.4767">26289 7848 396 0,'-5'-6'294'0,"5"6"-37"0,0 0-22 15,0 0 0-15,-8-1-12 0,8 1-17 0,0 0-19 0,0 0-4 0,-12 12-9 16,12-12-22-16,-5 7-13 0,3 1-11 15,-1-1-9-15,1 0-13 0,2 2-6 0,0-9-16 0,2 16 0 16,0-9-13-16,1 0-10 0,-3-7-4 0,8 14-9 16,-3-7-6-16,0-2-15 0,2 0-9 0,-2-1-10 15,0-2-4-15,-5-2-4 0,12 4-7 0,-12-4 0 16,9 0 0-16,-9 0-1 0,11-6 1 0,-7 2-4 0,2-1 4 16,-2-2 2-16,-1 0 2 0,0-2-6 0,1-8 3 15,-1 0-3-15,-2-10 3 0,-1-4 0 0,-1 2 0 16,-1-7-3-16,-2 1 5 0,0 2 0 0,-2 4-1 15,-1 4 4-15,2 5-1 0,3 5 0 0,1 4 3 16,0-1 1-16,1 7 7 0,0 5-3 0,-2-10 1 16,2 10 2-16,0 0 13 0,0 0 9 0,0 0 15 0,0 0 15 15,5 31 18-15,-2-13 6 0,3 10 0 0,0-6-1 16,0 5-13-16,1-5-3 0,-1-3-9 0,1-2-7 16,-2 0-10-16,1 0-32 0,2 0-36 0,-1 0-46 15,-1-2-48-15,0-1-58 0,-1-2-63 0,-1 0-264 16,1-3-607-16,-1-1 166 0</inkml:trace>
  <inkml:trace contextRef="#ctx0" brushRef="#br0" timeOffset="3268.0117">26506 7933 433 0,'0'0'410'0,"0"0"-42"16,0 0-42-16,0 0-39 0,0 0-34 0,11-5-31 15,-11 5-32-15,0 0-53 0,0 0-46 0,0 0-67 16,0 0-99-16,3-5-118 0,-3 5-138 0,0 0-397 15,0 0 113-15</inkml:trace>
  <inkml:trace contextRef="#ctx0" brushRef="#br0" timeOffset="6448.6773">27011 7662 313 0,'0'0'424'0,"0"0"-57"0,0 0-30 0,0 0-31 16,-11 2-19-16,11-2-18 0,0 0-11 0,0 0-27 15,-3 2-26-15,3-2-16 0,0 0-16 0,0 0-20 16,0 0-11-16,0 0-13 0,0 0-16 0,0 0-12 16,0 0-11-16,24 3-13 0,-14-3-3 0,8 0-11 15,0 0-6-15,0 1-4 0,1 0-17 0,-1 2-22 16,3-3-15-16,0 0-22 0,-3 0-22 0,3 0-14 0,0 0-25 15,0 0-16-15,-3 0-24 0,1-3-20 0,-2-1-10 16,-4 1-11-16,-2 1-11 0,-1-3-3 0,-1 2-6 16,-3 1-13-16,1-3 9 0,-2 1-7 0,-1-1 2 15,1 0-105-15,-5 5-357 0,4-9 101 0</inkml:trace>
  <inkml:trace contextRef="#ctx0" brushRef="#br0" timeOffset="6723.8585">27372 7585 1319 0,'-3'-7'-44'0,"3"7"40"0,-9-8 19 16,6 3 22-16,3 5 17 0,-8-5 17 0,8 5 8 15,-9-6 15-15,3 5 16 0,6 1 13 16,-7-3 9-16,7 3 6 0,0 0-1 0,-7-3-3 0,7 3-2 15,0 0-3-15,0 0-4 0,-8-3-2 0,8 3 7 16,0 0-10-16,0 0-9 0,0 0-11 0,0 0-17 16,0 0 5-16,0 0-10 0,0 0-12 0,0 0-5 15,0 0-5-15,0 0-10 0,0 0-2 0,25 8-11 0,-16-4-11 16,-1-1-14-16,1 0-10 0,1 0-6 16,-2 0-6-16,0 1-2 0,0-1-1 0,0 0 3 0,-1 1 2 15,-2-1 0-15,1-1 3 0,-6-2-4 0,9 7 6 16,-5-2-2-16,-2 0 0 0,-2-5 6 0,3 9 5 15,-2-2 3-15,-1-7 3 0,0 11 7 0,-2-2-1 16,-1 0-7-16,-1-4 6 0,-1 5-2 16,-3 3 3-16,-1-1-8 0,2-1 6 0,1-1-15 0,0-2 9 15,0-1-5-15,1 0-17 0,1 0-28 0,-1 0-45 16,1-1-50-16,4-6-58 0,-6 8-58 0,6-8-176 0,0 0-516 16,0 0 141-16</inkml:trace>
  <inkml:trace contextRef="#ctx0" brushRef="#br0" timeOffset="7755.4894">27679 7470 362 0,'0'-9'375'0,"0"9"-53"0,0 0-43 16,0 0-38-16,0 0-26 0,0 0-16 0,0 0-10 16,0 0-6-16,0 0-16 0,11 23-12 0,-5-6-10 15,4 13-13-15,3-1-10 0,-5 0-22 0,6 2-9 0,-3 2-2 16,0-3-9-16,1 2-8 0,2-1-7 0,-1-3-9 16,-1-2-6-16,-2-6-3 0,-1-4-1 0,-1 1-14 15,-1-5 7-15,1 0-15 0,-6-3 1 0,1 0-3 16,0-2 3-16,-3-7-6 0,3 11 2 0,-3-11-6 15,0 0-5-15,0 0-6 0,0 0 0 0,0 0-6 16,0 0 0-16,0 0 7 0,0 0 0 0,-31-26-5 0,23 14 5 16,-11-14-5-16,3-2 0 0,0 0 0 0,2-4 0 15,0-1-1-15,1-4-3 0,2 3-2 16,3-5 1-16,2 3-10 0,2 3 4 0,3-1 1 0,5 5-3 16,1 1-5-16,3 2 8 0,3 4 0 0,-2 7 3 15,0 2-1-15,4 3 3 0,-3 4-7 0,1 1 3 16,-1 4 5-16,-1-1 0 0,8 5 2 0,-5 0 1 15,-3 4 2-15,5 4 0 0,-3 2 1 0,-3 4-2 16,6 8 5-16,-7-4-1 0,-3-1 3 0,0-3 6 16,0 9-7-16,-3-6 5 0,3-2 3 0,-5-1 0 0,-2-1-3 15,-1 0 1-15,-1 0 3 0,-1-2 0 16,1-3 1-16,-2-3-2 0,-1 5-2 0,-1-5-5 0,1 0 2 16,0-5-10-16,2 2-22 0,0 0-20 0,6-5-42 15,-13 4-48-15,13-4-55 0,-16-4-61 0,16 4-207 16,-11-9-544-16,11 9 150 0</inkml:trace>
  <inkml:trace contextRef="#ctx0" brushRef="#br0" timeOffset="8235.4982">28074 7819 526 0,'3'9'277'0,"1"2"-23"0,-2-4-31 16,-1 0-28-16,-1-7-26 0,3 10-19 0,-2-3-26 0,-1-7-3 15,0 8-12-15,0-8-6 0,1 7-4 0,-1-7-5 16,0 0 17-16,0 0 13 0,0 0-2 16,0 0-5-16,0 0-10 0,0 0-9 0,0 0-7 0,0 0-12 15,0 0-3-15,0 0-13 0,0 0-2 0,-9-29-12 16,5 12-6-16,6 2-10 0,-1 1-7 0,1-3-11 16,1 2-9-16,2 1-5 0,1 2-15 0,0 2-7 15,-2 3-9-15,2 0-9 0,-6 7 1 0,9-10 2 16,-2 7 0-16,-7 3 3 0,10 0 5 0,-10 0-2 15,10 0 5-15,-3 3 3 0,-1 1 6 0,2 1 1 0,0 0 5 16,3 5 8-16,-4 0 5 0,-1-1 11 0,2-2 6 16,3 6 6-16,0-4 3 0,-1 1-3 15,0 1 1-15,0 2 0 0,3-4-6 0,0 2 3 0,0 1-9 16,0-3 1-16,-2-2-1 0,2 3 2 0,0-5-14 16,2 0-8-16,-3 0-12 0,0-3-10 0,-1-1-4 15,-2-1-3-15,-9 0-4 0,15-1 4 0,-7-1-6 16,-1-3 9-16,-1 0 3 0,-1 0 4 0,-1 0 5 0,4-7 2 15,-5 0 13-15,1-2 3 0,-4 2 7 0,-1 2 8 16,-1-3-1-16,0 6 8 0,-1-2-3 0,-2 2 2 16,0 0-5-16,-1-1-1 0,0 3-1 0,0-1 2 15,-2 3-9-15,2 0 4 0,-3 0-9 16,9 3-7-16,-15-1-11 0,15 1-18 0,0 0-30 0,-14 2-35 16,14-2-41-16,-5 5-58 0,5-5-179 0,0 0-454 15,0 0 126-15</inkml:trace>
  <inkml:trace contextRef="#ctx0" brushRef="#br0" timeOffset="8633.4186">28578 7817 282 0,'8'12'275'0,"-3"3"-29"16,-1-1-17-16,0-2-21 0,-2 0-23 0,0-2-23 16,3 6-21-16,-2-1-15 0,1 2-8 0,-4-1-18 15,3-1-15-15,-1 0-7 0,1-1-7 0,0 1-6 16,-3-2-11-16,2-3-2 0,-1 1-14 0,0-3 5 0,-1-8-3 15,1 12-4-15,-1-12 6 0,0 12 13 0,0-12 9 16,0 0-5-16,0 0-8 0,0 0-2 0,0 0-6 16,0 0-6-16,0 0-2 0,0 0-6 0,0 0-1 15,-5-39-7-15,7 11 1 0,-2-1-6 0,1 0-2 16,3 1 1-16,-2-1-1 0,2-2-4 0,2 2-5 16,0 1-1-16,-1 10-2 0,0 2 3 0,1 5-4 0,1 0-1 15,-1 2 5-15,-2 3-6 0,2 2 7 16,-6 4 0-16,10-7 2 0,-10 7-2 0,0 0 2 15,16 3 0-15,-16-3-1 0,12 5 3 0,-12-5 3 0,9 10-3 16,-6-4 1-16,0 2 3 0,-3-8 4 0,2 16 5 16,-1-10-5-16,-1-6 13 0,-1 17 8 0,-2-7-7 15,3-10 0-15,-8 14-3 0,5-7-1 0,-3-2-5 16,0 0-9-16,6-5 8 0,-10 9-3 0,5-6-11 16,5-3-17-16,-10 5-17 0,10-5-25 0,0 0-29 15,0 0-30-15,0 0-36 0,0 0-29 0,-14-11-32 16,14 11-185-16,0 0-468 0,3-23 129 0</inkml:trace>
  <inkml:trace contextRef="#ctx0" brushRef="#br0" timeOffset="8863.4665">28881 7781 338 0,'6'5'296'16,"-2"4"-33"-16,-4-9-25 0,6 12-19 0,-6-12-21 16,3 7-21-16,-3-7-22 0,3 10-17 0,-3-10-23 0,4 7-7 15,-4-7-10-15,0 0-15 0,3 8-4 16,-3-8-14-16,0 0-5 0,0 0-20 0,0 0-8 0,0 0-7 15,0 0-6-15,0 0 1 0,0 0 1 16,0 0-1-16,0 0 3 0,0 0 2 0,0 0 1 0,0 0 2 16,0 0-2-16,0 0-5 0,-8-32 0 0,7 22-3 15,-3-4-8-15,3 1-1 0,0-1-12 0,1-1-20 16,1 3-23-16,-1 12-18 0,2-16-17 0,-2 16-24 0,4-14-21 16,-1 9-24-16,-3 5-39 0,11-11-106 15,-11 11-355-15,0 0 101 0</inkml:trace>
  <inkml:trace contextRef="#ctx0" brushRef="#br0" timeOffset="9179.4625">29003 7707 477 0,'0'0'265'0,"0"0"-25"0,0 0-8 15,0 0-15-15,7 4-13 0,-7-4-18 16,0 0-17-16,0 0-21 0,0 0-13 0,0 0-13 0,0 0-8 0,0 0-5 16,1 11-11-16,-1-11-6 0,0 0-2 0,0 0-11 15,-3 17-2-15,3-17-9 0,-2 13-2 0,2-13-4 16,-3 15-4-16,3-15-4 0,0 14-8 0,0-14-3 15,5 14-8-15,-2-6-20 0,0-1-19 0,0 0-16 16,3 0-20-16,-6-7-26 0,9 9-28 0,-9-9-12 16,10 9-17-16,-10-9-16 0,11 7 7 0,-11-7 4 15,9 4 0-15,-9-4 13 0,0 0 11 0,0 0 20 16,13 3 9-16,-13-3 22 0,0 0 9 0,0 0 23 0,0 0 4 16,0 0 14-16,0 0 12 0,0 0 16 0,10-12 12 15,-10 12 1-15,0 0 0 0,0 0 0 0,0 0-8 16,1-9 1-16,-1 9-8 0,0 0 3 0,0 0-7 15,0 0-6-15,0 0-21 0,0 0-14 0,0 0-25 16,0 0-29-16,0 0-44 0,-14-11-151 0,14 11-327 16,0 0 92-16</inkml:trace>
  <inkml:trace contextRef="#ctx0" brushRef="#br0" timeOffset="9787.4139">29206 7807 355 0,'0'0'331'15,"0"0"-46"-15,0 0-35 0,0 0-27 0,0 0-27 16,0 0-17-16,0 0-20 0,0 0-11 0,0 0-15 16,0 0-10-16,0 0-14 0,0 0-7 0,0 0-16 0,0 0-8 15,0 0-10-15,-12 28-7 0,9-22 0 16,3-6-8-16,-1 15-7 0,1-15-1 0,1 12-12 16,2-4-4-16,-3-8-10 0,6 11-9 0,-6-11-12 0,5 10-12 15,-5-10-11-15,7 8-8 0,-7-8-9 0,7 3-3 16,-7-3 1-16,0 0 6 0,18-1-2 0,-18 1 8 15,0 0 4-15,17-10 2 0,-17 10 4 0,11-12 7 16,-1-1 6-16,-2-3 7 0,-2-1-2 0,3-11 4 0,-1-5 6 16,-2-1 6-16,2 1 2 0,-5 0 5 15,-1 4 2-15,0-4 5 0,0 11 5 0,-1 5 2 16,-2 2 2-16,2 3-1 0,-1 2-9 0,0 10 10 0,-1-12-9 16,1 12 2-16,0 0 1 0,0 0 5 0,0 0 1 15,0 0-4-15,0 0 14 0,0 0 7 0,-19 39 4 16,14-12-2-16,2-6-11 0,-1 7-4 0,0-7-1 15,3-2-2-15,3 1-1 0,2 6-3 0,-1-3-8 16,-1-6-6-16,1 0-14 0,6-1-10 0,-2-1-24 16,2-1-17-16,-3-6-28 0,2 1-26 0,0-1-23 0,-2-4-16 15,-6-4-21-15,15 8 3 0,-6-6-8 16,-1-2-8-16,-8 0 3 0,18 0 8 0,-18 0 17 0,12-2 20 16,-12 2 25-16,14-8 38 0,-14 8 28 0,15-7 22 15,-9 2 22-15,-6 5 6 0,12-9 24 0,-8 5 14 16,-4 4 15-16,6-8 11 0,-6 8 3 0,0 0 5 15,7-7 3-15,-7 7 0 0,0 0 0 0,0 0 0 16,2-8 0-16,-2 8 0 0,0 0-6 0,0 0-2 0,0 0-2 16,0 0-9-16,0 0 0 0,0 0-6 15,0 0-5-15,0 0-7 0,0 0-6 0,0 0-6 0,0 0-3 16,0 0 1-16,0 0-8 0,0 0-5 0,-8 27-17 16,8-27-11-16,0 0-20 0,7 8-24 0,-7-8-14 15,0 0-17-15,9 6-16 0,-9-6-11 0,0 0-10 16,10 4-13-16,-10-4 9 0,0 0-8 0,10 4-1 15,-10-4-2-15,0 0-15 0,9 4-7 0,-9-4-118 16,0 0-322-16,0 0 91 0</inkml:trace>
  <inkml:trace contextRef="#ctx0" brushRef="#br0" timeOffset="10184.6654">29756 7769 251 0,'0'0'325'0,"0"0"-46"0,0 0-42 16,0 0-14-16,0 0-25 0,0 0-21 0,0 0-20 15,0 0-11-15,-25 19-17 0,25-19-6 0,-7 11-15 16,3-3-8-16,4-8-18 0,-4 13-9 0,2-6-3 16,2-7-6-16,-3 12-11 15,3-12-2-15,0 14-8 0,0-14-17 0,2 12-6 0,-2-12-16 0,7 9-15 16,-7-9-19-16,6 5-7 0,-6-5-12 0,0 0-9 15,11 3-19-15,-11-3 6 0,0 0-5 0,0 0-2 16,0 0-7-16,24-12 13 0,-17 7-1 0,-1-7 0 0,3-2 12 16,3-14 1-16,-6 10 3 0,1-10 7 0,-2-5 10 15,-2-4 5-15,0-1-8 0,-1 3 25 0,0-5 4 16,2 6 15-16,-3 1 18 0,-2 6 18 0,1 4 12 16,-1 7 10-16,-2 5-5 0,3 2-1 0,0 2-1 15,0 7-1-15,0 0 9 0,0 0 10 0,0 0 9 16,0 0 1-16,5 43 9 0,-4-13 1 0,-2 6-5 15,6-2-10-15,-3 0-7 0,0 2-8 0,2 0-11 16,1 0-4-16,-1-4-25 0,0-2-47 0,0-6-69 16,2-6-97-16,-1-2-171 0,2-1-434 0,-2-4 121 0</inkml:trace>
  <inkml:trace contextRef="#ctx0" brushRef="#br0" timeOffset="11363.5708">30882 7031 341 0,'0'0'301'0,"-2"-15"-32"0,2 15-38 0,0 0-22 0,0 0-33 15,0 0-12-15,0 0-24 0,2-11-15 0,-2 11-14 16,0 0-9-16,0 0-3 0,0 0-9 0,10 28-5 15,-4-11-2-15,-2 13-1 0,1-2-1 0,-1 4-7 16,0 2-5-16,-1 3-2 0,2 2-2 0,-3 1 0 16,0 20-3-16,0-4-7 0,3-1-6 0,-3-10-3 15,2-11-2-15,-4 4-9 0,2-1 3 0,3 22-9 16,-2-18-3-16,1-7 1 0,-4-1-5 0,0-1-2 0,2 0 2 16,-1-4-1-16,-2 1-2 0,4-7-7 15,-3-2 1-15,0-5-3 0,2-1 1 0,0-2-5 0,-2 5 7 16,2-6-1-16,2-2 5 0,-4 0-5 0,0-9 5 15,3 15-3-15,-3-15-1 0,2 11 0 0,-2-11 1 16,2 10 3-16,-2-10 0 0,3 10 9 0,-3-10-5 16,0 0 3-16,2 10-2 0,-2-10 0 15,0 0 5-15,0 0-7 0,3 13 7 0,-3-13-1 0,0 0 4 0,0 0 2 16,4 10-3-16,-4-10 10 0,0 0-12 16,4 6 9-16,-4-6-3 0,0 0 4 0,0 0-3 0,4 7 4 15,-4-7-2-15,0 0-4 0,0 0 1 0,5 7 2 16,-5-7 0-16,0 0 3 0,0 0-3 15,9 8-8-15,-9-8-3 0,0 0 0 0,7 7-2 0,-7-7 1 16,7 5-1-16,-7-5-7 0,10 7 6 0,-2-4-4 16,-1 1-4-16,3-1-3 0,7 2 3 0,2 0-2 15,10-1-5-15,1-1-2 0,5-2-3 0,4-1-20 0,2-1-18 16,4-2-12-16,18 2-12 0,0-1-12 0,0 5 1 16,-15 0 0-16,-11-6-5 0,-1 3-5 0,-5 0-3 15,-6 0-7-15,4 0 0 0,-7 0 4 0,1 0 1 16,-7 1 4-16,2-1 3 0,0 2 2 0,-1-1-1 15,0 1-9-15,-2-3-1 0,1 3-4 0,1-2-4 16,0-1-3-16,-4 0-4 0,0 1 3 0,-2-1 2 16,6 2-6-16,-17-1-3 0,25-1-1 0,-15 0 8 15,-10 1-3-15,19-3 11 0,-19 3 7 0,11-1 3 0,-11 1-1 16,0 0 3-16,18-3 10 0,-18 3 4 0,9-2-5 16,-9 2-4-16,6-3-20 0,-6 3-80 0,0 0-209 15,0 0 62-15</inkml:trace>
  <inkml:trace contextRef="#ctx0" brushRef="#br0" timeOffset="11687.5847">32046 7990 362 0,'-7'-8'384'0,"7"8"-48"0,0 0-25 15,-11-5-34-15,11 5-29 0,0 0-26 0,0 0-12 16,0 0-21-16,0 0-18 0,-6-10-17 0,6 10-17 16,0 0-5-16,0 0-2 0,0 0-15 0,0 0-19 15,0 0-7-15,0 0-13 0,0 0-8 0,0 0-1 0,29 19-26 16,-19-15-13-16,-10-4-20 0,17 8-13 0,-11-3-11 16,9 0-11-16,-2 2-7 0,-3-2-1 0,-1-1 0 15,-9-4-1-15,14 11 7 0,-10-7-1 0,-4-4 2 16,9 10 3-16,-9-10 2 0,10 9 5 0,-10-9-2 15,4 11 7-15,-4-11 3 0,2 10-1 0,-2-10 3 0,0 0-12 16,-4 11-17-16,4-11-30 0,0 0-32 0,0 0-47 16,0 0-47-16,-10 13-196 0,10-13-468 15,0 0 130-15</inkml:trace>
  <inkml:trace contextRef="#ctx0" brushRef="#br0" timeOffset="12360.863">30817 7190 442 0,'0'0'303'0,"0"0"-36"16,0 0-32-16,0 0-19 0,0 0-20 0,0 0-17 15,0 0-10-15,0 0-16 0,0 0-10 0,0 0-12 16,0 0-10-16,0 0-14 0,0 0-10 0,0 0-2 16,0 0-15-16,0 0-1 0,0 0-6 0,0 0-3 15,0 0-8-15,0 0 2 0,0 0 0 0,0 0-7 0,0 0 1 16,0 0-4-16,0 0-16 0,0 0-5 16,4-22-9-16,-2 15-3 0,-2 7-7 0,8-22-3 0,-6 10-1 15,2-2-3-15,-1 0-2 0,1-1 2 0,-2 2-1 16,2-1 0-16,-2 2 1 0,-2 12-6 0,3-14 2 15,0 7 1-15,-3 7 2 0,0 0 0 0,2-18 0 16,-2 18 0-16,2-7 4 0,-2 7-7 0,0 0 0 16,0 0 0-16,0 0-1 0,9-3 3 0,-9 3 3 15,0 0-4-15,0 0 4 0,13 19-5 0,-13-19 2 0,9 23-4 16,-4-8-14-16,-1 1-31 0,0 0-51 16,-1 1-62-16,1 1-75 0,-2-2-210 0,1 0-529 0,2 0 145 15</inkml:trace>
  <inkml:trace contextRef="#ctx0" brushRef="#br0" timeOffset="13075.3387">31244 7084 359 0,'0'0'228'0,"-7"13"-24"0,3-7-10 0,0 3-21 16,-1 4-11-16,0 2-15 0,2-1-10 0,-1 1-10 15,0-1-4-15,2 0-6 0,-1 4-5 0,1 1-14 0,4-3-2 16,-1 2-13-16,3 1-2 0,2 10-6 16,4-2-3-16,-1-1-7 0,2 1-6 0,0-6-4 0,5 2-6 15,4 2-3-15,0-5-5 0,3-2-9 0,1 0 1 16,3-3-2-16,0 2-5 0,5-5-3 0,-1 1-3 15,5-6-3-15,0 0-14 0,3-5-12 0,-8 7-12 16,-7-9-7-16,8 1-22 0,-8-2-4 0,-1 0-17 16,-8-2-5-16,2 0-16 0,1 1-9 0,-3-5-23 15,-1 5-23-15,-1-5-162 0,0 2-369 0,-13 5 105 0</inkml:trace>
  <inkml:trace contextRef="#ctx0" brushRef="#br0" timeOffset="13572.5619">31595 6997 271 0,'0'0'262'0,"0"0"-26"0,0 0-25 16,0 0-16-16,0 0-17 0,0 0-9 0,0 0-13 16,2 43-2-16,0-26-14 0,0-2-8 0,0 4-9 0,0-2-7 15,3 1-11-15,7 8-10 0,-2 0-12 0,-3-4 0 16,5-5-10-16,-3-2-5 0,6 10-9 0,-1-6-6 15,-1-6-4-15,1 0-6 0,-3-2-4 0,3-1-12 16,1-1-19-16,-3-1-13 0,3-2-22 0,-4-2-27 16,3-2-15-16,1 0-32 0,-15-2-20 0,23 0-41 15,-23 0-186-15,18-7-416 0,-18 7 117 0</inkml:trace>
  <inkml:trace contextRef="#ctx0" brushRef="#br0" timeOffset="13891.0023">31999 6916 264 0,'0'0'285'0,"-7"11"-46"0,7-11-23 0,-4 18-18 16,6-3-17-16,-6 2-11 0,6 9-14 0,2 2-9 15,-2-7-20-15,0-2-13 0,3-2-8 0,3 10-10 0,-2-7-5 16,3-2-11-16,-1-5-8 0,2 2-5 16,1-4-5-16,2 1-10 0,1-1-10 0,1-2-14 0,3-1-31 15,-2 0-25-15,-4-3-31 0,5-2-39 16,-5-1-26-16,1-2-69 0,-13 0-112 0,20-1-364 0,-20 1 102 15</inkml:trace>
  <inkml:trace contextRef="#ctx0" brushRef="#br0" timeOffset="14609.3586">32113 8008 457 0,'0'0'281'0,"0"0"-37"15,0 0-24-15,0 0-25 0,0 0-19 0,0 0-17 16,5-8-8-16,-5 8-12 0,0 0-7 0,0 0-4 16,0 0-10-16,0 0-12 0,0 0-4 0,0 0-16 15,0 0-7-15,0 0-5 0,0 0-8 0,20 10-8 16,-20-10-6-16,0 0-7 0,9 11-2 0,-2-5-7 0,-7-6-9 16,12 10-1-16,-6-5-7 0,-6-5-8 0,11 10-2 15,-5-5-7-15,-6-5 2 16,12 8-2-16,-12-8-8 0,11 7 1 0,-11-7 1 0,7 6-2 0,-7-6 5 15,0 0-2-15,10 7 1 0,-10-7 2 0,0 0 0 16,0 0 2-16,2 10 1 0,-2-10 6 0,0 0 12 16,0 0-4-16,0 0-1 0,-14 19-1 0,9-11 1 15,5-8-6-15,-11 10-1 0,5-6-4 0,6-4-1 0,-10 10-11 16,10-10-15-16,-7 10-35 0,7-10-36 16,0 0-45-16,-10 9-38 0,10-9-210 0,0 0-460 0,0 0 128 15</inkml:trace>
  <inkml:trace contextRef="#ctx0" brushRef="#br0" timeOffset="14847.3925">32576 8020 372 0,'0'0'355'0,"0"0"-33"0,0 0-30 15,0 0-26-15,9 22-24 0,-9-22-24 16,7 12-26-16,0 2-15 0,0-1-20 0,-1 1-18 0,4 1-13 16,1-1-16-16,-3 2-9 0,4-3-9 0,-3 1-15 15,0-2-22-15,2 3-31 0,-4-5-29 0,1-3-40 0,-3 2-45 16,2-3-53-16,-7-6-39 0,9 8-203 0,-9-8-461 16,11 6 127-16</inkml:trace>
  <inkml:trace contextRef="#ctx0" brushRef="#br0" timeOffset="15044.4856">32792 8075 548 0,'0'0'333'0,"0"0"-26"0,-18 3-20 16,18-3-27-16,-24 9-16 0,8-3-13 0,-2 2-24 0,2 3-2 16,1-1-18-16,-11 6-20 0,4-3-18 0,-1 4-19 15,4-3-5-15,5 0-18 0,3-3-8 0,-3 1-10 16,5 0-23-16,0-3-29 0,1 4-29 0,0-5-34 15,3-1-55-15,5-7-48 0,-10 11-50 0,10-11-61 16,-2 10-185-16,2-10-509 0,0 0 142 0</inkml:trace>
  <inkml:trace contextRef="#ctx0" brushRef="#br0" timeOffset="15223.643">32857 8290 277 0,'0'0'406'0,"0"0"-57"0,-2 18-34 0,2-18-43 16,0 15-33-16,0-15-33 0,-1 17-22 0,1-17-20 15,0 16-18-15,1-7-21 0,-1-9-27 0,0 18-46 16,0-18-65-16,-1 13-76 0,1-13-84 0,-1 14-170 0,1-14-411 16,-7 9 115-16</inkml:trace>
  <inkml:trace contextRef="#ctx0" brushRef="#br0" timeOffset="15798.882">30349 6739 216 0,'0'0'419'0,"0"0"-68"0,0 0-42 15,0 0-38-15,0 0-33 0,-4-11-23 0,4 11-21 16,0 0-29-16,0 0-9 0,0 0-6 0,0 0-7 0,0 0-9 16,0 0-7-16,24 31-16 0,-14-16-9 0,-2-1-11 15,2 1-10-15,10 9-10 0,-9-7-5 16,0 0-12-16,0-3-4 0,0 1-8 0,1-1-17 0,-3 1-25 15,3-5-43-15,-5-1-45 0,-1-1-52 0,-2-1-47 16,2-2-51-16,-6-5-180 0,0 0-502 0,15 5 139 16</inkml:trace>
  <inkml:trace contextRef="#ctx0" brushRef="#br0" timeOffset="15989.2116">30631 6783 298 0,'0'0'300'0,"0"0"-41"16,0 0-30-16,0 0-22 0,0 0-22 0,-16 29-10 16,7-21-25-16,0 1-17 0,-2 1-15 0,-3 1-13 15,3 0-10-15,-3-2-9 0,3 0-10 0,0 2-7 16,-1-1-8-16,0 1-12 0,0-1-13 0,5-3-25 0,0 0-42 16,7-7-45-16,-11 10-59 0,6-6-186 0,5-4-382 15,0 0 106-15</inkml:trace>
  <inkml:trace contextRef="#ctx0" brushRef="#br0" timeOffset="16375.5954">30696 6911 219 0,'13'-4'238'0,"-13"4"-34"0,0 0-24 0,9-3-25 16,-9 3-15-16,0 0-8 0,0 0-11 0,13 0-10 15,-13 0-8-15,0 0-11 0,0 0-5 0,14 0-7 16,-14 0-4-16,0 0-10 0,0 0-2 0,11 3-9 0,-11-3-4 16,0 0-3-16,6 5-4 0,-6-5-2 0,0 0-6 15,6 9 0-15,-6-9 1 0,0 0-2 0,0 11 1 16,0-11-1-16,0 0-3 0,0 17 0 0,0-17-3 15,-3 16-6-15,3-16 0 0,-3 13-1 0,2-5 1 16,1-8-4-16,-3 14 2 0,1-6-4 0,2-8 1 16,-4 14-2-16,4-14 2 0,0 14-1 0,0-14 1 15,0 14 2-15,2-5 3 0,-2-9-4 0,2 12-4 16,2-4-1-16,-4-8 1 0,8 10-4 0,-4-5-7 16,-4-5-20-16,13 9-14 0,-9-5-28 0,-4-4-28 0,0 0-37 15,19 6-35-15,-14-6-178 0,-5 0-399 0,0 0 112 16</inkml:trace>
  <inkml:trace contextRef="#ctx0" brushRef="#br0" timeOffset="18087.4505">22343 7943 233 0,'2'11'293'16,"-1"-3"-53"-16,0 0-39 0,-1-8-22 0,1 12-23 0,2-4-11 15,0-2-19-15,-1 1-17 0,-2-7-8 0,6 7-7 16,-3-2-16-16,-3-5-6 0,7 5-6 0,-7-5-5 16,6 3-5-16,-6-3-7 0,7 4-5 0,-7-4-6 15,9 0-1-15,-9 0-3 0,0 0-6 0,12-7 5 0,-8 2-1 16,-4 5 6-16,5-8 10 0,-5 8 8 15,4-13 4-15,-3 5 3 0,-1 8 6 0,-1-14-5 0,1 14 0 16,-3-11-5-16,1 6-3 0,2 5-2 0,-6-9-2 16,6 9-7-16,-7-4 2 0,7 4-5 0,-8-1 1 15,8 1-3-15,0 0-2 0,-15 3-4 0,10 1 1 16,5-4-6-16,-10 9 2 0,7-2-10 0,-1-1 5 16,1 0-3-16,3-6-3 0,0 0-1 0,0 17 0 15,0-17-6-15,6 9-7 0,-1-4-10 0,0 0-9 16,2-3-8-16,-7-2-10 0,14 0-6 0,-14 0-4 0,14-5 2 15,-8 2 5-15,-1-1 3 0,1-1 5 16,-1 0 6-16,-2-2 6 0,0 0 9 0,-3 7 8 0,1-16-1 16,-1 16 10-16,-1-16 5 0,1 16 5 15,-6-16 4-15,4 8 5 0,-2-1 2 0,4 9 3 0,-9-11 0 16,5 5-5-16,4 6 6 0,-8-5 0 0,8 5-3 16,0 0-3-16,-13-1 0 0,13 1-4 0,0 0 3 15,0 0-1-15,-14 6-10 0,14-6 1 0,0 0 2 16,-6 9-4-16,6-9 2 0,0 0-5 0,0 0 2 0,0 0 2 15,0 0-5-15,0 0-2 0,0 0 1 0,14 12 2 16,-14-12-7-16,0 0 5 0,0 0-6 0,0 0 4 16,0 0-11-16,0 0-10 0,20-12-17 15,-20 12-16-15,0 0-30 0,0-7-41 0,0 7-54 0,0 0-63 16,0 0-243-16,0 0-571 0,0 0 157 0</inkml:trace>
  <inkml:trace contextRef="#ctx0" brushRef="#br0" timeOffset="19021.5705">22432 8794 367 0,'-3'2'281'0,"3"-2"-41"16,-5 5-29-16,5-5-20 0,-2 5-26 0,2-5-19 15,-2 5-15-15,2-5-9 0,0 0-11 0,0 0-17 0,2 9-13 16,-2-9-16-16,5 5-15 0,-5-5-14 0,4 3-9 16,-4-3-5-16,5 3-1 0,-5-3 1 0,0 0-5 15,7 0 1-15,-7 0 5 0,0 0 7 0,0 0 5 16,0 0 7-16,0 0 1 0,9-5 10 0,-9 5 3 15,0 0-1-15,0 0 5 0,0 0-2 0,0 0 3 16,0 0-4-16,0 0 4 0,0 0-1 16,0 0-6-16,0 0-2 0,-20-3 0 0,20 3-5 0,-9 2-1 15,2 1-6-15,2 0-4 0,5-3-5 0,-8 4-6 16,8-4 1-16,-4 4-4 0,1-1 1 0,3-3-13 0,-2 4-4 16,2-4-7-16,0 0-13 0,0 0-17 15,7 7-14-15,-7-7-16 0,9-1-6 0,0-1-9 0,-1-1 0 16,-2 2 4-16,1 0-2 0,0-1 6 0,2-1 4 15,-2 1 15-15,-1-1 14 0,-1 0 15 0,-1 2 16 16,1-4 13-16,-5 5 14 0,4-3 13 0,-4 3 8 16,0 0 10-16,4-5 6 0,-4 5 4 0,0 0 4 15,0 0 7-15,0 0-8 0,3-7 4 0,-3 7-6 0,0 0-2 16,0 0-3-16,0 0-7 0,0 0-8 16,0 0-2-16,0 0 5 0,0 0-17 0,0 0-4 0,0 0-7 15,0 0 1-15,0 0-12 0,0 0-6 0,0 0-12 16,0 0-8-16,0 0 2 0,0 0-3 0,0 0 0 15,0 0 7-15,0 0-1 0,6-4 1 0,-6 4 1 16,8-4 8-16,-8 4 3 0,7-4 10 0,-7 4 2 0,5-5 14 16,-5 5 23-16,5-5 8 0,-5 5 10 15,4-6 4-15,-3 4 8 0,-1 2 0 0,0-9 2 0,0 9-2 16,-4-10-2-16,2 4-9 0,-2 1 0 0,0 0-13 16,-1 0-4-16,-2 0-6 0,3 1-5 0,-2-1-4 15,1 3-17-15,5 2-23 0,-12-1-39 0,12 1-42 16,-10 0-59-16,4 2-66 0,6-2-73 0,-7 5-279 15,7-5-672-15,-3 7 184 0</inkml:trace>
  <inkml:trace contextRef="#ctx0" brushRef="#br0" timeOffset="20116.1175">22976 8763 344 0,'0'0'320'15,"2"-3"-47"-15,-2 3-33 0,0 0-17 0,0 0-27 16,0 0-20-16,0 0-15 0,0 0-12 0,0 0-18 16,0 0-17-16,0 0-8 0,0 0-17 0,0 0-2 15,0 0-12-15,0 0 2 0,0 0 7 0,0 0 10 16,0 0 0-16,0 0-5 0,0 0 8 0,5 23-7 15,-4-7 4-15,1 0-5 0,-1 1-4 0,-1 0 1 16,-1 1-7-16,2-1-7 0,-4 2-1 0,2-3-20 0,1 2 5 16,-1-1-11-16,-1-1-3 0,2-2-9 0,-1 0 5 15,1-2-7-15,0 0 6 0,-1-5-12 0,0 0-1 16,1-7-5-16,-1 14 1 0,1-14-4 0,-2 7 3 16,2-7-2-16,0 0-5 0,0 0-6 0,0 0-14 15,0 0-10-15,0 0 4 0,0 0-1 0,0 0-10 16,0 0 3-16,-4-35-7 0,4 18-8 0,-1-10 5 15,-1-2 2-15,3 8-6 0,-3-7 5 0,5 2-2 0,-1 4 1 16,0 2-1-16,3-6 7 0,-2 3-1 0,2 7 2 16,0 0 6-16,2 4-1 0,-2-1 8 0,3 1-2 15,-2 2 1-15,1 2 0 0,0 2 8 0,-1 3-5 16,-1-1 4-16,1 2 2 0,0 2 2 0,-6 0-1 16,0 0 1-16,16 5-3 0,-12-2 6 0,-2 3 0 15,-2-6 7-15,2 13 0 0,-2-5 1 0,-1 6-3 0,0 2 6 16,-2-2-6-16,0 2 3 0,-1-2 4 15,-1 1-5-15,1-3 5 0,-1 3 3 0,1-1-1 0,1-3-2 16,-1 4 4-16,1-5 2 0,2 1 0 0,2-3-6 16,-1 1 8-16,2-1-5 0,0-1 2 0,2 0-1 15,1 1-9-15,1-1 6 0,2-2-9 0,3 6-12 16,3-4-17-16,-3 1-27 0,-1-5-31 0,2 1-43 16,1 1-41-16,0-1-43 0,2 4-37 0,-3-5-184 15,0-3-516-15,-2 2 143 0</inkml:trace>
  <inkml:trace contextRef="#ctx0" brushRef="#br0" timeOffset="20651.5184">23386 8818 287 0,'0'0'367'0,"0"0"-30"0,0 0-32 15,0 0-25-15,0 0-13 0,17 17-14 16,-13-9-19-16,1 6-17 0,0-4-18 0,1 2-17 0,-2 2-10 15,1 1-26-15,0 0-11 0,-2-1-15 0,1-2-16 16,0-2-8-16,0 1-12 0,0-3-10 0,-1-2-7 16,0 0-3-16,-1 1-7 0,-2-7-10 0,3 9 1 15,-3-9-11-15,2 7-5 0,-2-7-17 0,0 0-18 16,0 0-4-16,0 0-4 0,0 0-15 0,0 0 2 0,0 0-6 16,0 0 2-16,0 0 0 0,0 0-5 15,-5-29 1-15,5 13 2 0,-1 0 1 0,0-1 8 0,-1 0-1 16,2 2 7-16,-1 2 3 0,0 2 1 0,1 1 1 15,0 2 5-15,0 8 7 0,1-14 3 0,0 9 11 16,-1 5-3-16,2-9 4 0,-2 9 0 16,0 0 0-16,5-5 0 0,-5 5 2 0,0 0-3 0,0 0 10 15,0 0-6-15,0 0-3 0,23 7 8 0,-16-2-3 16,1-1-1-16,0 0-7 0,-8-4 0 0,14 8-2 0,-6-4-2 16,3-2-15-16,-2 1-10 0,0-1-3 0,0 0-13 15,0 0-13-15,0-2-4 0,-9 0-3 0,19-3-3 16,-12 2 5-16,1-3 2 0,0 1 2 0,0-1 1 15,-1-3 3-15,0 2 3 0,-2 0 8 0,0 1 4 16,0 0 8-16,1-1 3 0,-6 5 6 0,7-6-2 16,-7 6 4-16,8-2 2 0,-8 2 4 0,0 0 7 15,12 0 8-15,-12 0 10 0,7 7 8 0,-7-7-1 0,9 11 8 16,-4-3-2-16,2 5 10 0,-2-1-8 16,1 3-5-16,0-1-3 0,2 0-9 0,-2-1 3 0,1 1-4 15,0-1 0-15,4 1-17 0,-3-2-13 0,2 0-30 16,-3-2-42-16,0-3-46 0,1-1-58 0,-1 0-44 15,0-3-216-15,-7-3-534 0,15 2 148 0</inkml:trace>
  <inkml:trace contextRef="#ctx0" brushRef="#br0" timeOffset="20967.531">24100 8826 501 0,'0'0'308'16,"1"-9"-25"-16,-1 9-30 0,0 0-24 0,0 0-13 15,0 0-20-15,0 0-14 0,0 0-12 0,0 0-19 16,-5-13-1-16,5 13-17 0,0 0-14 0,0 0-6 16,0 0-8-16,-19 17-3 0,16-10-14 0,3-7-11 0,-4 18-2 15,3-10-15-15,1 7-4 0,1 0-7 0,2-1-4 16,3-4-1-16,0 4-8 0,1-1-6 16,-2-1 0-16,-1 4-8 0,4-3-3 0,0 1 0 0,-2 1-3 15,0-1 2-15,-1 1-3 0,3-1 9 0,-5-1-3 16,-1-2-8-16,-4-1 3 0,3 2 0 0,-1-12 14 15,-3 17 3-15,2-9 7 0,1-8 3 0,-4 17 1 16,-1-13-3-16,1 3-5 0,4-7-1 0,-8 11-4 0,0-7-7 16,8-4 1-16,-14 7-19 0,9-4-23 15,-3-1-26-15,0-2-31 0,8 0-38 0,-16 2-52 0,16-2-70 16,-18-2-278-16,8 0-613 0,-4-3 167 16</inkml:trace>
  <inkml:trace contextRef="#ctx0" brushRef="#br0" timeOffset="22254.3587">24879 8958 430 0,'-11'0'379'16,"11"0"-40"-16,0 0-33 0,0 0-28 0,0 0-48 15,0 0-23-15,0 0-26 0,0 0-25 0,0 0-14 16,0 0-21-16,0 0-28 0,0 0-24 0,0 0-30 0,0 0-24 16,0 0-36-16,30 0-35 0,-30 0-34 0,14 3-38 15,-6-3-27-15,-8 0-37 0,13 3-121 0,-13-3-373 16,11 2 105-16</inkml:trace>
  <inkml:trace contextRef="#ctx0" brushRef="#br0" timeOffset="22395.9743">24922 9060 274 0,'-4'4'309'0,"4"-4"-40"0,0 0-24 0,0 0-29 0,0 0-17 16,0 0-22-16,0 0-18 0,12 8-18 0,-12-8-19 15,13 1-11-15,-4 1-25 0,0-4-40 16,-9 2-48-16,18 0-73 0,-9 2-68 0,-9-2-140 0,18 0-337 15,-18 0 95-15</inkml:trace>
  <inkml:trace contextRef="#ctx0" brushRef="#br0" timeOffset="23086.1545">25733 8970 338 0,'0'0'412'0,"0"0"-57"15,0 0-35-15,0 0-27 0,0 0-37 0,0 0-30 16,0 0-36-16,0 0-12 0,0 0-22 0,22-7-13 0,-11 7-20 16,5 1-31-16,0-2-35 0,-1-1-36 0,2 2-48 15,-3-2-60-15,1 2-64 0,1 2-73 0,-3-2-136 16,4 0-429-16,-4 2 121 0</inkml:trace>
  <inkml:trace contextRef="#ctx0" brushRef="#br0" timeOffset="23751.3345">26562 8708 379 0,'0'0'335'0,"0"0"-50"0,0 0-19 0,0 0-14 15,0 0-13-15,0 0-9 0,0 0-6 0,0 0-13 16,0 0-16-16,-12 28-7 0,6-15-17 0,1 0-24 0,1 2-7 15,0 0-15-15,1-3-16 0,0-2-9 16,1-1-5-16,0-1-6 0,2-8-14 0,-3 14-11 0,3-14-6 16,-3 11-2-16,3-11-5 0,-2 7-2 0,2-7-5 15,0 0-3-15,0 0-8 0,0 0-7 0,0 0-5 16,0 0 2-16,0 0-7 0,30-28 0 0,-19 13-9 16,1-11 6-16,1 0-2 0,-4-1-5 0,-1-2 5 15,2 2-3-15,-3 6-5 0,-3 0 4 0,1 5 0 16,1 0 0-16,-1 3-3 0,0 1 2 0,-1 2-2 15,1 1-7-15,-1 2 9 0,-4 7 2 0,9-8-6 16,0 8 5-16,-2-1-2 0,-7 1-4 0,16 5 4 0,-1 2 4 16,-2 2-1-16,1 4-3 0,-1 0 2 0,1 0 3 15,6 11-4-15,0-2 1 0,1 2-4 0,-3-1 4 16,2 3-3-16,-2-5 3 0,-3-5-5 0,-5-1 4 16,0-3-7-16,-2-3 1 0,-2-1 7 0,-1-1-8 15,-1-2-7-15,-4-5 8 0,7 8-3 0,-7-8 1 16,3 7-6-16,-3-7 8 0,0 0-3 0,0 0 3 0,0 0 3 15,0 0-7-15,0 0 4 0,-24 8 1 16,15-7 0-16,-8-1 3 0,-2 2 6 0,-10 1 2 0,-3-1-1 16,0 4 3-16,2-2 2 0,6 3 1 0,-5-1-1 15,5 0 2-15,4-3-1 0,5 2 0 0,3-3-4 16,3 3 1-16,0-3-6 0,9-2-5 0,-13 4-8 16,13-4-22-16,-8 4-43 0,8-4-31 0,0 0-59 0,0 0-65 15,0 0-63-15,0 0-240 0,0 0-632 16,0 0 173-16</inkml:trace>
  <inkml:trace contextRef="#ctx0" brushRef="#br0" timeOffset="23955.8764">27000 8593 338 0,'5'-7'435'15,"-5"7"-66"-15,5-2-38 0,-5 2-29 0,0 0-13 0,0 0-23 16,20 2-15-16,-4 6-23 0,-3 1-15 0,3-1-18 15,0 5-24-15,7 6-17 0,-1-2-20 0,1 1-13 16,-1 1-12-16,-3-4-17 0,2 5-14 0,-3-5-30 16,-2-2-26-16,-4 1-43 0,2-1-53 0,-5-4-60 15,-2-1-50-15,3-1-51 0,-4-2-242 0,0-3-572 16,-6-2 158-16</inkml:trace>
  <inkml:trace contextRef="#ctx0" brushRef="#br0" timeOffset="24139.4072">27369 8581 501 0,'-4'-7'324'0,"4"7"-25"0,0 0-24 16,0 0-7-16,-13 3-3 0,13-3-10 0,-20 17-12 15,6-5-8-15,-10 11-4 0,-1 0-10 0,-1 4-19 16,2 1-20-16,-3-3-21 0,2 3-16 0,3-3-17 0,3-3-20 16,-2 2-12-16,2-2-15 0,5-6-23 0,3-1-39 15,4-5-45-15,2-1-45 0,-1 0-55 0,2-3-52 16,4-6-43-16,-3 8-281 0,3-8-602 15,0 0 165-15</inkml:trace>
  <inkml:trace contextRef="#ctx0" brushRef="#br0" timeOffset="24515.3373">27474 8804 550 0,'0'0'327'0,"0"0"-47"16,0 0-40-16,7-5-16 0,-7 5-28 0,8-3-21 15,-8 3-20-15,9-2-11 0,-2 0-17 0,-7 2-19 16,12-2-12-16,-12 2-6 0,10 0-12 0,-10 0-8 15,0 0-10-15,10 2-9 0,-10-2 5 0,3 5 2 16,-3-5-3-16,1 10-5 0,-1-10-1 0,-3 14 3 0,0-7-3 16,-1 0 0-16,-3 6-4 0,2-1 0 15,-1-3-2-15,-1 4 0 0,2-4-8 0,2 0-5 16,1-2 0-16,1-1-7 0,1-6 1 0,0 0 7 0,1 17-6 16,-1-17-2-16,7 10-8 0,-3-6-22 0,1-1-24 15,2-1-30-15,-1 1-39 0,-6-3-42 0,0 0-40 16,14 6-57-16,-14-6-174 0,6 3-491 0,-6-3 137 15</inkml:trace>
  <inkml:trace contextRef="#ctx0" brushRef="#br0" timeOffset="24817.3804">26751 9111 569 0,'-13'3'339'0,"13"-3"-32"0,0 0-17 15,-14 0-24-15,14 0-17 0,0 0-26 0,0 0-8 0,-11 0-20 16,11 0-2-16,0 0-13 0,0 0-9 0,0 0 0 16,0 0-8-16,0 0-6 0,0 0-10 15,23 12-14-15,-5-10-11 0,15 1-12 0,7 1-14 0,1-6-10 16,21 0-11-16,5-5-8 0,-3 2-19 0,-16 0-19 15,-10 2-37-15,1 0-17 0,-3 3-36 0,0-1-28 16,-4-2-24-16,-9 3-29 0,-3-3-15 0,-2 1-18 16,-2 2-22-16,-4 0-12 0,-2 0-53 0,-1 1-168 0,-9-1-513 15,0 0 142-15</inkml:trace>
  <inkml:trace contextRef="#ctx0" brushRef="#br0" timeOffset="25415.4705">26847 9390 269 0,'0'0'375'16,"0"0"-54"-16,0 0-36 0,-10-1-22 0,10 1-22 15,0 0-32-15,0 0-15 0,0 0-11 0,-11 3-6 16,11-3-17-16,-12 12 1 0,6-5-21 0,-6 2 2 16,3-1-13-16,0 7-12 0,-1-3-10 0,0 0-12 0,4-3-9 15,-1 0-1-15,-2 2-11 0,2-1-3 0,2-1-11 16,2-3-6-16,3-6-4 0,-4 9-4 0,4-9-1 16,0 0 3-16,-3 10-1 0,3-10-8 0,0 0-7 15,0 0-10-15,0 0-8 0,0 0 0 0,0 0-19 16,27-14 3-16,-15 3-4 0,1-1-8 0,-2-1-1 15,0 0 0-15,7-9-4 0,-3-2-2 0,-2-1-1 16,-2 4-3-16,-1 4 9 0,0 2-5 0,-2 1 5 16,1 1 0-16,-2 4 2 0,-1-1 2 0,-2 3 3 0,1 1-1 15,-1 2-2-15,-4 4 3 0,10-5-1 0,-10 5 12 16,9 1-1-16,-9-1 7 0,11 4-1 16,-4 3 6-16,0 1 5 0,3 5 3 0,1-1-2 0,-2 1-7 15,6 9 0-15,-2-4 5 0,-4 0-3 0,-2-3-3 16,4 1-4-16,-1-1 3 0,4 10-5 0,-1-8 1 15,-2-2-8-15,-2-4 8 0,-3 0-8 0,0-2 0 16,0-2-5-16,-2-2-2 0,-1 0-3 0,0 0-6 0,-3-5 2 16,3 8-7-16,-3-8 2 0,0 0 9 0,0 0 2 15,0 0-1-15,0 0 4 0,-9 11 5 0,9-11 3 16,-8 2 3-16,8-2 2 0,-16 3 7 0,7-3 4 16,-6 3-5-16,1 0 5 0,2-3-4 0,1 3-5 15,-3 0 4-15,1-2-4 0,-3 3 2 0,5-1-1 16,-1-1 1-16,12-2-13 0,-16 4-8 0,7-1-29 15,4-1-37-15,5-2-41 0,0 0-46 0,0 0-61 16,-18 2-267-16,18-2-590 0,0 0 162 0</inkml:trace>
  <inkml:trace contextRef="#ctx0" brushRef="#br0" timeOffset="25623.7129">27224 9420 316 0,'6'-7'425'0,"-6"7"-57"0,6-4-44 16,-6 4-34-16,5-5-28 0,-5 5-31 0,0 0-5 16,16 3-15-16,-9 1-10 0,0-1-25 0,8 6-20 0,-4-4-13 15,2 6-8-15,0-1-21 0,2 1-11 0,-1 1-14 16,-1 1-4-16,1-1-16 0,-2 1-16 0,3-1-47 16,-2 1-32-16,-2-4-52 0,1 1-60 0,-3-3-54 15,0-2-67-15,-2-1-189 0,1 0-535 0,-8-4 146 16</inkml:trace>
  <inkml:trace contextRef="#ctx0" brushRef="#br0" timeOffset="25815.8414">27537 9325 529 0,'0'0'337'0,"-11"-1"-28"16,11 1-29-16,0 0-15 0,-20 8-16 0,8 1-21 15,-4 3-4-15,4 3-8 0,-10 6-16 0,0-1-20 16,1 2-19-16,0 0-15 0,-1-1-14 0,5-4-10 15,-2 5-18-15,4-6-2 0,3-3-21 0,2-1-9 0,2 0-20 16,0-2-42-16,2-2-35 0,2 0-51 0,-1-5-59 16,5-3-55-16,-3 10-91 0,3-10-167 15,0 0-536-15,0 0 149 0</inkml:trace>
  <inkml:trace contextRef="#ctx0" brushRef="#br0" timeOffset="26023.4185">27686 9474 479 0,'0'0'330'0,"0"0"-37"0,8 4-25 16,-8-4-19-16,7 7-19 0,-4-1-19 0,-1 2-11 16,1 0-21-16,-1 0-17 0,0 9-17 0,0 0-15 15,-2-1-15-15,2 0-15 0,0 3-10 0,-1 0-15 0,-1-6-34 16,0 4-56-16,0-3-67 0,1-2-99 15,-2-2-228-15,1-10-490 0,0 17 136 0</inkml:trace>
  <inkml:trace contextRef="#ctx0" brushRef="#br0" timeOffset="28004.5204">22685 10031 572 0,'0'0'336'0,"-7"-3"-48"0,7 3-40 0,0 0-31 15,0 0-32-15,0 0-17 0,0 0-20 0,0 0-10 16,0 0-8-16,0 0-15 0,0 0-13 0,0 0-7 16,0 0-13-16,0 0-8 0,0 0-11 0,0 0-6 0,0 0-5 15,0 0-4-15,0 0-3 0,0 0-4 0,0 0-6 16,0 0-1-16,0 0-1 0,0 0-1 0,0 0 6 15,0 0 5-15,0 0 3 0,0 0 1 0,0 0-3 16,0 0 2-16,0 0-4 0,0 0 0 0,0 0-15 16,0 0 3-16,0 0 12 0,0 0-2 0,0 0 2 15,-13 0-6-15,13 0-2 0,0 0-3 0,-12 5-2 0,12-5-8 16,-8 5 4-16,8-5-9 0,-4 6 6 16,4-6-12-16,-4 6 3 0,4-6 1 0,0 0-6 0,-1 7-10 15,1-7-9-15,0 0-12 0,0 0-1 0,0 0-2 16,0 0 5-16,10 5 1 0,-10-5 0 0,0 0 1 15,0 0 1-15,0 0 11 0,0 0 2 0,0 0 14 16,13-10-1-16,-13 10 31 0,0 0 11 0,1-9 6 0,-1 9 7 16,0 0 2-16,0 0 0 0,-6-15 2 15,6 15-3-15,-6-5-3 0,1 0-11 0,0-1-4 0,5 6-3 16,-12-4-7-16,5 0-1 0,0 2-4 0,7 2-16 16,-15-5-26-16,10 5-37 0,5 0-43 0,-9 0-54 15,9 0-59-15,0 0-51 0,0 0-291 0,0 0-652 16,0 0 178-16</inkml:trace>
  <inkml:trace contextRef="#ctx0" brushRef="#br0" timeOffset="29275.3032">23124 9893 496 0,'-4'-10'283'0,"4"10"-30"16,0 0-22-16,0 0-19 0,0 0-15 0,0 0-17 0,0 0-11 15,-3-7-12-15,3 7-17 0,0 0-15 0,0 0-13 16,0 0 1-16,0 0 10 0,0 0 7 0,-7 26 2 16,4-12 3-16,-1 3-9 0,-1 10-6 0,3-1-5 15,1-4 4-15,-2-2-2 0,3-2-4 0,1 0-11 16,0 9-9-16,3-5-1 0,3-4-11 0,-1-2-5 16,2-2-12-16,0 1-5 0,1-1-2 15,2-2-9-15,1 0-3 0,2-2-8 0,-1-2-2 0,2-1-1 0,1-1-4 16,-1-3-9-16,2-1-4 0,0-2-7 0,-1-2-1 15,-2-2-6-15,2 0-3 0,-1-2-10 0,-2 1 3 16,1-5-4-16,-2-1-3 0,-3 0 1 0,-2-3 5 16,3 0-12-16,-5-3 2 0,3-7-5 0,-5-5 0 0,-3 1 2 15,-2 0 4-15,-3 1-1 0,-1 1 0 16,1 8 1-16,-1 0 3 0,2 5 3 0,-1 2-2 0,1 0 1 16,0 4-6-16,0 1-10 0,1 0-12 0,3 6-15 15,-8-7-21-15,8 7-13 0,-8 0-17 0,8 0-21 16,0 0-25-16,0 0-27 0,-10 13-28 0,9-5-27 15,2 2-203-15,-1-10-521 0,4 25 143 0</inkml:trace>
  <inkml:trace contextRef="#ctx0" brushRef="#br0" timeOffset="29810.2098">23539 10150 277 0,'3'-6'361'0,"-3"6"-57"16,3-6-31-16,-3 6-28 0,0 0-29 0,2-7-29 16,-2 7-17-16,0 0-15 0,0 0 7 0,0 0-7 15,0 0 7-15,0 0-12 0,0 0 1 0,3 19-14 0,-3-19-7 16,1 14-16-16,-1-7-13 0,1 0-7 0,-1-7-3 16,1 16-19-16,-1-8-2 0,0-8-8 0,2 11-6 15,-1-6 0-15,-1-5-10 0,0 0 0 0,2 9-10 16,-2-9 4-16,0 0-10 0,3 7-3 0,-3-7-5 15,0 0-6-15,0 0-5 0,0 0 5 0,0 0-10 16,0 0-2-16,0 0-10 0,6-30-2 0,-5 16-4 16,0-1 1-16,2-2 4 0,-2 1 8 0,-1-1-4 0,-1 3-2 15,2 1 1-15,-2 4 1 0,1 9-2 0,2-18 1 16,-1 12-1-16,-1 6-5 0,3-8 5 0,-3 8-1 16,0 0 3-16,0 0 2 0,0 0 2 0,0 0 1 15,0 0 2-15,0 0-1 0,0 0-4 0,0 0 7 16,27 14-1-16,-21-9 3 0,0 1-6 0,5 3 1 15,-1-2-2-15,-3-2 2 0,2 0-18 0,0-1-6 0,-2-1-13 16,0 0-8-16,3-3-10 0,-10 0-8 16,17 0 1-16,-9-3 2 0,0 0 0 0,-1 1 5 15,0-1 10-15,1 2-2 0,-1-5 10 0,-7 6 3 0,10-4 9 16,-10 4 1-16,9-5 4 0,-9 5 0 0,7-2 4 16,-7 2 3-16,0 0-3 0,11 0 15 0,-11 0 6 15,0 0 8-15,8 5-1 0,-8-5 3 0,8 12 7 16,-4-7 3-16,0 2 1 0,2 0-3 0,-1 1-6 15,5 3 1-15,-2-1-2 0,0 0-5 0,2 0-3 16,-2-1-24-16,-2-2-29 0,3-1-48 0,0 0-61 16,6 0-65-16,-3-3-221 0,-3-1-524 0,7 3 145 15</inkml:trace>
  <inkml:trace contextRef="#ctx0" brushRef="#br0" timeOffset="30235.5821">24176 10115 330 0,'0'0'387'0,"-10"-9"-49"16,10 9-34-16,0 0-19 0,0 0-22 0,0 0-16 0,-23 12-18 15,17-6-12-15,-4 6-11 0,0-2-15 0,3-2-17 16,-1 2-15-16,4-3-18 0,0 0-18 0,4-7-10 16,-4 15-11-16,2-9-13 0,2-6-9 15,0 0-10-15,4 16-10 0,-4-16-16 0,5 7-17 0,-5-7-15 16,0 0-13-16,5 9-20 0,-5-9-9 0,7 0-8 0,-7 0-2 15,0 0-6-15,11 0-4 0,-11 0 4 0,0 0 0 16,13-9 1-16,-8 3 2 0,-2-2 8 16,1 2 0-16,0 0 5 0,0 0 5 0,-4 6 12 15,6-11 2-15,-4 6 3 0,2-1 4 0,-4 6 1 0,8-8 1 16,-8 8-2-16,6-6 0 0,-6 6 3 0,0 0-2 16,0 0 7-16,0 0 5 0,15 10 11 0,-9 4 6 15,1-2-1-15,0 4 10 0,-3 0 1 0,4 10 3 16,-2-4 1-16,-1 5 6 0,0 1 1 0,-4-6 5 0,1-4 2 15,1-2-4-15,-1 2-1 0,-2-3 4 0,-2-3 11 16,1 4 3-16,-1-3 13 0,0-3 8 0,-1 1 0 16,-2-3 0-16,2-2-1 0,-5-1-13 0,1 0-6 15,-8 2-2-15,2-4-10 0,1-2-7 0,1 0-14 16,1-2-35-16,-6 0-45 0,3 1-55 0,-3-5-65 16,3-2-82-16,3 2-84 0,-1 0-248 0,4 0-693 0,7 5 189 15</inkml:trace>
  <inkml:trace contextRef="#ctx0" brushRef="#br0" timeOffset="31383.3863">24839 10043 429 0,'0'0'397'0,"0"0"-48"16,0 0-27-16,0 0-25 0,0 0-33 0,0 0-37 16,-5 10-20-16,5-10-26 0,0 0-11 0,0 0-22 15,0 0-24-15,0 0-8 0,0 0-16 0,18 4-8 16,-18-4-28-16,12 1-23 0,-4 1-33 0,0 0-31 16,-8-2-29-16,13 2-32 0,-7-2-30 0,-6 0-21 15,0 0-24-15,13 2-16 0,-13-2-13 0,7 3-15 0,-7-3-118 16,4 3-384-16,-4-3 108 0</inkml:trace>
  <inkml:trace contextRef="#ctx0" brushRef="#br0" timeOffset="31495.8143">24923 10072 1327 0,'0'0'-44'0,"0"0"49"0,0 12 37 16,0-12 27-16,0 0 26 0,0 0 22 0,0 0 14 16,0 0 15-16,0 0 6 0,0 0-3 0,-4 10-1 15,4-10-15-15,0 0-6 0,0 0-9 0,0 0-9 16,0 0-13-16,0 0-7 0,8 5-25 0,-8-5-34 16,8 2-39-16,-8-2-56 0,0 0-75 0,18 0-83 0,-18 0-136 15,9 5-428-15,-9-5 118 0</inkml:trace>
  <inkml:trace contextRef="#ctx0" brushRef="#br0" timeOffset="32651.0663">25589 9838 460 0,'-3'-6'322'0,"3"6"-32"0,0 0-23 0,-3-4-17 0,3 4-31 16,0 0-21-16,0 0-16 0,0 0-19 0,0 0-8 15,0 0-7-15,0 0-3 0,0 0-11 0,0 0-10 16,0 0-9-16,-16 7-16 0,16-7-10 0,-3 9-4 15,3-9-6-15,-5 10-5 0,3-3 3 0,-2-1-14 0,2 2-7 16,0-2 3-16,2-6-20 0,-6 17 6 0,3-11-9 16,3-6 1-16,-7 13-11 0,5-6-6 0,2-7 3 15,-7 8-3-15,7-8 4 0,-4 7-5 0,4-7-4 16,0 0 4-16,0 0 2 0,-4 7-3 0,4-7-2 16,0 0-14-16,0 0 3 0,0 0-1 0,13-27-4 15,-8 13 1-15,2-2-3 0,3-9-1 0,-1-2-1 16,2-1 3-16,-1 1-3 0,-2 2 2 0,1-4 4 0,-1 10-5 15,-3 0 6-15,1 4-6 0,-1 5 4 16,0-2 0-16,-1 5-6 0,-2 0 10 0,2 2 5 0,-4 5-10 16,6-8-2-16,-6 8 7 0,7 1-3 0,-7-1 12 15,9 9-10-15,2 4 6 0,-3 2-5 0,0 1-2 16,7 10 12-16,-4 1-11 0,5 0-1 0,-5 2-2 16,2-3 7-16,1 0-10 0,0-3 3 0,-3-1 3 15,6 3-5-15,-4-7 7 0,-5-3-4 0,1-1-5 0,-2-4-1 16,-1-1 2-16,-2-1-1 0,0 1 8 0,0-4-6 15,-1-1-1-15,-3-4 5 0,3 7-8 0,-3-7 9 16,0 0 0-16,0 0-6 0,0 0 2 0,0 0 0 16,0 0 4-16,0 0 2 0,0 0-5 0,-19 1 4 15,19-1 6-15,-26-3-1 0,10 3 2 0,-3 1 6 16,2 0-9-16,-2 0 5 0,2 0-2 0,-1 1 2 0,0 0-3 16,1 2-1-16,2-1-9 0,2 0 5 15,4-1-11-15,2 1-14 0,0-3-27 0,7 0-31 0,-11 2-43 16,11-2-53-16,0 0-57 0,0 0-64 0,0 0-182 15,-7-7-572-15,7 7 159 0</inkml:trace>
  <inkml:trace contextRef="#ctx0" brushRef="#br0" timeOffset="32931.4327">25897 9795 332 0,'0'0'348'0,"0"0"-54"16,7-2-16-16,-7 2-19 0,0 0-9 0,0 0-25 15,15 11-15-15,-10-4-20 0,2 7-18 0,4 1-23 16,-3 1-15-16,7 6-9 0,0 2-14 0,-1 0-11 16,1 1-15-16,-2-7-4 0,1-4-8 0,-2 2-12 15,-1-5-8-15,1 0 1 0,-1-1-11 0,2 1 1 0,-1-3-7 16,-2-1-5-16,1-6 1 0,-2 1-7 0,-9-2 0 16,13 1-5-16,-13-1 1 0,12-4-5 15,-12 4-2-15,8-9 6 0,-8 9-5 0,6-12 2 0,-3 4-5 16,-3 8-5-16,2-17-7 0,-3 3-7 0,1 3-10 15,-1 1-18-15,-2-1-14 0,1 2-25 0,-1 2-26 16,1 0-42-16,2 7-46 0,-6-11-47 0,2 5-192 16,4 6-511-16,-9-6 143 0</inkml:trace>
  <inkml:trace contextRef="#ctx0" brushRef="#br0" timeOffset="33210.5209">25552 10160 391 0,'0'0'418'0,"-18"1"-59"16,18-1-18-16,-11-1-20 0,11 1-23 0,0 0-32 0,0 0-21 15,0 0-18-15,-10 4-13 0,10-4-11 0,0 0-9 16,0 0-11-16,0 0-8 0,22 11-11 0,-2-5-14 15,11 2-15-15,8-3-14 0,3-1-16 0,27-4-11 16,9-2-11-16,-2-2-14 0,-1 1-26 0,-4-3-33 16,-8-1-39-16,-18 4-50 0,-10-1-54 0,1 0-47 15,-12 0-36-15,-1 3-44 0,-2-1-32 0,-10 2-202 0,1-1-593 16,-3 1 162-16</inkml:trace>
  <inkml:trace contextRef="#ctx0" brushRef="#br0" timeOffset="33993.2604">25735 10367 382 0,'0'0'341'16,"0"0"-45"-16,0 0-19 0,0 0-25 0,0 0-9 15,0 0-15-15,0 0-10 0,0 0-15 0,0 0-11 16,-22 19-11-16,18-12-14 0,-4 5-8 0,-1 1-11 15,2-3-13-15,1-1-11 0,1-2-12 0,1 0-11 0,-1-2-5 16,2 0-11-16,3-5-7 0,-5 8-7 16,5-8-7-16,-2 7-2 0,2-7-3 0,0 0-4 0,0 0-6 15,0 0-12-15,0 0-8 0,10 5-6 0,-10-5-2 16,15-9 1-16,-15 9-9 0,21-16-3 0,-12 4 0 16,0 0-4-16,1-2-2 0,-1 0-2 0,-1 0 7 15,-1 2-5-15,1-1-2 0,-2 3-3 0,-1 1 9 0,-1 2-5 16,0-1-3-16,-4 8 0 0,8-8 0 15,-8 8-1-15,7-9 1 0,-7 9 2 0,7-2 1 0,-7 2-5 16,0 0 12-16,14 7-8 0,-8-3 2 0,0 2-5 16,-1 0 2-16,7 6 5 0,0 1-2 15,0-1 1-15,8 9-7 0,-4-5 6 0,0-2-2 0,-4 0-1 16,2 0-2-16,1-3 1 0,-2 2-9 0,0-2-1 16,-4-4-5-16,0 3-2 0,-1-3-4 0,-2-2 4 15,-1 1 0-15,-3-2-4 0,-2-4 3 0,6 8-10 0,-6-8 11 16,0 0-1-16,0 0 0 0,0 0 3 15,0 0 8-15,0 0 6 0,0 0 1 0,-25 4 3 0,14-4 21 16,-4-2 1-16,-4-1 7 0,-12 0 7 0,-2 0 1 16,9 1 8-16,3 2-1 0,-8-2-3 0,5 1 2 15,2-1-6-15,6 0-5 0,-2 2 2 0,5 0-7 16,3 0-6-16,1 0-8 0,9 0-13 0,0 0-34 16,-18 0-42-16,18 0-62 0,-6 0-67 0,6 0-90 0,0 0-280 15,0 0-685-15,0 0 185 0</inkml:trace>
  <inkml:trace contextRef="#ctx0" brushRef="#br0" timeOffset="35263.2764">26234 10343 432 0,'0'0'396'0,"0"0"-45"0,0 0-33 16,0 0-21-16,0 0-35 0,0 0-12 0,0 0-35 15,-1-15-25-15,1 15-8 0,0 0-5 0,0 0-3 16,0 0-9-16,0 0-7 0,0 0-16 0,0 0-8 0,19 19-9 16,-15-13-10-16,7 6-8 0,3 2-8 15,-5-2-18-15,6 3-1 0,-3-3-15 0,2 2-3 0,10 5-10 16,-5-4-5-16,-4-3-2 0,1-1-14 0,1-2-9 16,-3 3-22-16,-4-7-31 0,5 5-34 0,-4-4-37 15,-2-1-35-15,0-1-39 0,-1-1-38 0,0 0-36 16,-1-2-41-16,-7-1-188 0,0 0-572 0,21-2 156 15</inkml:trace>
  <inkml:trace contextRef="#ctx0" brushRef="#br0" timeOffset="35453.2713">26496 10381 279 0,'-13'-2'352'15,"13"2"-44"-15,-15 3-22 0,7-2-23 0,-2 2-23 16,1 0-21-16,-5 4-15 0,-5 0-13 0,1 2-20 15,0-1-14-15,-9 7-19 0,4-3-16 0,5-2-8 0,-5 7-11 16,4-5-18-16,4 0-12 16,1-3-17-16,4-2-33 0,3 1-42 0,-2-3-29 0,3 0-52 0,6-5-54 15,-8 8-67-15,8-8-163 0,-5 6-459 0,5-6 128 16</inkml:trace>
  <inkml:trace contextRef="#ctx0" brushRef="#br0" timeOffset="35641.3954">26648 10454 228 0,'1'7'407'16,"-1"-7"-57"-16,0 0-37 0,0 15-35 0,0-15-27 16,-1 14-29-16,2-4-27 0,-1-10-27 0,2 22-25 15,-2-8-7-15,1-3-20 0,-1 3-29 0,3-3-63 16,0-1-87-16,-2-1-118 0,-1-9-178 0,3 16-431 15,-3-16 119-15</inkml:trace>
  <inkml:trace contextRef="#ctx0" brushRef="#br0" timeOffset="37094.515">24430 10231 485 0,'0'0'387'0,"0"0"-54"0,0 0-32 16,0 0-20-16,0 0-23 0,0 0-29 0,0 0-23 16,0 0-23-16,0 0-22 0,7 25-19 0,-3-16-15 15,4 6-10-15,2-1-37 0,1 3-59 0,-2-3-78 16,3-1-100-16,-4 0-263 0,2 0-503 0,1-3 140 16</inkml:trace>
  <inkml:trace contextRef="#ctx0" brushRef="#br0" timeOffset="38837.2569">22402 8753 502 0,'-6'3'305'16,"1"3"-45"-16,-2 2-31 0,3-2-25 0,0 0-23 15,-1 2-20-15,2-1-17 0,0 2-13 0,0-2-16 16,1-2-13-16,0 3-10 0,0-1-9 0,1 0-4 16,1-7-5-16,3 9 0 0,-1-4 0 0,-2-5-7 15,5 6-9-15,-1-6-5 0,-4 0-5 0,10 1-7 16,-10-1 0-16,12-1-5 0,-4 1-5 0,-2-3 2 0,-6 3-1 15,12-3-9-15,-6 1 3 0,-2-2 0 16,-4 4 4-16,7-5 11 0,-7 5 4 0,6-5 10 16,-6 5 6-16,5-7 7 0,-5 7 1 0,4-5 0 0,-4 5-1 15,0 0-3-15,0 0 7 0,0 0-13 0,1-8 4 16,-1 8-11-16,0 0-4 0,0 0-20 0,0 0 12 16,0 0-8-16,0 0 1 0,0 0-3 0,0 0-4 15,0 0-10-15,0 0-2 0,0 0-9 0,0 0-6 16,0 0-2-16,0 0-2 0,0 0 1 0,0 0-6 15,0 0 17-15,0 0-8 0,0 0-1 0,0 0 8 0,6-5-9 16,-6 5 2-16,0 0 1 0,0 0 1 0,4-7-6 16,-4 7 3-16,0 0-13 0,0 0-13 0,-1-7-28 15,1 7-39-15,0 0-50 0,0 0-63 0,-13-2-68 16,13 2-211-16,-13 5-584 0,13-5 162 0</inkml:trace>
  <inkml:trace contextRef="#ctx0" brushRef="#br0" timeOffset="39737.2624">22578 10043 378 0,'0'0'319'0,"0"0"-36"0,0 0-19 16,0 0-23-16,0 0-25 0,3 6-14 0,-3-6-16 15,0 0-14-15,0 0-12 0,0 0-9 0,5 11-16 16,-5-11-13-16,5 3-9 0,-5-3-9 0,6 5-11 16,-6-5-12-16,7 4-7 0,-7-4-3 0,8 5-11 15,-8-5-7-15,8 3-5 0,-8-3-6 0,8 2-2 16,-8-2-12-16,10 0-6 0,-10 0-9 0,11 0-1 16,-11 0 0-16,10-5-5 0,-10 5-1 0,11-5 1 0,-5 2-1 15,0 1 2-15,-6 2 1 0,7-10-3 0,-2 6 3 16,0-1 1-16,-5 5 11 0,4-6 2 0,-4 6 5 15,3-7-2-15,-3 7 6 0,0 0-5 0,0 0 8 16,0 0-14-16,0 0 16 0,0 0-1 0,0 0-1 16,0 0-3-16,0 0-6 0,0 0 3 0,0 0-2 15,0 0-4-15,0 0-3 0,-12 22 0 0,10-15-4 16,2-7 1-16,0 13-13 0,0-13-1 0,5 12 3 16,-2-8-14-16,-3-4-7 0,6 8-20 0,-2-6-10 0,-4-2-11 15,8 3-3-15,-8-3-2 0,9 0 3 0,-9 0 1 16,0 0 6-16,12-3 5 0,-12 3 5 0,5-5 7 15,-5 5 14-15,4-9 8 0,-1 2 15 0,0 0 14 16,-3 7 2-16,-1-13 11 0,1 13 11 0,-7-10 10 16,3 4 5-16,-1 0 9 0,5 6 1 0,-10-4 2 15,5 2-2-15,5 2-10 0,-13-1-5 0,7-1-7 16,6 2-5-16,0 0-17 0,-21 0-48 0,21 0-53 0,-9 2-73 16,9-2-103-16,-6 1-277 0,6-1-639 0,0 0 174 15</inkml:trace>
  <inkml:trace contextRef="#ctx0" brushRef="#br0" timeOffset="40789.4802">22057 7833 295 0,'0'0'313'0,"-7"6"-48"0,7-6-35 16,-6 7-19-16,2 0-21 0,-3 5-15 0,2 5-8 16,-2-2-15-16,1 12-7 0,-1 2-7 0,3 0-7 15,-1 0-6-15,1 5-8 0,-2 0-9 0,4 1-5 16,0 2-9-16,0 1-8 0,0 1-11 0,2 0 0 15,0-2-7-15,-1 3-10 0,2 0-6 0,1-2-7 16,-1 19 2-16,-2-15-13 0,0-7 3 0,3-2 0 16,-2 6-5-16,3-3-1 0,-3-3-7 0,0 6-2 0,-2-5-4 15,0 3 2-15,1-1-2 0,0-2-1 0,0-1-2 16,1-3-1-16,0-1-7 0,-1-6 10 0,-2 6-10 16,2-11 1-16,1-1 1 0,-2-3-3 0,3-2 0 15,-2-1-4-15,1-11 6 0,0 15-6 0,0-15 2 0,0 14 6 16,0-14-13-16,-1 7 13 0,1-7-8 15,0 0-6-15,0 0 0 0,0 0-15 0,-2 11-2 0,2-11-1 16,0 0 0-16,0 0-4 0,0 0 1 0,0 0-1 16,0 0-2-16,0 0 2 0,0 0 1 15,-20-16 4-15,17 11 2 0,3 5 1 0,-7-8-1 0,7 8 7 16,-4-12 1-16,4 12-4 0,-1-9 3 0,1 9 4 16,0 0 5-16,0 0-1 0,9-17 0 0,-6 15-1 15,-3 2 1-15,9-6 0 0,-9 6 2 0,0 0-2 16,13 0 1-16,-13 0 1 0,13 5 0 0,-7 0 6 0,2-1 2 15,3 7 5-15,-2 0-5 0,1 3-1 16,-4 2 3-16,6 10 2 0,-3-3 2 0,-1 5 2 0,-3-1 3 16,-3 4 7-16,2 0 6 0,-2-2 7 0,-4 4 0 15,0 2 10-15,-3-1-1 0,1-2 1 0,-4 6 7 16,2-1 7-16,-4 2 6 0,3-1-8 0,1-1-12 16,-3 18 15-16,6-12-15 0,2-9-1 0,2-1-6 15,2 0-1-15,1 1-6 0,5-4-4 0,0 2-4 0,1-3-4 16,3 0-9-16,2-4-13 0,1 2-34 15,1-5-39-15,-4-4-47 0,-3-1-63 0,1-5-82 0,-4-2-252 16,2 4-619-16,-1-2 170 0</inkml:trace>
  <inkml:trace contextRef="#ctx0" brushRef="#br0" timeOffset="46775.7377">28008 11185 555 0,'0'0'347'0,"0"0"-38"16,0 0-21-16,0 0-26 0,0 0-22 0,0 0-13 0,0 0-10 16,0 0-16-16,0 0-8 0,0 0-13 15,0 0 4-15,0 0-7 0,0 0-12 0,0 0-10 16,0 0-16-16,0 0-10 0,0 0-11 0,0 0-11 0,0 0-7 16,0 0-14-16,0 0-8 0,0 0-7 0,0 0-9 15,0 0-10-15,0 0-10 0,0 0-35 0,0 0-51 16,0 0-62-16,0 0-75 0,0 0-95 0,0 0-285 15,0 0-670-15,0 0 182 0</inkml:trace>
  <inkml:trace contextRef="#ctx0" brushRef="#br1" timeOffset="298677.8574">30529 6416 319 0,'0'0'241'0,"0"0"-28"16,1-10-16-16,-1 10-21 0,0 0-9 0,2-7-22 0,-2 7-6 16,0 0-16-16,0-11-5 0,0 11-2 0,0 0-13 15,-3-14 1-15,1 10-2 0,2 4-2 0,-2-10-4 16,-1 3-3-16,3 7-11 0,-6-11 8 0,4 5-7 16,-1 0-2-16,-3 1-5 0,1 1-7 0,-1-2-9 15,0 1-3-15,-2 2-5 0,-1-2-6 0,9 5-4 16,-23-10-3-16,10 9 0 0,1-2 1 0,1 0-5 15,1 0-4-15,10 3 0 0,-19-4 0 0,11 4-1 0,8 0-8 16,-17 0 8-16,17 0 0 0,-20 0-1 16,11 0-4-16,9 0 0 0,-25 5 5 0,10 0-5 0,-1 2 2 15,-1 2-1-15,2 1-2 0,0 1 1 0,-10 8 0 16,5-5 3-16,0 7-2 0,-3-3-3 16,3 3-1-16,4 2 2 0,1-5 6 0,0 7-2 0,-2 0-6 15,2 1 7-15,-1 4-1 0,2-5 0 0,0 5-7 16,3-5-6-16,0 4 9 0,-2 0 1 0,4 1-2 15,-1-1-8-15,2-1 3 0,1 2 2 0,0-1 1 16,0 0-1-16,0 0 0 0,1 3 1 0,-1-1-1 0,3 1 2 16,-1-1-3-16,1-2-1 0,1 1 4 15,2 3-2-15,-4-1 3 0,5-2-8 0,-3-3 7 0,2 2-3 16,1 0 4-16,2 1-1 0,0-4-4 0,2-4-2 16,-1 5 2-16,0-1 1 0,3 3-1 0,-1-8 2 15,-1-1-6-15,2-3 3 0,1 10-3 0,1-2 1 16,4 3 2-16,-1-2-4 0,-3-5-4 0,4 5 5 15,0-8 1-15,0-1-3 0,-2-2 1 0,5 7 2 16,1 4-3-16,-3-7 3 0,2 6-1 0,-2-6 2 16,5 2-2-16,-7-2 0 0,3-3-1 0,-3-2 1 0,1 1 3 15,8 7-4-15,-6-5 0 0,-1 0 2 0,-1-4-2 16,1 1 2-16,9 6 0 0,0-2 5 0,-1 1 1 16,-1-2-5-16,-5-6-1 0,12 6-1 0,-6-5 0 15,-4-1-4-15,-3-1 1 0,1 0-2 0,11 5 2 16,1-2-3-16,-2 2-1 0,2-1 3 0,-8-1 0 15,6 1-3-15,-4-1 5 0,-3-3 2 0,8 6 2 16,-3 1-4-16,-1-6 8 0,-7 0-3 0,13 6 2 0,-1-2-2 16,-6-4 5-16,8 2-3 0,-7-4 1 0,8 5-1 15,-9-5-1-15,7 0 0 0,-4-2-5 0,-1-1 3 16,-6 0 1-16,2-1-7 0,-1 2 3 0,0-2-5 16,2 0 2-16,-3 0 2 0,2 0 1 0,1 0-3 15,-2 2 3-15,9 0-3 0,-4 0 2 0,8 0 2 16,-6-2-4-16,6-2-1 0,-6 1 2 0,-7-3 1 15,11 4-1-15,2-1-6 0,-1 0 5 0,-5-3-2 0,-5 2 1 16,0-2 0-16,11 1-1 0,-8-1 0 0,-3 2 0 16,-5-3 0-16,0 2 0 0,0-1 0 0,3 0 2 15,-1 0-1-15,2 1 4 0,-1-1-5 0,-2-1 5 16,2 2-4-16,1-2 2 0,0 0-1 0,1 1-2 16,-2-1-2-16,13 0-1 0,3-3 2 0,-9 2-4 15,6 1 2-15,0-2 0 0,-10 0-4 0,0 1 2 16,-4-1 1-16,-1-1 0 0,0 3 5 0,-2-3 0 0,1 2-2 15,3 0 10-15,-3-1-6 0,1 0 4 0,-2-1 1 16,-1 3-3-16,-13 0 4 0,24-4-3 0,-7 4 2 16,-4-3-2-16,5 0-1 0,1-1-2 0,-4 1 2 15,-1-1-2-15,3 3-3 0,1-3 2 0,0 1-2 16,0-1 3-16,-3-2-6 0,0 2 14 0,2 0-6 16,-1 0 0-16,0-2 0 0,-5 2-1 0,2 0-1 0,-3 1-2 15,-10 3-3-15,17-7-3 0,-7 3 8 0,-10 4-5 16,17-6 0-16,-10 4-2 0,3-4-3 15,-10 6 2-15,24-8 2 0,-8 1-4 0,-5 2 2 0,5-1-2 16,-5 0 0-16,5 1-2 0,-3 2 2 0,-4-4 0 16,5 2-1-16,1-3 1 0,-3 2 0 0,3 1-3 15,-3-2 5-15,-3-1 0 0,-1 3 0 0,2 0 2 16,-1-2-5-16,3 0 0 0,2-3 3 0,-3 1-3 0,4 1-2 16,-4-2 1-16,-1 2 2 0,2-1 0 0,-1-2-2 15,-2 1 2-15,5 0-3 0,-4 1 2 0,2-2-2 16,0 2 0-16,-1-3 8 0,0-1-4 0,-2 1-4 15,2 0 0-15,-1 0 5 0,3 1-4 0,-3 0 1 16,0-2-2-16,1 0-2 0,-4-3 4 0,2 3 2 16,0 0-4-16,1-1-3 0,-2 0 5 0,1 0-4 15,0-2 2-15,-3 0-2 0,4 3 0 0,-4-3 0 16,5-8 0-16,-1 7 0 0,-4 0-1 0,-1 0-2 16,1 0 2-16,1 2 0 0,1-1 6 0,-4 1-5 0,2-2-2 15,-1 0 0-15,1 0 3 0,0-9-7 0,-1 7 3 16,-2 2 4-16,2 0-3 0,-2-1 2 15,0 1-4-15,1 1 5 0,-3-2-2 0,1 0 0 0,2-9 4 16,1 5-6-16,-5 2 2 0,5 1-9 0,-4 0 3 16,1 2-3-16,-1-1 5 0,5-10 0 0,-2 0 0 15,-2 10 4-15,-1 1-3 0,1-1 1 0,-2 2 3 0,0 3 0 16,3-5-4-16,-3 3-3 0,0-1-1 16,-3-1 1-16,3 2 3 0,-2 1-1 0,2-4 1 0,-4 2-2 15,3 1 5-15,-3 0 3 0,-2 1-5 0,2-3-3 16,-1 2 6-16,-1-2-3 0,0 3 3 0,0-3-1 15,-1 0 4-15,1-1-6 0,-2 2 3 0,0 0 5 16,-1 0-2-16,-1 0-3 0,1-1 3 0,0 0-6 16,-2 2 7-16,2 1-4 0,0-2 0 0,-5 3 0 0,-3-9 1 15,3 4 0-15,3 5 0 0,0 1 1 16,-1-1-3-16,-1-1 7 0,1 1-4 0,3-1 1 0,-3 0-1 16,0 0 4-16,-1 0-4 0,2 1 1 0,-3 0 0 15,0 2-3-15,0-1 4 0,1 0-4 0,-3-1 3 16,-6-5-4-16,2 5 1 0,0-7-1 0,2 8 3 15,2-1 0-15,-1 1-2 0,2 3 1 0,1-1 1 16,-3-1-2-16,1 1 2 0,3 0-2 0,-3 2 9 16,2-1-8-16,0 2 3 0,-3-3 0 0,4 4-1 15,-3-2-5-15,3-3 8 0,1 5-5 0,-3-3-1 0,1 3 0 16,1-3 1-16,-2 1-1 0,1-1-1 16,-3 2 0-16,4-1 1 0,-5 1-3 0,2-3 1 0,-12-1 0 15,0 0 1-15,6 2 0 0,4 1 4 0,0 0-2 16,-3 1 0-16,4 0-2 0,-14-4 3 0,1 1-4 15,1 0 1-15,2 1 2 0,2 2 0 0,4 0 0 16,2 1-1-16,-8-3 3 0,4 3-1 0,6-2 0 16,-2 2 2-16,-1 4-4 0,-9-8 3 0,7 3-3 0,1 0 1 15,-8 1 0-15,6-1 3 0,-8 3-2 16,1 1-1-16,-1-2-1 0,-2 1 1 0,1-1-1 0,-1 5 1 16,-1-3 0-16,-2 0 0 0,-5 3 2 0,-1 0-3 15,4 4 0-15,-3-2-1 0,-1 1-7 16,-19 2-5-16,13 5-11 0,8-6-6 0,-2 3-9 0,-2 0-11 15,2 0-22-15,-19 8-34 0,20-4-18 0,8 5-37 0,-3-1-39 16,2 3-51-16,-3 2-52 0,5 6-298 16,1-1-726-16,4 6 197 0</inkml:trace>
  <inkml:trace contextRef="#ctx0" brushRef="#br0" timeOffset="303235.1442">29306 10453 550 0,'0'0'341'16,"0"0"-17"-16,0 0-34 0,0 0-31 15,-2-11-29-15,2 11-28 0,0 0-18 0,0 0-6 0,0 0 1 16,0 0-11-16,0 29 17 0,0 5-9 0,-4 4-1 16,0 24-16-16,1 1-9 0,-1 4-9 0,-1 1-13 15,-2 4-10-15,5-1-7 0,-6-2-8 0,6-4-15 16,1 0-7-16,-2-3-4 0,1-4-14 0,0 0-1 15,5-13-7-15,-1-8-7 0,1-2-5 0,-6 3-4 16,5-2-3-16,-2-4-11 0,0 2 3 0,0-7-6 16,0 4-1-16,1-10-8 0,1-4-14 0,-2-5-9 0,1-1-21 15,0-2-19-15,0 1-25 0,0-6-31 0,0 1-20 16,-1-5-24-16,0 0-28 0,0 0-22 0,0 0-24 16,0 0-33-16,0 0-241 0,0 0-596 0,-1-38 163 15</inkml:trace>
  <inkml:trace contextRef="#ctx0" brushRef="#br0" timeOffset="303703.8372">29172 10500 442 0,'0'0'327'15,"0"0"-37"-15,0 0-23 0,0 0-32 0,0 0-24 0,0 0-16 16,0 0-16-16,0 0-15 0,0 0-19 16,0 0-14-16,13 0-13 0,-13 0-12 0,9-7-16 0,-4 0-10 15,0-1-3-15,1 3-9 0,-1-8-8 0,6 0-6 16,-4 1-6-16,-1 0 0 0,-1 2-13 0,0 2 4 16,0 1 11-16,-3-2 1 0,2 2 3 0,-4 7-3 15,7-10 1-15,-7 10-2 0,5-10-9 0,-5 10 4 16,0 0 2-16,0 0 2 0,5-5 18 0,-5 5 4 15,0 0-4-15,10 19-3 0,-6-4-1 0,1 1-6 0,-3 2-9 16,2 9-8-16,-2-4-5 0,-1-5-22 0,1 0-29 16,3 10-37-16,-1-8-49 0,-2-1-57 0,1-3-61 15,1 0-82-15,0 0-186 0,0 1-583 0,0-3 159 16</inkml:trace>
  <inkml:trace contextRef="#ctx0" brushRef="#br0" timeOffset="304433.7665">29275 11672 277 0,'0'0'391'0,"0"0"-44"16,-11-1-30-16,11 1-26 0,0 0-23 0,-11 0-24 15,11 0-19-15,0 0-8 0,0 0-28 0,0 0-2 0,-11 0-14 16,11 0-11-16,0 0-2 0,0 0-5 0,0 0 0 16,0 0-6-16,0 0-4 0,0 0-3 0,30 17-8 15,-11-12-6-15,13 4-10 0,1-4-9 0,5 2-8 16,25 0-10-16,5-2-10 0,-1-2-9 16,3-2-6-16,4 3-8 0,-6-4-11 0,4 0-2 0,-3 1-10 0,-1-1-12 15,-1 2-10-15,-4-5-19 0,0 4-6 16,-15-1-9-16,-7 2-1 0,2 0 4 0,-2-2-7 0,-1 3 0 15,-4-1-6-15,5 0-5 0,-7-1 0 0,1 2-13 16,-1-2 4-16,-3 1-1 0,1-1 3 0,-3 2-11 16,2-4 3-16,-6 1 0 0,-4-1 0 0,-6 1 2 15,2-1-1-15,0 0 5 0,1-1 6 0,-5-1-4 16,-1 3 1-16,-3-2 4 0,-9 2 7 0,15-3 3 16,-15 3 8-16,16 0 0 0,-16 0-1 0,13-4 5 0,-13 4-5 15,10 0-2-15,-10 0-5 0,0 0-5 0,11 0-1 16,-11 0-14-16,6-2-4 0,-6 2-9 15,0 0-19-15,7-3-10 0,-7 3-12 0,0 0-15 0,0 0-19 16,0 0-10-16,0 0-20 0,9-9-19 0,-9 9-33 16,0-6-147-16,0 6-437 0,0 0 123 0</inkml:trace>
  <inkml:trace contextRef="#ctx0" brushRef="#br0" timeOffset="304663.9683">30923 11639 342 0,'0'0'334'0,"-12"-6"-24"15,12 6-14-15,-9-7-7 0,9 7-10 0,-6-5-21 16,6 5-14-16,0 0-21 0,0 0-25 0,-7-6-9 0,7 6-15 16,0 0-14-16,0 0-19 0,0 0-14 0,0 0-13 15,0 0-16-15,0 0-12 0,0 0-11 0,29 2-29 16,-29-2-9-16,16 1-18 0,-16-1-7 0,16 3-4 16,-9-1-5-16,-7-2 1 0,12 7-6 0,-7-2 7 0,-5-5-6 15,9 7 5-15,-9-7 1 0,3 8-7 16,-3-8 3-16,0 0-1 0,0 0-10 0,-7 18-32 0,2-13-28 15,-2-2-43-15,7-3-50 0,-13 7-56 0,1-4-252 16,12-3-566-16,-24 4 156 0</inkml:trace>
  <inkml:trace contextRef="#ctx0" brushRef="#br0" timeOffset="305444.4038">29306 10888 562 0,'-6'-6'354'0,"6"6"-29"0,0 0-19 16,0 0-34-16,0 0-10 0,-9-8-18 0,9 8-18 15,0 0-11-15,0 0-14 0,0 0-6 0,-6-6-19 16,6 6-13-16,0 0-14 0,0 0-14 0,0 0-12 16,0 0-13-16,0 0-4 0,0 0-4 0,0 0-11 0,0 0-2 15,0 0-3-15,21 25-5 0,-7-12-2 0,7 7-5 16,-1 5-1-16,6 0-6 0,3-2-5 0,2 3-4 15,16 13-2-15,-9-10-7 0,-6-3-6 0,17 9-1 16,0 3-4-16,3-7-6 0,-12-4-2 0,11 6-8 16,-8-10 3-16,-12-2-5 0,1-1-4 0,-3 0-1 0,0-2-7 15,-2 2 1-15,0-3-2 0,-6-3-4 16,-5-4 4-16,-1-1-7 0,-3-1-1 0,-2 1-2 16,-2-3 1-16,3 3 0 0,-1-2 1 0,-2-1 0 0,-1-1-4 15,-1 0-1-15,-6-5-9 0,9 8-2 16,-9-8-1-16,8 5-9 0,-8-5-8 0,6 6-11 0,-6-6-13 15,0 0-20-15,7 4-10 0,-7-4-16 0,0 0-10 16,8 5-12-16,-8-5-15 0,0 0-20 0,0 0-21 16,0 0-23-16,0 0-31 0,0 0-23 0,0 0-212 15,0 0-566-15,0 0 155 0</inkml:trace>
  <inkml:trace contextRef="#ctx0" brushRef="#br0" timeOffset="306300.4939">28734 9974 466 0,'0'0'346'16,"0"0"-32"-16,0 0-30 0,0 0-15 0,0 0-27 16,0 0-7-16,0 0-20 0,0 0-11 0,14 27-22 0,-7-14-15 15,3 4-22-15,0 8-6 0,1-5-27 0,0-3-11 16,-3 1-6-16,1-2-9 0,1-2-17 0,-1 1-21 15,0 0-36-15,-2-5-43 0,0-2-43 0,-1 0-47 16,-4-3-39-16,3 1-43 0,1-3-223 16,-6-3-511-16,0 0 140 0</inkml:trace>
  <inkml:trace contextRef="#ctx0" brushRef="#br0" timeOffset="306514.1513">28997 9946 261 0,'0'0'366'16,"0"0"-50"-16,-18 7-19 0,12 0-27 16,-5 3-17-16,1 2-21 0,-4 0-15 0,3 3-8 0,-1-1-27 15,-8 6-3-15,2-2-22 0,5-2-11 0,-7 5-20 0,5-5-9 16,1 0-13-16,1-3-6 0,2 0-17 16,0-1-12-16,3 1-5 0,-1-1-24 0,-1-3-26 0,4-1-29 15,2 0-41-15,-1-2-47 0,5-6-45 16,-7 10-57-16,2-9-240 0,5-1-532 0,0 0 147 0</inkml:trace>
  <inkml:trace contextRef="#ctx0" brushRef="#br0" timeOffset="307035.2691">29000 10067 219 0,'0'0'307'15,"0"0"-45"-15,0 0-29 0,0 0-29 0,0 0-23 0,0 0-14 16,0 0-18-16,0 0-19 0,0-9-11 16,0 9-10-16,0 0-13 0,0 0-6 0,0 0-10 0,0 0-8 15,0 0-4-15,0 0-5 0,0 0-11 0,0 0 1 16,0 0 2-16,0 0-4 0,0 0 7 0,0 0 0 15,0 0-1-15,3-6 1 0,-3 6-2 0,0 0 5 16,0 0-3-16,0 0 4 0,0 0-4 0,0 0 3 16,0 0-3-16,0 0-1 0,0 0 1 0,0 0 3 15,0 0-1-15,0 0-4 0,0 0-6 0,0 0-2 0,0 0-2 16,0 0 1-16,0 0-9 0,0 0 1 0,0 0-10 16,0 0 7-16,0 0-10 0,8-8-1 0,-8 8-6 15,0 0-2-15,0 0 2 0,8-4-3 0,-8 4-1 16,0 0-7-16,0 0 1 0,14 0-3 0,-14 0-4 15,0 0 1-15,0 0 3 0,13 5-6 0,-13-5-3 16,4 7 8-16,-4-7-3 0,5 10-2 0,-5-10 5 16,-2 14 6-16,2-14-4 0,-4 15 3 0,2-6-3 0,-1 5-1 15,-1-3 2-15,0 0 6 0,0-4-9 0,2 0 4 16,2-7-1-16,-5 14 2 0,5-14 4 0,-3 12 2 16,3-12-1-16,-2 13 0 0,2-13-1 0,3 11 1 15,-3-11-3-15,9 10 2 0,-2-5-8 0,0-1-5 16,2-1-19-16,7 2-21 0,-2 2-25 0,3-6-31 15,-7 1-34-15,1 0-49 0,-11-2-43 0,22 2-281 16,-13 0-604-16,2 1 165 0</inkml:trace>
  <inkml:trace contextRef="#ctx0" brushRef="#br0" timeOffset="307840.2806">31187 11510 548 0,'0'0'381'0,"0"0"-40"16,0 0-35-16,0 0-5 0,0 0-26 0,0 0-30 15,10-5-5-15,-10 5-18 0,0 0-3 0,13 13-15 16,-6-8-14-16,6 7-20 0,1 0-13 0,-2 1-16 15,9 6-14-15,0 0-12 0,-5-5-13 0,1-1-9 0,6 5-11 16,-6-4-15-16,-3-4-13 0,-3-1-23 0,-1 3-31 16,-1-6-23-16,-1 0-31 0,-1-1-36 15,1 0-35-15,-8-5-35 0,12 5-41 0,-12-5-36 0,11 3-34 16,-11-3-199-16,0 0-563 0,14 1 153 0</inkml:trace>
  <inkml:trace contextRef="#ctx0" brushRef="#br0" timeOffset="308031.8612">31426 11522 546 0,'-16'4'391'15,"16"-4"-22"-15,-14 7-10 0,8-2-11 0,-7 3-26 16,1 0-24-16,1 0-27 0,0 2-23 0,-5 2-15 16,5-2-27-16,-3 1-26 0,1 2-16 0,1-1-21 15,-1 0-15-15,-1 0-23 0,3 1-28 0,-2-4-37 16,1 2-43-16,1 1-48 0,3-3-52 0,0-1-58 15,2-2-62-15,1 1-57 0,5-7-213 0,-6 10-590 0,6-10 164 16</inkml:trace>
  <inkml:trace contextRef="#ctx0" brushRef="#br0" timeOffset="308525.0019">31612 11598 209 0,'0'0'346'0,"0"0"-42"15,0 0-24-15,0 0-23 0,0 0-8 16,0 0-20-16,0 0-12 0,0 0-17 0,0 0-14 0,0 0-14 16,0 0-3-16,0 0-18 0,0 0-11 0,0 0 0 15,10-6-15-15,-10 6-9 0,0 0-18 16,0 0-2-16,0 0-6 0,0 0-4 0,0 0 1 0,15 20-10 16,-11-11-9-16,-2 5-2 0,2 3-11 0,0-1-6 15,-4 0-10-15,2 12 2 0,0-8-20 0,-2-2-41 16,0-1-41-16,0-2-52 0,-2-3-59 0,0 1-68 15,-2-3-274-15,4-10-614 0,-8 15 166 0</inkml:trace>
  <inkml:trace contextRef="#ctx0" brushRef="#br0" timeOffset="309279.8692">30145 11496 248 0,'5'7'205'16,"-5"-7"-16"-16,0 0-10 0,6 4-4 0,-6-4-1 16,0 0-1-16,0 0-4 0,0 0-6 0,0 0-1 15,0 0-9-15,0 0-6 0,0 0-3 0,0 0-10 16,9 7 0-16,-9-7-8 0,0 0-7 0,0 0-1 0,0 0-9 15,0 0-6-15,11 7-14 0,-11-7-9 0,0 0-2 16,12 5-12-16,-12-5 2 0,14 4-14 16,-14-4-11-16,14 6 1 0,-14-6-2 0,15 7-6 0,-7-6 0 15,-8-1-11-15,16 7-3 0,-7-3-2 0,4 5-4 16,3-1 1-16,-5 0 3 0,3 4 2 0,-3-3-13 16,-2 0-5-16,1 3-5 0,1-1-10 0,-1 0-8 15,-2 0-19-15,-2-2-16 0,7 3-23 0,-3-5-21 16,-2 0-28-16,1 0-24 0,4 4-35 0,-3-5-15 15,-1-2-30-15,-9-4-137 0,12 4-440 0,-12-4 123 16</inkml:trace>
  <inkml:trace contextRef="#ctx0" brushRef="#br0" timeOffset="310111.7596">30927 11614 246 0,'-9'-3'335'0,"9"3"-35"15,0 0-22-15,0 0-24 0,0 0-17 0,0 0-15 0,-12-6-17 16,12 6-8-16,0 0-15 0,0 0-10 0,0 0-11 15,0 0-8-15,0 0-10 0,0 0-11 0,0 0-8 16,0 0-11-16,0 0-9 0,0 0-8 0,0 0-22 16,0 0-5-16,0 0-4 0,0 0-9 0,37 10-14 0,-37-10-5 15,20 4-12-15,-13 0-8 0,2 1-16 0,4 3 1 16,0-2-7-16,-3 2-7 0,-1-3-8 0,-1 1-9 16,0 0 0-16,-1-1-1 0,1 2-5 0,-1-2 1 15,-1 1 3-15,0 0 0 0,2-1 4 0,-8-5 0 16,9 12 2-16,-5-6 4 0,-4-6 2 0,6 11 2 15,-2-6 0-15,-4-5 6 0,0 11 5 0,0-11 4 16,0 12 6-16,0-12 5 0,-6 13 18 0,6-13-4 0,-10 12 1 16,3-5 3-16,-2 4 2 0,0-2-1 15,2-1-7-15,-1-3 0 0,8-5-8 0,-12 14 0 0,5-8-5 16,3-2-20-16,4-4-30 0,-11 8-43 0,11-8-51 16,-10 10-63-16,4-7-63 0,6-3-162 0,0 0-508 15,0 0 140-15</inkml:trace>
  <inkml:trace contextRef="#ctx0" brushRef="#br1" timeOffset="316327.2491">28996 9757 411 0,'0'0'217'0,"-4"-7"-17"0,4 7-18 15,0 0-12-15,-9-5-11 0,9 5-9 0,-9-5-8 16,9 5-7-16,-9-2 2 0,0 2-11 0,9 0-8 16,-19-2-6-16,11 2-4 0,-2 3-1 0,1-3-14 15,0 1-4-15,-5 2-6 0,-2-1-5 0,2 1-8 0,-2 2-7 16,3-1-3-16,1-1-2 0,0 6-3 15,-3-1-1-15,1 1-5 0,0 1-1 16,1 3-2-16,0-2 6 0,-1 1 3 0,-5 13-2 0,-1-1-3 16,2-2 6-16,2 3-6 0,0-2 3 0,0 5 5 15,-1 0 1-15,5 0-6 0,-1 0 2 0,2 2-7 0,-1-5 2 16,-1 4 3-16,4 3-7 0,-3-3-1 0,4 3-4 16,0 1 4-16,-2 0-7 0,1 1-3 0,2-2-2 15,-1 0 0-15,-3 1 1 0,4-2 1 0,-3 1-11 16,3-1 7-16,-1-2 4 0,0 0 0 0,1 2 1 0,0-1-7 15,2 0 2-15,1-2 3 0,-1-7-1 0,2-1-2 16,-2 7-1-16,5-6-1 0,-2-1-1 0,4-2-1 16,-3 0 2-16,1 0-7 0,3 11 0 0,-1-8-2 15,1 5 0-15,0 2-8 0,-1-9 6 0,2 8 0 16,-1-8-2-16,0 0 4 0,4 8-3 0,-3-8 1 16,1 1-3-16,1-5 1 0,0 2 0 0,2-2-5 15,-3 2 8-15,3-4-3 0,-1 2 0 0,0 1-1 16,1-1-1-16,0 2 2 0,1-3 1 0,1 2-3 15,1-5 1-15,1 6-2 0,5 4 1 0,-1-4 0 0,-2-2-4 16,6 6 0-16,1-3-1 0,-6 0-1 16,2-4 1-16,-3-3 1 0,11 11-5 0,-3-2 3 0,-4-6-4 15,5 5 0-15,-3 2 2 0,-4-6-2 0,6 5-1 16,-6-5 2-16,0-1-2 0,-5-2-3 0,12 9 8 16,-7-5-3-16,-1-2 3 0,-2 1-6 15,1-3 3-15,6 7-2 0,-4-3 4 0,6 3-7 0,-7-1 2 16,2-5 2-16,-4-1 2 0,2 1 0 0,11 8-1 0,-9-7 1 15,2-2-2-15,6 3 2 0,-2 1-1 0,-4-5 0 16,-3 0 3-16,-3 1 1 0,2-2-2 0,2 1-2 16,-1-1 0-16,-1 0 2 0,2 0 1 0,-3-2-7 15,5 1 5-15,-5-2 1 0,12 10-3 0,-3-7 1 16,-7-3-1-16,1 1-4 0,-2-1 4 0,4 0-1 0,0 0-3 16,0-2 3-16,8 5 1 0,-4-6 0 0,-1 2-2 15,8 1-1-15,-8-1 1 0,-1-2 0 0,-2 0-1 16,-1 1-1-16,0-1 1 0,3-1 0 0,-4 2 1 15,4-2-4-15,-4 1 3 0,4-1 1 0,-3 2-2 16,2-4-1-16,-2 0 5 0,12 3-5 0,-5-1 3 16,-4-3-2-16,-1 2 0 0,-1-2 0 0,1 3 2 15,13-1-2-15,-10-4 0 0,-1 2-1 0,-3 0-1 16,-1 2 3-16,2-3-1 0,-2 0 0 0,2 1 1 16,-1 0 0-16,0 0 1 0,-1-3-3 0,1 3 0 0,-2 0 1 15,2 0 3-15,-2 0 0 0,3 0-3 16,-4 3 1-16,2-3 0 0,0 0-1 0,0-2 1 0,-2 2-2 15,1-1 1-15,2 2 1 0,2-2 0 0,12-1 0 16,-8 0-1-16,-4 1 0 0,-4 0 1 0,2-2 0 16,2 2 1-16,-1 0-3 0,10-4 2 0,-9 0 0 15,-2 2 0-15,-3 1-1 0,1-3 3 0,0 5-3 0,0-4 0 16,1 3 2-16,-4-2 0 0,0 0 3 0,1 2-1 16,1-1 3-16,-5-1-1 0,5 0-1 0,-1 2 1 15,6-1 1-15,-4-1 2 0,-1 0-2 16,3 0-3-16,-2-1 3 0,1 1-1 0,-2 1-1 0,4-3-2 15,-3 0 3-15,2-2 0 0,-1 5-4 0,0-3 3 16,0-1-1-16,-1 2 2 0,-2-2 5 0,0 0-2 16,3 1 6-16,0-1 0 0,0 1 2 0,0 1-1 0,-2-1-2 15,2 1 0-15,0-1 0 0,-5 0 1 16,6-2 1-16,-4 2-4 0,3-1 1 0,-3 0-3 0,2 1 0 16,0-1-4-16,1-1-1 0,-4 2 3 0,4-1-1 15,-3-1-2-15,1 0 1 0,1 0-1 0,-2 2-4 16,-2-1 2-16,5-3 0 0,-2 1 2 0,0 3-3 15,-2-2-1-15,-3 1 2 0,4 1-3 0,-1-3 3 16,-3 3-1-16,3-2-2 0,-3 1 4 0,-1 1-5 16,4-2 2-16,-1 1 0 0,-3 0 0 0,-1 2-1 0,-1 1 2 15,7-6 2-15,0 2-5 0,-1-2 1 0,-1 1 0 16,1-3 1-16,-1 0-1 0,-2 1-3 0,3 0 4 16,-6-1-1-16,3 1-1 0,-1-2 0 0,1-1-2 15,0 0 3-15,1 1 0 0,-1 1-5 0,-3 0 8 16,4-3-11-16,-3 1 1 0,-1 1 3 0,4 2 0 15,-5-2-1-15,4 0-1 0,1-1-1 0,-4 1 3 16,-1-2-3-16,3-1-2 0,-2 1-4 0,1-1 4 0,5-8-6 16,-5 3 3-16,6-2 3 0,-3 3-3 15,-4 2-2-15,-1-1-2 0,5-10 3 0,-1-1 1 0,-5 8-2 16,2 2 3-16,1-6 0 0,-3 2 3 0,-4 4-1 16,2 2-2-16,-2 1 4 0,-1-1-2 0,1-1 5 15,0 1-1-15,3 3 0 0,-5-4-2 0,2 0 5 16,-2-7-4-16,2 4 0 0,-1 0 1 0,-1 5 2 0,-1-2 1 15,0 0 0-15,1-11 1 0,-1 1-3 0,1 5 1 16,-2-6-2-16,2 0 3 0,-2 0-2 0,2 3 2 16,-3-1-1-16,3 4 4 0,-4-4 1 0,2 6-4 15,-1 3 3-15,-1 1-1 0,0 1 1 0,-1 0-6 16,-1 2 4-16,2-3 3 0,-8-8-3 0,0 4-1 16,1 6 1-16,2 1 2 0,-4-1-2 0,-3-8 1 15,-3 0-2-15,-2 3-1 0,5-2 3 0,-7 4-1 16,7 1 1-16,0 2-1 0,3 1 1 0,2 0 0 15,-3-1-3-15,4 3 3 0,-5-2-3 0,3 1 1 0,-3-1-1 16,-6-4-1-16,7 0 1 0,-2 4-2 0,5 2 1 16,0 1-1-16,-12-10-3 0,8 10 2 0,-1-3 1 15,3 3 0-15,-2 0 3 0,0-1 0 0,-3 3 0 16,-7-9 0-16,-1 2-1 0,1-1-2 0,5 5 2 16,-5-2-1-16,-3-2-1 0,7 3 3 0,-6 0-2 15,0 1 3-15,-1 0 0 0,8 0 1 0,0 1-3 0,4 3 3 16,-2 2-5-16,3-3 4 0,0 1 1 0,0 1-4 15,2-1 2-15,-5 0 2 0,5 0-2 0,-6 0 0 16,3-1 0-16,-1 3-1 0,-2-3 1 0,2 1 1 16,-12-5-3-16,-2 6 2 0,3-3-4 15,-1 0-1-15,0 0 2 0,2-1-3 0,0 1-1 0,-3 0-2 16,-1-1-3-16,-3-1-4 0,1 2 3 0,-3 0 1 16,3 2-3-16,0-3 1 0,0 0 0 0,3 2 1 15,-5 0-1-15,1 1 0 0,-2 0-2 0,2 1 2 16,1 2 2-16,-6-2-1 0,-3 2 0 0,1 1-4 0,-2 3-4 15,-20-2-6-15,-1 3-13 0,1 0-4 0,2 0-15 16,9 4-15-16,-11 0-20 0,15 1-11 0,8 0-18 16,-22 2-25-16,15 0-30 0,8 2-45 0,-1 4-51 15,1-3-251-15,2 4-630 0,-21 6 171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5:19:50.408"/>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FFFF00"/>
    </inkml:brush>
  </inkml:definitions>
  <inkml:trace contextRef="#ctx0" brushRef="#br0">21652 8915 513 0,'0'0'300'0,"0"0"-33"0,0 0-16 16,-11 0-25-16,11 0-10 0,0 0-18 0,0 0-17 16,0 0-10-16,-9-3-12 0,9 3-7 0,0 0 0 15,0 0-13-15,0 0-8 0,0 0-2 0,0 0 0 0,0 0-9 16,-12 0-11-16,12 0-3 0,0 0-5 0,0 0 1 16,0 0-10-16,0 0-3 0,0 0-2 0,0 0-5 15,0 0-7-15,35 3-3 0,2 0-4 0,2-2-6 16,0 0-8-16,4-3-6 0,0 2 0 0,18 0-8 15,-12-5-4-15,-7 2-7 0,-4-1-3 0,-3 1-7 16,2 1-14-16,-4-1-32 0,-10-1-20 0,-3 0-36 16,-4 4-35-16,-3-1-35 0,1 1-45 0,-4-3-55 15,-3 1-281-15,0-1-642 0,-7 3 175 0</inkml:trace>
  <inkml:trace contextRef="#ctx0" brushRef="#br0" timeOffset="12448.8672">12051 7102 230 0,'0'0'306'0,"7"-6"-35"16,-7 6-13-16,5-6-15 0,-5 6-13 0,5-4-15 16,-5 4-11-16,6-7-10 0,-6 7-3 0,0 0-9 0,8-9-6 15,-8 9-3-15,0 0-10 0,4-9-6 0,-4 9-7 16,0-7-3-16,0 7-10 0,0 0-15 16,0 0-11-16,-1-9-8 0,1 9-10 0,0 0-8 0,-7-9-13 15,7 9-9-15,-10-5-4 0,0 5-7 0,2-3-3 16,8 3-6-16,-26 5 1 0,9 0-6 0,0-1-7 15,1 4 2-15,0 1-10 0,-7 10 8 0,5-4-3 16,-3 5 0-16,3 1 4 0,7-1-7 16,2-1 5-16,0 7-4 0,2 0-3 0,5 2 0 0,3-2-5 15,2 2-2-15,2-1 2 0,5-1-5 0,2 0 5 0,3-2-4 16,5 1-7-16,0-4 5 0,3-2-5 0,0 1 1 16,1-4-2-16,1-3-2 0,-3-1 2 0,-5-4-2 15,-2-2-1-15,1 0-2 0,0-1 0 0,-5-1 4 16,-3-2-3-16,2-1-2 0,-10-1-1 0,17-1 1 0,-17 1-1 15,15-4 1-15,-10-1-3 0,2-1-4 16,-3-1-3-16,-1-2 0 0,1-6-3 0,-1 4 1 0,-3-4 0 16,-1-1 2-16,0 2 0 0,-1 1 1 0,-1-1 3 15,-1 5 1-15,-1 0 0 0,-1 1-3 16,6 8 6-16,-11-12-8 0,3 7 2 0,1 2 0 0,-1 0 0 16,-1 3 0-16,9 0 4 0,-18 0-2 0,18 0-7 15,-19 4-14-15,11 1-15 0,0-3-34 0,3 4-29 16,-2-1-40-16,7-5-45 0,-7 13-40 0,6-5-54 15,1-8-232-15,0 0-617 0,6 17 169 0</inkml:trace>
  <inkml:trace contextRef="#ctx0" brushRef="#br0" timeOffset="13103.8678">12424 7456 550 0,'0'0'309'15,"0"0"-34"-15,0 0-29 0,8 5-19 16,-8-5-22-16,0 0-16 0,0 0-17 0,0 0-17 15,0 0-10-15,0 0-18 0,0 0-11 0,0 0-9 0,0 0-12 16,0 0-8-16,8 0-11 0,-8 0-2 16,0 0-9-16,0 0 0 0,0 0-9 0,0 0-2 0,0 0 0 15,7-7-6-15,-7 7 7 0,0 0 3 0,0 0-3 16,3-10 4-16,-3 10-4 0,0 0-6 0,4-15 7 16,-4 15-10-16,0-11 0 0,0 11-2 0,1-12 5 15,-1 12 0-15,0 0-4 0,0-13-13 0,0 13 9 0,0 0 0 16,0 0-11-16,0-11 4 0,0 11-5 15,0 0-1-15,0-8 1 0,0 8-6 0,0 0-7 16,0 0 0-16,0 0-2 0,0 0-5 0,0 0 6 0,0 0-3 16,0 0-1-16,0 0 0 0,0 0-3 0,14 26-1 15,-9-12 1-15,1-1-2 0,-2 1 2 0,1-1-3 16,-1 3-3-16,-1-1 0 0,1 1-1 0,-2-2 4 16,1-1-2-16,0-1 2 0,-1-2-2 0,-1 5-4 15,-1-3 6-15,0-2-2 0,0-10 0 0,0 16-1 16,0-16-1-16,-4 14 5 0,2-7-10 0,2-7 4 0,-7 13 4 15,3-8-1-15,-3 0 2 0,7-5-6 0,-12 10 0 16,7-7 8-16,5-3-3 0,-13 9 3 0,7-7-1 16,6-2-1-16,-9 7 4 0,9-7-2 0,-6 4 7 15,6-4-3-15,0 0 0 0,-10 4 2 0,10-4-2 16,0 0 1-16,0 0-1 0,-5 7 3 0,5-7-2 16,0 0-1-16,0 0 0 0,15 11 0 0,-15-11-4 0,16 6 3 15,3-1-5-15,0-2 2 0,1 2 0 16,0-1-6-16,-2-2-3 0,-2 4-4 0,0-4-1 0,2 1-11 15,-6-1-16-15,0 1-24 0,-5-2-30 0,1 2-31 16,-8-3-49-16,12 5-50 0,-7-2-44 0,-5-3-270 16,0 0-637-16,6 8 172 0</inkml:trace>
  <inkml:trace contextRef="#ctx0" brushRef="#br0" timeOffset="16209.2927">12528 9005 305 0,'0'0'148'0,"0"0"-25"0,0 0-12 0,-5-8-8 0,5 8-9 16,0 0-12-16,0 0-2 0,0 0-3 15,0 0-3-15,0 0-9 0,0 0 3 0,0 0-5 16,-4-9-3-16,4 9-8 0,0 0 3 0,0 0-2 0,0 0-1 16,0 0-4-16,0 0-2 0,0 0-2 0,0 0 2 15,0 0-4-15,-3-4-2 0,3 4-2 0,0 0 2 16,0 0-4-16,0 0-2 0,0 0-6 0,0 0 4 16,0 0-8-16,0 0-2 0,0 0 0 0,0 0-2 15,0 0-4-15,0 0 5 0,0 0 2 0,0 0-1 0,0 0 6 16,0 0-2-16,0 0 4 0,-1-10-1 0,1 10-5 15,0 0 3-15,0 0 1 0,0 0-4 0,0 0 0 16,0 0 1-16,0 0-2 0,0 0-1 0,0 0 4 16,0 0 0-16,0 0-3 0,0 0-2 0,0 0-2 15,0 0-1-15,0 0 0 0,0 0-2 0,0 0-1 16,0 0-6-16,0 0 5 0,0 0-3 0,0 0 1 0,0 0-1 16,0 0 0-16,0 0 0 0,0 0 2 15,0 0-2-15,0 0-3 0,0 0 0 0,0 0-4 0,0 0 2 16,0 0 3-16,0 0-9 0,0 0 7 0,23 10 4 15,-23-10-1-15,6 9-2 0,-3-5 2 0,-3-4-3 16,7 8 2-16,-3-3-2 0,-2 0 1 0,2 2-2 16,1-1 0-16,0 0 2 0,-1-1 1 0,1 2-2 15,0-2 0-15,0 1-1 0,0 1-6 0,2-1 9 16,0 1 2-16,-1-2 2 0,1 0-2 0,0 1 2 16,6 2 2-16,0 2-5 0,-3-3 4 0,5 1 0 15,-4-3-2-15,0 0 4 0,-3-1-2 0,0-1 2 0,-1 1 2 16,3-3-3-16,-2 3 0 0,0-1-4 0,0-1-2 15,1 1 7-15,-2-1 0 0,1 0-2 0,0 0-1 16,0-1-1-16,0-1-3 0,0 0-1 0,1 0 1 16,0 0-2-16,-1-1-4 0,-1-1 3 0,3-2 4 15,5 2-6-15,-1-3 2 0,-1 0-2 0,1 0 0 0,0-3-5 16,-3 1 0-16,2 1-3 0,-6 2 2 16,6-5 0-16,0 2-1 0,-4 2-2 0,-3 0 0 15,1-2-4-15,-1 2-4 0,-1-2-6 0,0 2-9 0,-1-2-14 16,0-1-14-16,-1 4-11 0,1-3-17 0,-4 7-21 15,4-15-23-15,-4 9-34 0,0 6-203 0,1-14-435 16,-1 14 122-16</inkml:trace>
  <inkml:trace contextRef="#ctx0" brushRef="#br0" timeOffset="23378.8118">12209 9111 286 0,'0'0'153'0,"0"0"-11"15,0 0-17-15,0 0-3 0,0 0-14 0,0 0 0 16,0 0-12-16,0 0-8 0,0 0-10 0,0 0-2 0,0 0-6 16,0 0-10-16,4-7 0 0,-4 7-12 0,0 0-2 15,0 0-4-15,0 0-4 0,0 0 5 0,0 0-4 16,0 0 2-16,0 0-5 0,0 0-1 0,0 0-1 15,0 0-3-15,0 0-1 0,0 0-1 0,0 0-2 16,0 0-2-16,-10 22-2 0,10-22-1 0,-4 5 6 16,0 1 3-16,2 0-3 0,-4-2 0 0,3 0 1 15,1 2-2-15,-2-1 0 0,0 2-4 0,0-2 1 0,-2 3-4 16,-2-1 0-16,1-2 0 0,0 2 0 0,1-2-5 16,-5 7 0-16,1-2-1 0,0-3-5 0,0 2 4 15,1-3 0-15,2 1-4 0,-7 0-2 0,6 3-1 16,-1-3-5-16,0-1 5 0,0-3 2 0,2 4-4 15,0-2 3-15,0 0-2 0,-2-2-3 0,1 2 3 16,2-2-2-16,-1 1 6 0,0-2 0 0,-2 1 3 16,1 0 0-16,-1 0 1 0,1 0 2 0,-1-3-1 0,0 3 0 15,-2-3-2-15,3 2 3 0,8-2-5 16,-18 2 0-16,10-2 2 0,-1 0-3 0,9 0 0 0,-17 0-1 16,8-2 1-16,9 2-3 0,-14-2 3 15,7 2-4-15,7 0 3 0,-12-3-3 0,7-1-4 0,5 4 1 16,-10-3 1-16,10 3-4 0,-10-5-1 0,6 0-3 15,4 5-2-15,-7-3-2 0,7 3-3 0,-5-5-4 16,5 5-4-16,-7-4-8 0,7 4-6 0,0 0-10 16,-8-9-15-16,8 9-20 0,0 0-16 0,-6-8-15 0,6 8-25 15,-3-5-38-15,3 5-95 0,0 0-319 0,-7-11 90 16</inkml:trace>
  <inkml:trace contextRef="#ctx0" brushRef="#br0" timeOffset="25175.0533">11769 9324 350 0,'0'0'151'0,"0"0"-14"15,0 0-17-15,0 0-5 0,0 0-11 0,0 0-9 16,0 0-10-16,0 0-4 0,0 0-5 0,0 0-7 0,0 0-1 15,0 0-7-15,0 0-2 0,0 0 5 0,0 0-3 16,0 0-5-16,0 0 1 0,0 0-1 0,0 0 0 16,0 0-3-16,0 0-3 0,0 0-5 0,0 0-3 15,0 0-2-15,0 0-2 0,-14-7 0 0,14 7-1 16,0 0-3-16,0 0 5 0,0 0-4 0,-7-3-1 16,7 3-1-16,0 0-4 0,0 0 0 0,0 0-3 0,-8-4-3 15,8 4-1-15,0 0 1 0,-5-6-2 0,5 6-2 16,-7-6-3-16,7 6-1 0,-6-5-2 15,6 5-1-15,-6-5 1 0,6 5-3 0,-6-7-2 0,6 7 0 16,-10-7 0-16,6 1 1 0,0 2 1 0,4 4-5 16,-9-10 1-16,5 6-3 0,-1-2 5 0,5 6-3 15,-10-6 1-15,7 3-2 0,-3-1-1 0,6 4 0 16,-7-8-1-16,1 3-2 0,1 2-7 0,5 3-9 16,-7-7-11-16,7 7-14 0,-6-5-21 0,6 5-21 15,-7-5-32-15,7 5-29 0,-5-6-164 0,5 6-366 0,-7-11 104 16</inkml:trace>
  <inkml:trace contextRef="#ctx0" brushRef="#br0" timeOffset="27443.3752">11595 8104 376 0,'0'0'269'0,"0"0"-32"0,0 0-21 0,0 0-18 0,0 7-14 16,0-7-10-16,0 0-6 0,0 0-12 16,0 0-11-16,0 0-5 0,0 0-5 0,0 0-21 0,0 0-1 15,3 7-7-15,-3-7-12 0,0 0 1 0,0 0-10 16,0 0-11-16,0 0-6 0,0 0-5 0,0 0-4 15,0 0-9-15,0 0-1 0,0 0-7 0,0 0-5 16,0 0-11-16,15-14-4 0,-10 8-10 0,0-2-3 16,0 0-3-16,4-5-4 0,0 2-4 0,0-2 5 15,0 0-4-15,-2 3-1 0,1-2 4 0,-2 0 1 16,1 0-5-16,-3 5 5 0,0 0-3 0,1-1 0 0,-1 2-1 16,-1-1-7-16,1 1 12 0,-1-1-4 0,1 1 0 15,0 1 4-15,-4 5 1 0,7-13-4 0,-4 7 2 16,-3 6-1-16,8-9 4 0,-6 5 2 0,-2 4-3 15,6-9 4-15,-6 9-1 0,3-4-4 0,-3 4 2 16,0 0 2-16,8-6-1 0,-8 6-4 0,7-1 4 16,-7 1 3-16,0 0-4 0,12 2 8 0,-5 0-6 15,1 1-1-15,-1-2-2 0,0 5 7 0,0-3-8 0,1 2 0 16,5 2 1-16,-2 0 4 0,0-3-3 16,3 4-3-16,-3-3 2 0,3 2 0 0,-2 0 0 0,0-4-4 15,-1 1 2-15,-3 0 5 0,2 0-6 0,-3-1 1 16,-1 0-1-16,-6-3 0 0,15 4 1 0,-8-1 0 15,-7-3 0-15,12 4-2 0,-8-1 0 0,-4-3 2 16,14 1-3-16,-14-1 1 0,12 1-2 0,-12-1 4 0,16-2-6 16,-16 2 6-16,17 0-3 0,-9-3 3 15,-8 3-1-15,16-4-2 0,-9 3 0 0,-7 1-1 16,18-5 2-16,-10 4 2 0,-8 1-1 0,13-3 0 0,-13 3-4 16,8-3 4-16,-8 3 2 0,0 0-1 0,11-5-4 15,-11 5 2-15,8-3-3 0,-8 3 1 0,0 0 2 16,8-6 1-16,-8 6-1 0,0 0-3 0,6-8-4 15,-6 8 5-15,0 0-5 0,4-7 0 0,-4 7-1 16,0 0 2-16,6-10-3 0,-6 10 7 0,4-7-3 16,-4 7 4-16,0 0-7 0,2-14 0 0,-2 14 1 15,0 0 3-15,0-12 1 0,0 12-1 0,0 0 2 16,0-9-1-16,0 9 1 0,0 0-1 0,0 0 3 16,1-11-3-16,-1 11-2 0,0 0 6 0,0 0-3 0,0 0 4 15,0-12-4-15,0 12 1 0,0 0 4 0,0 0-2 16,0 0-1-16,0 0-2 0,3-10-1 0,-3 10-2 15,0 0 5-15,0 0 2 0,0 0-3 0,0 0 0 16,0 0-3-16,0 0 7 0,0 0-2 0,0 0-1 16,0 0-2-16,0 0-5 0,0 0 6 0,0 0 3 0,0 0-4 15,1-11-1-15,-1 11 4 0,0 0-4 0,0 0-1 16,0 0 3-16,0 0-4 0,0 0 1 0,0 0 1 16,0 0-6-16,0 0 10 0,0 0-1 0,0 0-3 15,0 0-1-15,0 0 0 0,0 0 2 0,0 0 1 16,0 0 1-16,0 0-4 0,0 0 5 0,0 0-4 15,0 0 0-15,0 0 3 0,0 0-5 0,0 0 2 16,0 0 3-16,0 0 2 0,0 0-3 0,0 0 0 16,0 0 2-16,0 0-2 0,0 0-3 0,0 0 5 0,15 21-4 15,-15-21 5-15,2 7-3 0,-2-7 0 0,0 0 0 16,8 12-2-16,-8-12 4 0,4 7-2 0,-4-7-5 16,3 8 5-16,-3-8-1 0,4 8 3 15,-4-8-1-15,3 8 2 0,-3-8 0 0,0 0-3 0,10 10 4 16,-10-10-5-16,6 6 1 0,-6-6 7 0,5 6-4 15,-5-6-4-15,0 0 2 0,8 8 0 0,-8-8-1 0,7 5 0 16,-7-5 1-16,10 5-3 0,-10-5 4 16,8 2 1-16,-4 1 0 0,-4-3-2 0,9 1 2 0,-9-1-6 15,10 1 7-15,-10-1-4 0,9 1-1 0,-9-1-2 16,10 1 4-16,-10-1-1 0,10 1 2 0,-10-1-4 16,9 1 5-16,-9-1-6 0,0 0 3 0,10-1 2 15,-10 1-4-15,0 0 5 0,9 0-3 0,-9 0 0 16,0 0-1-16,11 0-2 0,-11 0 7 0,0 0-5 0,10-2 1 15,-10 2-4-15,9-1 6 0,-9 1-3 16,0 0 0-16,13-1 1 0,-13 1 0 0,7-1-3 16,-7 1 5-16,8-1-5 0,-8 1 4 0,0 0-1 0,9-2 1 15,-9 2-3-15,0 0 3 0,0 0-4 0,12 0 9 16,-12 0-7-16,0 0-1 0,10-2 2 0,-10 2-5 16,0 0 0-16,10 0 6 0,-10 0 0 0,0 0-3 15,0 0-1-15,10 2 6 0,-10-2-2 0,0 0 2 16,9 0-4-16,-9 0 4 0,0 0-2 0,10 0-4 15,-10 0 2-15,0 0 1 0,8 2-2 0,-8-2-2 0,0 0 1 16,0 0 1-16,0 0 4 0,10 1-5 16,-10-1 5-16,0 0-5 0,0 0 5 0,10 1 1 0,-10-1-1 15,0 0-2-15,0 0-5 0,9 3 9 0,-9-3-4 16,0 0 1-16,7 2-1 0,-7-2 2 0,6 2-3 16,-6-2 3-16,0 0 0 0,12 1-1 0,-12-1-5 15,7 1 5-15,-7-1-1 0,7 4 3 0,-7-4-7 16,10 3 5-16,-10-3 1 0,8 2-2 0,-8-2-3 0,8 3 1 15,-8-3-3-15,8 4 5 0,-8-4 4 16,10 5-5-16,-10-5 0 0,7 4-1 0,-1 2 1 0,0-2 0 16,0 2 3-16,2-2 3 0,-2 3-5 0,1-2 0 15,-1 2-2-15,1 0 2 0,3 6-1 0,0-4 1 16,2 4 1-16,-3-3-4 0,-1 1 6 0,0-3-3 16,0 0-3-16,2 2 3 0,-3 1-6 0,1-5-9 15,-1-1-17-15,0 3-21 0,-1-4-30 0,-1 2-33 16,-5-6-37-16,13 8-41 0,-9-4-214 0,-4-4-490 15,10 7 136-15</inkml:trace>
  <inkml:trace contextRef="#ctx0" brushRef="#br0" timeOffset="29341.7465">15018 7014 441 0,'5'-5'242'0,"3"-2"-28"0,-4 0-15 16,1 1-14-16,-2 1-5 0,3 0-10 0,-6 5-3 0,5-9-6 15,-1 4-8-15,-4 5-14 0,3-7 3 16,-3 7-9-16,4-8-2 0,-4 8-8 0,2-7-2 16,-2 7-3-16,0 0-3 0,0 0-5 0,0 0-2 0,-2-15-11 15,2 15-7-15,0 0-13 0,0 0-4 0,0 0 0 16,-5-9-13-16,5 9-5 0,0 0-3 0,-15-5-3 15,15 5-9-15,-18 3 6 0,-1 1-7 0,4-1-1 16,-3 4-3-16,2 2-7 0,-2 1 2 0,-7 5 3 16,6 4-3-16,0-3-4 0,4-1-4 0,5-2 6 15,-1 4-4-15,0 8-1 0,2-4-4 0,4-2-4 16,2-1 2-16,0 0 4 0,3 10-6 0,2-7 2 0,1-2-3 16,3-2 1-16,0-1-5 0,6-1 6 0,1-1-3 15,-1-1 1-15,1 0-6 0,2-2 0 0,-1-1-3 16,3-2-1-16,-2-1-2 0,-1 0 5 0,1-1-4 15,1-1 3-15,-3-1-5 0,-2-3 4 0,1 0-4 16,-12-1 1-16,18-2-7 0,-9 2 5 0,0-4-3 0,-9 4-1 16,13-11-4-16,-6 5 1 0,0-1-4 15,-3-1-2-15,1 0-6 0,-1-5 3 0,-2 1-2 16,0 2 5-16,-2 0 5 0,0 10-4 0,-2-18 3 0,-2 12-5 16,4 6 3-16,-9-11 2 0,1 5-4 0,8 6 1 15,-15-8 3-15,5 7-1 0,10 1 2 0,-17-1-2 16,17 1-2-16,-27 4-21 0,12-1-18 0,1 1-33 15,3 0-35-15,1 1-40 0,-3 3-45 0,3 0-47 16,3-4-226-16,-3 1-573 0,10-5 157 0</inkml:trace>
  <inkml:trace contextRef="#ctx0" brushRef="#br0" timeOffset="29752.7309">15188 7213 327 0,'4'-3'332'0,"-4"3"-44"16,0 0-27-16,0 0-30 0,0 0-18 15,0 0-26-15,10-4-20 0,-10 4-17 0,0 0-16 0,9-3-14 16,-9 3-16-16,7-2-9 0,2 0-9 0,-2 0-11 15,-7 2-4-15,13-2-14 0,-13 2-5 0,11 0-2 16,-11 0-4-16,11 1-5 0,-11-1-3 0,7 3-2 16,-7-3-5-16,10 4-6 0,-4 0 0 0,-2 0 2 0,1 2-4 15,1-2-1-15,-1 3-3 0,0 0-5 16,-1-1 1-16,-3 1 0 0,0 1-1 0,0 1 2 0,-1-9 0 16,-1 21-7-16,-3-4 7 0,2-2-3 0,-6-2 1 15,6 1-1-15,-2 1-3 0,0-4-1 0,1 0-2 16,1-3-3-16,-2 0 3 0,4-8 1 0,-2 14 0 15,2-14 2-15,0 12-9 0,0-12 9 0,2 12-4 16,-2-12-2-16,7 10-2 0,-1-4 1 0,1-2-15 0,0-2-17 16,-7-2-27-16,13 3-32 0,-13-3-33 15,13 4-41-15,-5-4-63 0,-8 0-165 0,0 0-466 0,13 0 129 16</inkml:trace>
  <inkml:trace contextRef="#ctx0" brushRef="#br0" timeOffset="32220.2664">14433 8313 209 0,'0'0'324'0,"0"0"-58"0,0 0-34 0,0 0-24 15,0 0-17-15,0 0-29 0,0 0-9 0,0 0-21 16,0 0-15-16,0 0-14 0,0 0-15 0,0 0-5 0,0 0-8 16,0 0-8-16,0 0-8 0,14-22-2 0,-11 14-9 15,3-5-7-15,-2 3-4 0,0-5-2 0,2-2-5 16,3-8-4-16,-3 3-2 0,-2 2-3 0,4 4-5 16,-1-9-8-16,-1 5-2 0,-2-1 1 0,3 6 0 15,-2 0-2-15,-3-2-2 0,1 2 3 0,1 4-2 16,-2-1 0-16,0 4 2 0,-2 8 2 0,3-14-6 0,-1 9 4 15,-2 5-1-15,2-11-2 0,-2 11 4 16,4-11-2-16,-4 11 0 0,0 0 4 0,0-10 1 0,0 10 0 16,0 0 5-16,0 0 1 0,2-11 0 0,-2 11-1 15,0 0 1-15,0 0 0 0,5-9-2 0,-5 9 0 16,0 0-2-16,0 0 3 0,0 0-10 0,0 0 7 16,5-8-2-16,-5 8 1 0,0 0-1 15,0 0-6-15,0 0 7 0,0 0-6 0,0 0 4 0,0 0 0 16,0 0-4-16,17 6-1 0,-17-6 2 0,0 0-1 15,12 6 0-15,-12-6-4 0,13 8 1 0,-11-4 4 0,-2-4-1 16,14 7-1-16,-7 0-2 0,-1-3 5 0,3 0-7 16,-2 0 5-16,2 1-7 0,4 3 3 15,3-4 1-15,-2 1 0 0,-1-2 2 0,3 1 1 0,0 1-3 16,-7-3-2-16,1-1 3 0,0 1-5 0,-10-2 0 16,18 3 3-16,-9-2 1 0,-9-1 0 0,14 0-3 15,-14 0 3-15,12 0-4 0,-12 0 4 0,0 0-2 0,17 0 2 16,-17 0-1-16,10 0 0 0,-10 0 0 15,14-4 0-15,-14 4-4 0,12-4-2 0,-12 4-4 16,11-6 1-16,-11 6-4 0,7-3 4 0,-7 3-3 0,7-2 5 16,-7 2-3-16,0 0 6 0,12-4-4 15,-12 4 4-15,8-6-1 0,-8 6 0 0,0 0-4 0,7-5 5 16,-7 5 2-16,0 0-1 0,0 0-2 0,10-6 5 16,-10 6-2-16,5-4 2 0,-5 4-1 0,0 0-7 15,10-8 6-15,-10 8 4 0,6-5-5 0,-6 5 0 16,0 0 1-16,8-8 1 0,-8 8 0 0,10-7-2 0,-10 7 0 15,4-7 2-15,-4 7 0 0,5-7 1 0,-5 7-1 16,0 0 1-16,4-8 0 0,-4 8-1 0,0 0-1 16,0 0 2-16,5-7 2 0,-5 7 3 0,0 0-2 15,6-6 3-15,-6 6-1 0,0 0 1 0,0 0 2 16,0 0-2-16,0 0 1 0,6-8-3 0,-6 8 4 16,0 0-3-16,0 0 4 0,0 0-3 0,0 0 1 15,6-7-1-15,-6 7-1 0,0 0 2 0,0 0 1 16,0 0-1-16,0 0-1 0,0 0 1 0,0 0 0 0,4-8 2 15,-4 8-6-15,0 0-6 0,0 0 5 0,0 0 0 16,0 0 0-16,0 0 4 0,0 0-3 0,5-5 3 16,-5 5-3-16,0 0 1 0,0 0-3 0,0 0-1 15,0 0 2-15,0 0 1 0,0 0 1 0,0 0-4 16,0 0 0-16,0 0 2 0,0 0-4 0,0 0-4 16,0 0 7-16,0 0 1 0,0 0-2 0,0 0 1 15,6-8-2-15,-6 8-1 0,0 0 0 0,0 0 3 16,0 0 0-16,0 0 2 0,0 0-10 0,0 0 9 0,0 0-3 15,0 0 2-15,0 0-1 0,0 0 3 0,0 0-2 16,0 0 0-16,0 0-3 0,0 0 0 0,0 0 0 16,0 0 0-16,0 0 1 0,0 0 2 0,0 0-3 15,0 0 4-15,0 0-4 0,0 0 2 0,0 0-3 16,0 0-1-16,0 0 5 0,0 0 0 0,0 0-1 16,0 0-1-16,0 0-1 0,0 0-6 0,0 0 8 0,0 0-2 15,0 0 0-15,0 0 0 0,0 0-5 0,0 0 5 16,0 0 1-16,0 0-2 0,0 0 2 15,0 0-1-15,0 0-1 0,0 0 0 0,10 15 2 0,-10-15-1 16,0 0 0-16,0 0 0 0,0 0 2 0,2 10-3 16,-2-10 1-16,0 0 0 0,0 0 2 0,4 11 0 15,-4-11 0-15,0 0 1 0,0 9-2 0,0-9 0 16,0 0-1-16,2 11 3 0,-2-11-3 0,0 0-1 0,3 9 2 16,-3-9 2-16,0 0-4 0,2 9 2 15,-2-9 0-15,0 0 2 0,4 11 0 0,-4-11-3 0,0 0 0 16,0 0 1-16,0 9 1 0,0-9-1 0,0 0-1 15,5 7 1-15,-5-7 0 0,0 0 0 0,0 0-7 16,0 0 5-16,4 11 1 0,-4-11 1 0,0 0 2 16,0 0-3-16,0 0-1 0,6 8 3 0,-6-8-7 15,0 0 6-15,0 0-4 0,0 0 5 0,6 4-5 16,-6-4 0-16,0 0-4 0,0 0-1 0,0 0 0 16,8 5 1-16,-8-5-3 0,0 0-3 0,7 0 0 0,-7 0-3 15,0 0 2-15,10 4-2 0,-10-4 0 0,0 0-4 16,11 0 0-16,-11 0 0 0,9 2-1 0,-9-2 3 15,9 0 3-15,-9 0 0 0,13 1-1 0,-13-1 3 16,13 1 3-16,-13-1-1 0,10 0 2 0,-10 0 1 16,13 0 1-16,-7 0 0 0,-6 0 1 0,14 0-1 15,-5 0 3-15,-9 0 0 0,14 2 0 0,-7-2-2 0,-7 0-7 16,17-2 5-16,-7 4-3 0,-2-4 3 0,-8 2-5 16,19 0 2-16,-11-2-4 0,1 2 0 15,0-1 1-15,9 0-4 0,-2 1-7 0,-2-4 6 0,4 4-5 16,-3-1 0-16,-1 1 8 0,-1-2-1 15,-13 2 3-15,19-1 0 0,-11 1 2 0,-8 0 0 0,19-2 1 16,-19 2 1-16,13-1 1 0,-13 1 0 0,13 0 0 16,-13 0 2-16,12 1 2 0,-12-1-1 0,0 0 0 15,15 1 2-15,-15-1 1 0,14 0-5 0,-14 0-5 16,13 1 6-16,-13-1-3 0,16 0 3 0,-16 0-6 0,13 0 8 16,-13 0-2-16,14 0 4 0,-14 0-3 0,13 0-2 15,-13 0 3-15,11 0 5 0,-11 0-1 0,0 0 2 16,16-1-3-16,-16 1 5 0,11-1-2 0,-11 1 1 15,10-3 0-15,-10 3-5 0,0 0 4 0,15 0 0 16,-15 0-2-16,9-3-2 0,-9 3 3 0,0 0-7 16,16 0 5-16,-16 0-7 0,9-2 0 0,-9 2 0 15,14-2-2-15,-14 2 1 0,13-1 2 0,-13 1-2 0,14-3 4 16,-14 3-2-16,11-1 4 0,-11 1 2 16,0 0 0-16,13 0-2 0,-13 0 2 0,0 0-2 0,0 0 5 15,12-1-4-15,-12 1 4 0,0 0 2 0,0 0-2 16,0 0 0-16,12-1-1 0,-12 1 4 15,0 0-2-15,0 0 0 0,0 0 2 0,12-1-7 0,-12 1 2 16,0 0 4-16,0 0-2 0,0 0 3 0,0 0 0 16,0 0 0-16,0 0 3 0,11-1-2 15,-11 1 3-15,0 0-3 0,0 0-1 0,0 0 6 0,0 0 1 16,0 0-4-16,0 0 3 0,0 0 0 0,0 0 2 0,13 0 0 16,-13 0 1-16,0 0 2 0,0 0 0 0,0 0-4 15,0 0 4-15,0 0 2 0,0 0-1 0,12-3 1 16,-12 3-2-16,0 0-1 0,0 0-3 0,0 0 2 15,0 0 2-15,13-2-8 0,-13 2-1 0,0 0 4 16,0 0-4-16,0 0-1 0,0 0-1 0,0 0 3 16,12 0 2-16,-12 0-4 0,0 0 1 15,0 0 2-15,0 0-1 0,11 4 0 0,-11-4-3 0,7 3 0 0,-7-3 1 16,11 7-1-16,-11-7 1 0,11 2-2 0,-11-2 1 16,7 5-2-16,1-3-2 0,-8-2 4 0,12 4-1 15,-12-4 1-15,7 6 0 0,-7-6 0 0,9 3-4 16,-9-3-1-16,9 4 0 0,-9-4-6 0,0 0-2 15,7 10-9-15,-7-10-21 0,4 8-17 0,-4-8-33 16,4 8-28-16,-4-8-190 0,0 0-366 0,7 13 104 16</inkml:trace>
  <inkml:trace contextRef="#ctx0" brushRef="#br0" timeOffset="36025.6108">15227 9010 521 0,'0'0'288'0,"0"0"-29"0,0 0-20 16,0 0-26-16,0 0-18 0,0 0-16 0,0 0-20 15,0 0-21-15,0 0-10 0,0 0-17 0,0 0-6 16,0 0-16-16,0 0-9 0,0 0-8 0,0 0-3 15,0 0-11-15,0 0-6 0,0 0-4 0,0 0-6 16,0 0-5-16,0 0-2 0,0 0-5 0,0 0-2 16,0 0-5-16,0 0-3 0,0 0-5 0,0 0-7 15,0 0-13-15,0 0-15 0,0 0-13 0,0 0-18 0,0 0-27 16,0 0-26-16,0 0-30 0,0 0-37 0,0 0-185 16,0 0-424-16,0 0 117 0</inkml:trace>
  <inkml:trace contextRef="#ctx0" brushRef="#br0" timeOffset="38870.6536">18640 8085 251 0,'0'0'245'0,"0"0"-30"0,0 0-11 0,0 0-16 16,0 8-11-16,0-8-6 0,0 0-11 0,0 0-5 16,0 0-9-16,0 0-12 0,0 0-5 0,0 0-6 15,0 0-9-15,2 8-2 0,-2-8-13 0,0 0-5 0,0 0-6 16,0 0-2-16,0 0-5 0,0 0-4 0,0 0-11 15,0 0-7-15,0 0-8 0,0 0-7 16,0 0-6-16,0 0-7 0,0 0-1 0,0 0-7 0,0 0-3 16,20-13-7-16,-16 7-8 0,1-1-3 15,0 0-5-15,0 0-1 0,0 0-4 0,0 0 0 0,2-8-5 16,0 3 0-16,-2-2-1 0,2 0 1 0,1 1 1 16,-1-3 0-16,-1 3 0 0,0 3 1 15,-2-2 6-15,1 3-1 0,-2 1 0 0,0 1 1 0,1 0 0 16,0 0 2-16,0-1-2 0,-1 3 3 0,3-2 2 0,0 0-3 15,-1 1 1-15,-1-1 2 0,1 1-4 16,-2 1 5-16,3-2-2 0,-2 0 2 0,-4 7-4 0,6-8 2 16,-4 2 2-16,-2 6-1 0,7-8 2 0,-5 4 3 15,-2 4-1-15,7-9 5 0,-7 9-6 0,4-4 4 16,-4 4-3-16,5-4 4 0,-5 4-2 0,0 0-3 16,0 0 0-16,4-5 2 0,-4 5-2 0,0 0-1 15,0 0 1-15,0 0 1 0,0 0-3 0,0 0 0 16,0 0 2-16,11 1 3 0,-11-1-8 0,0 0 7 0,0 0-3 15,14 5 2-15,-14-5-1 0,7 3-1 0,-7-3-1 16,8 4 5-16,-8-4-6 0,12 5 2 0,-8 0 1 16,1-2-4-16,0 1 2 0,2 0 2 0,0-1-1 15,1 2-1-15,-1 0-1 0,1-1 1 0,6 4-2 16,-3-2 2-16,-3 0 1 0,3-1-2 0,4-1 0 16,-2 0-3-16,-2 0 1 0,-1 1-2 0,-1-3 3 0,0 0 2 15,-1 0-5-15,1-1-1 0,0 0 1 16,-1 0 1-16,-1 2-1 0,2 0 1 0,-9-3 3 0,13 0-1 15,-7 0-4-15,-6 0 3 0,15 4-4 16,-10-4 5-16,-5 0-1 0,10 1-2 0,-6 0 1 0,2 0-4 16,-6-1 0-16,9 0-4 0,-9 0 0 0,9 1-6 15,-5 0-1-15,-4-1-1 0,9-1-2 0,-9 1-1 16,9 1-1-16,-9-1 7 0,8-1-3 0,-8 1 1 16,8-2 2-16,-3 1 2 0,-5 1-2 0,0 0-1 0,13-7 1 15,-9 6 2-15,-4 1 0 0,8-5-2 0,-8 5 0 16,8-5-3-16,-3 1 1 0,0-1-1 0,-1 0-3 15,-4 5-8-15,8-9 1 0,-3 4-5 0,1 0 1 16,-2-2 4-16,1 2 0 0,-5 5-1 0,8-10 6 16,-3 4 1-16,-1 2 4 0,0-3 2 0,0 2 7 15,-4 5-1-15,5-5 9 0,-5 5-3 0,4-7 3 16,-4 7-1-16,4-2 1 0,-4 2 4 0,0 0-2 0,4-8 1 16,-4 8 1-16,0 0 2 0,5-6 1 15,-5 6-2-15,0 0-2 0,0 0 1 0,0 0-1 0,0 0-1 16,5-4 2-16,-5 4-2 0,0 0 1 0,0 0 1 15,0 0-2-15,0 0 2 0,0 0 1 0,0 0-3 16,0 0 0-16,0 0 0 0,0 0 4 0,14 10-2 16,-14-10-2-16,3 5 1 0,-3-5 1 0,2 7 3 15,-2-7-7-15,4 8 2 0,-4-8-1 0,2 9-1 16,-2-9 4-16,4 9-3 0,-2-3 2 0,0 1-3 0,-2-7 2 16,4 9 3-16,-1-3-3 0,-3-6 0 15,5 10 0-15,-2-3 0 0,2 0 0 0,-1 0 0 0,-4-7 2 16,6 9-2-16,-3-3-2 0,2-1-1 0,-1 2 3 15,4-4-2-15,-4 2-4 0,2 1-1 0,1-3-1 16,1-1-7-16,1 1-2 0,0 1-6 0,1-2-1 16,-1 1-4-16,7 0 0 0,-2-2-2 0,-3 1 9 15,5-1-2-15,-3-1 0 0,-1 1-5 0,8-1 3 0,1-1-2 16,-4 0-1-16,1 1 1 0,0-1 4 0,3 0-7 16,-2-3 1-16,11 1-6 0,-6 0 5 15,-3-1-4-15,9 0-4 0,-7-2-13 0,-3 0 3 0,-3 1 5 16,1 1-7-16,0 1 3 0,0-2 12 0,2-1 8 15,-8 4 7-15,5-1-4 0,-1-1 15 0,-1 2 7 16,-4-3 4-16,-2 3-3 0,-9 2 8 0,18-1 8 16,-12-1 0-16,-6 2-4 0,16-2-1 0,-16 2 0 15,11-3 11-15,-11 3-9 0,0 0 0 0,15 0-3 0,-15 0 4 16,0 0-3-16,17 3 0 0,-17-3 3 0,11 2-4 16,-11-2 3-16,11 5-3 0,-11-5 0 0,8 7-1 15,-8-7 2-15,5 5-1 0,-5-5 3 0,9 10 4 16,-4-4-2-16,0 0 5 0,-5-6-5 0,9 14 5 15,-5-7-8-15,3 7 9 0,-1-4-8 0,1-2 3 16,-3 2-5-16,2-3 4 0,0 0-3 0,0 1-6 16,-1-1-18-16,0-2-11 0,-1 1-39 0,2 1-51 0,0-1-129 15,-6-6-288-15,12 7 82 0</inkml:trace>
  <inkml:trace contextRef="#ctx0" brushRef="#br0" timeOffset="39607.3202">18896 6963 444 0,'-7'-6'246'0,"7"6"-27"0,-8-4-23 0,8 4-19 16,-8-1-15-16,8 1-9 0,-14-2-17 0,5 2-6 16,9 0-10-16,-17 6-11 0,8-2-9 0,-5 3-7 15,2 3-6-15,1 1-7 0,0 3-8 0,0 0-3 16,3 1-8-16,3-1-1 0,-1 4-1 0,2 0 2 15,0 0-6-15,3 0-3 0,4-1-4 0,0 1-10 0,8 8 1 16,-3-8-4-16,-2-1-3 0,5-3-5 0,-1-1-4 16,1-3 1-16,4 2-6 0,-4-2-4 15,4-3 1-15,-1 2-6 0,1-4-5 0,-3-2 1 0,0 0-6 16,-2-3-1-16,0 1 0 0,-2 1 0 0,-8-2-2 16,16-5 6-16,-9 4-10 0,-7 1 3 0,9-5-1 15,-5 1-1-15,-4 4 3 0,4-6 2 0,-4 6-2 16,1-11 2-16,-1 11-3 0,-2-10 5 0,2 10-5 15,-5-7-1-15,5 7-9 0,-6-9-13 0,0 4-27 0,6 5-26 16,-12-5-30-16,12 5-38 0,-13 0-41 0,13 0-157 16,0 0-415-16,-15 1 119 0</inkml:trace>
  <inkml:trace contextRef="#ctx0" brushRef="#br0" timeOffset="40359.1519">19201 7272 311 0,'0'0'229'0,"0"0"-35"16,0 0-14-16,0 0-14 0,0 0-12 0,0 0-10 0,0 0-9 0,0 0-7 15,0 0-10-15,0 0-10 0,-13 16-8 0,13-16-10 16,-3 8-1-16,0-2-9 0,-1-1-6 0,4-5-4 15,-3 9-9-15,3-9-3 0,-6 7-1 0,6-7-5 16,-1 6-8-16,1-6-5 0,-3 8-3 0,3-8-5 16,0 0 0-16,-4 6-2 0,4-6-4 0,0 0 1 15,0 0-4-15,0 0 1 0,0 0 4 0,-3 10-1 16,3-10-6-16,0 0-2 0,0 0-5 0,0 0-3 16,0 0-4-16,0 0-3 0,0 0-2 0,13-24 4 15,-10 18 0-15,-1-1-2 0,2-1 0 0,0 4 0 0,-4 4 2 16,5-8 3-16,-2 3-2 0,-3 5 9 0,5-6-4 15,-5 6 5-15,0 0-6 0,6-6 1 0,-6 6-2 16,0 0 2-16,0 0 3 0,9 0 0 0,-9 0-2 16,0 0 2-16,11 6-3 0,-6 0 5 0,2-1-3 0,-2-1 1 15,2 2-1-15,1-1 3 0,0 2-4 16,4 3-2-16,0-3 1 0,-2 0 0 0,0-2-3 0,-2 1-1 16,1-2 3-16,-1 0-2 0,-2-1-3 0,2-1 0 15,-8-2 0-15,14 3-2 0,-9-2 1 0,-5-1 2 16,0 0-4-16,14-2-3 0,-14 2-8 0,8-3 0 15,-8 3-10-15,10-7-12 0,-5 2-12 0,0-1-15 16,-2 1-19-16,-3 5-31 0,8-13-48 0,-5 8-41 16,-3 5-165-16,4-16-431 0,-4 16 120 0</inkml:trace>
  <inkml:trace contextRef="#ctx0" brushRef="#br0" timeOffset="56972.0856">12455 5552 286 0,'0'0'135'0,"0"0"-18"15,-11 2-17-15,11-2-8 0,-8 3-19 0,8-3-4 16,0 0-16-16,-12 3 1 0,12-3-17 0,0 0 2 16,-11 3 7-16,11-3-11 0,-8 3-1 0,8-3-5 15,0 0-1-15,-13 4-18 0,13-4-2 0,0 0 14 0,-11 4-3 16,11-4-5-16,0 0 9 0,-9 1-21 15,9-1 12-15,0 0-1 0,-11 3 1 0,11-3-13 0,0 0 11 16,0 0-5-16,0 0 6 0,-14 2-13 0,14-2 0 16,0 0 8-16,-9 3-12 0,9-3 5 0,0 0-3 15,0 0-3-15,0 0 12 0,-11 2-25 0,11-2 8 16,0 0 11-16,0 0-3 0,0 0 2 0,0 0 2 16,0 0-2-16,0 0 5 0,0 0-1 0,0 0 0 15,0 0-1-15,0 0 3 0,0 0 2 16,0 0-8-16,0 0 0 0,0 0 5 0,0 0-3 0,0 0-9 0,0 0 6 15,0 0-2-15,0 0 4 0,0 0 0 0,29-14-7 16,-22 11 9-16,-7 3-9 0,13-4 6 0,-13 4-3 16,13-3 3-16,-13 3 4 0,12-2-2 0,-12 2-4 15,0 0-4-15,8-5 0 0,-8 5 7 0,0 0 0 0,9-2 3 16,-9 2-12-16,0 0 8 0,0 0-10 16,0 0 14-16,10-2-16 0,-10 2 5 0,0 0-4 0,0 0 7 15,0 0-7-15,0 0 16 0,0 0-9 0,0 0-6 16,0 0 6-16,0 0-4 0,0 0-1 0,0 0 8 15,0 0-5-15,0 0 0 0,0 0 4 0,0 0-8 16,0 0 9-16,0 0-11 0,0 0 12 0,0 0-5 16,0 0 15-16,0 0-5 0,0 0-2 0,0 0 0 15,0 0 9-15,-25 10 9 0,25-10-3 0,0 0 7 16,-14 2-6-16,14-2 9 0,0 0 0 0,-15 2 10 16,7 1 6-16,8-3 9 0,-14 1 6 0,14-1 6 0,-18 3-1 15,9 0 8-15,9-3 9 0,-20 2 6 16,11 0 0-16,-7 0 6 0,-1 1 4 0,5 0 2 0,-5-1 0 15,-1 1 2-15,3-3 5 0,1 3-5 16,4-2 1-16,10-1 2 0,-16 1-7 0,16-1 1 0,-13 3-7 16,13-3 12-16,-10 1-9 0,10-1-2 0,0 0 4 15,-14 0-2-15,14 0-1 0,0 0-7 0,-9 3 0 16,9-3-6-16,0 0-6 0,0 0-4 0,0 0-7 16,0 0 6-16,0 0-4 0,0 0-7 0,0 0 1 0,0 0-12 15,51 4 7-15,-11-6 1 0,21 0-8 0,4-6-8 16,5 2 2-16,1 0-5 0,1 0 0 0,-2 0-2 15,2-2-4-15,-6 2-2 0,1-1-5 0,-5 2-2 16,-15 2-3-16,-9-1 2 0,-1 1-5 0,-1 1-2 16,-4-1 0-16,-1 1 5 0,-9 2-9 0,-3-1 5 15,-5-2 0-15,0 2 3 0,-2 0 0 0,-2-1 1 0,-2 2 1 16,-8 0 5-16,11-1-2 0,-11 1-1 0,0 0 2 16,12 0-4-16,-12 0 1 0,0 0-3 0,9-2-1 15,-9 2-2-15,0 0-2 0,7-1-2 0,-7 1-3 16,0 0-16-16,0 0-31 0,0 0-38 0,0 0-38 15,10-5-41-15,-10 5-48 0,0 0-44 0,0 0-49 16,0 0-293-16,0 0-707 0,0 0 191 0</inkml:trace>
  <inkml:trace contextRef="#ctx0" brushRef="#br0" timeOffset="75672.9761">23368 8632 591 0,'0'0'376'0,"-7"0"-30"0,7 0-27 0,0 0-17 15,0 0-17-15,-11-1-26 0,11 1-24 0,0 0-28 16,0 0-10-16,0 0-10 0,0 0-14 0,0 0-3 0,0 0-3 15,0 0-8-15,17 12-13 0,-2-6-11 0,3-1-13 16,-1 0-13-16,3 0-13 0,10-1-6 16,3 1-12-16,-1 0-5 0,0-2-13 0,3-1-9 0,-4 0-19 15,2-1-21-15,-1-2-25 0,-1 1-25 0,-1-2-18 16,-6 1-31-16,-2-2-22 0,-5 2-16 0,-2-3-27 16,-1 1-24-16,1-1-25 0,-5 2-21 15,0-2-12-15,-5 2-21 0,1-1-193 0,-6 3-536 0,0 0 148 0</inkml:trace>
  <inkml:trace contextRef="#ctx0" brushRef="#br0" timeOffset="75965.8067">23781 8569 364 0,'-11'-3'280'0,"5"0"-23"0,1 2-6 16,5 1-9-16,-10-2-9 0,10 2-10 0,0 0-18 16,-9-4-8-16,9 4-15 0,0 0-15 0,0 0-18 15,0 0-12-15,0 0-19 0,0 0-14 0,0 0-8 16,0 0-12-16,0 0-10 0,0 0-8 0,30-4-11 15,-21 5-11-15,-9-1-12 0,19 2-8 0,-2 0-12 16,-2 1-6-16,-2 0-6 0,0-1-3 0,-4 0-7 0,0 3-1 16,1-3-5-16,-2 2 3 0,0 2 2 0,1-4-3 15,-3 3 4-15,0-2 2 0,-1 1 3 0,-5-4-4 16,11 5 4-16,-7 0 3 0,-4-5 13 0,5 7 4 16,-5-7 2-16,0 7 14 0,0-7 0 0,0 0 1 0,0 0 3 15,-8 21 1-15,2-15-4 0,1-3-6 16,5-3-11-16,-9 12 3 0,5-5-8 0,0-2-14 15,4-5-40-15,-8 9-45 0,8-9-66 0,-6 10-77 0,6-10-213 16,0 0-531-16,0 0 146 0</inkml:trace>
  <inkml:trace contextRef="#ctx0" brushRef="#br0" timeOffset="78964.1526">25097 8104 479 0,'0'0'355'0,"2"-8"-36"0,-2 8-33 16,0 0-9-16,0 0-33 0,3-8-11 0,-3 8-27 15,0 0-15-15,0 0-9 0,0 0-17 0,0 0-15 0,0 0-13 16,0 0-14-16,0 0-16 0,0 0-5 0,0 0-2 15,8-5 4-15,-8 5-9 0,0 0 5 0,21 21-9 16,-13-8-9-16,1 1-10 0,3 1-3 0,2 12-5 16,1-3-9-16,-2 0-5 0,-1 1-5 15,1 1-5-15,-2 0-5 0,4-2-1 0,-8-4-4 0,1-4-2 16,-1 2 0-16,0-4-5 0,-1 2-3 0,0-2-8 16,0-1 8-16,0-2-5 0,-3-2-1 0,0-1-1 0,0-1 1 15,-3-7-10-15,6 11 5 0,-6-11 2 16,4 8-2-16,-4-8 0 0,0 0-6 0,1 10-4 0,-1-10-8 15,0 0-3-15,0 0-9 0,0 0-5 0,0 0-10 16,0 0-1-16,0 0-1 0,-15-29-11 0,9 14 3 16,-3-13-4-16,0 1-9 0,-2-2 14 0,-1-1 7 15,2-1 7-15,4 2-3 0,0-2 11 0,0 1-1 0,1 1 4 16,2 0 3-16,0 8 0 0,5-10 1 16,1 10 2-16,-2 0 1 0,3 4 6 0,0-1 3 15,1 0 4-15,1 1-6 0,2 0 3 0,7-6-6 0,-3 5 9 16,3 4 2-16,-2 1 4 0,2 2 5 0,1 1-3 15,0 2 2-15,-1 2-1 0,-2 2 3 0,0 2 2 16,2 2 3-16,0 2 5 0,-3 3 11 0,-3 3-6 16,3 4 11-16,-4 2 2 0,-1 0 3 0,-1 4 5 15,-3 0 1-15,0-1-7 0,-2 11 2 0,-4-2-2 16,1-4 2-16,-3-3-2 0,-1-3 3 0,1-1 1 16,-5 1 1-16,-1-3-6 0,1-1-2 0,-3 1-1 0,-2-3-6 15,-1 1-3-15,-1-3-3 0,1 1-7 0,-2-1-15 16,-2-2-23-16,3-2-21 0,1 1-29 0,1 0-39 15,-1-5-41-15,1 0-56 0,3-4-71 0,0 0-308 16,5-1-701-16,7 5 192 0</inkml:trace>
  <inkml:trace contextRef="#ctx0" brushRef="#br0" timeOffset="79976.7736">25580 8652 209 0,'0'0'167'0,"0"0"-28"0,0 0-39 0,0 0-14 16,0 0-50-16,0 0-16 0,0 0-28 0,0 0-76 16,3 8-96-16,-3-8 30 0</inkml:trace>
  <inkml:trace contextRef="#ctx0" brushRef="#br0" timeOffset="80710.4952">25602 8649 295 0,'0'0'380'0,"0"0"-45"0,0 0-33 15,0 0-19-15,0 0-27 0,0 0-17 16,0 0-23-16,0 0-22 0,0 0-19 0,0 0-5 0,0 0-18 15,0 0-8-15,0 0-11 0,0 0-23 0,9-6 2 16,-9 6-11-16,0 0-8 0,0 0-10 0,0 0-2 16,0 0-14-16,0 0 1 0,0 0-10 0,0 0-8 0,10-5-2 15,-10 5-2-15,0 0 0 0,0 0-16 16,0 0 6-16,0 0 2 0,0 0-9 0,0 0-1 0,0 0 3 16,0 0-11-16,0 0-2 0,6-3-2 0,-6 3-2 15,0 0 0-15,0 0 1 0,0 0-3 0,0 0-5 16,0 0 10-16,0 0-10 0,0 0 3 0,0 0-3 15,0 0 0-15,0 0-8 0,0 0 10 0,0 0 4 16,0 0-1-16,0 0-4 0,0 0 0 0,8-6 2 16,-8 6-3-16,0 0-2 0,0 0 1 0,0 0 1 0,0 0 3 15,0 0-4-15,0 0 0 0,0 0-4 16,4-9 0-16,-4 9 3 0,0 0 0 0,3-12-6 0,-3 12-1 16,3-10 1-16,-3 10 3 0,2-14-11 0,-2 6 12 15,1 2-1-15,-1 6 0 0,1-13 1 0,0 7-1 16,-1 6 2-16,1-11 0 0,-1 11 0 0,1-11 2 15,-1 11-2-15,1-6 4 0,-1 6-7 0,0 0-2 16,0 0-4-16,1-9 6 0,-1 9-8 0,0 0 7 16,0 0 2-16,0 0-3 0,0 0-11 0,0 0 12 0,0 0-8 15,0 0 10-15,13 21-2 0,-10-13 0 0,1 1-3 16,-4-9 6-16,5 22-6 0,-3-7 6 0,-1-1-2 16,0-2 2-16,-2-3-5 0,1-9 1 0,-2 19-1 15,-2-5-1-15,0 0-10 0,-1-3 7 0,-1 0-8 16,-1-3 4-16,2-1-8 0,1 3 2 0,-2-6 0 0,6-4 4 15,-13 14 0-15,8-9 3 0,5-5-3 16,-13 12-1-16,7-7 2 0,6-5 4 0,-11 7 1 0,11-7 0 16,-8 9 7-16,8-9 0 0,-7 6-11 0,7-6 15 15,0 0 0-15,-7 5 5 0,7-5 1 0,0 0 3 16,0 0-9-16,-4 7 3 0,4-7 3 0,0 0-5 16,0 0 3-16,0 0 0 0,20 5-8 0,-20-5 6 0,18 4-8 15,-8-4-3-15,0 2-13 0,-10-2-18 16,25 4-19-16,-13 0-23 0,-2-2-25 0,-2 1-25 0,-8-3-29 15,14 2-35-15,-6 1-42 0,-8-3-262 0,0 0-594 16,15 4 162-16</inkml:trace>
  <inkml:trace contextRef="#ctx0" brushRef="#br0" timeOffset="83001.5782">26061 8053 209 0,'0'-7'400'0,"0"7"-44"15,-3-11-29-15,3 11-18 0,-1-7-22 0,1 7-11 16,0 0-16-16,0 0-17 0,-1-10-20 0,1 10-10 16,0 0-20-16,0 0-12 0,0 0-11 0,0 0-25 15,0 0-8-15,0 0-8 0,0 0 5 0,0 0 4 16,0 0 1-16,0 0-5 0,26 28-11 0,-9-5-6 0,-3 1-12 16,2 2-6-16,0-2-12 0,3 1-7 0,-3 1-7 15,2-2-10-15,-3-2-4 0,4 2-8 0,-2-2-5 16,-6-1-2-16,1-5-6 0,5 6-12 0,-4-4-18 15,-1-3-20-15,-1-3-29 0,-1-3-24 0,-2-1-29 16,3 5-21-16,0-8-28 0,-3 3-11 0,-1-2-22 16,-2-3-25-16,-5-3-24 0,10 7-15 0,-10-7-24 15,8 0-45-15,-8 0-180 0,0 0-586 0,0 0 161 0</inkml:trace>
  <inkml:trace contextRef="#ctx0" brushRef="#br0" timeOffset="83218.4498">26418 8097 546 0,'0'0'314'0,"-9"-2"-20"0,9 2-15 0,-11 2-19 15,11-2-13-15,-17 6-21 0,3 2-6 0,-2 1-18 0,-8 7-11 16,8-4-17-16,-6 7-10 0,-1-1-12 0,3 1-10 16,0-4-20-16,3-1-5 0,3 0-12 0,-6 7-9 15,0 0-14-15,4-7-8 0,3 1-7 0,0-4-24 16,1 2-14-16,3-3-28 0,0 1-32 0,3-3-33 15,0 2-39-15,0-3-38 0,0 0-35 0,1-2-43 16,1 2-246-16,4-7-557 0,-4 8 155 0</inkml:trace>
  <inkml:trace contextRef="#ctx0" brushRef="#br0" timeOffset="83506.4071">26551 8400 550 0,'0'0'296'0,"0"0"-17"16,0 0-27-16,7 7-23 0,-7-7-16 0,0 0-16 15,2 13-15-15,-1-8-18 0,-1-5-13 0,0 14-13 16,-1-4-21-16,1-10-7 0,-1 16-16 0,1-8-5 0,0 6-16 16,1-1-21-16,0-2-34 0,-1-11-42 0,2 17-55 15,-2-17-65-15,1 12-90 0,-1-12-132 0,0 0-440 16,4 15 123-16</inkml:trace>
  <inkml:trace contextRef="#ctx0" brushRef="#br0" timeOffset="83979.6131">27105 8197 538 0,'0'0'353'0,"3"-7"-40"0,-3 7-23 0,0 0-25 0,0 0-29 16,2-8-16-16,-2 8-20 0,0 0-15 16,0 0-19-16,0 0-12 0,0 0-10 0,3-6-18 0,-3 6-17 15,0 0-3-15,0 0-16 0,0 0 9 0,0 0-2 16,0 0-2-16,0 0-11 0,8 23-1 0,-4-16-8 16,2 8-6-16,-3 0-11 0,2 2-10 0,-2-2 2 15,3 0-6-15,0 1-5 0,-1 0-2 0,-1 1-6 16,0-2-1-16,0 1-13 0,0-1-11 0,0-1-26 15,3-3-23-15,-3-1-26 0,-1-2-34 0,0 0-32 16,-1-1-38-16,-2-7-39 0,6 11-53 0,-6-11-204 0,4 6-560 16,-4-6 155-16</inkml:trace>
  <inkml:trace contextRef="#ctx0" brushRef="#br0" timeOffset="84192.5071">27100 8307 609 0,'-9'-6'413'0,"9"6"-28"15,0 0-30-15,0 0-31 0,-3-5-39 0,3 5-29 0,0 0-27 16,0 0-23-16,0 0-23 0,21 1-21 0,-21-1-20 16,17 0-16-16,0 1-25 0,2 2-5 0,-2 0-31 15,3 1-37-15,-1-1-35 0,-1 1-53 0,1-1-40 16,-4-1-49-16,2 1-52 0,0-1-269 0,-1 0-563 15,1-1 155-15</inkml:trace>
  <inkml:trace contextRef="#ctx0" brushRef="#br0" timeOffset="86019.2345">27690 8082 369 0,'-1'-9'341'16,"1"9"-44"-16,0 0-25 0,0 0-33 0,0 0-30 16,0 0-22-16,0 0-13 0,0 0-10 0,0 0-5 15,0 0-4-15,0 0-6 0,16 23-12 0,-10-8-6 16,4 12-8-16,-4-8-3 0,2-2-5 0,-2 11-20 15,-1-5 5-15,-1-5-18 0,1 0-2 0,-2 10-16 16,2-9 3-16,-1-1-19 0,2-2 1 0,-3-1-1 0,0 1-3 16,0-1-9-16,-1-3-9 0,0-1-22 0,0-1-29 15,-1 0-38-15,0-2-27 0,-1-8-38 0,2 14-46 16,0-7-38-16,-2-7-252 0,0 0-555 0,1 10 152 16</inkml:trace>
  <inkml:trace contextRef="#ctx0" brushRef="#br0" timeOffset="86396.7657">27723 8095 539 0,'0'-10'339'15,"0"0"-38"-15,0 3-29 0,0 7-33 0,-1-14-27 16,1 14-24-16,2-10-19 0,-2 10-17 0,2-9-21 15,1 3-10-15,-3 6-12 0,7-7-16 0,-4 3-8 0,3 0-12 16,-1 0-14-16,2 0 5 0,1-2-11 16,0 4-6-16,8-2-1 0,3 0-10 0,-7 0-2 0,0 4-4 15,4 0-2-15,0 0-9 0,-1 4 1 0,1 0-4 16,0 2 2-16,-4 1-8 0,0 1 4 0,2 5-1 16,-5 1-2-16,-2 1 1 0,-3 1-3 0,3 1 1 15,-5 0 3-15,-1 12 1 0,-2-8 1 0,-1-3-1 16,0-3-3-16,-4 1 7 0,-1 2 4 0,0-3 4 15,0 0-2-15,-4-1-5 0,0-1 6 0,-1-3-2 0,-2 2-1 16,4 0-2-16,-4-4-4 0,0 4 1 16,2-6-5-16,-2 2 3 0,2-5-5 0,1 3-9 0,2-1-14 15,1-3-24-15,-1 0-26 0,1 0-36 0,8-2-39 16,-14 0-53-16,14 0-64 0,0 0-168 0,-14-4-504 16,14 4 139-16</inkml:trace>
  <inkml:trace contextRef="#ctx0" brushRef="#br0" timeOffset="86828.5377">27966 8456 399 0,'14'-3'242'0,"-14"3"-44"15,7 0-21-15,-7 0-24 0,9 0-16 0,-9 0-12 16,9 3-14-16,-9-3-13 0,0 0-10 0,7 5 0 15,-7-5-4-15,0 0-5 0,7 4-5 0,-7-4 6 0,3 8 7 16,-3-8 4-16,0 7 4 0,0-7 0 16,0 0-1-16,0 0 0 0,-4 17-2 0,4-17-4 0,-5 11-3 15,1-1-6-15,4-10 7 0,-7 10-8 0,7-10-6 16,-5 12-5-16,5-12-1 0,-4 12 2 0,4-12-19 16,-4 9 8-16,4-9-5 0,1 13-15 0,-1-13 0 15,1 12 1-15,-1-12-2 0,6 10-21 0,-1-5-16 16,3 0-32-16,0-3-38 0,-8-2-43 0,13 5-42 0,-4-3-52 15,-1-2-228-15,-8 0-520 0,17 0 142 0</inkml:trace>
  <inkml:trace contextRef="#ctx0" brushRef="#br0" timeOffset="87268.1965">28380 8148 477 0,'0'0'380'0,"0"0"-51"0,-4-5-16 16,4 5-18-16,0 0-14 0,0 0-15 0,0 0-13 0,0 0-12 15,0 0-8-15,5 38-22 0,-2-23-18 16,3 0-15-16,-1 2-20 0,5 12-18 0,2-3-9 0,0 2-21 15,-1-2-10-15,0-5-5 0,-2-1-14 0,6 2-8 16,-4 5-17-16,2-8-22 0,-1-4-23 0,-1-1-18 16,0-3-21-16,-1 2-25 0,3-4-22 0,-4 1-19 15,-3-2-21-15,0-3-29 0,3 2-31 0,-3-5-41 16,2 3-20-16,-2-5-241 0,-6 0-571 0,0 0 158 16</inkml:trace>
  <inkml:trace contextRef="#ctx0" brushRef="#br0" timeOffset="87486.5996">28628 8173 276 0,'0'0'384'0,"0"0"-29"0,-17 4-25 0,8-2-29 16,1 5-20-16,-5 2-19 0,-3 2-14 0,-1 0-19 15,-6 7-21-15,1 1-14 0,-1 1-16 0,7-5-18 16,0-1-26-16,4 1-5 0,-2-4-17 0,2 4-14 0,-1-2-17 15,2 0-23-15,0 1-29 0,0-1-40 0,4-3-28 16,1 0-45-16,0-3-29 0,6-7-46 0,-10 15-42 16,8-12-56-16,2-3-176 0,-5 11-517 0,5-11 144 15</inkml:trace>
  <inkml:trace contextRef="#ctx0" brushRef="#br0" timeOffset="87950.381">28658 8439 339 0,'12'-3'209'0,"-12"3"-42"0,0 0-17 15,13-1-20-15,-13 1-20 0,0 0-10 0,0 0-11 16,13 0-10-16,-13 0 3 0,0 0-9 0,12 4 5 16,-12-4-2-16,0 0 1 0,8 5 2 0,-8-5 6 0,4 7 7 15,-4-7 3-15,0 0 3 0,-1 12 0 0,1-12-1 16,0 0-2-16,-2 16-2 0,2-16 3 0,-3 10-2 15,3-10-8-15,-4 11-6 0,4-11-8 0,-4 11-1 16,3-3-4-16,1-8-3 0,-3 9-5 0,3-9-6 16,-3 12-5-16,3-12-4 0,-1 12-2 0,1-12-9 15,-1 9-1-15,1-9-2 0,2 11-3 0,-2-11-1 16,5 9-7-16,-5-9 2 0,3 8-3 0,-3-8-7 0,0 0-5 16,7 10-13-16,-7-10-18 0,6 4-16 0,-6-4-22 15,6 5-14-15,-6-5-17 0,0 0-21 0,12 6-11 16,-12-6-18-16,0 0-8 0,10 3-19 0,-10-3-34 15,0 0-126-15,10 1-395 0,-10-1 111 0</inkml:trace>
  <inkml:trace contextRef="#ctx0" brushRef="#br0" timeOffset="90176.2831">29362 7993 223 0,'8'-3'337'0,"-8"3"-53"0,2-4-31 16,-2 4-29-16,0 0-28 0,0 0-35 0,0 0-9 15,0 0-22-15,0 0 0 0,0 0-7 0,0 0 2 16,0 0-3-16,0 0-5 0,0 0-10 0,-14 17-4 16,10-10-8-16,-4-2-3 0,-6 7-11 0,1-1 3 15,1 1-10-15,-1-1 1 0,0 2-5 0,0 1 0 16,2-2-7-16,0-1-1 0,0 2-6 0,2-4-14 0,-3 3 7 16,5 1-3-16,0-4-8 0,1-2 1 0,1 1-4 15,1-1-3-15,0-1-1 0,2 1-3 0,2-7 2 16,-4 12-7-16,4-12 12 0,0 9 1 0,0-9-1 15,3 8-1-15,2-3-1 0,2 1-3 0,2-2-3 16,6 3 0-16,3 0-2 0,3-2-1 0,7 4-2 16,-5-4-4-16,5 2-1 0,-4-2-4 0,-5 1-6 0,-2-2-2 15,-3-1 2-15,1 2-13 0,-1-1-5 0,-3-2-23 16,0 1-8-16,-3 1-24 0,0-3-20 0,-2 2-23 16,1-1-22-16,-7-2-22 0,14 4-24 0,-14-4-15 15,6 4-33-15,-6-4-206 0,0 0-513 0,9 5 143 16</inkml:trace>
  <inkml:trace contextRef="#ctx0" brushRef="#br0" timeOffset="90375.5914">29237 8441 264 0,'0'0'385'0,"0"0"-50"15,0 0-27-15,0 0-21 0,0 0-30 0,0 0-10 16,0 0-27-16,0 0-21 0,22 8-20 0,-22-8-23 15,26 0-16-15,-9 2-14 0,-1 0-13 0,0-2-16 16,4 0-18-16,-3 0-18 0,0 3-34 0,1-3-33 0,-3 2-37 16,-1 0-41-16,-3-2-37 0,-11 0-42 0,19 1-46 15,-11-1-177-15,-8 0-460 0,17 4 128 0</inkml:trace>
  <inkml:trace contextRef="#ctx0" brushRef="#br0" timeOffset="91820.4269">30032 7994 480 0,'0'0'263'16,"4"27"-34"-16,-2-19-19 0,2 8-19 0,-4 0-11 15,2 4-14-15,0 6-10 0,1-3-11 0,-1-5-12 16,0-1-10-16,3 12-5 0,-1-8-8 0,-2-2-9 0,0-1-2 15,1-3-9-15,-1 1-6 0,0 0-1 16,-1 0-6-16,2-3 1 0,0 1-11 0,-1-2-6 0,0-3-1 16,0 1-9-16,-2-10-1 0,1 15-9 0,-1-15 0 15,2 10-5-15,-2-10-1 0,2 9-5 0,-2-9-4 16,2 8 6-16,-2-8-5 0,0 0 7 0,0 0-2 16,2 10 1-16,-2-10-1 0,0 0-6 0,0 0-5 15,0 0 0-15,0 0-5 0,0 0-4 0,0 0-3 0,0 0-7 16,0 0-1-16,-4-36-2 0,0 20-8 15,4-1 5-15,0-11-4 0,-2 6 0 0,2 2-1 0,2 1-2 16,-2-9-4-16,2 7 6 0,2 2 2 0,-2-1-1 16,2 6 0-16,2-5 7 0,-2 3-11 0,-1 2 5 15,3 0-4-15,-2 2 5 0,0 3-2 0,2-1 3 16,0 3 0-16,1 1 7 0,-7 6 5 0,11-8-6 16,-4 7 7-16,-7 1-2 0,14-2 3 0,-14 2 8 15,17 4 1-15,-3 6 8 0,-7-5-5 0,2 4 2 0,-2 6-2 16,-1 2 3-16,0-2 1 0,2 1-1 0,-5-1-3 15,0 0 2-15,2 2-3 0,-3-3 1 0,1 3 3 16,-1-2 0-16,-1 0-7 0,-1-1-1 0,0-2-12 16,0-2 10-16,0-10 0 0,0 14-7 0,0-14 1 15,0 11 1-15,0-11-1 0,0 11-2 0,0-11 2 16,0 0-3-16,0 0-6 0,0 0 2 0,0 0-6 16,0 10-7-16,0-10-11 0,0 0-3 0,0 0-6 15,0 0-4-15,0 0-11 0,17-35-1 0,-11 18 0 0,3 3-2 16,1-1 2-16,-2-1 1 0,3 3 4 15,1 1 5-15,1 3 4 0,-2-1 1 0,3 0 6 0,-5 3 4 16,1 2 9-16,0 3 6 0,-3-1 16 0,-7 3-2 16,18 0 15-16,-18 0 4 0,14 7 4 15,-8-4 6-15,2 3 5 0,0 1 14 0,-1 7-2 0,1-1 8 16,0 1 9-16,-2 1-11 0,1 0 4 0,-1 1-5 16,-4 0-12-16,3-1-1 0,-3-1-1 0,1 0-7 15,-1 1-9-15,0-1-13 0,1-3-25 0,-3 1-49 0,4-4-57 16,-4-8-82-16,2 14-101 0,-2-14-205 15,2 16-606-15,-2-16 166 0</inkml:trace>
  <inkml:trace contextRef="#ctx0" brushRef="#br0" timeOffset="101650.3216">26405 12317 485 0,'0'0'274'15,"0"0"-29"-15,0 0-30 0,0 0-27 0,0 0-17 0,0 0-22 16,0 0-18-16,0 0-15 0,0 0-11 0,0 0-15 16,0-10-5-16,0 10-14 0,0 0-6 0,0 0-8 15,0 0-3-15,0 0-9 0,0 0-3 0,0 0-5 16,0 0-3-16,0 0 2 0,0 0-8 0,0 0 1 15,0 0 9-15,0 0 8 0,0 0 5 0,0 0-5 16,6 22 4-16,-5-7 1 0,0 2 0 0,1 2-2 16,1 11 2-16,-2 1-3 0,1-1 6 0,-2 2-12 0,2 0 14 15,-1-1-1-15,2 2-4 0,-1 0-1 16,0 1-5-16,1-3 3 0,-1 4-2 0,-1 0-6 0,0-2-7 16,1 1-1-16,0-2 0 0,-1-2 4 0,1 1-10 15,-2 1 2-15,2-3-3 0,0-2 1 0,-1 1-3 16,2-5 1-16,-4 5-7 0,1 0 2 0,4-5 2 15,-2 4-1-15,-1 2-8 0,-1-1 4 0,3 0-2 16,-1 3-2-16,0-1-1 0,1 0 1 0,-3-1-7 16,1 2 7-16,-1 1-4 0,1 0 2 0,0-3 1 15,1 2 1-15,-1 1-3 0,2-3 0 0,-3 2 4 0,0-4-2 16,1 1 1-16,-2-1 8 0,-2 0-1 16,5 2-6-16,-2-8 3 0,0-1 2 0,1-2-10 0,-2-2 3 15,2 2 5-15,-1 0 2 0,1 9-5 0,2-3-3 16,-2-5-1-16,3-2 0 0,-3 2-5 0,0-2 8 15,0-1-1-15,1 2 4 0,0 11-11 0,-1-3 2 16,-2-3 1-16,1-4 0 0,-1-2-2 0,3 1 0 0,-1 10 3 16,0-6-1-16,0-3-1 0,0 8 1 0,5-1-7 15,-7-3 3-15,2-5 2 0,1-1 0 16,-1 0 0-16,-2 0-1 0,2 0-5 0,-2 2 6 0,1-2 0 16,0 13 1-16,0-2-2 0,0-1 1 0,-1 0-4 15,0-5 1-15,0-2-1 0,0-4 5 0,-2 1 1 16,2 3 2-16,-1 6 1 0,1-5-8 0,-1 0 4 15,2-5 2-15,-1 1 2 0,2-2 1 0,-2 3-1 16,-2 0 1-16,1-4-5 0,0 3 3 0,-3-1 0 0,2-2-4 16,-1 0-3-16,2 0 1 0,-1-3-10 0,0-1-13 15,2-1-25-15,-1-3-26 0,2-6-29 0,0 0-39 16,-4 12-38-16,4-12-40 0,0 0-44 0,0 0-243 16,0 0-605-16,0 0 166 0</inkml:trace>
  <inkml:trace contextRef="#ctx0" brushRef="#br0" timeOffset="102280.3887">26337 12518 482 0,'-1'10'314'15,"1"-10"-33"-15,-3 13-28 0,3-13-20 0,0 0-20 16,-2 9-18-16,2-9-22 0,0 0-19 16,0 0-21-16,0 0-6 0,0 0-4 0,0 0-11 0,0 0-8 15,0 0-12-15,0 0-12 0,0 0-7 0,0 0-5 16,0 0-12-16,0 0-6 0,15-43-5 0,-8 18-8 16,-3 3 3-16,-1-6-11 0,0 6-10 0,4 4 2 15,-2 1-1-15,-1 1-3 0,0 1-4 0,0 1-2 16,1 0 0-16,-1 3 0 0,-1 0-4 0,-3 11 0 15,4-11-4-15,-4 11 3 0,3-11-4 0,-3 11 3 0,0 0-2 16,6-8 5-16,-6 8 8 0,0 0 4 16,0 0 2-16,0 0 2 0,0 0-3 0,0 0-6 0,11 27 3 15,-8-13 0-15,-1-3-1 0,-1 3-7 0,2 2-13 16,-1-2-30-16,0 1-43 0,0-3-57 0,-2-12-64 16,3 20-262-16,-1-13-549 0,-2-7 150 0</inkml:trace>
  <inkml:trace contextRef="#ctx0" brushRef="#br0" timeOffset="103850.3574">26240 14995 388 0,'0'0'294'0,"0"0"-26"0,0 0-21 16,0 0-23-16,0 0-20 0,0 0-13 0,0 0-16 15,0 0-8-15,0 0-14 0,0 0-6 0,0 0-11 0,0 0-7 16,0 0-9-16,0 0-6 0,0 0-13 0,0 0-7 16,0 0-2-16,0 0-11 0,0 0-3 0,0 0-8 15,39-4-4-15,-24 4-3 0,3-3 3 0,-1 1-11 16,3 0-5-16,0 0 0 0,11-1-8 0,0 0 4 15,-1 1-5-15,-5 0-4 0,6 0 7 0,2 1-13 16,-2-2 2-16,-2 2-1 0,1-2 0 0,-6-2-4 16,8 2-2-16,-1 1-8 0,2 0 2 0,-1-3-2 15,1 3 2-15,-1 2-7 0,-1-3-8 0,0 3 14 16,0-2-6-16,-7 0-5 0,7 2-1 0,-8-3 6 0,8 0-3 16,-6 3-5-16,-2-1 2 0,6 0-3 0,2-1 7 15,-1 2-8-15,0-2 2 0,0 1-5 0,3-2 8 16,-2 2-7-16,0 1-2 0,1-1 5 0,-3-2-6 15,2 1 1-15,-1-2 4 0,0 3-5 0,0 0 4 16,-4-4-3-16,-5 4 1 0,-3-1-5 0,1 1-2 16,1 0 16-16,10-1-9 0,-6-3-4 0,-1 5 11 0,7-3-7 15,-9 0 0-15,-1 2-5 0,-1 1 5 16,1 0-1-16,-2 0 7 0,2 1-9 0,0-1 3 0,-1 0 1 16,16 0-2-16,-2 0 3 0,1-1-3 0,-9 1 1 15,7-1-7-15,-2-1 1 0,3 1 0 0,-3-3-4 16,2 4-4-16,-4-5 11 0,-4 5-4 0,-1 0-1 15,7-2 4-15,-5-3-1 0,-3 4 3 0,-5 0 4 16,3-2-8-16,0 3 4 0,-2-3 2 0,2 3-4 0,0-1 3 16,9 1 2-16,-3-1-7 0,4 1-1 0,-5 1 3 15,4-1 1-15,-4-1 10 0,5 0-11 0,0-1 4 16,-7-1-4-16,-1 2 2 0,8 1 0 0,-9-1 9 16,3 1-16-16,-8-2 9 0,4-1-9 0,-3 1 7 15,2 2-4-15,2-2-2 0,8-2 0 0,-5 5-2 16,-2-5 5-16,-3 2-1 0,0 1-1 0,10 0 2 0,-4-1 3 15,6 0 9-15,-7 3-20 0,-2-2 11 16,8 1-1-16,-6 0-3 0,-4 0 0 0,-2 0 5 16,12 0 1-16,-5 2-4 0,-4-1-5 0,-1 0 1 0,1-1 0 15,8 1-3-15,3-2-4 0,-1 1 9 0,-7 1-5 16,-2-1 3-16,-3 0 2 0,0 0-1 0,14 1 0 16,-2-1-2-16,1 0 5 0,-1 2-3 0,-1-4 3 15,-6 2-7-15,9-1 2 0,-4-2 6 0,-3 2 0 16,5 0-5-16,-2 1 0 0,-6-4 4 0,-1 3 2 15,-2 0 0-15,1 0 2 0,-1 1-6 0,-2-2 1 0,4-1 8 16,8 6-3-16,-7-6-3 0,-1 1-1 0,-3-1 1 16,11 1-2-16,-3 2 6 0,4 2-10 0,-6-1 7 15,5-4 2-15,-8 1-4 0,-2 2 6 0,-2 0-3 16,-1-5 6-16,2 5-8 0,-3 0 0 0,-3 0 8 16,-4-2-7-16,-9 2 0 0,20-4 4 0,-20 4 1 15,13-3-13-15,-13 3 14 0,13-2-11 0,-13 2-11 16,0 0-8-16,13-1-12 0,-13 1-9 0,0 0-17 0,12-3-12 15,-12 3-22-15,0 0-18 0,6-3-25 16,-6 3-23-16,0 0-22 0,8-8-33 0,-8 8-160 0,0 0-455 16,0 0 127-16</inkml:trace>
  <inkml:trace contextRef="#ctx0" brushRef="#br0" timeOffset="104177.7884">30260 14639 414 0,'-12'-1'377'0,"12"1"-39"16,-7-2-30-16,7 2-30 0,0 0-30 0,0 0-22 0,0 0-25 16,0 0-19-16,0 0-24 0,0 0-21 0,0 0-5 15,0 0-27-15,0 0-5 0,0 0-18 0,0 0-24 16,0 0-17-16,36 8-15 0,-20-4-15 0,-4-2-11 15,6 3-9-15,-1-1-7 0,-1 1-1 0,-5-2 3 0,-1 1-4 16,-4 0 4-16,1 1 2 0,-7-5 5 16,9 11 6-16,-6-6 6 0,-3-5 9 0,2 12 5 0,-2-12 10 15,0 0 16-15,-8 29-4 0,4-20 4 16,-2-1 1-16,1 2-3 0,-6 1 0 0,2 0-10 0,0-2-8 16,2-2-7-16,0-1-29 0,0 0-29 0,7-6-45 15,-13 7-59-15,4-6-74 0,9-1-219 0,0 0-525 16,-22 1 144-16</inkml:trace>
  <inkml:trace contextRef="#ctx0" brushRef="#br0" timeOffset="110310.6813">25480 11716 532 0,'2'-6'376'0,"-2"6"-40"0,0 0-20 16,0 0-34-16,5-10-29 0,-5 10-36 0,0 0-7 0,0 0-3 15,0 0-8-15,10 2-4 0,-10-2-11 0,10 13-9 16,0 1-8-16,1 2-12 0,7 7-16 0,-5 1-10 16,1-7-13-16,3 9-9 0,1-3-10 0,-3-6-11 0,-3-1-7 15,8 5-8-15,-5-5-8 0,-2-1-5 16,-2-2-10-16,0-2-11 0,1 1-20 0,-1-5-27 16,0 4-28-16,-2-5-33 0,1 1-18 0,-4-4-35 0,2 1-28 15,-1-3-30-15,0 0-38 0,3-1-30 16,-10 0-33-16,13-2-184 0,-13 2-561 0,13-7 154 0</inkml:trace>
  <inkml:trace contextRef="#ctx0" brushRef="#br0" timeOffset="110534.6351">25777 11730 519 0,'0'0'374'0,"0"0"-30"0,0 0-24 0,0 0-31 0,0 0-18 15,-27 15-18-15,15-2-32 0,2 0-13 0,-4 1-4 16,-5 10-20-16,1 1-17 0,-3-4-14 0,6 3-14 16,-4-2-23-16,5-2-3 0,1-4-17 0,2-3-9 0,-2 1-14 15,4 0-18-15,3-1-14 0,-1-3-29 0,3-1-36 16,-2 0-37-16,1-2-39 0,5-7-43 0,-5 11-47 16,5-11-42-16,-3 7-243 0,3-7-571 0,0 0 156 15</inkml:trace>
  <inkml:trace contextRef="#ctx0" brushRef="#br0" timeOffset="110908.3837">25869 11921 235 0,'8'-5'362'0,"-8"5"-58"0,7-4-32 16,-7 4-31-16,8-6-26 0,-2 3-24 0,0 0-22 16,2-1-18-16,-1 1-17 0,-7 3-11 0,12-4-18 0,-7 2-7 15,-5 2-11-15,13-2-10 0,-13 2-2 0,9 1-5 16,-9-1-4-16,7 3 0 0,-7-3-5 0,0 0 1 16,6 6-9-16,-6-6 11 0,0 0-7 0,2 10 2 15,-2-10 3-15,-2 13-1 0,2-13 3 0,-6 15-8 16,2-8 1-16,0 0-9 0,4-7 11 0,-6 17-7 15,2-9 2-15,1-1-4 0,3-7-3 0,-4 14 3 16,0-4-11-16,4-10 1 0,-3 14-3 0,3-14-8 16,0 14 5-16,0-14-8 0,5 11-6 0,0-6 3 0,-5-5-5 15,10 9-12-15,-4-6-12 0,1 2-23 0,1-1-22 16,0-1-29-16,0-1-32 0,-8-2-43 0,16 3-49 16,-7-1-61-16,-2 3-202 0,-7-5-559 0,16 7 153 15</inkml:trace>
  <inkml:trace contextRef="#ctx0" brushRef="#br0" timeOffset="111797.1207">30651 14822 442 0,'0'0'358'0,"0"0"-34"0,0 0-38 0,0 0-15 15,0 0-32-15,-2 17-31 0,2-17-21 0,0 0-22 16,10 19-14-16,-5-14-14 0,3 9-12 0,2-7-16 0,1 8-10 16,-2-2-9-16,5 0-14 0,-3 0-10 0,0 0-8 15,1 1-7-15,0-2-27 0,1 2-20 16,-1-2-15-16,1-2-22 0,-1 2-24 0,-1-3-21 0,-3-1-23 16,0 0-25-16,-1-1-13 0,-7-7-21 0,14 9-44 15,-9-4-140-15,-5-5-411 0,8 7 115 0</inkml:trace>
  <inkml:trace contextRef="#ctx0" brushRef="#br0" timeOffset="112082.7927">30959 14888 417 0,'0'0'349'0,"-25"10"-35"0,25-10-34 15,-11 10-21-15,3-3-25 0,-3 4-21 16,-2 1-30-16,1 0-9 0,-3-1-17 0,-3 10-19 0,1-7-12 16,2 1-18-16,2-4-12 0,0 1-11 15,0 2-8-15,0-5-17 0,5 0-13 0,1-2-13 0,-1 0-28 16,8-7-24-16,-12 11-30 0,7-7-32 0,5-4-40 15,0 0-35-15,-13 7-50 0,13-7-163 0,0 0-440 16,0 0 122-16</inkml:trace>
  <inkml:trace contextRef="#ctx0" brushRef="#br0" timeOffset="112408.6175">31170 15025 548 0,'0'0'334'0,"0"0"-36"0,6 17-27 16,-6-17-33-16,2 12-32 0,-2-12-17 0,1 16-23 0,1 0-20 16,0-2-15-16,0 1-16 0,2 2-11 15,-4-3-15-15,6 1-14 0,-4-1-18 0,4-2-22 0,-3-4-24 16,-1 4-28-16,-2-12-38 0,6 12-29 0,-6-12-36 16,8 10-40-16,-8-10-186 0,0 0-414 0,8 8 117 15</inkml:trace>
  <inkml:trace contextRef="#ctx0" brushRef="#br1" timeOffset="118853.2237">26452 13039 411 0,'0'0'204'0,"0"0"-21"0,0 0-18 0,0 0-8 16,0 0-13-16,0 0-9 0,0 0-10 15,0 0 3-15,11-3-5 0,-11 3-4 0,0 0 1 0,0 0 0 16,0 0-6-16,0 0 2 0,0 0-4 16,0 0-4-16,0 0-12 0,0 0 5 0,0 0-2 0,0 0-8 15,0 0-10-15,0 0 2 0,0 0-8 0,0 0-5 16,9-3-5-16,-9 3-13 0,0 0 8 0,0 0-5 16,0 0-2-16,0 0-4 0,0 0-3 0,16 5-1 15,-16-5-7-15,12 2 1 0,-12-2-4 0,13 6-2 16,-6-3-4-16,7 5-8 0,1-2-2 0,-5 1 9 0,5 0-8 15,-5 0-1-15,-1 0-6 0,6 1 4 16,-6 1 1-16,5 1-7 0,1-3 0 0,-5 1-6 0,4 3 7 16,-1-3 2-16,1 2 3 0,-1-1-5 0,-3-1 5 15,4 0-2-15,1 1-5 0,0 0 7 0,1 0-4 16,-1-1 0-16,-1 0-1 0,0 3 3 0,0-3-2 16,2 1-5-16,-3-1-5 0,0 1 1 0,2-1 8 0,-2 2-3 15,2-1-4-15,-2 1-1 0,2-2-3 16,-1 0 11-16,1 1-9 0,-1 0 8 0,2-2-7 15,-3 2 2-15,2 1 1 0,-2-1 1 0,3 1 1 0,0 0-11 16,-1-1 8-16,0-1 3 0,0 2-9 0,-1-3 3 16,1 1 0-16,-4-1 4 0,3-1-10 0,1 2 7 15,-3 2-6-15,0-3 6 0,0 3 0 0,2-1 0 16,-2-1-9-16,1 1 6 0,2 1-3 0,-4-4 5 16,-1 1-5-16,-2 0 2 0,6 0-3 0,1 3 6 15,-1-3-6-15,-1 0 6 0,0 0-1 0,-2 0 1 16,0-1-3-16,2 2 3 0,-1-2-9 0,-2 1 9 0,-1-1-3 15,-1-2 2-15,5 6-1 0,1-1 2 0,-3-2 3 16,-1-1-5-16,4 4-4 0,-2-2 7 0,-3 0-2 16,1 0 4-16,1 1-7 0,0 3 6 0,1-3-3 15,1-1-3-15,-4-1-6 0,1 1 4 0,2 2 3 16,1-6 2-16,0 6-1 0,0-3 1 0,0-2-2 16,1 4 2-16,-1-1 3 0,-1-1-4 0,-1-2 1 15,-2 1-1-15,-1 0-5 0,-1 0 5 0,8 2-3 16,-1 0 5-16,0 1-4 0,-2 1 0 0,3-1 3 0,-4 0-1 15,-1 0 0-15,0-2 3 0,0 5 1 0,2-2-2 16,1 1 0-16,0-3 1 0,-1 5-7 0,-1-2-1 16,3-1 4-16,-2 2 3 0,0-3-2 0,2 1-7 15,-4-1 5-15,2 1 3 0,1-2-7 0,0 2 7 16,-2-1-1-16,1 1 4 0,-2-4-7 0,1 1 5 16,2 1-4-16,2 2 4 0,-3-2-5 0,-1-1 5 0,3 0-6 15,-2 3 4-15,0-5 0 0,-2 1 0 16,-1-1-2-16,0 2-8 0,-3-3 9 0,7 4 4 0,-1-2-1 15,-1 4-2-15,-1-3-2 0,1-2 1 0,-3 2 2 16,1-2 0-16,-2-1 1 0,2 1 0 0,4 0-6 16,0 2 7-16,-3-1-8 0,-1-1 6 0,5 3-14 15,-3-2 15-15,-1-1-3 0,1 2 1 0,-2-3 1 16,6 2-2-16,-3-1-1 0,-3 2-2 0,2-1 8 0,-2-3-4 16,-1 2-1-16,7 2 2 0,-3-1-6 0,1 1 4 15,-2-1-6-15,-1 0 9 0,-1-2-8 0,1 0 7 16,-3 1 1-16,1 0 1 0,0-1-6 0,0 1 3 15,-1-1-4-15,2 1 4 0,-1-1-3 0,-2 2-1 16,1-2 0-16,9 4 6 0,-6-1-3 0,-1-3-1 16,0 2 0-16,-1-2-3 0,1 1 2 0,6 4 3 15,-4-2 0-15,3 1 2 0,-2-2-3 0,-2-1 2 16,-2 0-4-16,1-1 6 0,0 0-5 0,-3-1 5 0,2 2-6 16,0-3 4-16,-2 2-2 0,1-1-3 0,0 2 0 15,0-2 4-15,0 0-1 0,0 2-1 0,-1-2 2 16,-6-3-2-16,13 8 1 0,-8-5 3 0,-1 1-5 15,3-1 5-15,0 4 0 0,-7-7-6 0,13 10-1 16,-7-6 8-16,0 1-12 0,-6-5 11 0,13 9-3 0,-6-4 1 16,0 0 3-16,0-1-1 0,1 0 3 15,-2 1-8-15,0 0 2 0,-6-5-1 0,16 9 2 0,-9-4 2 16,-2 0-3-16,-5-5 2 0,10 10 0 0,-3-6-3 16,0 1 0-16,-7-5 5 0,11 8-5 0,-5-3 0 15,2-1-9-15,-8-4 13 0,7 9 1 0,-7-9 1 16,8 6-4-16,-8-6 4 0,9 5-4 0,-5 2-4 15,3-2 5-15,-7-5 4 0,11 7-2 0,-11-7 0 16,7 6-6-16,-1-2-2 0,-6-4 3 0,10 9-3 0,-3-6 3 16,-7-3 4-16,5 7 2 0,-5-7 0 15,10 10-3-15,-6-7 0 0,-4-3 1 0,6 7-4 16,-6-7 1-16,4 7 2 0,-4-7-3 0,6 5 2 0,-6-5-4 16,0 0 1-16,8 9 1 0,-8-9-3 0,6 5-3 15,-6-5-6-15,0 0-7 0,6 5-4 0,-6-5-8 16,0 0-3-16,0 0-7 0,7 5-10 0,-7-5-8 0,0 0-18 15,0 0-17-15,5 6-24 0,-5-6-22 0,0 0-31 16,0 0-21-16,0 0-47 0,0 0-186 16,0 0-511-16,0 0 140 0</inkml:trace>
  <inkml:trace contextRef="#ctx0" brushRef="#br1" timeOffset="120896.8301">29107 14775 384 0,'0'0'258'16,"0"0"-39"-16,0 0-30 0,0 0-29 0,0 0-16 15,0 0-20-15,0 0-11 0,0 0-19 16,0 0-14-16,9 27-15 0,-9-27-18 0,13-2-12 0,-13 2-8 16,14 0-6-16,-14 0-4 0,15-7 0 0,-15 7 2 15,14-6-3-15,-7 3 10 0,-7 3 3 0,13-8 12 16,-8 2 7-16,-5 6 5 0,9-9 12 0,-5 5 7 15,-4 4 10-15,5-8 2 0,-5 8 6 0,0 0-2 0,5-10 4 16,-5 10 3-16,0 0 0 0,0 0-3 0,0 0-3 16,0 0-2-16,0 0-7 0,0 0-6 0,0 0-2 15,0 0-5-15,0 0-7 0,0 0 0 0,0 0-7 16,0 0-8-16,0 0-5 0,0 0-2 0,0 0-5 16,-24 16-6-16,24-16-3 0,0 0 1 0,-4 10-2 15,4-10-12-15,0 0-5 0,0 0-4 0,0 0-7 0,0 0-7 16,0 0-6-16,8 15-9 0,-8-15-2 0,0 0-7 15,0 0 1-15,13-2 6 0,-13 2-7 16,0 0 7-16,0 0 0 0,0 0 0 0,18-9 8 0,-18 9 4 16,8-6 7-16,-8 6 5 0,4-9 6 0,-4 9 4 15,4-5 9-15,-4 5 5 0,0 0 9 0,0 0-3 16,0 0 10-16,0 0 6 0,2-12-1 0,-2 12 9 16,0 0 6-16,0 0-6 0,0 0 4 0,0 0 10 0,0 0 1 15,-28 9-5-15,28-9-2 0,-11 11-7 0,5-5-7 16,2 0 2-16,-1 1-9 0,5-7-2 0,-10 15-6 15,6-9 0-15,2 2-9 0,2-8-1 0,-1 13-11 16,1-13-15-16,0 0-11 0,1 12-12 0,-1-12-15 16,10 6-1-16,-10-6-7 0,10 2-5 0,-10-2-3 15,0 0-1-15,15-3 10 0,-15 3 3 16,12-6 3-16,-12 6 10 0,11-5 4 0,-7-1 8 0,-4 6 7 16,8-13-4-16,-4 5 15 0,-4 8 10 0,3-14 4 15,-2 6 6-15,-1 8 3 0,1-15 7 0,-1 15 5 0,-1-11 5 16,1 11 2-16,0 0 5 0,-4-10 5 0,4 10 4 15,0 0-4-15,-14-2 4 0,14 2 1 0,0 0 1 16,-18 9-2-16,9-6-7 0,3 2-4 0,-1 0 0 16,-1 1-3-16,2 0-2 0,-1 2-5 0,-2 5-5 15,1-3-4-15,3 0-2 0,4-3-12 0,1-7-8 16,-3 13-12-16,3-13-10 0,0 0-15 0,7 12-10 0,-7-12-10 16,7 4-8-16,-7-4-1 0,0 0-3 0,13-2 0 15,-13 2 5-15,17-5 7 0,-10 1 3 0,-7 4 5 16,13-11 10-16,-7 7 4 0,2-9 8 0,-1-1 7 15,-1 6 10-15,-2-3 5 0,0 1 2 16,-2 1 12-16,-2 9 6 0,2-16 1 0,-2 16 5 0,-2-11 10 16,2 11 5-16,-2-10 6 0,2 10 2 0,-7-7 2 15,7 7 5-15,0 0 3 0,-13-2-2 0,13 2 3 16,-15 8-3-16,9-2 0 0,-5 2-2 0,0 0-5 16,0 5-3-16,2-1-2 0,0 1-6 0,3 1-2 0,0 0-10 15,3 0 0-15,1-3-2 0,1-2-3 0,1-9-9 16,2 17-17-16,-2-17-8 0,4 12-6 0,1-7-14 15,-5-5-13-15,10 7-3 0,-3-5-7 0,-7-2-4 16,13 0 3-16,-13 0 3 0,17-2 7 0,-17 2 5 0,13-7 7 16,-7 4 6-16,2-1 8 0,-4-2 8 15,3-2 7-15,-2 1 6 0,0 0 3 0,-5 7 7 0,10-15 2 16,-6 7 7-16,-1 0 2 0,-3 8 7 0,1-14-2 16,-1 14 3-16,0 0 1 0,1-17-3 0,-1 17 6 15,0 0 3-15,0 0 1 0,0 0 6 0,-7-9 0 16,7 9-3-16,0 0 2 0,0 0 1 0,0 0-6 15,-24 20-5-15,18-14 0 0,3 1-5 0,3-7-2 16,-12 19-3-16,7-7-7 0,4-2 1 0,-1 0-15 16,0-2-9-16,2-8-12 0,2 14-11 0,-2-14-7 0,3 12-10 15,-3-12-8-15,5 8-17 0,0-5 4 16,-5-3-6-16,0 0-1 0,12 3-6 0,-12-3 6 0,0 0 7 16,20-6 10-16,-20 6 8 0,13-8 8 0,-9 3 6 15,-4 5 10-15,7-12 7 0,-3 5 12 0,0-2 4 16,-4 9 10-16,6-13 7 0,-4 6 12 0,-2 7 0 15,0 0 8-15,-4-16 6 0,4 16 7 0,0 0 2 16,-4-10 5-16,4 10 0 0,0 0 2 0,0 0 3 16,0 0-7-16,0 0 4 0,0 0-2 0,-30 16-7 15,24-11-6-15,6-5-4 0,-6 15-1 0,2-6-4 0,0-1-1 16,4-8-13-16,-4 14 4 0,3-7-10 0,1-7-13 16,0 14-14-16,0-14-11 0,6 9-7 0,-1-5-9 15,-5-4-10-15,12 3-8 0,-12-3-8 0,13-2-8 16,-13 2 9-16,13-3 5 0,-13 3 4 0,15-8 9 15,-10 1 10-15,-5 7 12 0,10-10 5 0,-5 3 10 16,1 0 5-16,-3 0 9 0,-3 7 7 0,6-17 7 0,-4 10 6 16,-2 7 10-16,0-14 0 0,0 14 9 0,-4-14 8 15,4 14 0-15,0 0 9 0,-6-7 0 0,6 7 4 16,0 0-1-16,-11-2-1 0,11 2-2 0,0 0-8 16,0 0 6-16,-16 16-10 0,10-9-6 0,2 0-4 15,-1 1 0-15,1 0 1 0,1 0-1 0,3-8-14 16,-4 18-5-16,4-11-9 0,0-7-4 0,-2 17-14 15,2-17-6-15,4 14-17 0,0-9-4 0,-4-5-7 16,10 6-5-16,-6-4-4 0,-4-2 4 0,0 0 2 0,0 0 6 16,0 0 5-16,0 0 7 0,18-4 5 0,-18 4 6 15,7-9 9-15,-7 9 7 0,5-13 2 0,-4 6 6 16,-1 7 7-16,1-18 11 0,-1 18 2 0,1-14 7 16,-1 14 3-16,-3-15-1 0,0 7 9 0,3 8 0 15,-6-9 6-15,6 9 8 0,-7-4 1 0,7 4 2 0,0 0-3 16,-15 0-3-16,15 0-2 0,-15 5-2 15,9 1-3-15,6-6 3 0,-13 10-3 0,-1 1-8 16,5 0-1-16,2-1-10 0,1-2 2 0,3 0-8 0,3-8-10 16,-3 14-9-16,3-14-7 0,1 11-15 15,-1-11-13-15,5 8-9 0,-5-8-13 0,0 0-7 0,13 2-11 16,-13-2-2-16,0 0 1 0,19-8 7 0,-11 3 9 16,1 1 10-16,2-4 5 0,-2-3 2 15,-2 3 11-15,4-6 10 0,-7 1 10 0,1 1 6 0,1-4 11 16,-2 3 15-16,-2 1 6 0,-1 1 11 0,2 0 7 15,-3 11-5-15,0-14 9 0,0 14 4 0,-3-15 9 16,3 15-1-16,-8-10 4 0,4 6-3 0,4 4 7 16,-13-7-3-16,5 6-5 0,8 1-14 0,0 0 5 15,-25 3-16-15,25-3 0 0,-20 5-16 0,15-1-33 0,-3-3-45 16,8-1-73-16,-19 5-99 0,19-5-271 0,-15 4-610 16,15-4 167-16</inkml:trace>
  <inkml:trace contextRef="#ctx0" brushRef="#br1" timeOffset="123183.5792">26580 13006 444 0,'0'0'329'0,"-2"-6"-37"0,2 6-29 0,0 0-22 0,-7-6-23 16,7 6-19-16,0 0-16 0,0 0-7 0,-9-2-18 16,9 2-12-16,0 0-6 0,0 0-17 15,-13 8-5-15,13-8-15 0,-7 5-6 0,7-5-18 0,-3 7-2 16,3-7-7-16,-3 9-4 0,3-9-13 0,-2 8-10 16,2-8-9-16,0 0-13 0,1 10-12 0,-1-10-8 15,0 0-15-15,0 0-4 0,4 8-6 0,-4-8-5 16,0 0-8-16,0 0 4 0,0 0 5 0,0 0-2 15,0 0 5-15,0 0 2 0,0 0 4 0,0 0-2 16,17-18 8-16,-16 11 4 0,-1 7 8 0,0-10 2 16,0 10 8-16,-1-12 0 0,1 12 8 0,0 0 4 0,-3-12 7 15,3 12-7-15,-4-5 18 0,4 5 3 0,0 0 3 16,0 0 7-16,-11-1 7 0,11 1 1 0,0 0 4 16,-13 10-1-16,9-4 0 0,-2 2-7 15,1-2-2-15,1 1-6 0,2 3 0 0,0 4-9 0,1 0 2 16,1-3-9-16,0-2-2 0,0 1-2 0,2-5-12 15,-2-5-7-15,3 13-12 0,0-8-11 0,2 3-6 0,-5-8 0 16,7 5-8-16,-7-5 8 0,6 2-4 16,-6-2 2-16,0 0-1 0,0 0 5 0,0 0 2 0,0 0-2 15,11-9 3-15,-11 9 4 0,1-15 0 0,-4 1 0 16,0-1 4-16,1 0-4 0,0-1 0 0,-3 1 7 16,3 4 0-16,-3 2 5 0,1 0-3 0,1 1 8 15,0 2 1-15,-2 3 8 0,1-4 4 0,4 7 3 16,-10-5 1-16,10 5-3 0,-14 0 13 0,14 0 5 15,-15 9-2-15,7-3 0 0,-3 5-4 0,3-3 0 16,-2 5-8-16,4-2 3 0,1 1 1 0,2 3-7 0,0-3-2 16,3-4-2-16,1 3-6 0,-1-4-3 15,3 1-15-15,-3-8-4 0,7 12-17 0,-3-8-9 0,2-1-7 16,-6-3-7-16,9 4 1 0,-9-4 1 0,6 1-2 16,-6-1 5-16,0 0 2 0,0 0 6 0,16-5 3 15,-13-3 4-15,0 2 1 0,-3 6 4 0,2-15-4 16,0-1 10-16,-3 1 8 0,0 0 4 15,-2 3 5-15,0 2 5 0,1 1 4 0,-2 1 0 0,1 1 6 16,3 7 7-16,-5-11 7 0,5 11 10 0,-7-4-5 0,7 4 15 16,0 0-1-16,-11 1 4 0,11-1 3 0,-11 10 2 15,7-5-3-15,0 3 1 0,1-2 5 0,1 3-7 16,0-1-5-16,1 1-3 0,1-1-6 0,1 1 3 16,0-1-7-16,1 1-8 0,1-1-12 0,1-4-13 15,0 3-17-15,1-2-11 0,-5-5 5 0,12 8-15 16,-8-6-8-16,-4-2 9 0,9 2 0 0,-9-2 4 15,0 0 0-15,0 0-1 0,13-7 6 0,-13 7 2 0,5-9 2 16,-5 1 7-16,2-4 2 0,-2-5 1 0,-2 2-4 16,-1-1 4-16,0 3 4 0,0-3 7 0,1 5 0 15,2 2-1-15,-3 2 6 0,1 0 1 0,2 7 18 16,-5-7-5-16,5 7 2 0,0 0 16 0,0 0-7 16,0 0 14-16,-20 14 4 0,14-7-4 0,1 1-2 15,-1 6 2-15,1 1 0 0,1-1-4 0,-1 0-3 16,3 1-10-16,2-3 2 0,0-1-2 0,2 0-6 0,0-4-6 15,1 1-16-15,1-3-11 0,-4-5-11 16,9 10-13-16,-2-5-14 0,0-2-14 0,1-2-4 0,-8-1 13 16,9 0-5-16,-9 0 10 0,0 0 8 15,10-7 2-15,-4 1 5 0,-4-3 1 0,0 2 7 0,-1-3 0 16,-2-6 4-16,0 1 0 0,-7-14 14 0,4 8 0 16,-3 1 7-16,1 3 1 0,0 4 5 0,-2 0 10 0,1 2-4 15,1 2 8-15,0 3 7 0,0-1 11 0,-1 4 1 16,7 3 4-16,-13-1 10 0,13 1 7 15,-17 3 5-15,9 2-3 0,1 1 8 0,0 0 4 0,-3 6-7 16,2 2 1-16,0-2-2 0,4-1-3 0,0 4-8 16,2-1-5-16,2-3-2 0,4 1-4 0,-1-3-4 15,0-1-10-15,1 0-15 0,0-2-13 0,3 0-20 16,1-1-13-16,1-1-19 0,0-3-5 0,-9-1-6 16,18 4-1-16,-11-4 6 0,-7 0 2 0,14-2 1 15,-14 2 10-15,11-6 4 0,-7 0-1 0,0-1 4 0,-1 1 7 16,-3 6 2-16,2-13 6 0,-1 9-5 15,-1 4 13-15,0 0 7 0,-1-14-1 0,1 14 11 0,0 0 11 16,0 0 7-16,0 0-1 0,-9-8 15 0,9 8 5 16,0 0-1-16,0 0 4 0,0 0-2 0,-19 17 0 15,14-12-1-15,1 2 0 0,0 0 4 0,4-7-9 16,-7 16-2-16,4-10 1 0,3-6-5 0,-3 15-7 16,3-15-8-16,0 14-6 0,0-14-17 0,6 9-16 0,-3-3-15 15,3-3-14-15,-1 0-7 0,-5-3-13 16,11 3-9-16,-11-3-7 0,10 0-2 0,-10 0 0 15,0 0 7-15,11-4 7 0,-11 4 8 0,7-11 6 0,-5 5 6 16,-1-4 5-16,-1-6 5 0,-1 0 14 0,-1 0 8 16,-1 1 12-16,2 3 13 0,-2 4 2 0,-1-3 17 15,1 4 8-15,-2 0 14 0,0 4 0 0,-1-2 16 16,6 5 6-16,-11-5 4 0,11 5 3 0,0 0 7 16,-20 3 10-16,12 1-3 0,1-1 0 0,0 3-6 15,-1-1-4-15,3 1-3 0,1 1-6 0,4-7-5 0,-5 14-9 16,4-9-8-16,1-5 3 0,0 0-11 15,5 13-15-15,-5-13-10 0,0 0-11 0,9 7-9 0,-9-7-1 16,8 3 3-16,-8-3-4 0,0 0 7 0,0 0 1 16,0 0-10-16,0 0 12 0,17-8 0 0,-17 8 10 15,0 0 1-15,0-12-2 0,0 12 8 0,0 0 5 16,-5-17-6-16,5 17 3 0,-7-14-1 0,2 8 7 0,-3 0-11 16,2 0 6-16,6 6-9 0,-16-8-13 0,8 7-30 15,-6-4-57-15,-2 2-71 0,4 3-100 0,12 0-250 16,-21 1-622-16,21-1 170 0</inkml:trace>
  <inkml:trace contextRef="#ctx0" brushRef="#br1" timeOffset="126610.1854">29174 14808 321 0,'0'0'106'0,"0"0"2"0,0 0-6 16,0 0-10-16,0 0-17 0,0 0-1 0,0 0-2 15,0 0-7-15,0 0 3 0,19 1-4 0,-19-1 8 16,0 0-4-16,0 0 4 0,0 0-1 0,0 0 1 16,11 8-3-16,-11-8 1 0,0 0 2 0,0 0-2 0,6 6 5 15,-6-6-8-15,0 0 6 0,0 0-2 16,0 0 3-16,5 6 5 0,-5-6 0 0,0 0 3 0,0 0 4 15,0 0 5-15,0 0 4 0,9 4 1 0,-9-4 6 16,0 0 0-16,0 0 6 0,0 0 4 0,0 0 7 16,6 5 3-16,-6-5-3 0,0 0-2 0,0 0 9 15,0 0-6-15,0 0-4 0,0 0-7 0,5 8-2 0,-5-8-2 16,0 0-8-16,0 0 1 0,0 0-4 16,0 0-6-16,0 0-4 0,0 0-6 0,5 7-8 15,-5-7-1-15,0 0-6 0,0 0-8 0,0 0-5 0,0 0-2 16,0 0-6-16,0 0-1 0,0 0-2 0,0 0-6 15,0 0-2-15,0 0-4 0,0 0 2 0,0 0-6 16,5 5-2-16,-5-5-2 0,0 0-2 0,0 0-1 16,0 0-2-16,0 0-1 0,0 0-3 0,0 0 0 15,0 0-1-15,0 0 2 0,0 0-5 0,0 0 4 16,0 0-1-16,0 0-4 0,0 0-2 0,0 0-1 0,0 0 2 16,0 0 0-16,0 0 2 0,0 0-4 15,0 0 2-15,0 0 0 0,0 0-2 0,0 0 0 0,0 0-1 16,0 0 1-16,0 0 2 0,0 0-1 0,0 0-2 15,0 0 1-15,0 0 0 0,0 0 0 0,0 0-1 16,0 0 1-16,0 0-1 0,0 0 2 0,4 10-4 16,-4-10 5-16,0 0-5 0,0 0 3 0,0 0 1 0,0 0-2 15,0 0-3-15,0 0 1 0,0 0 3 16,0 0-1-16,0 0 1 0,0 0 0 0,0 0 0 16,0 0-1-16,0 0 1 0,0 0-1 0,0 0-2 0,0 0-2 15,0 0 2-15,0 0 2 0,0 0-3 16,0 0 1-16,0 0 3 0,0 0 1 0,0 0-2 0,0 0-1 15,0 0-1-15,0 0 3 0,0 0-2 0,0 0 0 16,0 0 0-16,0 0-1 0,0 0 3 0,0 0 2 16,0 0-2-16,0 0-2 0,0 0-1 0,0 0 2 15,0 0 0-15,0 0 0 0,0 0-3 0,0 0 3 0,0 0 0 16,0 0 1-16,0 0-2 0,0 0 1 0,0 0 2 16,0 0-2-16,0 0-2 0,0 0 1 0,0 0 1 15,0 0-1-15,0 0 1 0,0 0-3 16,0 0 1-16,0 0 2 0,0 0-1 0,0 0 0 0,0 0-3 15,0 0 6-15,0 0-6 0,0 0 4 0,0 0-2 16,0 0 0-16,0 0 0 0,0 0 0 0,0 0 5 16,0 0-5-16,0 0-2 0,0 0 3 0,0 0 0 0,0 0 0 15,0 0 2-15,0 0-2 0,0 0-3 0,0 0 3 16,0 0-1-16,0 0 0 0,0 0 0 0,0 0-4 16,0 0 3-16,0 0 1 0,0 0-1 0,0 0 2 15,0 0-1-15,0 0 0 0,0 0 0 0,0 0 3 16,0 0-4-16,0 0 2 0,0 0 0 0,0 0 0 15,0 0-2-15,0 0 0 0,0 0-1 0,0 0 2 16,0 0 2-16,0 0-2 0,0 0 1 0,0 0-1 16,0 0-1-16,0 0-1 0,0 0 1 0,0 0 0 0,0 0-1 15,0 0 0-15,0 0-1 0,0 0 1 16,0 0-1-16,0 0 1 0,0 0 2 0,0 0-3 0,0 0 2 16,0 0 0-16,0 0-1 0,0 0-1 0,0 0 3 15,0 0-1-15,0 0-2 0,0 0 1 0,0 0-2 16,0 0-1-16,0 0-2 0,0 0 0 0,0 0 2 15,0 0 0-15,0 0-3 0,0 0 0 0,0 0-1 0,0 0 0 16,0 0-2-16,0 0 0 0,0 0 0 0,0 0-3 16,0 0 0-16,0 0 1 0,0 0 3 0,0 0-2 15,0 0 1-15,0 0 1 0,0 0-2 0,-8-29 0 16,8 29 1-16,0 0 4 0,0 0-3 0,0 0 5 16,0 0-3-16,0 0 2 0,0 0 4 0,0 0-1 15,0 0 0-15,0 0-1 0,0 0 1 0,0 0 1 16,0 0 0-16,0 0 1 0,0 0 1 0,0 0 1 0,0 0-4 15,0 0 3-15,0 0 1 16,0 0-1-16,0 0 1 0,0 0 1 0,0 0-1 0,0 0 3 0,0 0-2 16,0 0-3-16,0 0 4 0,0 0 1 0,0 0-1 15,0 0 1-15,0 0 1 0,0 0-6 0,0 0 6 16,0 0 1-16,1-13-1 0,-1 13 3 0,0 0-1 16,0 0-2-16,0 0 2 0,0 0-3 0,0 0 2 0,0 0 0 15,0 0-1-15,0 0-2 0,0 0 6 16,0 0-4-16,0 0 0 0,0 0 0 0,0 0-1 0,0 0-2 15,0 0 0-15,0 0 4 0,0 0-2 0,0 0-1 16,0 0-1-16,0 0 3 0,0 0-3 0,0 0 0 16,0 0 2-16,0 0 4 0,0 0-2 0,0 0-2 15,0 0-5-15,0 0 8 0,0 0-1 0,0 0 0 0,0 0-3 16,0 0 1-16,0 0-1 0,1-11 1 16,-1 11-2-16,0 0 2 0,0 0-2 0,0 0-1 15,0 0 3-15,0 0 0 0,0 0 1 0,0 0-2 0,0 0-1 16,0 0 1-16,0 0-1 0,0 0-1 0,0 0 1 15,0 0 0-15,0 0-1 0,0 0 0 0,0 0 2 16,0 0-1-16,0 0-1 0,0 0-2 0,0 0 2 16,0 0 0-16,0 0 2 0,0 0 0 0,0 0 0 15,0 0-5-15,0 0 3 0,0 0 0 0,0 0-1 16,0 0 3-16,0 0-3 0,0 0 0 0,0 0 1 0,0 0 0 16,0 0 0-16,0 0 2 0,0 0-1 0,0 0 1 15,0 0 0-15,0 0 0 0,0 0-5 0,0 0 7 16,0 0-1-16,0 0-4 0,0 0 1 0,0 0 1 15,0 0-2-15,0 0 1 0,0 0 1 0,0 0-3 16,0 0 5-16,0 0-3 0,0 0 0 0,0 0 1 16,0 0-1-16,0 0 1 0,0 0 0 0,0 0 1 0,0 0-1 15,0 0 0-15,0 0-1 0,0 0 0 0,0 0 0 16,0 0 0-16,0 0 0 0,0 0 0 0,0 0-1 16,0 0 2-16,0 0-1 0,0 0 1 0,0 0 1 15,2-10-7-15,-2 10 7 0,0 0 1 0,0 0-1 16,0 0-5-16,0 0 1 0,0 0 2 0,0 0 2 15,0 0-1-15,0 0 2 0,0 0-1 0,0 0-3 0,0 0 1 16,0 0 1-16,0 0 0 0,0 0-1 16,0 0 0-16,0 0 1 0,0 0-1 0,0 0 0 15,0 0 0-15,0 0 0 0,0 0-2 0,0 0 3 0,0 0 0 16,0 0 0-16,0 0 0 0,0 0-2 0,0 0 3 16,0 0 0-16,0 0-2 0,0 0 0 0,0 0 3 15,0 0-1-15,0 0 1 0,0 0 0 0,0 0 0 16,0 0 0-16,0 0-2 0,0 0 3 0,0 0-4 15,0 0 1-15,0 0 1 0,0 0 0 0,0 0 0 16,0 0-2-16,0 0 2 0,0 0-4 0,0 0 4 0,0 0-1 16,0 0 1-16,0 0-2 0,0 0-1 0,0 0 1 15,0 0-1-15,0 0 1 0,0 0 0 0,0 0 0 16,0 0 0-16,0 0 2 0,0 0-3 0,0 0 0 16,0 0 3-16,0 0-1 0,0 0-3 0,0 0 1 15,0 0-2-15,0 0 4 0,0 0 1 0,0 0-1 16,0 0 2-16,0 0-5 0,0 0 2 0,0 0 2 0,0 0-3 15,0 0 1-15,0 0-1 0,0 0 3 16,0 0 2-16,0 0-5 0,0 0 3 0,0 0-5 0,0 0 7 16,0 0-4-16,0 0 2 0,0 0 0 0,0 0 1 15,0 0-1-15,0 0 0 0,0 0 0 0,0 0 2 16,0 0-2-16,0 0-1 0,0 0 2 0,0 0 0 16,0 0-1-16,0 0 0 0,0 0 0 0,0 0-1 15,0 0 0-15,0 0 1 0,0 0-2 0,0 0-1 16,0 0 4-16,0 0-2 0,0 0-1 0,0 0 1 15,0 0-1-15,0 0 1 0,0 0-2 0,0 0 1 16,0 0 3-16,0 0-2 0,0 0 0 0,0 0-3 0,0 0 2 16,0 0 1-16,0 0 0 0,0 0-3 0,0 0 2 15,0 0 0-15,0 0 2 0,0 0-2 0,0 0 2 16,0 0 0-16,0 0-1 0,0 0-2 0,0 0 2 0,0 0 1 16,0 0-1-16,0 0-4 0,0 0 3 15,0 0-1-15,0 0 1 0,0 0-1 0,0 0 0 0,0 0-1 16,0 0-6-16,0 0-9 0,0 0-12 0,0 0-19 15,0 0-25-15,0 0-27 0,-1-13-18 16,1 13-32-16,0 0-27 0,-3-10-29 0,3 10-30 0,-4-14-39 16,4 14-43-16,-5-13-215 0,0 8-641 0,5 5 175 15</inkml:trace>
  <inkml:trace contextRef="#ctx0" brushRef="#br1" timeOffset="130498.0277">26541 14947 308 0,'0'0'187'0,"0"0"-33"0,0 0-12 0,0 0-25 16,0 0 0-16,0 0-7 0,0 0-5 0,0 0-9 15,0 0-9-15,0 0-8 0,0 0 0 0,0 0-3 16,7-4-6-16,-7 4 3 0,0 0-9 0,0 0 0 16,0 0-2-16,0 0-9 0,0 0-1 0,0 0-3 15,0 0-3-15,0 0-3 0,0 0-2 0,9-3-3 0,-9 3-2 16,0 0-1-16,0 0-2 0,0 0-2 0,0 0-3 15,0 0 1-15,0 0-2 0,0 0-2 0,0 0-3 16,0 0 0-16,0 0-3 0,8-4 5 0,-8 4-3 16,0 0-1-16,0 0 4 0,0 0 0 0,0 0-2 15,0 0-3-15,0 0 6 0,0 0-3 0,0 0 3 16,0 0-1-16,0 0-3 0,0 0-2 0,0 0-1 16,0 0-1-16,0 0-2 0,0 0-2 0,0 0 4 15,0 0-5-15,0 0-4 0,0 0 2 0,0 0 2 0,0 0-5 16,0 0 1-16,0 0 0 0,8-3 0 0,-8 3-3 15,0 0 2-15,0 0-2 0,0 0-2 0,0 0 0 16,0 0 2-16,0 0-2 0,0 0 2 0,0 0 1 16,0 0 2-16,0 0 5 0,0 0 3 0,0 0 1 15,0 0-2-15,0 0 3 0,0 0-3 0,11-3 1 16,-11 3-6-16,0 0 6 0,0 0-1 0,0 0 1 16,0 0-3-16,0 0 0 0,0 0-8 0,0 0 5 15,0 0 0-15,0 0 1 0,0 0-10 0,0 0 4 0,0 0 3 16,0 0 0-16,0 0 0 0,0 0-6 0,0 0 3 15,0 0 0-15,0 0 0 0,0 0 1 0,0 0-2 16,0 0 3-16,0 0-4 0,0 0 2 0,0 0 1 16,0 0 0-16,0 0-2 0,0 0-1 0,0 0 1 15,0 0 0-15,0 0 1 0,0 0 2 0,0 0-9 16,0 0 8-16,0 0-2 0,0 0-2 0,0 0-1 0,0 0-1 16,0 0 7-16,0 0 0 0,0 0-4 15,13 0 2-15,-13 0 1 0,0 0 0 0,0 0 1 0,0 0-2 16,0 0-3-16,0 0 1 0,0 0 1 0,0 0-4 15,0 0 7-15,0 0-4 0,0 0 4 0,0 0 1 16,0 0-5-16,0 0 3 0,0 0 1 0,0 0-1 16,0 0 5-16,0 0-2 0,0 0 0 0,0 0 0 15,0 0 1-15,0 0-4 0,0 0 3 0,0 0-3 0,0 0 1 16,0 0 2-16,0 0 3 0,0 0-4 16,0 0 2-16,0 0-2 0,0 0-2 0,0 0 4 15,0 0-5-15,0 0 1 0,0 0 4 0,0 0-2 0,11 6-5 16,-11-6-3-16,0 0 7 0,0 0 2 0,0 0-5 15,0 0 0-15,0 0 1 0,0 0 3 0,0 0 0 16,0 0-4-16,0 0 2 0,0 0-2 0,0 0 0 0,0 0-1 16,0 0 4-16,0 0-4 0,0 0 8 15,0 0-11-15,0 0 6 0,0 0 4 0,0 0-6 16,0 0 3-16,0 0-6 0,0 0 4 0,0 0 0 0,0 0 3 16,0 0-6-16,0 0-1 0,0 0 5 15,0 0 1-15,0 0-5 0,0 0 2 0,0 0-10 0,0 0 11 16,0 0 1-16,0 0-2 0,0 0 5 0,0 0-4 15,0 0-3-15,0 0 6 0,0 0 0 0,0 0 0 16,0 0-2-16,0 0-2 0,0 0 4 0,0 0-4 16,0 0 6-16,0 0-4 0,0 0 1 0,0 0 2 15,0 0-3-15,0 0 1 0,0 0-3 0,0 0 4 0,0 0-4 16,0 0-2-16,0 0 3 0,0 0 1 16,0 0 1-16,0 0 5 0,0 0-6 0,0 0 2 0,0 0 0 15,0 0 1-15,0 0-2 0,0 0 2 0,0 0-6 16,0 0 4-16,0 0-4 0,0 0 1 0,0 0 1 15,0 0 2-15,0 0-5 0,0 0 4 0,0 0-2 16,0 0-1-16,0 0 7 0,0 0-7 0,0 0 1 0,0 0 2 16,0 0-3-16,0 0 0 0,0 0 3 15,0 0 4-15,0 0-6 0,0 0 6 0,0 0-8 0,0 0 11 16,0 0-11-16,0 0 4 0,0 0-6 0,0 0 10 16,0 0 0-16,0 0-5 0,0 0-7 15,0 0 4-15,0 0 0 0,0 0 5 0,0 0-4 0,0 0 0 16,0 0-2-16,0 0 2 0,0 0 3 0,0 0-5 15,0 0-3-15,0 0 6 0,0 0 1 0,0 0-7 16,0 0 6-16,0 0 0 0,0 0-1 0,0 0-3 16,0 0 1-16,0 0 4 0,0 0-2 0,0 0 3 0,0 0-4 15,0 0 5-15,0 0-1 0,0 0 2 0,0 0 1 16,0 0 0-16,0 0-5 0,0 0-3 0,0 0 6 16,0 0 3-16,0 0-9 0,0 0 4 0,0 0-3 15,0 0 3-15,0 0 2 0,0 0 4 0,0 0-9 16,0 0 3-16,0 0 0 0,0 0-2 0,0 0-3 15,0 0 3-15,0 0-7 0,0 0 11 0,0 0-10 0,0 0 0 16,0 0 11-16,0 0-10 0,0 0 2 0,0 0 1 16,0 0-2-16,0 0 7 0,0 0-15 0,0 0 8 15,0 0 2-15,0 0 1 0,0 0-9 0,0 0 7 16,0 0-1-16,0 0 8 0,0 0-4 0,0 0-3 16,0 0 6-16,0 0-4 0,0 0-2 0,0 0 3 15,0 0-1-15,0 0 2 0,0 0-5 0,0 0 1 16,0 0-3-16,0 0 5 0,0 0-3 0,0 0-1 15,0 0 1-15,0 0 3 0,0 0 1 0,0 0-2 16,0 0 0-16,0 0-4 0,0 0 6 0,0 0 0 0,0 0-3 16,0 0 3-16,0 0-1 0,0 0-2 15,0 0-3-15,0 0 1 0,0 0-1 0,0 0 3 0,0 0 0 16,0 0 1-16,0 0-2 0,0 0 1 0,0 0 0 16,0 0-1-16,0 0 1 0,0 0-2 0,0 0-1 15,0 0 5-15,0 0 1 0,0 0 1 0,0 0-1 16,0 0-6-16,0 0-5 0,0 0 11 0,0 0-8 0,0 0 5 15,0 0 1-15,0 0-10 0,0 0 8 16,0 0 2-16,0 0-3 0,0 0 0 0,0 0 2 0,0 0 2 16,0 0-4-16,0 0 2 0,0 0 0 0,0 0 4 15,0 0-2-15,0 0-7 0,0 0 3 0,0 0 4 16,0 0 0-16,0 0-5 0,0 0 7 0,0 0-5 16,0 0 2-16,0 0 1 0,0 0-1 0,0 0 0 15,0 0-3-15,0 0 9 0,0 0-8 0,0 0 3 16,0 0-7-16,0 0 8 0,0 0-2 0,0 0 2 15,0 0-10-15,0 0 8 0,0 0-1 0,0 0 1 0,0 0-3 16,0 0 0-16,0 0 2 0,0 0-2 16,0 0 2-16,0 0 4 0,0 0-5 0,0 0 4 0,0 0-9 15,0 0 7-15,0 0-6 0,0 0 4 0,0 0 1 16,0 0 0-16,0 0-1 0,0 0 2 0,0 0 0 16,0 0-2-16,0 0-5 0,0 0 0 0,0 0 7 15,0 0 0-15,0 0 0 0,0 0-5 0,0 0 8 0,0 0-4 16,0 0-7-16,0 0 4 0,0 0-6 0,0 0 10 15,0 0 3-15,0 0-7 0,0 0 2 0,0 0 6 16,0 0-8-16,0 0-1 0,0 0 3 0,0 0 4 16,0 0 0-16,0 0 0 0,0 0-10 15,0 0 7-15,0 0 6 0,0 0-5 0,0 0-3 0,0 0 4 16,0 0-2-16,0 0-2 0,0 0-2 0,0 0 3 16,0 0 0-16,0 0-1 0,0 0-3 0,0 0 0 0,0 0 7 15,0 0-4-15,0 0 1 0,0 0-2 0,0 0-1 16,0 0 4-16,0 0-6 0,0 0 2 0,0 0 1 15,0 0 5-15,0 0-3 0,0 0 0 0,0 0 0 16,0 0 3-16,0 0-6 0,0 0 7 0,0 0-8 16,0 0 0-16,0 0 5 0,0 0 0 0,0 0-1 15,0 0 3-15,0 0-8 0,0 0 9 0,0 0-8 0,0 0 3 16,0 0 3-16,0 0 1 0,0 0-4 16,0 0 2-16,0 0 0 0,0 0 3 0,0 0-7 0,0 0 4 15,0 0-2-15,0 0 4 0,0 0-5 0,0 0-1 16,0 0 0-16,0 0 1 0,0 0 3 15,0 0 0-15,0 0-2 0,0 0 0 0,0 0-4 0,0 0 7 16,0 0 0-16,0 0 3 0,0 0-8 0,0 0 4 16,0 0 5-16,0 0-4 0,0 0-4 0,0 0-2 15,0 0 8-15,0 0-6 0,0 0-4 0,0 0 9 16,0 0-3-16,0 0 1 0,0 0 0 0,0 0-1 16,0 0 2-16,0 0 3 0,0 0-5 0,0 0 1 0,0 0-1 15,0 0-2-15,0 0 0 0,0 0 6 0,0 0-9 16,0 0 6-16,0 0-2 0,0 0 1 0,0 0 4 15,0 0-3-15,0 0-2 0,0 0 0 0,0 0 2 16,0 0 3-16,0 0-2 0,0 0 0 0,0 0-4 16,0 0 5-16,0 0 1 0,0 0-4 0,-4-20-3 15,4 20 6-15,0 0 1 0,0 0 3 0,0 0-8 0,0 0 10 16,0 0-7-16,0 0-3 0,0 0 3 16,0 0 2-16,0 0-7 0,0 0 6 0,0 0-2 0,0 0-6 15,0 0 3-15,0 0 3 0,0 0 2 0,0 0 2 16,0 0-8-16,0 0 2 0,0 0-1 0,0 0 3 15,0 0-4-15,0 0 4 0,0 0-5 0,0 0 6 16,0 0-2-16,0 0 4 0,0 0-5 0,0 0 1 16,0 0 4-16,0 0-5 0,0 0 0 0,0 0 5 15,0 0-5-15,0 0 5 0,0 0-2 0,0 0-4 0,0 0 10 16,0 0-3-16,0 0-5 0,0 0 7 16,0 0-5-16,0 0-3 0,0 0-6 0,0 0 11 0,0 0-3 15,0 0-4-15,0 0 5 0,0 0 0 0,0 0-5 16,0 0 10-16,0 0-2 0,0 0-7 0,0 0 4 15,0 0-4-15,0 0 4 0,0 0 4 0,0 0-4 16,0 0-7-16,0 0 12 0,0 0-3 0,0 0-7 16,0 0 6-16,0 0-2 0,0 0 2 0,0 0-10 15,0 0 7-15,0 0 1 0,0 0 6 0,0 0-6 0,0 0 4 16,0 0-2-16,0 0 1 0,0 0 1 0,0 0-6 16,0 0 4-16,0 0-10 0,0 0 11 0,0 0-3 15,0 0 3-15,0 0-3 0,0 0 6 0,0 0 2 16,0 0-4-16,0 0-2 0,0 0-4 0,0 0 7 15,0 0-4-15,0 0 6 0,0 0-8 0,0 0 7 16,0 0-5-16,0 0 5 0,0 0-5 0,0 0 4 0,0 0-2 16,0 0 1-16,0 0-2 0,0 0 1 15,0 0-4-15,0 0-3 0,0 0 7 0,0 0 3 0,0 0-10 16,0 0 7-16,0 0-1 0,0 0 0 0,0 0-2 16,0 0 3-16,0 0-4 0,0 0 5 0,0 0-2 15,0 0 3-15,0 0-3 0,0 0 1 16,0 0 0-16,0 0-6 0,0 0 2 0,0 0 5 0,0 0-2 15,0 0-8-15,0 0 3 0,0 0-16 0,0 0-8 16,0 0-12-16,0 0-19 0,0 0-16 0,0 0-23 0,0 0-26 16,0 0-24-16,0 0-30 0,0 0-29 0,8-12-57 15,-8 12-169-15,14-6-518 0,-14 6 144 0</inkml:trace>
  <inkml:trace contextRef="#ctx0" brushRef="#br1" timeOffset="134202.6883">29185 14819 477 0,'0'0'234'0,"0"0"-20"0,0 0-20 16,0 0-18-16,-11-3-19 0,11 3-18 0,0 0-11 16,0 0-9-16,0 0-10 0,0 0-7 0,0 0-7 15,0 0-6-15,0 0-6 0,0 0-7 0,0 0-2 0,0 0-6 16,0 0 2-16,0 0-9 0,0 0-4 15,-6-7-2-15,6 7 0 0,0 0-9 0,0 0 1 0,0 0-2 16,0 0-11-16,0 0 6 0,0 0-2 16,0 0-2-16,0 0 3 0,0 0-5 0,0 0 0 0,0 0-1 15,0 0-3-15,0 0 0 0,0 0 1 0,0 0-2 16,0 0 4-16,0 0-2 0,0 0-2 0,0 0 0 16,0 0-2-16,0 0-2 0,0 0 4 0,0 0-3 15,0 0 0-15,0 0-5 0,0 0 1 0,0 0-7 16,0 0 6-16,0 0-5 0,0 0-3 0,0 0 1 0,0 0-12 15,0 0 11-15,0 0-2 0,0 0-3 0,-7-4-1 16,7 4 1-16,0 0-8 0,0 0 6 0,0 0 3 16,0 0-4-16,0 0 3 0,0 0 0 0,0 0 0 15,0 0 0-15,0 0-3 0,0 0 4 0,0 0-2 16,0 0 3-16,0 0-4 0,0 0 5 0,0 0-1 16,0 0 0-16,0 0-1 0,0 0 1 0,0 0 0 0,0 0-3 15,0 0-1-15,0 0 1 0,0 0 4 16,0 0-5-16,0 0 2 0,0 0 1 0,0 0-6 15,0 0 5-15,0 0 3 0,0 0-4 0,0 0 0 0,0 0-1 16,0 0 1-16,0 0 0 0,0 0 2 16,0 0-7-16,0 0 3 0,0 0-7 0,0 0 11 0,0 0-10 15,0 0 3-15,0 0 3 0,0 0 4 0,0 0-4 16,0 0-4-16,0 0 1 0,0 0 3 0,0 0 7 16,0 0-5-16,0 0-1 0,0 0-2 0,0 0 14 15,0 0-15-15,0 0 11 0,0 0-1 0,0 0 0 16,0 0 0-16,0 0 6 0,0 0-4 0,0 0-4 0,0 0-2 15,0 0 5-15,0 0-1 0,0 0 2 16,0 0-4-16,-9-5 7 0,9 5-6 0,0 0 4 0,0 0 4 16,0 0 3-16,0 0-20 0,0 0 20 0,0 0 2 15,0 0-3-15,0 0 0 0,0 0 3 0,0 0-6 16,0 0 2-16,0 0-3 0,0 0-5 0,0 0 1 16,0 0 1-16,0 0-2 0,0 0 2 0,0 0-8 0,0 0 3 15,0 0-3-15,0 0 2 0,0 0-4 0,0 0 4 16,0 0-7-16,0 0 2 0,-5-7-8 0,5 7 10 15,0 0-3-15,0 0 0 0,0 0 0 0,0 0 5 16,0 0-5-16,0 0 2 0,0 0-2 0,0 0 2 16,0 0-4-16,0 0 0 0,0 0-4 0,0 0 4 15,0 0-1-15,0 0 9 0,0 0-8 0,0 0 4 0,0 0 2 16,0 0-7-16,0 0 7 0,0 0-1 0,0 0-6 16,0 0 5-16,0 0-4 0,0 0-5 0,0 0 10 15,0 0-2-15,0 0-2 0,0 0 4 0,0 0-4 16,0 0-2-16,0 0 0 0,0 0 1 0,0 0 3 15,0 0-4-15,0 0-4 0,0 0 9 16,0 0-6-16,0 0 4 0,0 0-2 0,0 0 6 0,0 0-7 16,0 0 2-16,0 0 2 0,0 0 0 0,0 0-1 15,0 0 1-15,0 0 0 0,0 0-1 0,0 0-1 16,0 0 1-16,0 0-1 0,0 0 0 0,0 0-1 0,0 0 1 16,0 0 1-16,0 0 0 0,0 0 2 0,0 0-5 15,0 0 3-15,0 0 1 0,0 0-1 0,0 0 0 16,0 0-2-16,0 0 0 0,0 0-7 0,0 0 5 15,0 0 5-15,0 0-8 0,0 0 7 0,0 0 4 16,0 0-3-16,0 0-3 0,0 0 1 0,0 0 5 16,0 0-5-16,0 0 1 0,0 0 3 0,0 0 0 0,0 0-1 15,0 0 1-15,0 0-2 0,0 0 2 0,0 0-3 16,0 0-1-16,0 0 3 0,0 0-8 0,0 0 7 16,0 0 2-16,0 0-3 0,0 0 3 15,0 0-5-15,0 0 3 0,0 0 1 0,0 0-3 0,0 0 1 16,0 0 4-16,0 0-6 0,0 0 2 0,0 0-4 15,0 0 5-15,0 0 2 0,0 0-14 0,0 0 14 0,0 0-2 16,0 0 2-16,0 0-1 0,0 0-1 16,0 0-3-16,0 0 3 0,0 0 2 0,0 0 3 0,0 0-3 15,0 0-2-15,0 0 3 0,0 0-5 0,0 0 3 16,0 0 1-16,0 0-1 0,0 0 0 0,0 0 0 16,0 0 0-16,0 0 1 0,0 0 2 0,0 0-3 15,0 0-1-15,0 0 2 0,0 0-1 0,0 0 1 16,0 0-1-16,0 0 1 0,0 0-3 0,0 0 0 15,0 0 0-15,0 0 1 0,0 0 0 0,0 0-1 16,0 0-1-16,0 0-1 0,0 0-1 0,0 0 3 0,0 0-5 16,0 0 6-16,0 0-2 0,0 0-3 0,0 0-2 15,0 0 4-15,0 0-3 0,0 0 1 0,0 0 6 16,0 0-5-16,0 0 0 0,0 0 1 0,0 0-1 16,0 0 3-16,0 0-1 0,0 0-2 0,0 0 1 15,0 0 0-15,0 0 0 0,0 0-1 0,0 0 1 16,0 0 0-16,0 0 1 0,0 0 0 0,0 0 4 0,0 0-5 15,0 0 2-15,0 0-4 0,0 0 1 0,0 0 3 16,0 0-3-16,0 0 1 0,0 0 1 0,0 0 1 16,0 0 2-16,0 0-5 0,0 0 2 0,0 0-2 15,0 0 5-15,0 0-4 0,0 0-1 0,0 0 1 16,0 0-1-16,0 0-1 0,0 0-3 0,0 0 4 16,0 0 1-16,0 0 2 0,0 0 1 0,0 0-4 0,0 0 0 15,0 0-3-15,0 0 5 0,0 0 0 16,0 0-1-16,0 0 0 0,0 0 1 0,0 0-1 15,0 0-2-15,0 0-3 0,0 0 5 0,0 0-1 0,0 0 3 16,0 0-1-16,0 0-4 0,0 0 3 0,0 0 0 16,0 0 1-16,0 0-2 0,0 0 0 0,0 0 5 15,0 0-7-15,0 0 5 0,0 0-9 0,0 0 5 16,0 0 2-16,0 0 2 0,0 0-2 0,0 0 2 0,0 0-2 16,0 0 1-16,0 0 1 0,0 0-7 15,0 0 9-15,0 0-2 0,0 0 1 0,0 0 1 16,0 0-1-16,0 0 0 0,0 0-2 0,0 0 0 0,0 0 0 15,0 0 1-15,0 0-1 0,0 0 0 0,0 0 2 16,0 0-1-16,0 0 0 0,0 0-4 0,0 0 5 16,0 0-2-16,0 0 2 0,0 0-2 0,0 0 1 15,0 0-7-15,0 0 7 0,0 0-2 16,0 0 3-16,0 0 1 0,0 0-2 0,0 0 2 0,0 0-2 0,0 0 2 16,0 0 2-16,0 0-2 0,0 0-3 0,0 0 2 15,0 0-3-15,0 0 4 0,0 0 0 16,0 0-5-16,0 0 4 0,0 0-4 0,0 0 4 0,0 0 3 15,0 0-5-15,0 0 2 0,0 0-2 0,0 0-2 16,0 0 4-16,0 0-4 0,0 0 3 0,0 0-1 16,0 0 2-16,0 0-1 0,0 0 0 0,0 0-1 15,0 0-2-15,0 0 1 0,0 0-2 16,0 0-2-16,0 0 4 0,0 0 2 0,0 0-1 0,0 0-2 0,0 0 3 16,0 0 0-16,0 0-2 0,0 0 0 0,0 0-1 15,0 0 3-15,0 0-2 0,0 0 0 0,0 0-1 16,0 0 2-16,0 0 0 0,0 0-1 0,0 0 0 15,0 0-2-15,0 0 2 0,0 0-1 0,0 0-2 16,0 0 4-16,0 0-2 0,0 0-1 0,0 0 2 0,0 0 0 16,0 0-1-16,0 0-1 0,0 0 1 15,0 0-1-15,0 0 0 0,0 0 1 0,0 0 0 0,0 0-2 16,0 0 6-16,0 0-4 0,0 0 2 0,0 0-3 16,0 0 0-16,0 0 1 0,0 0 0 0,0 0 1 15,0 0-2-15,0 0 2 0,0 0-2 0,0 0 1 16,0 0-3-16,0 0 4 0,0 0-1 0,0 0-2 15,0 0 3-15,0 0-3 0,0 0 4 0,0 0 0 16,0 0-5-16,0 0 1 0,0 0 3 0,0 0-1 16,0 0 0-16,0 0-2 0,0 0 2 0,0 0 2 0,0 0-5 15,0 0 4-15,0 0 0 0,0 0 0 16,0 0-3-16,0 0 4 0,0 0-1 0,0 0 0 0,0 0-3 16,0 0 5-16,0 0-2 0,0 0-5 0,0 0 2 15,0 0 2-15,0 0-2 0,0 0 4 0,0 0-2 16,0 0 0-16,0 0 0 0,0 0-2 0,0 0 4 15,0 0-2-15,0 0 0 0,0 0 1 0,0 0-2 0,0 0 1 16,0 0 2-16,0 0 1 0,0 0-3 16,0 0 0-16,0 0 2 0,0 0-2 0,0 0 1 0,0 0-1 15,0 0-1-15,0 0 2 0,0 0-1 0,0 0 0 16,0 0-2-16,0 0 4 0,0 0-3 0,0 0 1 16,0 0 1-16,0 0 0 0,0 0-2 0,0 0 1 15,0 0-5-15,0 0 6 0,0 0 0 0,0 0 0 16,0 0-1-16,0 0 1 0,0 0 1 0,0 0 0 15,0 0-1-15,0 0 2 0,0 0-8 0,0 0 4 16,0 0 3-16,0 0-1 0,0 0-1 0,0 0 0 0,0 0-2 16,0 0 1-16,0 0 3 0,0 0-5 15,0 0 4-15,0 0-1 0,0 0 1 0,0 0 3 0,0 0-1 16,0 0-3-16,0 0 2 0,0 0 0 0,0 0 0 16,0 0 1-16,0 0 2 0,0 0-3 0,0 0 3 15,0 0-1-15,0 0-4 0,0 0 1 0,0 0 0 16,0 0-1-16,0 0 1 0,0 0-1 0,0 0 1 0,0 0-1 15,0 0 3-15,0 0 0 0,0 0-5 16,0 0 2-16,0 0 3 0,0 0-6 0,0 0 3 0,0 0 2 16,0 0-4-16,0 0 1 0,0 0 2 0,0 0-1 15,0 0 0-15,0 0 0 0,0 0 0 0,0 0-7 16,0 0 0-16,0 0-3 0,0 0-3 0,0 0-6 16,0 0-7-16,0 0-6 0,0 0-8 0,0 0-15 0,0 0-7 15,0 0-17-15,0 0-19 0,1-14-21 16,-1 14-31-16,0 0-31 0,2-20-39 0,-2 5-44 0,0 3-45 15,-1-3-207-15,-3-2-617 0,1 1 169 0</inkml:trace>
  <inkml:trace contextRef="#ctx0" brushRef="#br1" timeOffset="139554.088">25889 9286 466 0,'0'0'291'0,"0"0"-31"15,0 0-22-15,0 0-30 0,5-5-21 0,-5 5-11 16,0 0-11-16,0 0-13 0,0 0-13 0,0 0-14 16,0 0-4-16,0 0-10 0,0-8-17 0,0 8-6 15,0 0-4-15,0 0-11 0,0 0-5 0,0 0-8 16,-8-9-4-16,8 9-8 0,-7-3-5 0,7 3-3 0,-9-2-6 15,9 2-1-15,0 0-5 0,-13 0 0 0,13 0-3 16,-7-2-3-16,7 2-2 16,0 0-2-16,0 0-2 0,-13 0-3 0,13 0 2 0,0 0-5 0,0 0 3 15,0 0-11-15,0 0 12 0,0 0-4 0,0 10 1 16,0-10-3-16,12 11-7 0,-6-4 6 0,1-2-4 16,-1 0 2-16,1 1 2 0,4 4-6 0,-2 1-1 15,-1-3 2-15,-1-2-1 0,0 2-3 0,-3-1-2 0,1-2 3 16,-1 2 5-16,0 0-2 0,-1 0-3 15,-3-7 2-15,6 11 1 0,-5-5-1 0,-1-6-4 0,2 11 8 16,-2-11-4-16,0 9 6 0,0-9 0 0,0 0-2 16,-4 14 2-16,2-9-1 0,2-5 0 0,-8 10-5 15,4-5 5-15,4-5-5 0,-9 8 6 0,3-4-3 16,-1 0-1-16,2 0-3 0,-2-3-2 0,7-1-16 16,-10 5-20-16,10-5-32 0,-10 3-31 0,10-3-33 15,0 0-26-15,-8 1-27 0,8-1-42 0,0 0-143 16,0 0-448-16,0 0 125 0</inkml:trace>
  <inkml:trace contextRef="#ctx0" brushRef="#br1" timeOffset="139833.9573">26062 9411 432 0,'0'0'275'0,"0"0"-25"0,0 0-28 0,5 5-11 16,-5-5-19-16,0 0-14 0,3 7-20 0,-3-7-16 16,3 5-9-16,-3-5-16 0,2 11-5 0,1-5-16 15,-2 1-8-15,2-2-12 0,-1 2-8 0,-2-7-6 0,3 12-8 16,0-6-16-16,-3-6-32 0,2 12-38 0,-2-12-49 15,0 0-51-15,1 10-78 0,-1-10-120 0,0 0-391 16,0 0 109-16</inkml:trace>
  <inkml:trace contextRef="#ctx0" brushRef="#br1" timeOffset="139976.4788">26112 9329 284 0,'1'-10'339'0,"-1"10"-52"0,1-7-37 0,-1 7-32 15,0 0-28-15,1-7-36 0,-1 7-43 0,0 0-49 16,0 0-55-16,0 0-59 0,1-11-191 0,-1 11-288 16,0 0 83-16</inkml:trace>
  <inkml:trace contextRef="#ctx0" brushRef="#br1" timeOffset="140312.1701">26459 9368 396 0,'0'0'351'15,"0"0"-41"-15,0 0-26 0,0 0-26 0,0 0-20 16,6-9-10-16,-6 9-10 0,0 0-20 0,0 0-9 16,0 0-5-16,0 0-13 0,19 13-19 0,-11-8-10 15,-1 1-13-15,0 2-12 0,0-2-20 0,6 6-8 0,-3-1-4 16,2 0-12-16,3 0-14 0,-5-1-11 16,2 1-22-16,-1 0-17 0,-3-1-24 0,0-3-35 15,0 0-31-15,-2-2-40 0,-6-5-31 0,10 7-29 16,-4-4-46-16,-6-3-211 0,0 0-525 0,0 0 145 0</inkml:trace>
  <inkml:trace contextRef="#ctx0" brushRef="#br1" timeOffset="140554.6126">26737 9297 355 0,'0'0'260'15,"0"0"-28"-15,0 0-20 0,0 0-14 0,0 0-15 16,-27 14-3-16,27-14-13 0,-13 11-3 0,3-1-8 16,2-1-4-16,-2 3-25 0,-2 0 7 0,0 0-12 15,-2 2-13-15,2-1-4 0,-1-1-13 16,0 0-10-16,1 0-11 0,-2 2-6 0,1 0-10 0,1-3-11 0,-1 0 2 16,2 2-8-16,-1-3-19 0,2-2-41 15,1-1-46-15,0 0-60 0,4-5-79 0,5-2-190 16,-9 5-478-16,9-5 132 0</inkml:trace>
  <inkml:trace contextRef="#ctx0" brushRef="#br1" timeOffset="140962.9843">26801 9460 231 0,'0'0'277'0,"0"0"-56"0,0 0-27 0,0 0-29 0,14 0-19 15,-14 0-13-15,0 0-18 0,12 2-11 0,-12-2-15 16,0 0-7-16,10 3-10 0,-10-3-6 0,0 0-13 15,9 6 3-15,-9-6-9 0,0 0 0 0,3 8-5 16,-3-8-4-16,0 0 5 0,2 12 1 0,-2-12 0 0,0 0 1 16,-3 12 4-16,3-12 1 0,-5 12 0 15,5-6-5-15,0-6 1 0,-4 12 1 0,4-12-3 16,-3 9 3-16,3-9-10 0,-2 7 9 0,2-7-6 0,0 0-4 16,0 12-2-16,0-12-5 0,0 0-1 0,6 15-5 15,-3-10-3-15,-3-5-13 0,5 7-11 0,2-1-8 16,-7-6-13-16,7 8-14 0,-7-8-16 0,7 5-19 15,-7-5-22-15,0 0-23 0,14 5-37 0,-10-3-173 16,-4-2-391-16,0 0 109 0</inkml:trace>
  <inkml:trace contextRef="#ctx0" brushRef="#br1" timeOffset="141227.5362">27081 9446 485 0,'0'0'313'16,"4"-4"-39"-16,-4 4-28 0,0 0-35 0,0 0-22 15,10-2-23-15,-10 2-19 0,0 0-20 0,12 0-27 16,-12 0-10-16,9 0-17 0,-9 0-21 0,0 0-21 15,14 2-35-15,-14-2-20 0,0 0-29 0,12 3-17 16,-12-3-31-16,6 3-17 0,-6-3-42 0,0 0-99 16,8 6-311-16,-8-6 88 0</inkml:trace>
  <inkml:trace contextRef="#ctx0" brushRef="#br1" timeOffset="141368.6289">27135 9515 260 0,'0'0'276'0,"0"0"-42"0,-7 7-22 16,7-7-4-16,0 0-8 0,0 0-12 0,-4 7-23 15,4-7-9-15,0 0-15 0,0 0-19 0,0 0-13 0,0 0-29 16,0 0-21-16,14 7-32 0,-14-7-34 0,14 1-51 16,-14-1-28-16,16 0-60 0,-16 0-137 15,0 0-340-15,23-1 98 0</inkml:trace>
  <inkml:trace contextRef="#ctx0" brushRef="#br1" timeOffset="141731.0873">27477 9515 433 0,'0'0'322'16,"0"0"-37"-16,12 0-29 0,-12 0-23 0,0 0-22 0,0 0-18 16,0 0-19-16,16 3-16 0,-16-3-19 0,8 3-9 15,-8-3-20-15,9 4-9 0,-9-4-11 0,13 5-10 16,-5-3-6-16,0 1-8 0,-8-3-11 0,15 7 0 15,-7-7-14-15,2 2-9 0,-10-2-10 0,17 3-9 16,-8-3-7-16,-9 0-10 0,18 0-5 0,-8 0-5 0,-10 0 0 16,24-7-2-16,-13 4 1 0,-1-2-9 0,-1 0 9 15,-2-1 5-15,0 0-4 0,-7 6 4 0,9-12 1 16,-6 5 3-16,0 0 2 0,-3 7-5 0,2-17 12 16,-2 17-1-16,-2-12 0 0,2 12 5 0,-5-17 1 15,1 12 0-15,-1-2 0 0,0 1-6 0,5 6 10 16,-12-9 2-16,6 6 3 0,6 3-2 0,-14-4 0 15,14 4 2-15,-18 2-6 0,18-2 3 0,-17 5-6 16,4 2-14-16,-1 2-25 0,4-3-54 0,2 2-70 0,-5 2-250 16,6 1-484-16,1-4 133 0</inkml:trace>
  <inkml:trace contextRef="#ctx0" brushRef="#br1" timeOffset="142286.5039">28358 9423 458 0,'0'0'330'0,"-11"2"-32"0,11-2-35 0,0 0-26 16,0 0-21-16,0 0-21 0,0 0-18 0,-5 3-17 15,5-3-10-15,0 0-18 0,0 0-8 0,0 0-15 16,19 12-14-16,-11-9-10 0,2 0-10 0,-1-1-4 16,10 3-15-16,-2-2-17 0,1 1-11 0,0 0-15 15,-2 1-15-15,1-5-17 0,1 5-19 0,-4-5-23 16,2 0-19-16,0 3-20 0,1-2-11 0,-4-1-19 16,0-1-13-16,-1 0-40 0,-12 1-144 0,16-4-392 15,-16 4 111-15</inkml:trace>
  <inkml:trace contextRef="#ctx0" brushRef="#br1" timeOffset="142576.3388">28661 9359 513 0,'-6'-3'290'0,"6"3"-28"0,0 0-25 15,0 0-13-15,0 0-30 0,0 0-18 0,0 0-23 0,0 0-17 16,0 0-18-16,0 0-14 0,38 9-19 0,-22-6-21 15,-4-1-19-15,1 1-15 0,-2-1-21 0,-2 0-10 16,1 2-1-16,-10-4-4 0,13 4-1 0,-6-1-1 16,-7-3-1-16,11 6 2 0,-11-6 2 0,5 7 1 15,-5-7 3-15,3 8 7 0,-3-8 4 0,0 12 0 16,-1-5 9-16,1-7 2 0,-4 15 7 0,3-9 0 16,-5 1-2-16,3 0-2 0,-2 1-1 0,-1-1-2 15,3 0-10-15,-1 0 5 0,-1 0-9 0,5-7 7 0,-7 14-7 16,2-9-25-16,5-5-38 0,0 0-49 0,-3 14-66 15,3-14-166-15,0 0-402 0,0 0 113 0</inkml:trace>
  <inkml:trace contextRef="#ctx0" brushRef="#br1" timeOffset="145626.0929">29216 9143 455 0,'-3'-3'275'16,"3"3"-34"-16,0 0-25 0,0 0-17 0,0 0-13 15,0 0-3-15,0 0-4 0,0 0-6 0,0 0-7 16,-3 17-6-16,3-17-4 0,3 22-7 0,3-7-5 16,1-1-4-16,-3 1-14 0,5 0-6 0,-2 0-2 15,8 10-12-15,-3-7-14 0,0-2-4 0,-2-2-10 16,0 1-13-16,2 0-3 0,0-2-4 0,2 1-7 15,-1 0-8-15,-2-2-3 0,-2 0 1 0,2-2-9 0,0 2-10 16,-1-2-15-16,1 0-17 0,-2-4-20 16,0 1-28-16,-2-2-33 0,0 0-34 0,-7-5-32 0,14 3-35 15,-6-1-46-15,-8-2-207 0,0 0-531 0,19-5 146 16</inkml:trace>
  <inkml:trace contextRef="#ctx0" brushRef="#br1" timeOffset="145847.1045">29511 9274 264 0,'0'0'281'0,"0"0"-31"0,0 0-14 0,-15 7-20 16,6-2-10-16,2 2-11 0,-2 3-11 0,-5 3-7 16,-7 7-13-16,4-3-13 0,6-2-10 0,-3-1-11 15,1-2-20-15,2 3-10 0,-2-1-12 0,4-2-12 16,-3 2-3-16,1 0-6 0,3-3-9 0,1 1-8 0,-3 1-20 15,4-4-33-15,1-2-44 0,-2 1-51 0,2-1-47 16,5-7-47-16,-7 10-180 0,7-10-446 16,0 0 124-16</inkml:trace>
  <inkml:trace contextRef="#ctx0" brushRef="#br1" timeOffset="146120.5838">29604 9479 503 0,'0'0'260'0,"0"0"-28"0,9 5-25 15,-9-5-19-15,4 5-19 0,-4-5-12 0,3 8-13 16,-3-8-12-16,4 11-10 0,-4-11-17 0,4 11-2 0,-4-11-15 15,0 14-12-15,1-7-4 0,-1-7-9 0,1 14-8 16,-1-14-8-16,1 12-14 0,-1-12-22 16,1 15-35-16,-1-15-43 0,1 11-58 0,-1-11-73 0,0 0-116 15,0 0-376-15,0 0 107 0</inkml:trace>
  <inkml:trace contextRef="#ctx0" brushRef="#br1" timeOffset="148136.2906">29936 9177 294 0,'-7'3'355'0,"7"-3"-39"0,0 0-30 16,0 0-25-16,0 0-27 0,0 0-15 0,0 0-25 0,0 0-24 15,0 0-13-15,0 0-10 0,0 0-16 0,0 0-11 16,0 0-10-16,0 0-21 0,0 0-3 0,32 8-14 16,-14-8-5-16,-2 0-15 0,-2 0-20 0,-2 1-32 15,-1-1-31-15,-11 0-42 0,18 0-54 0,-18 0-51 16,16 2-225-16,-16-2-485 0,10-2 135 0</inkml:trace>
  <inkml:trace contextRef="#ctx0" brushRef="#br1" timeOffset="148672.3728">30040 9304 436 0,'0'0'298'0,"0"0"-36"16,0 0-25-16,0 0-21 0,0 0-24 0,0 0-17 16,0 0-21-16,0 0-20 0,0 0-15 0,0 0-6 15,6 7-19-15,-6-7-12 0,7 1-4 0,-7-1-23 16,18 2-19-16,-9-2-18 0,-1 0-25 0,9 2-31 0,0-2-21 16,0 0-30-16,0-2-27 0,-3 0-32 15,1 0-150-15,-1 2-357 0,-3 0 101 0</inkml:trace>
  <inkml:trace contextRef="#ctx0" brushRef="#br1" timeOffset="149395.83">30534 9131 463 0,'0'0'260'0,"0"0"-37"0,0 0-26 15,4-9-25-15,-4 9-13 0,0 0-14 16,0 0-10-16,0 0-11 0,0 0-5 0,0 0-10 0,0 0-5 15,0 0-6-15,19 18-5 0,-15-11-10 0,1 1-1 16,-2-1-6-16,-3-7-10 0,5 12-6 0,-3-5-5 16,-2-7-8-16,3 14-1 0,-3-14-2 0,4 13-7 15,-1-6-5-15,-3-7-2 0,4 10-4 0,-4-10-3 16,5 10-4-16,-5-10 2 0,2 7-3 0,-2-7-2 16,0 0-7-16,0 0-4 0,2 9-7 0,-2-9-2 0,0 0-9 15,0 0 0-15,0 0-5 0,0 0 2 0,0 0-2 16,0 0 0-16,0 0 0 0,0 0 0 15,0 0 2-15,0 0 1 0,0 0-1 0,2-31 3 0,-2 31 3 16,4-14-3-16,-3 7 2 0,-1 7 3 0,4-11-1 16,-4 11 4-16,2-11-2 0,-2 11 6 0,5-8 0 15,-5 8 2-15,5-5 4 0,-5 5-2 0,0 0 4 16,9-6 1-16,-9 6 3 0,0 0 4 0,12 0-3 0,-12 0 1 16,0 0-2-16,0 0 0 0,15 9-4 0,-9-4 7 15,-6-5-6-15,4 10 0 0,-4-10-1 0,4 12 0 16,-4-12-3-16,4 12-1 0,-4-12 2 0,4 11-2 15,-4-5 4-15,0-6-1 0,0 0-2 0,4 12-1 16,-4-12-3-16,0 0 0 0,2 8 7 0,-2-8-5 16,0 0 1-16,0 0 0 0,0 0-7 0,0 0 0 15,7 4-4-15,-7-4-1 0,0 0-3 0,0 0-3 16,18-12-3-16,-18 12-2 0,13-10-1 0,0 2 7 0,-3 2 1 16,1-2 0-16,-1 4 1 0,-2-1 1 0,1 0 4 15,0 4 5-15,1-2 6 0,-10 3 10 0,15-4 3 16,-5 3 3-16,-10 1 1 0,17 4 5 0,-17-4 1 15,14 5 5-15,-9-1 6 0,-5-4-2 0,12 10-1 16,-7-3 4-16,2 0-7 0,-3 0 0 0,1 1-4 16,-1-1-3-16,-1 1 0 0,3-1-3 0,-2 3-7 15,0-3-11-15,2 7-23 0,-2-5-34 0,-3 2-43 16,-1-11-42-16,4 13-51 0,-2-6-209 0,-2-7-477 0,0 0 132 16</inkml:trace>
  <inkml:trace contextRef="#ctx0" brushRef="#br1" timeOffset="149927.5424">30475 9453 297 0,'0'0'144'0,"0"0"-19"16,0 0-23-16,0 0-5 0,0 0-8 0,0 0-1 15,0 0-15-15,0 0 9 0,0 0-8 0,-8 3-10 16,8-3-5-16,0 0-2 0,0 0-10 0,0 0-14 0,0 0-18 16,0 0-24-16,0 0-48 0,0 0-44 0,0 0-60 15,0 0-188-15,0 0 56 0</inkml:trace>
  <inkml:trace contextRef="#ctx0" brushRef="#br1" timeOffset="150706.0911">31242 9028 435 0,'0'0'219'15,"0"0"-21"-15,2-9-24 0,-2 9-16 0,0 0-16 0,0 0-6 16,0 0-6-16,0 0 2 0,0 0-4 0,0 0-7 16,0 0-6-16,-11 37-5 0,6-22-2 0,-4 14-4 15,0-1-5-15,-4-1-5 0,1 4-8 0,-1 0-6 16,-1-2-5-16,-1-1-9 0,6 0-4 0,-5-1-4 16,5 0-6-16,1-6-6 0,-2-4-8 0,6-2-3 15,-3-1-5-15,-1 2 2 0,5-2-7 0,-7 0-5 16,8-4-22-16,-2 2-29 0,0-5-33 0,4-7-46 0,-7 14-55 15,5-9-54-15,2-5-146 0,0 0-439 0,0 0 121 16</inkml:trace>
  <inkml:trace contextRef="#ctx0" brushRef="#br1" timeOffset="151404.4181">31390 9362 295 0,'0'0'286'0,"0"0"-37"0,0 0-27 0,0 0-24 0,0 0-16 16,0 0-11-16,4 29-15 0,-2-19-9 0,-2-10-11 15,2 25-10-15,1-9-13 0,2-1-4 0,-5 0-14 16,2 2-8-16,-2-3-8 0,2 1-8 0,-2-3-5 16,0 0-8-16,2 2-8 0,-1-4-3 0,1-2-9 15,-2-8 2-15,2 16-6 0,-2-16-4 0,0 12-6 16,0-12 2-16,0 0-3 0,0 13-5 0,0-13-4 16,0 0 0-16,0 0-1 0,-2 11 0 0,2-11-2 0,0 0-2 15,0 0-3-15,0 0 1 0,0 0-5 0,0 0-1 16,0 0-4-16,0 0-8 0,0 0 1 0,0 0 0 15,-16-24-5-15,13 16-2 0,1-7-6 0,-2 1 4 16,4-2 0-16,-2 2 1 0,2-3-1 0,-2 0 3 16,2 1 0-16,0 0-2 0,-1 1 3 0,2 0 2 15,3-1-3-15,0-2 2 0,0 2-7 0,2 1 1 16,-2 0-4-16,3 0 0 0,1 2 1 0,-1 1-1 16,0 3 4-16,2-1-1 0,0 0 4 0,1 5 2 15,-4-2-2-15,1 3 6 0,-7 4 2 0,10-8 5 0,-10 8 3 16,10-2 4-16,-10 2 0 0,0 0 3 0,0 0 0 15,0 0 5-15,0 0 2 0,11 10 0 0,-11-10-4 16,0 14 7-16,0-14-3 0,-4 13 1 0,4-13-1 16,-5 16 0-16,1-9-3 0,-6 5 0 15,2 0-2-15,-1-1 0 0,-1-1-2 0,1 2-2 0,-1-4 0 16,0 0-13-16,3-1-34 0,-1-2-46 0,3 0-62 16,-4-1-203-16,9-4-424 0,-9 8 118 0</inkml:trace>
  <inkml:trace contextRef="#ctx0" brushRef="#br1" timeOffset="151660.1151">31578 9562 555 0,'8'4'315'0,"-8"-4"-40"16,4 8-30-16,-4-8-24 0,5 13-19 0,-3-7-17 16,-2-6-19-16,4 17-22 0,0-3-14 15,1 1-13-15,-7-1-12 0,2 4-6 0,0 0-15 0,0-1-12 16,0 2-4-16,-2-4-15 0,1 2-29 0,-3-2-41 16,0 0-57-16,1-1-72 0,-1-1-235 0,4-13-456 15,-4 18 127-15</inkml:trace>
  <inkml:trace contextRef="#ctx0" brushRef="#br1" timeOffset="153589.0886">29083 15180 424 0,'0'0'251'0,"0"0"-31"0,0 0-13 16,0 0-17-16,0 0-20 0,1-8-10 0,-1 8-3 16,0 0-12-16,0 0-6 0,0 0-11 0,0 0-8 15,0 0-4-15,0 0-10 0,0 0-5 0,4 35-7 0,-5-21-11 16,1 3 1-16,3 1-13 0,-4-2 0 0,-1 3-9 16,1-2-4-16,0 0-4 0,-1 0-5 0,1-1-5 15,1-1-7-15,-3-1-2 0,1-1-4 0,2-4-4 16,0-9 0-16,-3 15-5 0,3-15 2 0,1 12-3 15,-1-12-6-15,-1 9 6 0,1-9-6 0,0 0 0 16,0 0-4-16,-4 10 2 0,4-10-3 16,0 0 1-16,0 0-2 0,0 0-2 0,0 0-2 0,0 0 1 15,0 0-4-15,-15-33-2 0,15 19-1 0,0 1-2 0,-2-2 0 16,4 1 2-16,-2 2 1 0,2-2-6 0,2-1 4 16,-1 3-4-16,0 2-5 0,0 1 5 0,1 1 0 15,-1-2 1-15,-3 10-3 0,8-13 5 0,-5 9-5 16,-3 4 6-16,10-12 1 0,-6 9-3 0,-4 3 3 15,11-6 1-15,-11 6-5 0,14-2 1 0,-14 2 5 16,0 0-1-16,14 5 5 0,-14-5-3 16,8 7 1-16,-6 0-1 0,-2-7-4 0,7 14 9 0,-4-7-2 15,-3-7-1-15,1 17 0 0,0-9-2 0,-1-8-6 0,2 17 3 16,-2-10 3-16,0-7-2 0,1 15 2 16,-1-15-3-16,1 9 1 0,-1-9-3 0,0 0-1 0,1 9-11 15,-1-9 4-15,0 0-7 0,0 0-5 0,0 0 3 16,0 0-6-16,0 0-3 0,0 0-8 0,27-26 3 15,-20 17 1-15,3-3 0 0,0 2 3 0,-4 3 4 16,5 1 1-16,-7 1 7 0,-4 5 0 0,13-8 2 16,-5 7 2-16,-8 1 8 0,11-4 0 0,-11 4 3 0,0 0 1 15,19 6 7-15,-13 0-5 0,-1-2 4 0,2 1 0 16,8 6 5-16,-6 1-1 0,-1-1 3 16,2 1-3-16,-3 0 0 0,4 1-8 0,-9-1 4 0,6 2 3 15,-1-4 1-15,-1 4-10 0,-4-4 10 0,2 0-7 16,-3-2-5-16,-1-8-18 0,1 13-22 0,-1-13-31 15,0 0-32-15,1 13-36 0,-1-13-34 0,0 0-182 16,0 0-431-16,0 0 119 0</inkml:trace>
  <inkml:trace contextRef="#ctx0" brushRef="#br1" timeOffset="153932.0115">29649 15225 378 0,'0'0'331'0,"0"0"-36"0,0 0-22 15,0 0-23-15,2 26-21 0,-4-8-16 0,-4 8-19 16,-1 2-7-16,-1 3-17 0,-2-2-12 0,-3 0-16 16,1 3-15-16,0-1-9 0,-1 1-16 0,1-3-12 15,-3-3-6-15,-1 6-6 0,-4-3-12 0,8-4-6 16,-3 1-6-16,8-5-5 0,-3-4-12 0,1-2-1 16,3 1-16-16,4-6-19 0,-5 0-20 0,3-1-26 0,-2-1-31 15,6-8-39-15,0 0-41 0,-8 16-39 0,8-16-230 16,0 0-510-16,0 0 141 0</inkml:trace>
  <inkml:trace contextRef="#ctx0" brushRef="#br1" timeOffset="154572.1263">29752 15663 369 0,'0'0'251'0,"6"7"-33"0,-6-7-25 0,3 8-22 15,-3-8-14-15,7 12-17 0,-5-2-10 0,0-2-15 16,1 7-8-16,-1-3-12 0,-1 4-13 0,0-4-5 15,1 2-10-15,-2-14-6 0,2 27-5 0,-2-11-5 16,2-3-6-16,0-5-3 0,-2-8-4 0,1 18-4 16,-1-18-7-16,0 16-1 0,0-16 0 0,0 13-1 15,0-5-5-15,0-8-2 0,0 12-3 0,0-12 5 0,0 0 2 16,0 0-5-16,0 0-1 0,-2 15 1 16,2-15-3-16,0 0-7 0,0 0 7 0,0 0-7 0,0 0 4 15,0 0 0-15,0 0 0 0,0 0-3 16,0 0 1-16,0 0-2 0,0 0 0 0,0 0 0 0,0 0-1 15,-11-32-4-15,9 18-1 0,2-1 6 0,-1 1 0 16,1-3-2-16,0-2 3 0,0 3 0 16,0-1-2-16,0-1 3 0,1 2-11 0,1-2 7 0,1 3-1 15,0 1 4-15,1-1-3 0,-1 1-5 0,4-1 2 16,-1 4 3-16,3-4-4 0,0 0-3 0,-1 3 1 0,2-1-6 16,1 4 3-16,1-2-1 0,-3 1-1 0,1 2-3 15,3-1 7-15,-3 2 0 0,-3 1-1 0,1-1 1 16,0 4 1-16,-8 3 0 0,11-8 3 0,-7 5 1 15,-4 3 1-15,10-3-1 0,-10 3 2 0,0 0-3 16,0 0 0-16,0 0 2 0,0 0-1 0,0 0 3 16,21 5-5-16,-21-5 2 0,0 0 3 0,8 13 2 15,-8-13-2-15,2 12 1 0,-2-12-2 0,0 0 8 16,-8 21-1-16,8-21 0 0,-8 14 0 0,3-7 1 16,-1-1-4-16,-8 5 1 0,5-3-1 0,1-1 0 0,-6 1-3 15,5-1-2-15,-7-2-1 0,7 0-10 0,9-5-25 16,-15 4-31-16,15-4-41 0,0 0-46 0,-18 4-217 15,18-4-440-15,0 0 121 0</inkml:trace>
  <inkml:trace contextRef="#ctx0" brushRef="#br1" timeOffset="154834.0023">30010 15744 405 0,'5'10'293'0,"-5"-10"-35"16,4 11-32-16,-4-11-25 0,1 15-19 16,-1-15-25-16,4 16-16 0,-2-1-14 0,0 0-20 0,0-1-8 15,2-1-11-15,-2 1-8 0,2-2-9 0,-2-3-12 16,-2-9-22-16,2 20-31 0,-2-20-27 0,0 15-38 15,0-15-33-15,0 15-45 0,0-15-159 0,0 0-354 16,0 0 101-16</inkml:trace>
  <inkml:trace contextRef="#ctx0" brushRef="#br1" timeOffset="156388.0738">25865 10012 208 0,'0'0'250'15,"-13"0"-39"-15,5 2-26 0,8-2-24 0,-15 2-14 16,7 0-9-16,1-1-8 0,-1 4-10 0,1-3-13 16,7-2 2-16,-11 5-3 0,5-3-9 0,6-2-9 15,-7 4-7-15,7-4-7 0,-6 5-6 0,6-5-6 16,-5 6-6-16,5-6-7 0,-3 7-5 0,3-1-2 0,0 0-5 15,0-6-4-15,2 13-2 0,1-7-7 0,-2 1 4 16,3 7-7-16,0 0-2 0,1 0-1 0,-1-2-4 16,1-2-1-16,0 5 18 0,2-1-1 0,-2 0-4 15,0-1-4-15,-1-2 1 0,1 4-6 0,-1-1 2 16,-1-3-3-16,1-1 2 0,-1-2-7 0,-2 0 3 0,-1 1 2 16,0-2 3-16,0-7 5 0,-2 13-2 15,0-6 8-15,-2 0 7 0,0 0-2 0,0-2 7 0,4-5 2 16,-11 10-3-16,4-8 0 0,0 3-12 0,-1-2 5 15,1-1 4-15,-2 0-7 0,9-2-1 0,-18 0-12 16,11 0 2-16,7 0-1 0,-15-2-3 0,8 0-19 16,0-1-13-16,0 1-20 0,2-3-25 0,5 5-29 15,-10-8-19-15,10 8-26 0,-7-9-23 0,5 4-29 16,2 5-189-16,0 0-450 0,0 0 125 0</inkml:trace>
  <inkml:trace contextRef="#ctx0" brushRef="#br1" timeOffset="156602.7297">25936 10314 396 0,'0'0'302'0,"6"6"-40"0,-6-6-31 16,3 5-24-16,-3-5-22 0,3 7-12 0,-3-7-19 16,2 8-15-16,-2-8-15 0,3 11-17 15,-3-5-6-15,0-6-16 0,1 12-3 0,-1-5-17 0,0-7-1 16,1 10-4-16,-1-10-12 0,0 13-7 15,0-13-16-15,-1 9-19 0,1-9-23 0,-2 7-30 16,2-7-27-16,0 0-32 0,-4 8-40 0,4-8-44 0,0 0-114 16,0 0-362-16,0 0 104 0</inkml:trace>
  <inkml:trace contextRef="#ctx0" brushRef="#br1" timeOffset="156725.3171">25930 10350 303 0,'-1'-10'299'16,"1"1"-32"-16,-2-1-4 0,1 3-12 0,1 7-9 15,0 0-14-15,-2-17-13 0,2 17-20 0,0 0-21 16,0-14-13-16,0 14-20 0,0 0-13 0,0-11-15 15,0 11-14-15,0 0-31 0,0-10-40 0,0 10-45 16,0 0-60-16,0 0-74 0,2-11-246 0,-2 11-473 16,0 0 131-16</inkml:trace>
  <inkml:trace contextRef="#ctx0" brushRef="#br1" timeOffset="157208.4454">26481 10226 602 0,'0'0'359'0,"2"-8"-32"0,-2 8-33 16,0 0-34-16,0 0-24 0,5-6-31 0,-5 6-19 0,0 0-18 16,0 0-13-16,10-1-9 0,-10 1 6 15,0 0-9-15,21 8-10 0,-9 0-15 0,2 1-12 0,-2 3-7 16,0 0-12-16,0 1-10 0,0-1-8 0,0 2-3 16,0 2-10-16,5 7-10 0,-5-6-2 0,0 0-20 15,-3-4-15-15,3 0-22 0,-3 0-31 0,0-1-26 16,-1-3-28-16,-3-1-22 0,0-1-24 0,-1-1-24 15,-4-6-19-15,5 8-43 0,-5-8-190 0,3 3-502 16,-3-3 140-16</inkml:trace>
  <inkml:trace contextRef="#ctx0" brushRef="#br1" timeOffset="157420.6021">26757 10144 445 0,'0'0'330'0,"0"0"-33"0,0 0-23 0,-15 14-25 16,11-8-16-16,0 2-12 0,-3 6-16 0,-3 0-17 0,3 1-19 16,-1 1-13-16,-1-2-22 0,2 3-10 0,0-2-15 15,0 2-15-15,-1-1-11 0,2 0-5 0,-3 0-7 16,2-3-13-16,-2 4-18 0,4-3-33 0,-1-1-25 16,0-2-48-16,1-1-44 0,-1-2-47 0,3-1-78 15,-1 0-167-15,1-2-485 0,3-5 135 0</inkml:trace>
  <inkml:trace contextRef="#ctx0" brushRef="#br1" timeOffset="157910.1017">26866 10377 350 0,'0'0'165'16,"0"0"-26"-16,0 0-1 0,0 0-8 0,0 0-10 16,7-5-6-16,-7 5-13 0,0 0-17 0,0 0 0 15,0 0-14-15,0 0-1 0,0 0-17 0,0 0-1 16,0 0 0-16,0 0-5 0,0 0-7 0,0 0-9 15,0 0-2-15,0 0-1 0,0 0-4 0,0 0-2 16,0 0 1-16,0 0-3 0,0 0-3 0,0 0-2 0,0 0 2 16,0 0-6-16,0 0 4 0,0 0-5 0,3-5 3 15,-3 5-7-15,0 0 4 0,0 0-4 0,0 0-6 16,0 0-8-16,0 0-19 0,0 0-7 0,0 0-23 16,0 0-19-16,0 0-44 0,0 0-108 0,0 0-272 15,0 0 79-15</inkml:trace>
  <inkml:trace contextRef="#ctx0" brushRef="#br1" timeOffset="158436.5809">26884 10398 485 0,'0'0'306'0,"0"0"-41"0,0 0-19 15,0 0-31-15,0 0-25 0,0 0-18 16,1-9-14-16,-1 9-18 0,0 0-10 0,0 0-14 0,0 0-4 16,0 0-10-16,0 0-18 0,0 0 0 0,0 0-7 15,0 29-7-15,-1-19-9 0,1-1-5 0,1 5-7 16,0 0-3-16,-1-1-7 0,-1 2-6 0,0-3 0 16,1-2-6-16,1 1-6 0,-2-2-22 0,1-1-19 15,2 0-29-15,-2-8-32 0,3 13-37 0,-3-13-31 0,3 8-71 16,-3-8-141-16,5 8-431 0,-5-8 121 0</inkml:trace>
  <inkml:trace contextRef="#ctx0" brushRef="#br1" timeOffset="158907.5079">27179 10304 309 0,'0'0'360'0,"-7"2"-42"0,7-2-20 0,0 0-19 15,0 0-24-15,0 0-17 0,0 0-17 0,0 0-15 16,0 0-17-16,0 0-17 0,0 0-14 0,0 0-22 16,0 0-12-16,0 0-11 0,0 0-9 0,0 0-20 15,28 6-14-15,-28-6-21 0,16 2-25 0,-9-4-25 16,-7 2-38-16,15-1-37 0,-15 1-43 0,12-1-39 0,-12 1-42 16,9 0-223-16,-9 0-505 0,0 0 140 15</inkml:trace>
  <inkml:trace contextRef="#ctx0" brushRef="#br1" timeOffset="159064.036">27074 10486 325 0,'0'0'343'0,"0"0"-42"16,-9 2-33-16,9-2-27 0,0 0-29 16,0 0-27-16,0 0-19 0,0 0-24 0,0 0-17 15,0 0-35-15,25-10-39 0,-16 6-42 0,-9 4-52 0,17-7-44 16,0 1-63-16,-3 0-139 0,2 2-345 0,-1-3 97 15</inkml:trace>
  <inkml:trace contextRef="#ctx0" brushRef="#br1" timeOffset="159370.4649">27399 10476 388 0,'0'0'214'0,"0"0"-24"0,3 10-31 0,-3-10-22 15,0 0-15-15,7 7-9 0,-7-7-15 0,6 5-8 16,-6-5-12-16,9 7-13 0,-2-2-9 0,-7-5 2 16,12 7-17-16,-5-3 0 0,-1-1 0 0,-6-3-6 15,14 7-5-15,-7-4 10 0,1 0-2 0,-8-3 8 0,14 5 2 16,-14-5 2-16,10 3 1 0,-10-3-4 0,10 3-8 16,-10-3 0-16,0 0-4 0,9 2-9 0,-9-2-5 15,0 0-8-15,0 0-6 0,0 0-5 0,0 0 1 16,15 0-5-16,-15 0-1 0,0 0-6 0,0 0 0 15,0 0-6-15,0 0-6 0,11 0-2 0,-11 0-1 16,0 0-7-16,0 0 2 0,0 0-5 0,0 0-19 0,0 0-15 16,0 0-16-16,0 0-23 0,10-4-36 15,-10 4-94-15,0 0-280 0,0 0 81 0</inkml:trace>
  <inkml:trace contextRef="#ctx0" brushRef="#br1" timeOffset="159765.4864">27552 10467 292 0,'0'0'248'0,"-15"4"-26"0,15-4-27 15,0 0-20-15,0 0-14 0,0 0-16 0,-10 4-9 0,10-4-13 16,0 0-2-16,0 0-18 0,-6 3 1 16,6-3-6-16,0 0-3 0,0 0-6 0,-6 8-12 15,6-8 8-15,0 0-3 0,0 0-5 0,-5 9 2 0,5-9 4 16,0 0-1-16,0 0-5 0,-2 12 0 0,2-12-4 16,0 0-13-16,0 0 11 0,-1 12-10 0,1-12-11 15,0 0 4-15,0 0-7 0,0 0-1 0,1 12-8 16,-1-12-3-16,0 0-11 0,0 0 3 0,0 0-4 15,0 0 1-15,0 0 1 0,0 11-4 0,0-11-14 16,0 0 1-16,0 0-6 0,0 0-3 0,0 0-8 0,0 0-13 16,0 0-1-16,2 7-10 0,-2-7-18 15,0 0-24-15,0 0-32 0,0 0-41 0,0 0-25 0,0 0-59 16,0 0-153-16,0 0-459 0,0 0 127 0</inkml:trace>
  <inkml:trace contextRef="#ctx0" brushRef="#br1" timeOffset="160231.0491">27560 10558 284 0,'0'0'282'0,"0"0"-39"0,0 0-21 16,0 0-20-16,0 0-18 0,0 0-17 0,0 0-14 15,7 0-16-15,-7 0-13 0,0 0-14 0,0 0-11 0,0 0-11 16,0 0-3-16,0 0-7 0,0 0-11 0,13-7-5 16,-13 7-7-16,0 0-9 0,9-3-5 0,-9 3-2 15,0 0 0-15,8-6-5 0,-8 6-7 0,4-7 0 16,-4 7-3-16,5-9-4 0,-5 9-5 0,5-12 2 0,-4 3-3 15,-1 9-2-15,3-12-1 0,-2 4-2 0,-1 8-1 16,-1-18 0-16,1 18 0 0,-4-23-9 16,-1 11 6-16,1-2 2 0,-1 4-2 0,2 0 2 15,0 1-3-15,-2 1 4 0,5 8-2 0,-10-12 2 0,5 5 0 16,-1 0 0-16,0 2-2 0,6 5-4 0,-13-10 6 16,6 6 1-16,7 4-1 0,-14-5-1 0,5 3 2 15,9 2 5-15,-15-1 9 0,15 1 7 0,-18 5-1 16,10 0 2-16,0 0-6 0,-1 5-6 0,-2 4 6 0,1 0-4 15,2 2-1-15,1 1-7 0,0 11-13 0,2-9-30 16,3 1-42-16,2-1-55 0,1-4-74 16,-1 2-201-16,4-1-483 0,-1-3 134 0</inkml:trace>
  <inkml:trace contextRef="#ctx0" brushRef="#br1" timeOffset="163840.3542">28143 10311 388 0,'0'0'335'0,"-7"3"-41"16,7-3-31-16,0 0-33 0,0 0-21 0,0 0-22 0,0 0-15 15,0 0-9-15,0 0-18 0,20 6-7 0,-12-4-17 16,1 1-4-16,8 0-12 0,-1 1-11 0,3-1-7 16,-1 0-8-16,3-1-13 0,8 1 9 0,-5 1-6 15,-5 0-10-15,12-2-19 0,-8 0-7 0,-1-2-20 16,-3 0-15-16,-2 2-25 0,0-4-31 0,-1 2-23 15,-2-2-26-15,-3 1-24 0,0 0-31 0,-1 1-42 16,-1-4-162-16,-9 4-435 0,15-4 121 0</inkml:trace>
  <inkml:trace contextRef="#ctx0" brushRef="#br1" timeOffset="164132.955">28540 10241 458 0,'0'0'330'0,"0"0"-42"16,0 0-13-16,0 0-26 0,0 0-29 0,-9-5-18 16,9 5-26-16,0 0-16 0,0 0-22 0,0 0-7 0,0 0-20 15,0 0-10-15,0 0-13 0,0 0-7 16,32 10-17-16,-24-10-10 0,0 3-10 0,0-1-7 0,-2 0-8 16,2 1-2-16,-8-3-5 0,15 4 0 0,-10-2-5 15,-5-2-3-15,8 6 4 0,-4-4-2 0,-4-2 0 16,4 9 4-16,-4-9-4 0,2 6 2 0,-2-6 0 15,-4 12 7-15,2-5-1 0,-2 0 0 0,1 0-10 0,-2 0 4 16,-1-1-1-16,-2 1 2 0,3 0-5 16,-1-1-11-16,-1 0-1 0,1 1-24 0,0-2-35 0,6-5-42 15,-11 12-53-15,5-7-48 0,1 0-219 0,5-5-501 16,-11 12 138-16</inkml:trace>
  <inkml:trace contextRef="#ctx0" brushRef="#br1" timeOffset="167536.9575">26463 14996 303 0,'0'0'462'0,"0"0"-75"15,0 0-29-15,0 0-22 0,9-5-23 0,-9 5-26 16,0 0-18-16,0 0-27 0,0 0-19 0,0 0-22 0,4-3-16 16,-4 3-16-16,0 0-13 0,0 0-11 15,0 0-9-15,0 0-9 0,5-5-9 0,-5 5-7 0,0 0-10 16,0 0-7-16,0 0-6 0,0 0-8 0,0 0-5 15,8-3-4-15,-8 3-9 0,0 0-5 0,0 0-6 16,0 0-3-16,0 0-5 0,0 0-2 0,0 0-4 16,0 0-3-16,0 0-3 0,5-4-4 15,-5 4 0-15,0 0-5 0,0 0-3 0,0 0 1 0,0 0-1 16,0 0 3-16,0 0-1 0,0 0 2 0,0 0-2 16,0 0 2-16,0 0-3 0,0 0 1 0,4-6 1 0,-4 6-3 15,0 0-2-15,0 0 8 0,0 0-2 0,0 0-1 16,0 0 1-16,0 0-5 0,0 0-2 0,0 0-1 15,0 0-3-15,0 0-4 0,0 0-7 0,0 0 1 16,0 0-3-16,0 0-3 0,0 0-4 0,-7-12-4 16,7 12-6-16,0 0-2 0,0 0-9 0,0 0-3 15,-2-8-8-15,2 8-11 0,0 0-4 0,0 0-10 0,0 0-11 16,-2-14-5-16,2 14-2 0,0 0-3 16,0 0-4-16,-4-11 16 0,4 11-2 0,0 0 3 0,0 0 11 15,0 0-2-15,-4-9 14 0,4 9-5 0,0 0 10 16,0 0 10-16,0 0-5 0,0 0 11 15,-7-5 3-15,7 5 5 0,0 0-4 0,0 0 1 0,0 0 9 16,0 0-2-16,0 0 5 0,0 0-4 0,0 0 3 16,0 0 1-16,0 0 2 0,0 0 2 0,0 0 6 15,-19 5-10-15,19-5-6 0,0 0-5 0,0 0-13 16,0 0-15-16,0 0-8 0,0 0-12 0,0 0-7 0,0 0-15 16,0 0-7-16,0 0-5 0,0 0-2 15,0 0-1-15,0 0-1 0,0 0 2 0,0 0 7 0,0 0 10 16,10-21 20-16,-10 21 19 0,0 0 11 0,0 0 17 15,4-13 9-15,-4 13 15 0,1-5 14 0,-1 5 10 16,0 0 12-16,0 0 11 0,0 0 5 0,0 0 2 16,0 0-2-16,0 0-3 0,0 0-2 0,0 0-5 15,0 0 0-15,-3-15 1 0,3 15-2 0,0 0-6 0,0 0 1 16,0 0-3-16,0 0-9 0,0 0 0 16,0 0-5-16,0 0-10 0,0 0-20 0,0 0 3 0,0 0-11 15,0 0-10-15,0 0-15 0,0 0 1 0,0 0-1 16,0 0-3-16,0 0-3 0,0 0 3 0,0 0 2 15,0 0 10-15,0 0-1 0,0 0 4 0,0 0 4 16,0 0-1-16,0 0 6 0,0 0 4 0,0 0 9 16,0 0 9-16,0 0 6 0,0 0 4 0,0 0 5 15,0 0 5-15,0 0 5 0,0 0 5 0,16 17-1 0,-16-17 0 16,0 0 4-16,0 0-1 0,0 0-2 0,2 8-4 16,-2-8 1-16,0 0-2 0,0 0-3 0,3 5-3 15,-3-5-6-15,0 0 0 0,0 0-4 0,5 7-15 16,-5-7-11-16,0 0-13 0,6 5-7 0,-6-5-7 15,5 3-1-15,-5-3 0 0,7 3 4 0,-7-3 8 16,0 0-3-16,8 2 6 0,-8-2 8 0,0 0-2 16,0 0 10-16,7 3 3 0,-7-3 10 0,0 0 13 15,0 0 14-15,3 6 8 0,-3-6 8 0,0 0 2 0,0 0 10 16,0 0 3-16,0 0-2 0,0 0-3 0,0 0 5 16,0 0-3-16,-4 17-4 0,4-17-5 0,0 0-2 15,0 0-6-15,0 0-3 0,0 0-7 0,-1 12-4 16,1-12-3-16,0 0-11 0,0 0-8 0,0 0-8 15,0 0-7-15,2 8-7 0,-2-8-3 0,0 0 0 16,0 0-1-16,2 7 1 0,-2-7 2 0,0 0 10 0,4 5-8 16,-4-5 9-16,0 0-3 0,0 0 5 15,2 7-3-15,-2-7 1 0,0 0 6 0,0 0 6 0,0 0 6 16,2 7 4-16,-2-7 8 0,0 0 5 0,0 0 2 16,0 0-1-16,0 0-8 0,0 0 1 0,0 0-3 15,0 0 1-15,0 0-4 0,0 0-5 0,0 0 0 16,0 0-2-16,0 0 1 0,0 0 2 0,0 0 2 15,0 0 0-15,0 0 4 0,0 0-5 0,0 0 5 16,0 0 4-16,0 0-4 0,0 0 8 0,0 0-3 0,0 0 2 16,0 0 10-16,0 0-16 0,0 0 6 15,0 0-6-15,0 0-4 0,0 0 4 0,0 0-6 0,0 0-8 16,0 0-29-16,0-27-27 0,0 27-37 0,0 0-46 16,0 0-58-16,0 0-54 0,0 0-203 0,0 0-541 15,0 0 150-15</inkml:trace>
  <inkml:trace contextRef="#ctx0" brushRef="#br1" timeOffset="169827.74">29082 10168 522 0,'0'0'335'0,"-5"-7"-36"0,5 7-44 0,0 0-29 16,0 0-33-16,0 0-11 0,0 0-19 0,0 0-16 16,0 0-11-16,0 0-12 0,0 0-12 0,10 23-8 0,-7-15-12 15,6 6-2-15,-1-1-13 0,0 0-2 0,2 1-7 16,1 0-13-16,4 11 9 0,-1-9-8 0,-1-2-5 16,-1-1-7-16,-1 2-3 0,8 6 0 15,-6-6-7-15,-2-1-10 0,2-3-15 0,-2 0-20 0,-4-3-26 16,1 1-19-16,0-2-34 0,-3-2-36 0,1 0-30 15,-1-1-24-15,0 0-221 0,-5-4-479 0,0 0 132 0</inkml:trace>
  <inkml:trace contextRef="#ctx0" brushRef="#br1" timeOffset="170078.1634">29341 10172 559 0,'0'0'297'0,"0"0"-14"16,-16 9-19-16,11-3-13 0,-2 0-23 0,0 1-14 0,-3 4-16 15,0 2-11-15,-3 2-12 0,-5 6-14 0,2-2-14 16,3-4-13-16,0 0-16 0,1-1-14 0,-4 8-4 16,3-2-10-16,-1-7-14 0,1 2-2 0,2-2-17 15,-1-1-3-15,2 0-4 0,1 2-22 0,3-6-30 16,-3 4-25-16,3-2-46 0,0-3-43 0,1-2-48 15,3 2-55-15,2-7-223 0,-7 7-527 0,7-7 143 0</inkml:trace>
  <inkml:trace contextRef="#ctx0" brushRef="#br1" timeOffset="170446.981">29478 10407 251 0,'8'-2'242'16,"2"1"-43"-16,-10 1-26 0,0 0-19 0,13 3-14 15,-13-3-12-15,6 4-12 0,-6-4-10 0,8 6-6 16,-5-3-7-16,-3-3-7 0,4 10 9 0,-4-10-2 0,2 9 0 15,-1-1-1-15,-1-8 3 0,0 13-5 16,0-6 0-16,-2 2-2 0,2-9 0 0,-4 21-7 0,2-13-4 16,-3 2-1-16,1-3 2 0,2 3-5 0,-1-3-13 15,1 0 3-15,2 0 0 0,-5 1-9 0,3-1-4 16,2 2-3-16,0-9-3 0,0 13 2 0,1-4 2 16,0-3-14-16,1 1 0 0,3-1-9 0,-2 0-17 15,2-1-20-15,2-1-21 0,1 1-26 0,0-3-33 0,2 1-34 16,-10-3-38-16,17 2-53 0,-8-2-170 15,-9 0-465-15,18 0 130 0</inkml:trace>
  <inkml:trace contextRef="#ctx0" brushRef="#br1" timeOffset="170832.2256">29948 10418 433 0,'0'0'312'0,"0"0"-50"0,4-4-28 16,-4 4-37-16,0 0-27 0,0 0-19 0,0 0-19 0,13-1-21 15,-13 1-21-15,0 0-21 0,0 0-26 16,18 0-14-16,-18 0-24 0,0 0-20 0,13 4-15 15,-13-4-14-15,0 0-15 0,0 0-4 0,9 6-14 0,-9-6-6 16,0 0 7-16,0 0-2 0,-2 12 13 0,2-12 5 16,0 0 15-16,-8 14 20 0,5-7 16 0,3-7 12 15,-10 13 21-15,5-6 15 0,-1-1 16 0,2 0 14 16,4-6 7-16,-9 10 7 0,7-3 6 0,2-7 7 0,-4 5 7 16,4-5 10-16,-2 9-6 0,2-9-12 15,0 0-7-15,0 0-12 0,6 8-4 0,-6-8-20 0,13 3-19 16,-3-2-31-16,-10-1-35 0,19 3-40 0,-19-3-41 15,21 1-48-15,-12-3-159 0,-9 2-384 0,16 0 108 16</inkml:trace>
  <inkml:trace contextRef="#ctx0" brushRef="#br1" timeOffset="175066.4399">30404 10171 376 0,'0'16'269'0,"0"-1"-30"16,-4-2-26-16,3 1-18 0,-1 0-14 15,1 0-22-15,1 3-7 0,0-4-11 0,-2 1-8 0,2 1-10 16,0-1-4-16,-2-1-9 0,4-3-11 0,-2 1-12 16,0-1-5-16,2-2-8 0,-2 0-10 0,1 0-3 0,-1-8-8 15,1 12-7-15,-1-12-3 0,0 12-2 16,0-12-4-16,2 8-3 0,-2-8 1 0,0 7-7 15,0-7-5-15,0 0-1 0,0 0-2 0,0 0-4 0,0 0 5 16,0 0-6-16,0 0-3 0,0 0-2 0,0 0-2 16,0 0-1-16,0 0 0 0,0 0-6 0,6-38 3 15,-6 24-1-15,0-2 1 0,4 2 0 0,-1-1-3 16,1 1-2-16,0-1 2 0,1 1-3 0,-1 2 3 16,1 2-4-16,-3 2 1 0,3-2 4 0,-3 4-1 15,-2 6-4-15,8-12 5 0,-5 8 0 0,-1-2-1 0,-2 6 2 16,6-5 1-16,-6 5-2 0,0 0 5 15,0 0 2-15,10 0 0 0,-10 0 0 0,0 0 3 16,0 0-5-16,0 0 0 0,7 12-2 0,-3-5-2 0,-4-7 3 16,4 10 3-16,-3-5-6 0,-1-5 4 0,5 9-2 15,-5-9 0-15,2 5-3 0,-2-5-2 0,0 0 3 16,4 8 3-16,-4-8-3 0,0 0 1 0,0 0 0 16,2 5 2-16,-2-5-5 0,0 0 0 0,0 0-5 0,0 0 2 15,0 0-14-15,0 0 5 0,0 0-2 0,23-12 2 16,-20 7 0-16,3-1 0 0,1 0-1 0,-7 6 3 15,15-8 1-15,-6 4 4 0,-2 0-1 0,-7 4 3 16,16-4 0-16,-16 4-2 0,15 0 12 0,-15 0 3 16,12 4 4-16,-12-4 6 0,9 9 12 0,-5-2 1 15,1 1 8-15,-3 0 11 0,-2-8-5 0,4 22-7 0,-2-7-1 16,2-4-6-16,0 4 1 0,-2-1-10 16,2-3 1-16,-4 1-4 0,2-2-8 0,-2-1 2 15,0-9-8-15,3 14-29 0,-1-6-40 0,-2-8-40 0,2 9-57 16,-2-9-50-16,0 0-250 0,2 10-548 15,-2-10 150-15</inkml:trace>
  <inkml:trace contextRef="#ctx0" brushRef="#br1" timeOffset="175368.6118">30974 10152 496 0,'0'0'309'0,"0"0"-28"0,0 0-17 16,0 0-10-16,0 0-20 0,0 0 0 0,0 0-12 0,-7 37-2 16,3-19-16-16,-3 7-3 0,-4 2-25 15,4 2-2-15,-1 0-19 0,1 0-14 0,-1 1-12 0,-2-1-14 16,1-2-11-16,-1 2-11 0,2-2-16 0,-1 0-6 15,0-6-10-15,1-4-7 0,4-2-6 0,-3-3-18 16,3 2-44-16,2-2-32 0,-2-4-40 0,0 0-42 16,4-8-46-16,0 0-46 0,-6 14-45 0,6-14-201 15,0 0-556-15,0 0 155 0</inkml:trace>
  <inkml:trace contextRef="#ctx0" brushRef="#br1" timeOffset="175887.4826">31095 10377 508 0,'0'0'282'0,"0"0"-30"0,10 16-20 15,-10-16-26-15,2 12-23 0,0-4-8 0,-2 9-8 0,2 0-16 16,1-2-13-16,-1 1-17 0,-2-1-9 0,4-1-9 16,-4 1-6-16,2 0-6 0,0 1-10 0,-2-4-9 15,0 0-7-15,0-4-6 0,0-8-2 0,0 15-7 16,0-15-8-16,0 14-1 0,0-14-7 0,1 12-1 0,-1-12-4 16,0 0-3-16,0 12 1 0,0-12-2 0,0 0-5 15,0 0 0-15,0 0-5 0,0 0-9 0,0 0 6 16,0 0-11-16,0 0-12 0,0 0-10 0,4-32-9 15,-4 15-8-15,3-9-6 0,1 5-4 0,-1 0 3 16,1-7-1-16,0 7 5 0,-2 3-1 0,3 3 7 16,-3-2 6-16,3 4 3 0,-1-1 2 0,-1 2 5 15,3-2 4-15,-1 5 4 0,1 0 3 0,-2 1 0 0,2 1 5 16,0 1 3-16,-6 6 4 0,11-10 0 16,-4 6 0-16,-7 4 3 0,14-5 2 0,-14 5 0 0,9-2 2 15,-9 2-3-15,0 0 10 0,0 0-2 0,16 8 12 16,-16-8 2-16,2 12 2 0,-2-12 3 0,0 15 3 15,0-6 1-15,0-9-7 0,-2 16 4 0,-3-2-5 16,-2-3-3-16,2-1-3 0,1-1-1 0,-5 5-7 16,-2-4-1-16,2 0-13 0,-2-1-26 0,1-1-40 0,-1-4-40 15,11-4-58-15,-13 8-51 0,13-8-184 16,-12 2-475-16,12-2 132 0</inkml:trace>
  <inkml:trace contextRef="#ctx0" brushRef="#br1" timeOffset="176239.2763">31333 10539 403 0,'0'0'228'0,"0"0"-34"0,0 0-35 0,10 3-14 15,-10-3-17-15,0 0-18 0,9 3-14 0,-9-3-9 16,9 4-13-16,-9-4-5 0,6 4-7 0,-6-4-8 16,0 0-4-16,10 8 3 0,-10-8-3 0,4 4 5 15,-4-4 8-15,4 12 3 0,-4-12 8 0,0 9-5 16,0-9 2-16,1 13-4 0,-1-13 5 0,0 15-3 0,0-15 6 16,-3 15-6-16,1-6-2 0,2-9 0 0,-2 14-14 15,2-14-7-15,-2 15 1 0,0-8-10 0,2-7-1 16,0 15-4-16,0-15-2 0,2 14 3 0,0-6-2 15,-2-8-9-15,6 14-5 0,-3-7-13 0,1-1-8 16,-4-6-26-16,9 11-23 0,-2-7-31 16,-7-4-35-16,11 8-31 0,-6-5-42 0,-5-3-158 0,0 0-418 15,13 5 118-15</inkml:trace>
  <inkml:trace contextRef="#ctx0" brushRef="#br1" timeOffset="177555.6589">25370 12825 531 0,'0'0'295'16,"0"0"-29"-16,0 0-18 0,0 0-14 0,0 0-21 15,0 0-19-15,0 0-12 0,7 18-15 0,-6-9-19 0,2 0-7 16,-1 0-11-16,-2 7-12 0,0-2-3 0,-1-2-11 16,3 2-10-16,-3-1-3 0,3-2-7 0,-2-2-12 15,0 0-8-15,1-2-3 0,0 0-8 0,-1-7-3 16,2 11-1-16,-2-11-9 0,-1 9-2 0,1-9-9 15,1 7 3-15,-1-7-1 0,0 0-7 0,0 0-5 16,0 0 6-16,-2 10-7 0,2-10-5 16,0 0 7-16,0 0-12 0,0 0 6 0,0 0-7 0,0 0 1 0,0 0-5 15,0-32-2-15,2 16-5 0,5 1-7 0,-1-2 7 16,0 1-1-16,-1 2-2 0,0-2 5 0,3 4-2 16,0-1 4-16,-3 4-4 0,1 0 2 0,0 1 3 15,0 3-5-15,-1 1 5 0,-1-1-4 16,-4 5 2-16,9-3 0 0,-9 3-1 0,8-2-4 0,-8 2 9 15,11 7-4-15,-11-7 4 0,8 5-3 0,-5-1 7 16,1 2 0-16,-1-1 1 0,1 3-1 0,-1-2-5 16,-3-6 4-16,6 12-4 0,-4-9 0 0,-2-3 8 15,3 10-7-15,-3-10 1 0,3 7-4 0,-3-7 1 0,4 6 0 16,-4-6 3-16,0 0-3 0,6 3 4 0,-6-3-6 16,0 0-11-16,0 0-2 0,18-5-10 0,-10 1 0 15,6-4-12-15,-4-1 6 0,5 2-5 0,0-3 6 16,-4 4 4-16,1 0 0 0,-2 3-2 0,-1 0 7 0,0 1-6 15,0 3 10-15,-9-1 1 0,15 2 5 16,-10 0 7-16,1 2 3 0,-1 1 6 0,0 1 8 16,0-1 3-16,0 3 5 0,-2 0 4 0,3 5-2 0,-3-2 6 15,0-2-5-15,0 0-4 0,-1 0-3 0,-1-1-2 16,0 1 0-16,1-1-2 0,-2-8-2 0,-2 16-2 16,3-9 1-16,0 0-30 0,-1-7-25 0,2 11-39 15,-2-11-41-15,0 0-45 0,1 11-45 0,-1-11-237 16,0 0-538-16,0 0 148 0</inkml:trace>
  <inkml:trace contextRef="#ctx0" brushRef="#br1" timeOffset="177824.0281">26035 12821 485 0,'0'0'363'0,"0"0"-37"0,0 0-24 0,0 0-26 16,-11 24-19-16,6-8-24 0,-1 1-9 0,-6 8-9 15,0 2-20-15,-3 1-12 0,-2-1-6 0,2 2-23 0,-2-3-9 16,4 3-15-16,-5-2-18 0,0-2-12 0,2 1-3 16,2-1-15-16,1-6-5 0,-3 6-13 0,4 0-8 15,0-7-8-15,3-5-14 0,1-2-29 0,1-1-34 16,2-1-43-16,0-2-53 0,5-7-49 0,-9 9-59 15,9-9-273-15,-6 4-609 0,6-4 168 0</inkml:trace>
  <inkml:trace contextRef="#ctx0" brushRef="#br1" timeOffset="178452.4383">26034 13309 486 0,'0'0'294'15,"0"0"-39"-15,0 0-31 0,0 0-21 0,2 16-16 16,-2-16-15-16,1 13-20 0,1-5-16 0,-2 1-14 16,1-1-8-16,0 1-11 0,0-1-8 0,0-1-8 15,-1 2-13-15,2-1 1 0,-1-1-8 0,0 1-8 16,-1-8-4-16,0 14-4 0,0-7-2 0,0-7 3 15,-1 10-2-15,1-10-3 0,1 8-1 0,-1-8-11 16,0 0-2-16,0 0-2 0,0 0-8 0,0 0-3 0,0 0 0 16,0 0-10-16,0 0-8 0,-13-23 9 0,8 9 0 15,2 0 0-15,-1-2-4 0,2 0-2 16,2-1-8-16,0 3 8 0,-1-4-7 0,1 1 2 0,0 4-4 16,2-3-2-16,0 1 2 0,1 3-1 0,0 1-2 15,3 3-4-15,-3-1 7 0,1 1-2 0,0-1 2 16,1 3-2-16,1 0 0 0,2-1 3 0,-2 0 3 0,1 1 0 15,0 1 2-15,1 1 2 0,-1 1-9 0,0 1 8 16,-7 2 2-16,12-3 1 0,-12 3-1 0,11 3 4 16,-11-3 5-16,0 0 5 0,11 7 2 0,-11-7 10 15,3 7 1-15,-3-7 7 0,2 8-4 0,-2-8-1 16,0 0-4-16,0 12 0 0,0-12 0 0,-2 12-4 16,2-12 3-16,-7 12-4 0,3-7-2 0,4-5-5 15,-9 9-1-15,9-9-7 0,-11 7-12 0,8-2-32 16,-2 0-29-16,5-5-32 0,-11 5-42 0,11-5-48 0,-8 4-71 15,8-4-168-15,0 0-509 0,-7 5 142 0</inkml:trace>
  <inkml:trace contextRef="#ctx0" brushRef="#br1" timeOffset="178920.3775">26180 13400 388 0,'0'0'284'0,"0"0"-24"0,0 0-30 16,0 0-21-16,0 0-23 0,0 0-23 0,-2 4-22 15,2-4-4-15,0 0-10 0,0 0-9 0,0 0-8 16,0 0-12-16,0 0-6 0,0 0-12 0,11 8-5 15,-11-8-7-15,0 0-17 0,8 4 2 0,-8-4-3 0,0 0-8 16,11 5 4-16,-11-5-11 0,8 2-4 0,-8-2-2 16,9 7-2-16,-9-7-4 0,9 5-2 0,-9-5-4 15,12 10-1-15,-7-5-3 0,0 0 3 0,0 2-5 16,-5-7 0-16,8 12-2 0,-5-7 4 0,-3-5-12 16,7 12 14-16,-5-5-1 0,-2-7 11 0,1 12 4 15,-1-12 2-15,1 12 3 0,-1-12 0 0,0 14-3 0,0-14-9 16,-1 11 10-16,1-11-3 0,0 0 3 0,1 14-4 15,-1-14-1-15,0 10-7 0,0-10-2 0,0 0 0 16,1 9 5-16,-1-9-3 0,0 0-2 0,4 8-7 16,-4-8 6-16,4 6-1 0,-4-6-9 0,12 6-1 15,-12-6-9-15,12 7-7 0,-6-5-8 0,-6-2-11 16,15 3-9-16,-15-3-8 0,10 3-24 0,-10-3-19 16,10 1-22-16,-10-1-31 0,0 0-25 0,13 4-46 0,-13-4-180 15,0 0-468-15,0 0 129 0</inkml:trace>
  <inkml:trace contextRef="#ctx0" brushRef="#br1" timeOffset="198119.0004">26537 13401 387 0,'-14'14'170'0,"-2"0"-21"15,4-3-21-15,1-1-11 0,-1 2-16 0,0 0-14 16,-1 1-13-16,2-2-2 0,-3 1-13 0,2 0-7 16,1 0-14-16,-1 0-28 0,3-4-55 0,1 1-133 15,0-4-210-15,3 0 61 0</inkml:trace>
  <inkml:trace contextRef="#ctx0" brushRef="#br2" timeOffset="204132.7338">26690 13279 381 0,'0'0'224'0,"3"-6"-33"0,-3 6-24 0,0 0-14 16,0 0-18-16,0 0-10 0,0 0-1 16,0 0-5-16,0 0-11 0,0 0-4 0,-14 15-2 0,8-8-7 15,-7 0-1-15,1 5-5 0,-1 0-8 0,0 1-6 16,2 0-5-16,-2 0-7 0,1-1-7 0,-9 8-4 15,5-5-8-15,3 2-5 0,3-6-2 0,-4 0-3 16,2 2-3-16,2-1-6 0,0-3-2 0,3-1-5 16,1 0-2-16,-1-1-21 0,3-2-26 0,4-5-35 15,-10 12-33-15,10-12-47 0,-1 7-193 0,1-7-405 16,0 0 112-16</inkml:trace>
  <inkml:trace contextRef="#ctx0" brushRef="#br2" timeOffset="204505.7195">26963 13288 412 0,'0'0'211'0,"0"0"-27"0,0 0-15 16,0 0-16-16,0 0-12 0,0 0-13 0,0 0-4 0,0 0-7 16,-15 33-6-16,4-20-7 0,0 0-1 0,-8 10-8 15,4-6 0-15,-1 6-11 0,-2 0-8 0,1-1-5 16,2-3-7-16,-5 5-6 0,-2 3-6 0,1-5-6 15,1 2-3-15,1-1-6 0,0 3 0 0,-3-7-8 16,8 0-5-16,0-2 1 0,1-6-6 0,0 2-4 16,0 1-7-16,0-4-28 0,3 1-12 0,2-2-34 15,1-2-32-15,1 1-44 0,6-8-190 0,-8 4-396 0,8-4 111 16</inkml:trace>
  <inkml:trace contextRef="#ctx0" brushRef="#br2" timeOffset="204810.2554">27076 13405 228 0,'-3'25'280'0,"3"-25"-38"0,-13 21-26 15,3-7-22-15,-4 11-22 0,-3-3-19 0,-3 3-7 16,2 2-11-16,-5 1-17 0,2 0-12 0,0 0-8 16,-2-1-11-16,1-1-9 0,-1-1-8 0,2 3-7 15,-5-1-6-15,4-1-6 0,-1-2-3 0,1-1-10 0,5-2-4 16,-4 0-6-16,7-3-5 0,-3-3 2 0,7-3-2 16,-1-1-11-16,1 0-17 0,3-2-26 0,3-1-33 15,-1-1-26-15,5-7-35 0,-7 7-56 0,7-7-115 16,0 0-355-16,0 0 102 0</inkml:trace>
  <inkml:trace contextRef="#ctx0" brushRef="#br2" timeOffset="205091.7605">27185 13695 303 0,'2'6'256'0,"-2"-6"-37"0,0 0-17 16,-7 20-19-16,2-8-10 0,-3 2-20 0,-1 1-5 16,-7 9-12-16,-5 0-9 0,1 3-8 0,-1-1-7 0,0 2-19 15,-3 0-6-15,-3 1-5 0,0 0-9 0,-1 1-5 16,1 1-14-16,0-2 1 0,1 0-9 0,-2 0-5 16,-11 16-2-16,7-14-5 0,5-3-3 0,1 1-4 15,0-3-2-15,1 0-4 0,-2-3-3 0,1 0-2 16,3-4-4-16,2 2-10 0,4-4-23 0,4-3-26 15,3-4-23-15,3-1-32 0,4-4-25 0,-1 1-41 0,4-6-156 16,0 0-386-16,0 0 108 0</inkml:trace>
  <inkml:trace contextRef="#ctx0" brushRef="#br2" timeOffset="205392.1364">27378 13921 309 0,'-14'17'288'16,"3"0"-48"-16,0 0-27 0,-6 7-16 0,1 1-26 15,-6 0-16-15,1 0-19 0,1 3-12 0,-5 0-10 16,1 4-11-16,-1-4-13 0,2 1-5 0,-5 1-10 15,4 2-12-15,0-2-2 0,-3-1-8 0,-1 1-4 0,1-6-3 16,1 4-7-16,4-2-7 0,-2-1-2 0,0 0-2 16,1-3-6-16,8-1-5 0,-1-8-3 0,1-1-11 15,5 0-20-15,-1-1-24 0,1-3-27 0,5-3-37 16,0 3-32-16,5-8-183 0,0 0-380 0,0 0 106 16</inkml:trace>
  <inkml:trace contextRef="#ctx0" brushRef="#br2" timeOffset="205718.8683">27739 13951 264 0,'-11'16'291'0,"0"1"-41"16,2-4-30-16,-1 1-24 0,-5 12-21 0,-6-1-18 15,2 0-14-15,1 1-15 0,-3-2-17 0,0 3-9 16,0 1-11-16,1-4-14 0,-1 1-7 0,0 2-4 16,-2 0-6-16,4-2-8 0,-3-2-7 0,2 3-5 15,2-4-3-15,-1-1-5 0,-1-1-1 0,2 2-13 0,2-8 4 16,4 1 1-16,2-5-5 0,0 1-14 15,3-1-18-15,-1-3-22 0,1-2-26 0,7-5-26 0,-10 10-39 16,7-5-193-16,3-5-383 0,0 0 108 16</inkml:trace>
  <inkml:trace contextRef="#ctx0" brushRef="#br2" timeOffset="205998.5899">27858 14200 324 0,'-12'16'260'0,"2"0"-35"0,0 0-19 0,-8 6-21 0,4-3-18 16,-6 4-19-16,-1-2-16 0,2 2-18 15,-2 0-14-15,1 3-11 0,2-4-8 0,0 1-5 0,-1-2-12 16,6-3-9-16,1-4-9 0,2-2-13 16,3 2-20-16,1-4-25 0,0-2-35 0,2 0-35 0,4-8-35 15,-6 11-155-15,6-11-326 0,0 0 92 0</inkml:trace>
  <inkml:trace contextRef="#ctx0" brushRef="#br2" timeOffset="206245.2256">27970 14403 241 0,'-10'19'295'0,"-2"-4"-51"0,1 2-37 16,-4 11-24-16,1-8-25 0,1 3-21 0,-3-5-15 15,1 9-14-15,-1-3-13 0,5-7-11 0,1-1-12 0,-6 9-8 16,3-6-19-16,2-7-17 16,1 0-19-16,1 1-32 0,5-3-22 0,-3-1-43 0,2-2-41 0,5-7-107 15,-4 10-283-15,4-10 83 0</inkml:trace>
  <inkml:trace contextRef="#ctx0" brushRef="#br2" timeOffset="206538.2592">28373 14405 303 0,'0'0'302'0,"0"0"-34"0,0 0-23 16,0 0-27-16,0 0-28 0,-11 28-20 0,5-21-17 15,-2 7-19-15,-2 0-15 0,-1 2-12 0,1 0-10 16,-10 9-13-16,6-2-6 0,0-3-10 0,0 3-1 16,-1-3-14-16,-1 2-3 0,-3 0-7 0,8-8-5 15,0 3-7-15,1-4-1 0,3-4-11 0,0 3-12 16,-4 0-22-16,4-2-18 0,2-2-29 0,5-8-33 16,-10 13-37-16,4-8-38 0,6-5-145 0,0 0-380 0,0 0 107 15</inkml:trace>
  <inkml:trace contextRef="#ctx0" brushRef="#br2" timeOffset="206819.8156">28517 14604 356 0,'-6'14'182'0,"1"-2"-28"0,0 1-20 0,0-4-12 0,-1 1-21 15,0 0-8-15,2 0-14 0,4-10-20 0,-8 13-24 16,8-13-27-16,-6 13-35 0,3-7-36 0,3-6-92 0,-6 6-180 15,6-6 55-15</inkml:trace>
  <inkml:trace contextRef="#ctx0" brushRef="#br2" timeOffset="207017.2583">28758 14578 209 0,'0'0'224'0,"-5"13"-29"0,5-13-39 0,-5 13-16 0,3-6-25 15,-3 1-15-15,5-8-25 0,-7 17-38 0,2-11-50 16,2 2-61-16,3-8-70 0,-7 12-170 0,7-12 52 16</inkml:trace>
  <inkml:trace contextRef="#ctx0" brushRef="#br2" timeOffset="216786.123">27177 14337 218 0,'0'0'-4'0,"0"0"-1"15</inkml:trace>
  <inkml:trace contextRef="#ctx0" brushRef="#br2" timeOffset="217814.7085">27132 14379 297 0,'0'0'150'0,"0"0"-47"16,0 0 1-16,0 0-19 0,0 0-7 0,0 0-12 15,0 0-6-15,0 0-26 0,0 0-2 0,0 0-36 16,0 0-27-16,0 0-86 0,0 0-135 0,0 0 41 15</inkml:trace>
  <inkml:trace contextRef="#ctx0" brushRef="#br2" timeOffset="218307.2152">27174 14389 372 0,'0'0'201'0,"0"0"-25"0,0 0-21 0,0 0-18 16,0 0-16-16,0 0-12 0,0 0-9 0,0 0-15 16,0 0 4-16,0 0-5 0,0 0-6 0,0 0-3 0,0 0-5 15,0 0 2-15,0 0 1 0,0 0-2 0,0 0-5 16,0 0 1-16,0 0-9 0,0 0 1 0,0 0-5 16,0 0 0-16,0 0-2 0,0 0-6 0,0 0-5 15,0 0-4-15,0 0-2 0,0 0-2 0,0 0-6 16,0 0-3-16,0 0 1 0,0 0-4 0,0 0-2 15,0 0-2-15,0 0-3 0,0 0 1 0,0 0 2 16,0 0-1-16,0 0-1 0,0 0 1 0,0 0 0 0,0 0-3 16,0 0 1-16,0 0-3 0,0 0 1 15,0 0-2-15,0 0 0 0,0 0 2 0,0 0-3 0,0 0-4 16,0 0 3-16,0 0-1 0,0 0 0 0,0 0-2 16,0 0 1-16,0 0-2 0,0 0 0 0,0 0 0 15,0 0 0-15,0 0 1 0,0 0-3 0,0 0-1 16,0 0 2-16,0 0-3 0,0 0 3 0,0 0-1 0,0 0-1 15,0 0 1-15,0 0 11 0,0 0-7 16,0 0 2-16,0 0-2 0,0 0 6 0,0 0-5 0,0 0-1 16,0 0 2-16,0 0-3 0,0 0 1 0,0 0-1 15,0 0-2-15,0 0 2 0,0 0-5 0,0 0 6 16,0 0-4-16,0 0-3 0,0 0 0 0,0 0 2 16,0 0-6-16,0 0-16 0,0 0-25 0,0 0-25 15,0 0-39-15,0 0-47 0,0 0-53 0,0 0-133 16,0 0-409-16,0 0 115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5:24:23.853"/>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7030A0"/>
    </inkml:brush>
  </inkml:definitions>
  <inkml:trace contextRef="#ctx0" brushRef="#br0">16883 14562 255 0,'-11'4'389'0,"1"-3"-51"0,2 2-33 0,8-3-16 15,-16 5-31-15,9-2-6 0,7-3-16 0,-11 3-15 16,11-3-5-16,-9 3-15 0,9-3-4 0,0 0-7 15,-10 3-6-15,10-3-8 0,0 0-4 0,-6 3-8 16,6-3-7-16,0 0-4 0,0 0-3 0,0 0-4 16,0 0-6-16,0 0-5 0,0 0-4 0,27 11-9 15,-5-8-7-15,8 1-11 0,4-3-4 0,3-1-7 0,4-1-12 16,24 1-5-16,-17-1-6 0,-3-2-2 0,20 6-2 16,-18-6-15-16,-2 0-3 0,-1 2-4 0,19 0-2 15,-15-2-10-15,-10 4-2 0,3-1-1 0,-1-3-6 16,-2 0 1-16,-2 2-5 0,-1 0-3 0,-4-4-7 15,2 3-6-15,-9-2-5 0,-3 1-3 0,0 0-1 16,-5 0-2-16,1 0-2 0,-4 0 1 0,1-2-2 16,-1 1-2-16,-1 0-3 0,-2 1 0 0,-3 1 1 15,0 0-4-15,-7 2 1 0,10-5 1 0,-10 5-3 0,9-2 2 16,-9 2-8-16,0 0-7 0,8-3-9 0,-8 3-5 16,0 0-8-16,0 0-16 0,0 0-29 0,0 0-22 15,4-4-29-15,-4 4-31 0,0 0-31 0,0 0-36 16,0 0-32-16,0 0-36 0,0 0-263 0,0 0-697 15,0 0 189-15</inkml:trace>
  <inkml:trace contextRef="#ctx0" brushRef="#br0" timeOffset="4973.9364">11233 15877 260 0,'-7'4'378'0,"7"-4"-70"16,0 0-37-16,0 0-15 0,0 0-10 0,-13 4-20 16,13-4-22-16,0 0-9 0,0 0-10 0,0 0-19 15,0 0-13-15,0 0-11 0,0 0-6 0,0 0-12 0,23 9-6 16,-8-5-10-16,1-3-8 0,3 1-7 0,12 3-18 16,0-5-2-16,1 0-2 0,0 2-11 0,2 1-4 15,1-2-2-15,1 0-7 0,1-1-5 0,-5 0-4 16,3-1-10-16,0 1 0 0,-3-1 5 0,2-1-10 15,-2 1-5-15,-2-1 5 0,1 0-8 0,1 2 2 16,-9-3-6-16,-5 0 1 0,-3 1-3 0,-1 0 0 0,-2-1-6 16,-3 3-8-16,1-3-11 0,-10 3-1 0,17-2-3 15,-17 2-3-15,11-1-7 0,-11 1-7 16,0 0-1-16,11-3-14 0,-11 3-15 0,0 0-12 0,0 0-16 16,0 0-26-16,0 0-24 0,0 0-30 0,0 0-37 15,0 0-234-15,0 0-536 0,0 0 149 0</inkml:trace>
  <inkml:trace contextRef="#ctx0" brushRef="#br0" timeOffset="7891.3045">17346 15940 375 0,'-9'-3'252'0,"9"3"-16"0,0 0-18 16,-7-3-9-16,7 3-16 0,0 0-17 0,0 0-16 15,-6-3-13-15,6 3-10 0,0 0-16 0,0 0-6 16,0 0-8-16,0 0-7 0,0 0-6 0,0 0-7 16,0 0-7-16,0 0-7 0,0 0-10 0,0 0-1 15,0 0-8-15,0 0-4 0,19-12-2 0,-9 10-4 16,-10 2-4-16,27-1-4 0,-12 0-7 0,3-1 1 15,0 0-9-15,1 2-2 0,0-3 0 0,10 1 4 0,-7-3-6 16,-5 3-3-16,1-1 1 0,0 1 1 0,-1 2-7 16,0-3-2-16,1 0 3 0,-1 2-4 0,1 1 2 15,-2-3 1-15,4 0-2 0,-2 3 1 0,-2-2-4 16,3-1 1-16,-1 2-4 0,-3-1 3 0,3-1-3 16,0 1 2-16,-3 2-1 0,4-3 1 0,0 3-2 15,-3-2 3-15,1 1-3 0,-1-2-1 0,1 3 2 16,-4-1-1-16,1 0 4 0,2 0-1 0,2 0-5 15,-1 0 2-15,1 0-1 0,-1 2 1 0,-1-1-1 0,-2 1 0 16,2-1 0-16,0-1 2 0,1 2-4 0,-1-3 2 16,-4 0 1-16,6 3-1 0,-2-2 4 0,0 0-4 15,1 2-7-15,-1-2 6 0,-3-1 2 0,-3 2-1 16,7-3 2-16,-3 6 0 0,-2-4-3 0,-12 1 2 16,27-2-3-16,-15 2 2 0,1 0 0 0,-3 2 1 15,7-4 2-15,-4 2-7 0,2 0 7 0,-2 2-2 16,-2-2-3-16,1 0 0 0,-12 0 4 0,27-2-3 15,-11 2 3-15,-2 0-3 0,3-2 1 0,-3 2 0 0,1-1 1 16,-2-1-7-16,2 2 4 0,2 0 4 0,-1 0-4 16,-2 0 1-16,-3-2 2 0,-11 2-1 0,22-1 2 15,-7 1 0-15,-2 0-1 0,-4-1-1 0,2 1-1 16,-11 0 0-16,20-3 1 0,-11 3 1 0,9 0 0 16,-6 0 1-16,5-2-4 0,-4 2 2 0,0-3 0 15,-2 1-3-15,7 0 4 0,-2 2 0 0,1-1 0 16,-1-2-3-16,1 2-4 0,-4-2 3 0,4 0 1 15,-4 2-1-15,0 0-13 0,-2 0 5 0,6-1 5 0,-4-1 5 16,-3 2 1-16,-10 1-3 0,21 0-2 16,-12-2 3-16,-9 2 0 0,19 0-5 0,-9 2 5 0,-10-2-3 15,18 0 5-15,-9 0 0 0,7 3-3 0,-5-2-4 16,-11-1-2-16,18 0 1 0,-8 0-5 0,0 1-3 16,7-1-4-16,-1-1 1 0,1 2-4 0,2-2 0 15,-2 0 1-15,1 0 3 0,-3 0-2 0,-1 0 3 0,3-2 0 16,-1 1 4-16,0 3 3 0,-3-4 1 15,-1 2-2-15,5 0 4 0,-6 2 0 0,1-3 1 0,0 1-1 16,-12 1 3-16,18-1 0 0,-7 1 2 16,-11 0 0-16,19-1 0 0,-9 1 2 0,-10 0 1 0,19-1-1 15,-2 1-3-15,-2-3 2 0,1 3 0 0,-3 0-6 16,-1 0 7-16,3-1 0 0,3-1 4 16,-6 2-3-16,2 0 3 0,2-2-3 0,0 0 6 0,1 2-6 15,-3-1 4-15,-3-1 3 0,1 1-3 0,4 1-1 16,0 0 1-16,-4 1 3 0,0-1-6 0,0 0 5 0,-12 0 5 15,20 0-2-15,-10 0 0 0,-10 0 1 0,19 2-1 16,-19-2-4-16,19 1 8 0,-3 0-8 0,-5-1 2 16,-11 0-2-16,23 0 1 0,-23 0 2 0,28 0-1 15,-13 2-7-15,-1-3 8 0,-14 1 0 0,19-1 1 0,-19 1-4 16,18 0 0-16,-18 0 1 16,17 1 1-16,-17-1 2 0,17-2-1 0,-17 2-2 0,18 1 1 15,-18-1 1-15,16 1-3 0,-16-1 0 0,13 1 1 0,-13-1 1 16,0 0-1-16,19 1 0 0,-19-1 1 0,16 0-4 15,-16 0 4-15,14 0-6 0,-14 0 1 0,18-1-1 16,-18 1 4-16,13 0-1 0,-13 0 2 0,17-2-2 16,-17 2 1-16,15-1-5 0,-15 1-2 0,14-1 0 15,-14 1 1-15,13-1 2 0,-13 1-2 0,0 0 3 16,20-2-4-16,-20 2-1 0,12-1 1 0,-12 1-4 0,0 0-2 16,16 0-5-16,-16 0 4 0,9 0-12 0,-9 0-5 15,0 0-8-15,0 0-12 0,0 0-15 16,16-2-8-16,-16 2-15 0,0 0-10 0,0 0-24 0,0 0-24 15,0 0-49-15,0 0-149 0,0 0-408 16,0 0 114-16</inkml:trace>
  <inkml:trace contextRef="#ctx0" brushRef="#br0" timeOffset="20914.8889">16979 17227 429 0,'0'0'324'0,"0"0"-42"0,0 0-21 0,0 0-23 16,0 0-16-16,0 0-16 0,0 0-16 0,0 0-13 0,34-17-16 15,-16 14-9-15,15 1-5 0,-3-1-13 0,5 0-7 16,0 2-3-16,1-5-15 0,0-2-5 0,6 2-13 15,19-7-7-15,0 3 2 0,1 0-19 0,-14 2 8 16,14-3-17-16,-14 4-8 0,16-6-4 0,-16 5-10 16,-5 0-1-16,0 5-9 0,-3-2 8 0,1 2-6 15,-3-2-4-15,-1 3 1 0,-3 1-6 0,2-1-3 0,-2 0 2 16,-4 0-4-16,-6 4-6 0,6-2 3 0,-6 0-3 16,-5 0 0-16,-3-2 2 0,-1 2-5 15,2 0 5-15,-4 0-3 0,-13 0-2 0,24-3 0 0,-15 3-6 16,-9 0-1-16,15-2-7 0,-15 2-3 0,18-3-11 15,-18 3-11-15,13-4-9 0,-13 4-18 0,13-3-23 16,-13 3-22-16,0 0-27 0,13-5-32 0,-13 5-29 16,0 0-28-16,6-5-215 0,-6 5-520 0,0 0 144 15</inkml:trace>
  <inkml:trace contextRef="#ctx0" brushRef="#br1" timeOffset="62931.0981">22052 5131 290 0,'0'0'390'0,"0"0"-58"0,1-10-31 0,-1 10-23 15,0 0-25-15,4-4-26 0,-4 4-32 0,0 0-20 16,0 0-16-16,0 0-19 0,0 0 1 0,0 0-6 16,0 0-7-16,0 0 1 0,0 0-2 0,8 29-13 15,-8-17 5-15,-1 6-9 0,-1 9-1 0,-1 0-7 16,0 2-8-16,0 0-14 0,-2 3 7 0,1-3 1 15,-2 0-3-15,0 2-7 0,4 1-14 0,0-3 1 16,-1 1-7-16,0 0-7 0,1-3-4 0,0 2-2 0,1-7-8 16,-1-1 0-16,3-5-7 0,-2 0 0 0,1 1 0 15,-1 0 0-15,1-2-4 0,1 1 0 16,1-4 5-16,1 0-2 0,1-3 5 0,4 4 1 0,0-1 5 16,4 0-1-16,3-2-1 0,1-3 1 0,3 1-3 15,10-1-3-15,2-2-3 0,2-3-4 0,1 1-3 16,-4-4-1-16,-5-1-3 0,5-1-8 0,-5-1-5 15,-8 1-8-15,0-1-8 0,-2 1-20 0,-2-2-15 0,-2 3-25 16,1 0-11-16,-4-1-21 0,-1 1-22 0,0 1-18 16,-7 1-28-16,14-4-32 0,-14 4-36 0,0 0-31 15,11-5-286-15,-11 5-666 0,0 0 183 0</inkml:trace>
  <inkml:trace contextRef="#ctx0" brushRef="#br1" timeOffset="63298.1904">22726 5511 516 0,'0'0'430'0,"0"0"-53"0,-2-10-25 0,2 10-25 16,0 0-22-16,0 0-29 0,0 0-29 0,0 0-30 16,0 0-26-16,0 0-20 0,7-12-18 0,-7 12-21 15,14-5-11-15,-5 3-15 0,6-3-9 0,0 0-18 0,-2 3-28 16,3-2-27-16,-4 0-17 0,-1 0-28 0,0 2-27 15,-2-1-23-15,0 3-21 0,-9 0-18 0,15-4-17 16,-15 4-11-16,9-1-10 0,-9 1-12 0,0 0-11 16,0 0-1-16,0 0-17 0,5 10-22 0,-5-10-128 15,0 0-402-15,0 0 112 0</inkml:trace>
  <inkml:trace contextRef="#ctx0" brushRef="#br1" timeOffset="63423.7547">22857 5523 1383 0,'-9'10'-6'0,"5"-1"29"0,-3-4 33 16,2 0 25-16,5-5 14 0,-6 7 19 0,6-7 11 15,0 0 14-15,0 0 13 0,-6 7 6 0,6-7-2 0,0 0-4 16,0 0-3-16,0 0-9 0,0 0-6 0,14 8-10 15,-14-8-13-15,16 0-13 0,-16 0-16 0,18 0-11 16,-7 0-14-16,-2 0-27 0,-1 0-35 0,-8 0-47 16,17 0-53-16,-17 0-62 15,12 0-71-15,-12 0-177 0,0 0-495 0,10 2 138 0</inkml:trace>
  <inkml:trace contextRef="#ctx0" brushRef="#br1" timeOffset="65316.0775">23466 5170 493 0,'0'0'336'16,"0"0"-33"-16,0 0-35 0,0 0-23 0,0 0-23 0,0 0-20 16,0 0-12-16,0 0-7 0,-10 36-14 15,10-5-12-15,3 1-14 0,0 2-16 0,3 0-14 0,1 4-10 16,3-1-8-16,1 0-17 0,5 0 5 0,-2-5-15 15,7 4-4-15,-3-2-4 0,4-2-21 0,-3-3 2 16,1 0 0-16,1-4-8 0,-2-2 4 0,-2-6-13 16,5 3 8-16,-5-7-16 0,-4-1 13 15,-1-4-13-15,0-3 8 0,-1 2 7 0,-1-4-1 0,-1-3 5 0,-9 0-4 16,15-7-5-16,-9 2 5 0,7-8-2 16,-3-3 1-16,6-9-1 0,-3-4-12 0,-2-5 2 0,-3-4-5 15,-1-1 0-15,-2-21-8 0,-2 15 4 0,-3 7 1 16,-1-1-6-16,-1 0 5 0,0 1-7 0,-2 4 6 15,-1 0-8-15,1 7 1 0,-3 4-4 0,2 6 9 16,1 2-9-16,-1 1 4 0,-1 3-5 0,-1 2 3 0,1 2-17 16,1 4-11-16,-1-1-28 0,6 4-29 15,-11-2-41-15,11 2-44 0,0 0-47 0,-18 14-76 16,13-7-176-16,0 1-560 0,5-8 155 0</inkml:trace>
  <inkml:trace contextRef="#ctx0" brushRef="#br1" timeOffset="66031.4136">24192 5608 577 0,'0'0'365'0,"0"0"-37"0,1-8-32 15,-1 8-32-15,0 0-27 0,0 0-26 0,0 0-27 0,0 0-8 16,0 0-21-16,0 0 10 0,0 0 0 0,0 0-4 16,20 15-18-16,-9-3-9 0,-2 1-16 0,3 1-11 15,6 7-11-15,-5-3-5 0,0-1-17 0,7 7-1 16,-5-8-11-16,-2 1-8 0,-2-3-12 0,3-2-19 15,0-1-40-15,-1 1-34 0,1 0-44 0,-1-3-46 16,-1-1-41-16,-3-2-37 0,0 0-44 0,-1-4-191 0,-1 1-542 16,-7-3 149-16</inkml:trace>
  <inkml:trace contextRef="#ctx0" brushRef="#br1" timeOffset="66217.3836">24509 5687 536 0,'0'0'301'0,"0"0"-23"0,0 0-22 16,-19 13-20-16,12-7-13 0,-6 5-19 0,-9 8-16 16,4-5-15-16,1 1-23 0,3-2-16 0,2-2-12 15,-1 2-13-15,-3-2-16 0,2 4-9 0,-7 5-16 0,8-6-9 16,2-5-33-16,2 3-35 0,0-4-39 0,3-3-45 16,6-5-44-16,-12 10-48 0,12-10-188 0,0 0-447 15,-7 7 124-15</inkml:trace>
  <inkml:trace contextRef="#ctx0" brushRef="#br1" timeOffset="66502.8076">24592 5828 230 0,'0'0'320'0,"12"0"-55"0,-12 0-25 0,0 0-25 16,0 0-19-16,0 0-24 0,5 8-18 0,-5-8-19 16,1 9-16-16,-1-9-7 0,1 8-14 0,-1-8-11 15,1 11-9-15,0-4-15 0,-1-7-27 0,0 13-34 16,0-13-41-16,3 13-46 0,-2-7-58 0,-1-6-157 15,0 0-359-15,2 11 102 0</inkml:trace>
  <inkml:trace contextRef="#ctx0" brushRef="#br1" timeOffset="66947.7936">24829 5675 559 0,'0'0'302'0,"0"0"-43"0,0 0-21 0,0 0-7 16,0 0-17-16,8-2-10 0,-8 2-7 0,0 0-23 15,17 12-9-15,-10-7-9 0,6 7-9 0,0-1-16 16,-1 2-12-16,1-1-13 0,1 0-12 0,1 0-12 0,0 0-10 16,-1 1-5-16,0-1-16 0,-2 0-6 0,3 0-31 15,-4-3-36-15,1-2-44 0,-3-1-53 0,-1-3-53 16,-1 1-65-16,-7-4-171 0,13 2-488 0,-13-2 135 16</inkml:trace>
  <inkml:trace contextRef="#ctx0" brushRef="#br1" timeOffset="67143.557">25096 5554 581 0,'0'0'346'16,"0"0"-27"-16,-13 24-22 0,5-7-23 0,-2 8-29 16,-5 0-24-16,3 1-21 0,-1 1-26 0,-1 1-16 15,0-1-17-15,0-1-18 0,1 1-16 0,2-5-3 0,3-5-13 16,0-2-28-16,1-1-30 0,0 3-37 15,2-8-47-15,0 0-49 0,1-1-41 0,2 0-60 16,2-8-202-16,-7 9-484 0,7-9 135 0</inkml:trace>
  <inkml:trace contextRef="#ctx0" brushRef="#br1" timeOffset="67483.8251">25232 5833 447 0,'0'0'288'0,"0"0"-42"0,0 0-31 0,0 0-25 16,0 0-25-16,0 0-17 0,0 0-17 0,0 0-15 15,0 0-19-15,7-5-5 0,-7 5-8 0,0 0-13 0,0 0-6 16,0 0-6-16,15 0-6 0,-15 0-3 15,0 0-3-15,0 0-4 0,10 10-1 0,-10-10 3 0,5 9 1 16,-4-2-6-16,-1-7 7 0,-1 17 7 0,1-17-4 16,-1 15-5-16,1-6 0 0,0-9-3 0,-1 16-7 15,2-7 0-15,-1-9-5 0,2 12 0 0,1-3-2 16,-3-9-6-16,3 15-2 0,0-8 0 0,2 0-7 16,0-2-13-16,0 3-16 0,-5-8-23 0,11 9-29 15,-11-9-30-15,8 7-33 0,-8-7-38 0,6 5-205 16,-6-5-448-16,0 0 125 0</inkml:trace>
  <inkml:trace contextRef="#ctx0" brushRef="#br1" timeOffset="67761.4495">24805 5961 327 0,'2'-7'317'0,"-2"7"-34"0,0 0-26 0,0 0-21 16,0 0-27-16,0 0-19 0,0 0-21 0,10 24-19 15,-9-18-16-15,1 2-15 0,0 0-17 0,0-1-16 16,-2-7-31-16,5 17-44 0,-3-8-51 0,-2-9-63 0,8 13-84 15,-3-7-122-15,-5-6-369 0,10 6 105 16</inkml:trace>
  <inkml:trace contextRef="#ctx0" brushRef="#br1" timeOffset="68367.0512">24222 5374 355 0,'0'0'308'0,"0"0"-32"0,0 0-29 0,-22 6-20 0,16 0-20 16,-5 7-14-16,2-1-14 0,0 5-8 0,-4 13-10 16,0 1-12-16,6 5-8 0,-1 0-7 0,4 3-11 15,1-1-11-15,-1 19-12 0,3-11-6 0,2-11-16 16,1 21-4-16,7-17-3 0,-1-6-12 0,3 0-5 16,3 0-12-16,0-2-11 0,1-4-16 0,1-1-29 15,6-1-36-15,-1-1-38 0,-1-2-38 0,7 0-47 16,1-5-66-16,-2-1-155 0,4-4-470 0,0-1 130 0</inkml:trace>
  <inkml:trace contextRef="#ctx0" brushRef="#br1" timeOffset="68854.8761">25472 5264 445 0,'0'0'314'0,"0"0"-51"0,0 0-35 0,2-10-25 0,-2 10-21 16,0 0-23-16,0 0-4 0,0 0-10 0,0 0 0 15,15 17 2-15,-8-2-1 0,4 12-1 0,1 2-9 16,-2 7-4-16,-4-2 4 0,4 24-13 16,0-1-10-16,-4-2-14 0,-1-12-11 0,-2-5-7 0,-1-2-12 15,-1-1-1-15,0-2-10 0,-2 1-3 0,-1-3-4 16,0 0-6-16,3-3-13 0,-1-2-3 0,-2-2-10 0,-2-7-32 16,1 0-30-16,-2 0-35 0,-1-2-45 0,-2-1-49 15,1 0-70-15,2-4-213 0,-1-1-544 16,0 0 150-16</inkml:trace>
  <inkml:trace contextRef="#ctx0" brushRef="#br1" timeOffset="69413.6277">26123 5366 483 0,'0'0'356'0,"0"0"-47"0,0 0-38 15,0 0-29-15,0 0-24 0,0 0-22 0,0 0-10 16,0 0 1-16,0 0 2 0,0 0-1 0,0 0-5 16,0 0-8-16,6 34-5 0,-3-18-11 0,0 10-1 15,2 2-14-15,-2-7-11 0,-1 7-16 0,0-5-10 16,1 4-14-16,2-5-9 0,-2 4-7 0,0-5-10 15,0-2-16-15,1-3-22 0,-2-1-33 0,3 1-36 16,-3-2-45-16,0-4-45 0,0 0-47 0,2-3-40 0,-2-2-51 16,-2-5-230-16,0 0-599 0,0 0 164 0</inkml:trace>
  <inkml:trace contextRef="#ctx0" brushRef="#br1" timeOffset="69573.7337">26027 5649 388 0,'0'0'374'0,"0"0"-40"0,0 0-25 0,0 0-22 16,0 0-22-16,35-3-33 0,-16 3-30 0,13 3-27 15,1-3-29-15,1 0-43 0,4-4-60 0,-7-1-70 16,-1-1-79-16,2 1-107 0,-8 2-123 0,4-2-403 0,-6 1 111 16</inkml:trace>
  <inkml:trace contextRef="#ctx0" brushRef="#br1" timeOffset="69939.6132">26692 5211 306 0,'-1'-10'362'0,"1"10"-58"16,0 0-25-16,0 0-17 0,0 0-11 0,0 0-15 15,0 0-15-15,15 26-6 0,-8-11-24 0,4 12-17 16,3-3-12-16,-4 3-16 0,5 2-13 0,-1 2-12 0,1 0-20 15,1 2-6-15,1-3-12 0,-2-1-14 0,2 1 2 16,-3 1-14-16,1-4-5 0,-2-1-22 0,3 0-24 16,0-3-30-16,-5-4-24 0,-1-7-34 15,-1 0-34-15,-3-2-31 0,1-2-38 0,-1-1-42 16,-6-7-193-16,8 7-503 0,-8-7 139 0</inkml:trace>
  <inkml:trace contextRef="#ctx0" brushRef="#br1" timeOffset="70144.7225">26897 5542 545 0,'0'0'357'16,"-11"5"-34"-16,11-5-24 0,-18 17-24 0,3-5-23 16,0 0-27-16,3 3-19 0,-9 4-19 0,1 4-22 15,6-4-11-15,0-3-19 0,4-1-21 0,0 0-6 16,-7 9-16-16,4-5-18 0,3-5-27 0,2 1-41 15,1-1-45-15,0-4-55 0,1-3-52 0,2 3-65 0,4-10-206 16,-9 14-498-16,9-14 136 0</inkml:trace>
  <inkml:trace contextRef="#ctx0" brushRef="#br1" timeOffset="70643.4042">27469 5112 238 0,'0'0'389'0,"-10"-5"-51"15,10 5-26-15,-16 27-20 0,1-3-24 0,-1 5-9 16,4 5-20-16,-5 4-15 0,-1 18-25 0,2-2-12 16,4-11-14-16,5-6-23 0,2 1-10 0,3 0-16 0,0-1-23 15,4-1 1-15,1-2-11 0,4 0-9 0,2-3-23 16,2-4-12-16,4-1-31 0,1 1-34 0,-3-8-41 15,1-4-42-15,-3-3-53 0,13 7-65 0,-9-9-254 16,0-2-571-16,-1-3 158 0</inkml:trace>
  <inkml:trace contextRef="#ctx0" brushRef="#br1" timeOffset="71455.5338">27792 5351 261 0,'0'0'331'0,"-3"-10"-58"15,3 10-36-15,0 0-20 0,0 0-9 0,0 0 5 16,0 0-6-16,0 0-14 0,0 0 6 0,-1 42-14 16,-1-16-4-16,-2 3-19 0,0-2-14 0,1-1-6 15,-1 1-12-15,0-3-13 0,1 2-2 0,-3-5-15 16,3-2-14-16,0-5-6 0,0 0-9 0,2 1-2 0,-1-3-6 16,1-2-15-16,-1-3 2 0,2-7-8 15,-3 13-4-15,3-13-8 0,-2 10 2 0,2-10-4 0,0 0-18 16,-3 8-2-16,3-8-8 0,0 0-10 0,0 0-3 15,0 0-10-15,0 0 0 0,0 0-1 0,0 0-9 16,1-38-5-16,3 11-8 0,1 5 1 0,5-6 2 16,-3 2 7-16,-1 8 3 0,1 1 6 0,-3 4 3 15,3 2 1-15,-3-2 6 0,2 4-2 0,0 4 5 16,-6 5 1-16,11-7 10 0,-11 7 0 0,13-2 8 0,-13 2 7 16,0 0 3-16,15 4 3 0,-10 3 1 15,1-1 5-15,-6-6 1 0,9 13 1 0,-5-5-6 0,1 0 3 16,-3-1-1-16,2 2-6 0,-1-1 5 0,3-1-10 15,-6-7 4-15,4 14-2 0,-3-7-3 0,-1-7 2 16,2 10-1-16,-2-10-3 0,2 9-3 0,-2-9-2 0,0 0-7 16,0 0 0-16,3 8-7 0,-3-8-1 15,0 0 0-15,0 0 0 0,0 0-3 0,0 0-14 16,0 0 11-16,23-14-8 0,-16 6 1 0,5-3 0 0,3 1 1 16,-2-2 4-16,1 2 0 0,2-1 4 15,-1 3 2-15,1 1-6 0,-1 2 14 0,-4 1 2 0,-2 3 1 16,3 0 6-16,-12 1 10 0,18 3 11 0,-9 1 3 15,-2 0 8-15,-2 1 19 0,1 3 2 0,0-2 12 16,-1 11 0-16,0-3-5 0,-3 3 1 0,1 0-1 16,-1 0-8-16,-1 2-4 0,-2-3-11 0,2 0 2 0,0 1-3 15,-1-3-22-15,0 1-19 0,1-1-26 16,-1-1-45-16,2-4-44 0,-1-2-70 0,-1-7-79 0,7 12-266 16,-2-7-638-16,-5-5 173 0</inkml:trace>
  <inkml:trace contextRef="#ctx0" brushRef="#br1" timeOffset="72221.9912">28685 5673 546 0,'0'0'390'0,"-10"0"-49"0,10 0-35 16,0 0-40-16,0 0-30 0,0 0-21 0,0 0-28 16,0 0-18-16,0 0-19 0,0 0-6 0,0 0-23 15,0 0-7-15,25 14-13 0,-8-11-13 0,0-1-12 16,0 1-5-16,2-1-15 0,-4 0-23 0,-1-1-30 16,2 1-32-16,-4-2-50 0,-2 2-51 0,-2-3-65 15,-8 1-237-15,0 0-516 0,17 0 142 0</inkml:trace>
  <inkml:trace contextRef="#ctx0" brushRef="#br1" timeOffset="75061.6224">21309 15479 599 0,'-10'-6'373'0,"10"6"-32"0,0 0-15 0,0 0-25 15,-12-4-17-15,12 4-16 0,0 0-21 16,0 0-17-16,0 0-16 0,-7-5-15 0,7 5-16 0,0 0-14 16,0 0-19-16,0 0-16 0,0 0-10 0,0 0-5 15,0 0-5-15,0 0-12 0,21-10-7 0,-11 7-6 16,-10 3-11-16,26-5-6 0,-9 3-10 0,4 1-10 15,10-2-4-15,1-3-7 0,-1 2-8 0,2 3-8 16,-3-4-21-16,2 1-38 0,1 1-25 0,-3 2-30 16,-4-3-28-16,-3 1-26 0,-5 1-26 0,0 0-29 15,-2-2-29-15,-3 1-26 0,0 0-42 0,-5-1-181 0,-1 0-570 16,-7 4 157-16</inkml:trace>
  <inkml:trace contextRef="#ctx0" brushRef="#br1" timeOffset="75383.7593">21687 15312 457 0,'0'0'386'0,"0"0"-42"15,-6-4-20-15,6 4-37 0,0 0-13 0,0 0-30 0,0 0-33 16,0 0-10-16,0 0-29 0,0 0-20 0,0 0-14 16,0 0-16-16,0 0-14 0,0 0-9 0,0 0-17 15,0 0-4-15,0 0-1 0,30-3-16 0,-14 3-6 16,-2 2-10-16,2-2-20 0,1 1-9 0,2 0-11 15,-2-1-13-15,2 2-11 0,-1-1-6 16,-2 1-6-16,0 1 0 0,-2 0 2 0,0 0-2 0,-6 0 4 0,-1 0 3 16,0 1 6-16,-7-4 3 0,10 8 7 15,-10-8 12-15,2 8 7 0,-2-8 12 0,-1 13 17 0,1-13 8 16,-7 15 4-16,2-8 5 0,1 2 6 16,-7 3-3-16,1 0-4 0,-2 0-6 0,4-4-2 0,0 0-7 15,-1 0-4-15,4-3-2 0,0 2-17 0,5-7-16 16,-7 10-39-16,7-10-34 0,-4 9-42 0,4-9-60 15,0 0-68-15,0 0-265 0,0 0-609 0,0 0 168 16</inkml:trace>
  <inkml:trace contextRef="#ctx0" brushRef="#br1" timeOffset="89565.9051">22778 15054 316 0,'0'0'321'0,"-9"34"-36"0,7-17-50 16,-2 1-17-16,1 9-25 0,0 1-21 0,0-2-18 16,-2 4-17-16,7 1-12 0,-5-5-9 15,6-4-9-15,-4-2-15 0,2 8-8 0,1-9-5 0,-1-1-6 16,0-4-9-16,-1-1-6 0,0-3-3 15,-1 0 0-15,1-10-6 0,0 16-7 0,1-9 2 0,-1-7-2 16,3 14-3-16,-3-14 0 0,0 0-2 0,-4 13 3 16,4-13-3-16,0 0 2 0,0 0-9 0,0 0-2 15,0 0-4-15,0 0 3 0,0 0-9 0,0 0 0 16,0 0-4-16,0 0-8 0,0 0-4 0,1-49-5 0,-3 22-3 16,3-2-12-16,-2 2-2 0,-2 0 10 0,3-2-7 15,-4 1-1-15,2 2-2 0,2-2-2 0,-1 1-1 16,0 4-2-16,2 6-1 0,-2 0-3 0,2 0 4 15,3 2-1-15,0-2 4 0,0 1-2 0,-1-1 0 16,2 0 2-16,1 0-1 0,3 3 7 0,-2-2 0 16,1 3 5-16,2 1-2 0,-2 1-5 0,6 2 12 15,-5 2 0-15,2 2 1 0,-2 0 1 0,-2 2 1 0,-7 3 12 16,17 3 5-16,-8 2 9 0,5 2 5 16,-1 6 6-16,-6 1 5 0,1 2-9 0,2 11 13 0,-1-2 1 15,-1 1 6-15,-3 5 3 0,-4-2-1 0,0-2 8 16,-3-1-11-16,-4 2 2 0,1-7 4 0,-2-2-10 15,2-3 2-15,-3 0-8 0,1 0-8 0,0-2 2 16,-4 0 0-16,0-1-3 0,3-4-9 0,0 0-3 16,0-2-16-16,-2-2-22 0,2-2-23 0,3-2-28 15,5-1-36-15,-17 2-35 0,17-2-43 0,-14-3-65 16,14 3-174-16,-15-7-509 0,9 3 142 0</inkml:trace>
  <inkml:trace contextRef="#ctx0" brushRef="#br1" timeOffset="89883.2427">23076 15402 493 0,'8'-2'256'0,"-8"2"-11"0,0 0-17 15,0 0-10-15,0 0-11 0,0 0-11 16,10 15-14-16,-9-8-15 0,-1-7-7 0,1 15-18 0,0-6-11 16,1 6-7-16,2-3-18 0,-2-2-11 0,1 6-8 15,-1-6-14-15,-1 0-7 0,2-1-8 0,1-1-23 16,-4-8-35-16,6 9-33 0,-6-9-57 0,8 7-60 15,-8-7-67-15,0 0-158 0,13 3-448 0,-13-3 125 16</inkml:trace>
  <inkml:trace contextRef="#ctx0" brushRef="#br1" timeOffset="90225.4802">23500 15088 372 0,'0'0'389'16,"0"0"-51"-16,0 0-33 0,0 0-26 0,0 0-24 15,13 44-26-15,-9-30-12 0,2 4-20 0,3 9-16 16,2-2-6-16,0 1-32 0,-3-5-16 0,4 4-11 16,-2-4-12-16,-2-2-10 0,-1-2-13 0,7 7 6 15,-6-7-22-15,0-3-7 0,0-2-9 0,-2 0-28 16,0-4-29-16,-1-2-25 0,0 3-30 0,-1-3-27 16,-4-6-21-16,9 11-24 0,-9-11-17 0,9 9-30 0,-6-7-33 15,-3-2-176-15,0 0-469 0,0 0 132 0</inkml:trace>
  <inkml:trace contextRef="#ctx0" brushRef="#br1" timeOffset="90476.1476">23740 15155 410 0,'0'0'337'0,"0"0"-35"0,0 0-28 15,-21 20-24-15,15-5-12 0,-2-1-17 0,-2 1-10 16,-5 10-6-16,1-1-11 0,1 2-22 0,-1-1-9 16,-1-2-14-16,3-4-17 0,3-1-18 0,-2-3-10 15,2-1-8-15,2 2-8 0,-2-3-16 0,3-1-8 16,1-3-11-16,-2 6-29 0,2-8-25 0,1 0-35 16,0 1-30-16,4-8-38 0,-6 12-38 0,6-12-49 0,-3 8-46 15,3-8-183-15,0 0-503 0,0 0 140 0</inkml:trace>
  <inkml:trace contextRef="#ctx0" brushRef="#br1" timeOffset="90721.4125">23921 15450 255 0,'0'0'353'0,"3"13"-56"0,-2-6-40 15,-1-7-30-15,3 17-34 0,-1-7-19 0,2 4-19 0,-1-2-17 16,-2-1-20-16,1 5-16 0,-2-7-33 16,0-9-34-16,4 21-39 0,-2-13-51 0,-2-8-57 0,3 14-180 15,-3-14-350-15,0 0 99 0</inkml:trace>
  <inkml:trace contextRef="#ctx0" brushRef="#br1" timeOffset="91201.7275">24366 14969 508 0,'0'0'361'0,"0"35"-42"0,0-19-36 15,1 2-25-15,2 13-30 0,1-3-25 0,-1 1-25 16,1 0-13-16,0 0-21 0,1-2-16 0,2 2-16 16,-2-7-8-16,-2-5-13 0,0-1-12 0,1 0-6 0,0-2-21 15,-1-2-21-15,0 0-27 0,0-4-40 0,-3-8-45 16,3 12-39-16,0-5-45 0,-3-7-229 0,0 0-473 16,3 8 132-16</inkml:trace>
  <inkml:trace contextRef="#ctx0" brushRef="#br1" timeOffset="91370.1536">24284 15238 250 0,'0'0'361'0,"0"0"-53"0,0 0-25 0,0 0-43 16,34 7-28-16,-15-7-29 0,16 0-24 0,-3-2-33 15,6 1-33-15,-2-2-43 0,-1 0-49 0,-2-3-54 16,1 1-65-16,-9 1-159 0,-5 2-332 0,-3-1 95 0</inkml:trace>
  <inkml:trace contextRef="#ctx0" brushRef="#br1" timeOffset="92245.7741">25083 14976 555 0,'0'0'324'16,"0"0"-30"-16,10 14-32 0,-4 0-23 0,-1 2-22 15,3 10-20-15,0 1-21 0,-4 2-17 16,2 1-18-16,-1-1-13 0,0 0-13 0,-1 0-11 0,3-3-8 16,-3-5-16-16,-2-1-9 0,3-4-8 0,0-1-8 15,-2-2-4-15,-1 1-4 0,-1-4-4 0,1-1-12 16,0-1 5-16,-1-1-1 0,-1-7-5 0,1 9-2 0,-1-9 3 15,0 0-4-15,0 8-3 0,0-8-2 0,0 0-3 16,0 0-2-16,0 0-5 0,0 0-5 0,-7-22-2 16,5 7-4-16,-2-12-15 0,-2-4-2 0,1-4-9 15,4 0-6-15,-2-1-5 0,5-3 4 16,0-18-2-16,1 17 5 0,0 7 0 0,2 1 3 0,-3 1 1 16,6 2-1-16,-1 3 7 0,-1 6 1 0,0 1 6 15,0 6-3-15,3 1 4 0,1 1 2 0,-1 2 0 16,1 2 6-16,2 3-1 0,3-1-3 0,-2 3 3 15,3 2 7-15,3 2-2 0,-4 3 3 0,2 4-1 0,-2-1 8 16,0 4 0-16,-2 0 5 0,-2 1-2 0,0 0 2 16,-4 2 6-16,2 3-7 0,-3-1 10 0,-2-1 4 15,-1 0 0-15,-2 2 0 0,1-2 8 0,-1 0-11 16,-8-2 1-16,1 1 0 0,-3-1-5 0,1-2 1 0,0 0-7 16,-4-1-1-16,0 0-3 0,1 0-9 15,-6-3-11-15,6-2-22 0,-3 1-26 0,-2-5-37 16,4 1-41-16,12-3-50 0,-19 0-256 0,19 0-528 0,-15-3 146 15</inkml:trace>
  <inkml:trace contextRef="#ctx0" brushRef="#br1" timeOffset="92559.608">25518 15293 394 0,'7'-2'183'0,"-7"2"-29"0,17 0-22 0,-8 2-18 16,-1-1-13-16,-2 0-17 0,2 2-6 0,1 1-9 0,-2 2-5 16,-1-1-7-16,-1 2 1 0,1 0-2 0,1 6 4 15,-1 1 1-15,-4-2 10 0,-1 2 5 16,-2-1 3-16,1-3 3 0,0-10 0 0,-3 19 7 0,0-7-1 15,2 0-9-15,0-3-4 0,0 1-4 0,1-10-3 16,-2 15-6-16,2-15-6 0,-3 12-5 0,3-12 1 16,2 12-16-16,-2-12-23 0,6 6-34 0,-6-6-38 15,0 0-48-15,15 6-44 0,-15-6-178 0,14-1-393 16,-14 1 111-16</inkml:trace>
  <inkml:trace contextRef="#ctx0" brushRef="#br1" timeOffset="92800.0372">25945 15118 430 0,'-4'-9'377'0,"4"9"-24"0,0 0-28 16,0 0-23-16,0 0-29 0,0 0-15 0,0 0-22 15,0 0-27-15,25 36-14 0,-13-22-20 0,6 9-23 0,0-1-11 16,2 2-18-16,0-2-15 0,2-2-8 0,1 1-14 15,-3 0-27-15,2 0-35 0,-5-5-25 16,-3-4-31-16,-1-3-29 0,0 1-23 0,-5-2-16 0,1-1-21 16,-2-2-25-16,-7-5-25 0,13 8-39 0,-8-7-197 15,-5-1-485-15,0 0 134 0</inkml:trace>
  <inkml:trace contextRef="#ctx0" brushRef="#br1" timeOffset="93029.5691">26267 15066 474 0,'0'0'346'0,"0"0"-25"15,0 0-25-15,0 0-15 0,0 0-28 0,-18 14 2 16,13-7-20-16,-6 7-17 0,1 2-13 0,1 0-6 0,-11 6-13 16,-1 6-13-16,2-2-13 0,4-1-15 15,-7 2-19-15,2-4-11 0,2 2-16 0,1-1-8 0,2-3-11 16,4-6-9-16,0-1-15 0,2 1-29 0,1-4-41 15,1 4-39-15,1-6-41 0,2-1-42 0,0 0-45 16,4-8-50-16,-4 10-55 0,4-10-180 0,0 0-557 16,0 0 154-16</inkml:trace>
  <inkml:trace contextRef="#ctx0" brushRef="#br1" timeOffset="93339.2144">26378 15370 341 0,'0'0'267'15,"0"0"-45"-15,11-4-30 0,-11 4-26 0,10-3-14 16,-10 3-23-16,11-2-16 0,-11 2-11 0,16-2-16 0,-16 2-14 16,13-1-8-16,-13 1-8 0,12 3-9 15,-12-3-3-15,10 5-7 0,-10-5-2 0,8 9-2 0,-5-4-2 16,-3-5 6-16,2 13 7 0,-2-13 8 0,-1 14 6 15,1-14 9-15,-3 15 6 0,1-8 1 0,-2 1 4 16,4-8-6-16,-5 17 1 0,3-9-7 0,2-8-8 16,-6 13-1-16,5-5-10 0,1-8-1 0,-4 16-3 15,4-16-4-15,2 10-8 0,-2-10-8 0,6 10-19 16,-6-10-20-16,8 9-19 0,-8-9-28 0,11 5-38 16,-11-5-37-16,16 0-41 0,1 0-184 0,-17 0-435 0,26-3 121 15</inkml:trace>
  <inkml:trace contextRef="#ctx0" brushRef="#br1" timeOffset="94086.9322">27086 15027 335 0,'-12'-5'375'0,"12"5"-56"0,0 0-35 16,0 0-37-16,0 0-25 0,0 0-25 0,0 0-25 15,0 0-19-15,0 0-16 0,0 0-15 0,0 0-11 16,0 0-14-16,36 7-17 0,-17-7-22 0,-2 2-21 16,3 0-25-16,-3-2-20 0,1 0-20 0,-2 1-24 15,-1-1-20-15,-1 2-15 0,-4-2-22 0,-10 0-6 16,16 1-21-16,-8 0-13 0,-8-1-8 0,9 3-114 16,-9-3-322-16,0 0 94 0</inkml:trace>
  <inkml:trace contextRef="#ctx0" brushRef="#br1" timeOffset="94217.6579">27289 15041 1174 0,'0'0'-35'0,"-25"21"37"0,11-13 30 0,-1 1 11 16,1-2 28-16,-3 2 15 0,3-2 14 0,-3 2 6 15,4-1 12-15,-3 0 6 0,4-1 1 16,4 0 0-16,-1-3-1 0,1-1-4 0,2 3-9 0,6-6-5 16,-6 8-4-16,6-8-5 0,0 0-11 0,0 11-7 15,0-11-10-15,0 0-4 0,16 11-8 0,-7-8-15 16,7 0-24-16,0-2-30 0,1 0-31 0,1-2-38 0,-1 1-45 16,2 0-49-16,-2-1-191 0,-3-1-435 15,-1 1 121-15</inkml:trace>
  <inkml:trace contextRef="#ctx0" brushRef="#br1" timeOffset="94865.4006">27626 15122 519 0,'10'-2'281'0,"-10"2"-26"0,0 0-34 0,0 0-22 16,15 5-20-16,-15-5-20 0,8 7-10 0,-8-7-18 16,8 9-11-16,-3-2-13 0,-1 0-13 0,0 1-7 15,4 5-11-15,-2 1-8 0,-3-2-4 0,2-3-8 0,2 6-6 16,-1-1-8-16,-2-3-3 0,-1 0-2 16,-1-1-6-16,0-3-6 0,-2-7 9 0,3 16-12 0,-1-10-3 15,-2-6-2-15,2 13-2 0,-2-13-4 0,3 11-2 16,-3-11-1-16,0 0-3 0,0 0-7 15,0 9 0-15,0-9-3 0,0 0-3 0,0 0 1 0,0 0 0 16,0 0 2-16,0 0-1 0,0 0-2 0,0 0 2 16,-16-39-4-16,13 23 0 0,-3-11-1 0,1 0-1 0,2 0-3 15,3-1 0-15,-1 2-1 0,3 2 3 16,1 4-3-16,0 3 0 0,1 3 1 0,-1-1-2 16,3 1 5-16,-3 5-7 0,3 3 3 0,0-2 1 0,0 2 3 15,0 0-1-15,-6 6 4 0,14-7 1 16,-6 7 6-16,-8 0-4 0,16 2 4 0,-16-2 5 0,16 5 6 15,-8-2 1-15,-1 2 5 0,6 4 2 0,-2 3 0 16,-1 0-1-16,-5 1 6 0,2-1 2 0,-3 4-2 16,0-3-3-16,1 2 3 0,-2-5-5 0,-1-1 2 15,-1 1-5-15,-1-10 1 0,3 14-4 0,-2-7 1 0,-1-7-3 16,0 11 1-16,0-11-5 0,0 0-5 0,0 0-8 16,-3 14-7-16,3-14-4 0,0 0-5 15,0 0-4-15,0 0-1 0,0 0-5 0,0 0-5 0,0 0-14 16,0 0-5-16,0 0-5 0,0 0-2 0,19-35 0 15,-10 26 2-15,-2 0 9 0,1 1-1 0,-1 4 4 16,-7 4 11-16,18-9 2 0,-8 8 6 0,6-2 6 16,-4 3 6-16,5 1 8 0,-2 1 12 0,2 3 9 15,-4 1 10-15,2 2 3 0,1 2 9 0,-4-1 12 16,-1 3 6-16,1-2 4 0,-1 5 0 0,-2-1 1 0,-2-2-9 16,0 2-6-16,0 1 0 0,-1-2-5 15,2-1-13-15,-2 0-27 0,2-3-36 0,-5-3-43 0,3 2-65 16,-6-8-177-16,9 6-388 0,-9-6 109 0</inkml:trace>
  <inkml:trace contextRef="#ctx0" brushRef="#br1" timeOffset="107093.6153">29394 5380 624 0,'0'0'360'0,"2"-8"-30"15,-2 8-32-15,0 0-31 0,2-9-16 0,-2 9-23 16,0 0-22-16,0 0-14 0,0 0-24 0,0 0-9 0,5-10-17 16,-5 10-24-16,0 0 1 0,0 0-16 15,0 0-11-15,0 0-13 0,0 0-7 0,3-4-10 0,-3 4-3 16,0 0-5-16,0 0-4 0,0 0-2 0,2 20-8 15,-1-11 0-15,0 0-6 0,1 8-7 16,-1-2-3-16,0 2 7 0,4 13-10 0,-3-3 4 0,-2-7-4 16,0-3-9-16,0-2 5 0,1 0-4 0,-1-1 1 15,0-4-5-15,1-1 6 0,-1-2-8 0,0-7 5 16,0 15-3-16,2-10-4 0,-2-5 3 0,-2 9-8 16,2-9 2-16,0 0-1 0,-1 9-3 0,1-9 3 0,0 0 5 15,0 0 0-15,-7 4-8 0,7-4-3 16,0 0 3-16,0 0-4 0,0 0-14 0,-14-16 11 0,9 7-4 15,1 2-4-15,-5-8-4 0,-3-9-2 0,8 2 1 16,-2-5-3-16,1 5 8 0,0-6 0 0,3 6 3 16,0-5-2-16,2 8 2 0,1 3 3 0,-3 3-1 15,3 1 1-15,-2 2 5 0,2 1-3 0,0-1 6 16,-1 1 1-16,1 1 1 0,1 0-5 0,3-5 6 0,0 3-14 16,-1 0 13-16,5 3-1 0,-1-5-2 15,2 6-5-15,0 0 9 0,-1 1-2 0,1 0-4 16,-3 1 0-16,2 2 3 0,-2 1 0 0,1-2 3 0,-8 3-5 15,16 2 1-15,-10-1 2 0,0 4 6 0,0 0-14 16,-2 2 8-16,0 2 2 0,-2-1 2 0,-2 1 0 16,0 8 2-16,-3-5 1 0,-1 5-3 0,-1 0-2 0,-3-2 4 15,1 0-3-15,1 1 2 0,-5-3 0 16,3 3-11-16,-3-2-28 0,0-2-32 0,4-2-35 0,-2 2-47 16,-2-2-55-16,5-5-77 0,0 2-164 0,2 0-534 15,4-7 147-15</inkml:trace>
  <inkml:trace contextRef="#ctx0" brushRef="#br1" timeOffset="107353.8618">29574 5666 442 0,'0'0'293'0,"0"0"-32"0,0 0-17 0,0 0-13 16,0 0-17-16,0 0-16 0,0 0-14 0,9 7-18 0,-9-7-19 15,1 17-15-15,-1-10-16 0,1 8-10 16,-1-3-14-16,-1 2-10 0,-2-2-10 0,3 0-9 0,2-2-27 16,-2-10-32-16,-4 17-37 0,4-17-46 0,0 15-39 15,0-15-56-15,4 9-187 0,-4-9-431 0,0 0 121 16</inkml:trace>
  <inkml:trace contextRef="#ctx0" brushRef="#br1" timeOffset="107667.3336">29786 5375 574 0,'0'0'351'0,"0"0"-42"16,0 0-39-16,0 0-21 0,0 0-11 0,0 0-3 0,0 0-3 15,0 0-21-15,19 20-18 0,-11-6-16 0,2 0-11 16,0-1-23-16,-2 4-11 0,4 7-21 0,0-5-6 15,1 6-13-15,-2-4-13 0,0-7-16 0,0 0-38 16,1 0-41-16,-2 0-39 0,0-2-44 0,-1-2-46 16,-1-3-42-16,0 0-34 0,1-3-218 0,-9-4-526 15,13 3 144-15</inkml:trace>
  <inkml:trace contextRef="#ctx0" brushRef="#br1" timeOffset="107875.852">30055 5371 545 0,'0'0'336'16,"-11"0"-33"-16,11 0-21 0,0 0-17 0,0 0-22 0,-25 24-4 15,11-10-20-15,3 0-13 0,-10 7-18 16,5-3-19-16,2-1-16 0,-2 4-11 0,-4 2-21 0,5-4 1 16,2-4-27-16,3-1-8 0,1-1-17 0,-1-1-31 15,3 0-41-15,1-3-41 0,0 0-46 0,2-3-47 16,4-6-59-16,-4 13-50 0,4-13-178 0,0 0-505 15,0 0 140-15</inkml:trace>
  <inkml:trace contextRef="#ctx0" brushRef="#br1" timeOffset="108065.259">30114 5638 245 0,'0'0'378'0,"2"11"-50"0,-2-11-42 0,2 12-35 16,0-4-30-16,-2-8-26 0,2 18-23 0,0-4-10 0,-2-2-28 16,0-1-14-16,1-1-16 0,-1-10-34 15,1 19-45-15,0-13-50 0,-1-6-58 0,3 18-65 16,-3-11-178-16,0-7-389 0,0 0 109 0</inkml:trace>
  <inkml:trace contextRef="#ctx0" brushRef="#br1" timeOffset="108352.4432">30469 5513 454 0,'0'0'345'16,"0"0"-45"-16,0 0-41 0,0 0-31 0,0 0-29 0,0 0-29 16,0 0-53-16,31 12-61 0,-31-12-72 0,27 2-80 15,-12-4-170-15,-1 2-317 0,-14 0 91 0</inkml:trace>
  <inkml:trace contextRef="#ctx0" brushRef="#br1" timeOffset="108983.3729">30799 5442 246 0,'0'0'198'15,"0"0"-23"-15,5-8-18 0,-5 8-13 0,0 0-8 16,0 0 0-16,0 0-3 0,0 0 2 0,0 0-5 0,6-7-2 16,-6 7 2-16,0 0-9 0,0 0-6 0,0 0 1 15,0 0 0-15,0 0-6 0,0 0-1 0,0 0-2 16,0 0-2-16,0 0 1 0,0 0 1 0,0 0 1 15,0 0 1-15,7-8 2 0,-7 8-2 0,0 0 5 16,0 0 3-16,0 0-8 0,0 0-7 0,0 0-1 16,0 0-10-16,0 0-5 0,0 0-14 0,0 0-8 0,0 0-4 15,0 0-9-15,0 0-5 0,0 0-6 16,0 0-8-16,0 0 8 0,0 0-10 0,14 20-4 0,-8-3-2 16,-2-1-2-16,-1 3-2 0,3-2 1 0,-4 10-5 15,4-5-1-15,-4-2-6 0,0-3 3 0,0-1-3 16,-1 0-2-16,-1-2 5 0,0-2-5 0,0-1-3 15,0-11-1-15,-1 15-9 0,1-15-14 0,0 14-7 16,0-14-5-16,0 0-9 0,0 0 1 0,-2 14-5 0,2-14-8 16,0 0 2-16,0 0 1 0,0 0-6 0,0 0 0 15,0 0-3-15,0 0-1 0,-21-35-3 0,17 20-3 16,0-12-4-16,-2-2-4 0,2-1-2 0,4-2 2 16,0 1 7-16,4 1 7 0,-2-1 2 0,2 1 9 15,0 3 2-15,3 4 4 0,-1 6 2 0,2 0 8 16,-2 2 2-16,3 2 5 0,-2 4 6 0,4-3 2 15,-2 3 4-15,-4 4 0 0,3 0 4 0,-8 5 0 16,12-2 7-16,-12 2 0 0,0 0 3 0,0 0 3 16,17 7 5-16,-17-7 8 0,3 6 10 0,-3-6 5 0,-1 16-3 15,1-16 3-15,-6 22-2 0,-1-11-3 0,-1-1 2 16,-4 2-6-16,1 2-2 0,0-4-3 0,-1 0-2 16,1-1-15-16,-2 1-23 0,2-2-38 0,2-3-47 15,1 1-57-15,4 0-61 0,4-6-168 0,0 0-469 16,-8 11 129-16</inkml:trace>
  <inkml:trace contextRef="#ctx0" brushRef="#br1" timeOffset="109292.8922">30929 5639 305 0,'0'0'307'16,"0"0"-50"-16,0 0-35 0,0 0-33 0,0 0-24 16,0 0-22-16,0 0-15 0,0 0-14 0,0 0-12 15,11 11-14-15,-7-9-7 0,-4-2-10 0,0 0-9 0,0 0-5 16,13 6-2-16,-9-3-9 0,-4-3 0 0,0 0 8 16,4 8 4-16,-4-8 15 0,4 9 4 0,-4-9 3 15,0 14 2-15,0-14-1 0,-2 12 1 0,2-12-11 16,-2 16-1-16,0-9-11 0,2-7-1 0,-2 16-6 15,2-9-7-15,0-7-5 0,0 17-8 0,0-17-10 0,2 15-24 16,-2-9-37-16,0-6-45 0,9 9-47 0,-2-5-43 16,0-1-57-16,-7-3-148 15,0 0-455-15,19 3 126 0</inkml:trace>
  <inkml:trace contextRef="#ctx0" brushRef="#br1" timeOffset="109599.909">31203 5530 445 0,'0'0'324'0,"0"0"-36"15,5-7-26-15,-5 7-21 0,0 0-19 0,0 0-24 16,0 0-15-16,11-1-22 0,-11 1-12 0,0 0-2 16,18 10-11-16,-11-4-15 0,2 1-5 0,0 2-14 15,4 3-10-15,-1 2-8 0,1 0-12 0,1-1-12 0,3 9-1 16,4-2-33-16,-8-3-23 0,-1-5-34 0,-1 0-40 16,-1-1-38-16,0-3-31 0,1 4-50 0,-2-5-43 15,-2-2-132-15,-7-5-439 0,9 5 121 0</inkml:trace>
  <inkml:trace contextRef="#ctx0" brushRef="#br1" timeOffset="109811.9181">31438 5449 463 0,'0'0'357'0,"-21"12"-31"0,17-6-32 0,-3 4-25 16,-1 4-20-16,-2 0-18 0,-7 11-25 0,4-1-13 15,0-4-16-15,-3 5-26 0,1-3-22 0,1-3-12 16,5-3-10-16,-1-2-12 0,2 1-20 0,1-2-13 0,1 1-31 16,-1-1-30-16,0-2-36 0,3-2-36 15,4-9-42-15,-9 14-46 0,6-6-38 0,3-8-203 0,0 0-479 16,0 0 132-16</inkml:trace>
  <inkml:trace contextRef="#ctx0" brushRef="#br1" timeOffset="110115.4271">31457 5721 305 0,'0'0'247'0,"0"0"-33"0,14-3-30 15,-14 3-21-15,11-2-24 0,-11 2-12 0,0 0-21 16,23 0-5-16,-23 0-14 0,15 1-11 0,-15-1-7 15,12 3-6-15,-12-3 0 0,11 5-5 0,-11-5 4 16,6 7 6-16,-6-7 18 0,4 6 3 0,-4-6 7 0,0 0 5 16,0 15-3-16,0-15-2 0,0 0-8 15,-4 21-1-15,4-21-8 0,-4 14-8 0,4-14-2 0,-5 13-7 16,5-13-13-16,-4 12-5 0,4-12 2 0,-4 12-10 16,4-12-5-16,0 11-15 0,0-11-23 0,0 9-38 15,0-9-37-15,0 0-41 0,9 11-46 0,-9-11-32 16,12 4-170-16,-12-4-442 0,15 5 122 0</inkml:trace>
  <inkml:trace contextRef="#ctx0" brushRef="#br1" timeOffset="110512.9351">31785 5059 268 0,'0'0'365'16,"0"0"-33"-16,0 0-32 0,16 18-25 0,-9-3-23 16,4 14-30-16,-1 0-17 0,-4 5-17 0,0-1-15 0,-1 7-15 15,-1-1-17-15,-1 21-18 0,-1-16-5 0,0 13-15 16,-6-15-10-16,1-3-8 0,-1-2-13 0,-1 0-4 16,-3 0-6-16,-4-3-8 0,3 1 1 15,-1 0-14-15,-4-4-1 0,0 1-8 0,0-3-12 0,1 0-21 16,-3-5-28-16,1-1-26 0,-1 2-36 0,-2-3-45 15,4-5-47-15,1-5-66 0,1-2-172 0,-3 2-503 16,1-2 139-16</inkml:trace>
  <inkml:trace contextRef="#ctx0" brushRef="#br1" timeOffset="115379.2862">21347 6675 241 0,'0'0'309'0,"-3"3"-39"15,3-3-29-15,-4 4-26 0,4-4-20 0,0 0-14 16,0 0-17-16,0 0-7 0,-9 3-4 0,9-3-2 16,0 0-5-16,0 0-3 0,0 0-5 0,0 0-3 15,0 0-5-15,0 0-5 0,0 0 4 0,-12-17-13 16,9 10-7-16,3 7-8 0,-2-18-9 0,4 4-6 0,-1-3-9 16,3 0-6-16,1 0-7 0,4-9-9 15,4 0-9-15,-3 7-7 0,-2 2-4 0,2 3 9 0,1-1-11 16,-3 3-3-16,4 0-2 0,-1 0-8 0,-1 3-2 15,-3 3 0-15,-1 0 0 0,-6 6-2 0,13-5-5 16,-6 2-3-16,0 1-1 0,-7 2 0 0,15 5-5 16,-7 0 2-16,3 7 3 0,-1 2-1 0,3 10-5 15,0 4 4-15,-5-3 0 0,-2 3-2 0,-2 0 2 16,1-1 0-16,-7 3 0 0,0-1 2 0,-1-1-5 0,-3-1 5 16,0-1-4-16,-4 1 4 0,-1-3-1 0,0-5-3 15,0-2-1-15,0-2 1 0,1-3-1 0,0 0 2 16,-1-1-4-16,-1-1 4 0,3-1 5 0,1-3-2 15,1 1-3-15,-2-3-3 0,2 0 2 0,-1-2-1 16,8-2 4-16,-14 0-5 0,14 0-1 0,-14-2-8 0,8-2-2 16,6 4-9-16,-11-10-3 0,7 4-1 15,0-1 0-15,2 0 3 0,2 7 5 0,1-15-7 0,-1 15 9 16,5-13-8-16,-5 13 8 0,10-8-2 0,-5 3 3 16,-5 5-3-16,12-3 9 0,-6 3-6 0,-6 0 1 15,14 3-2-15,-7-1-19 0,1 3-10 0,0 0-20 16,-1 0-29-16,-1-1-36 0,1 1-42 0,2 0-54 0,-3-1-249 15,2 0-565-15,0 0 154 0</inkml:trace>
  <inkml:trace contextRef="#ctx0" brushRef="#br1" timeOffset="115702.6849">21787 6532 375 0,'0'0'354'0,"0"0"-42"15,0 0-30-15,0 0-23 0,12 17-21 0,-12-8-21 16,2 6-21-16,-1 1-22 0,-1 1-21 0,0 1-12 16,-2 10-11-16,0-6-14 0,-3 7-14 0,4-9-3 15,-1-1-11-15,0-2-14 0,-1 1-5 0,1-2-3 16,0-2-4-16,0 2-2 0,2-5-4 0,0 4 7 0,2-3-5 15,0-1-12-15,-1-2 4 0,1-1-6 16,1 0-2-16,2-2-5 0,0 0-6 0,2 1 1 0,9 1-12 16,-2-4-17-16,4 0-16 0,2 0-23 0,-1-2-21 15,0-2-21-15,-3 0-30 0,2 0-31 0,0-2-42 16,-1 4-34-16,0-2-37 0,-5-2-150 0,-12 2-481 16,16-1 134-16</inkml:trace>
  <inkml:trace contextRef="#ctx0" brushRef="#br1" timeOffset="116053.3297">21120 7249 241 0,'0'0'386'0,"0"0"-52"15,0 0-32-15,0 0-21 0,-16 0-18 0,16 0-23 16,0 0-18-16,0 0-20 0,0 0-24 0,0 0-9 16,0 0-4-16,0 0-3 0,0 0-8 0,0 0-9 15,56 0-15-15,-24 1-13 0,6-2-6 0,1 2-15 16,1-1-13-16,-3-1-9 0,6 0-18 0,-1 1-8 0,-1-1-30 15,-2-1-12-15,-3 3-25 0,0-3-14 16,-1 1-17-16,-5 2-24 0,-6-4-18 0,-3 7-24 0,-4-4-28 16,0 0-20-16,-4-2-22 0,0 0-32 0,-4 0-201 15,-9 2-500-15,15-3 139 0</inkml:trace>
  <inkml:trace contextRef="#ctx0" brushRef="#br1" timeOffset="116665.2815">21382 7454 219 0,'-10'2'344'0,"10"-2"-55"0,0 0-33 0,0 0-15 16,0 0-16-16,-11 2-24 0,11-2-15 0,0 0-10 0,0 0-13 15,0 0-8-15,0 0-14 0,0 0 0 0,0 0-16 16,0 0-1-16,0 0-10 0,0 0-4 0,0 0-12 16,0 0-6-16,0 0 5 0,0 0-15 0,0 0-4 15,0 0-2-15,0 0-8 0,0 0-4 0,0 0 0 16,0 0-3-16,0 0-6 0,0 0-3 0,28-16 0 16,-28 16 1-16,10-4-5 0,-10 4 2 0,0 0-4 15,13-3-5-15,-13 3-4 0,0 0-4 0,12-2-2 0,-12 2-5 16,0 0-7-16,0 0 3 0,17 2-5 0,-17-2-1 15,13 5 2-15,-13-5 0 0,12 9-10 0,-7-5 5 16,-5-4-5-16,17 18 3 0,-12-8-3 0,0 1 1 16,0 3-6-16,-3 1 1 0,-1 2 1 0,1-1 1 15,-2 12-6-15,-4-7 7 0,0-1-6 0,-2-3 4 16,2 0-6-16,-7 8 9 0,0-7-11 0,1-3 8 0,3 2-6 16,-4-3 3-16,-1 0 3 0,1 0-1 0,0-2-6 15,0-3 7-15,-1 3 0 0,1-2-2 0,-2-3 1 16,1 0-3-16,2-3-12 0,2 0 10 0,8-4-2 15,-16 2-12-15,16-2-2 0,0 0-5 0,-20-5-12 16,20 5-6-16,-7-9 1 0,7 9-5 0,-4-12 1 16,4 12 1-16,3-18 3 0,-3 18 7 0,6-14 0 15,3 2 6-15,-6-2-1 0,2 6 6 0,1 0 3 16,0-1-2-16,-6 9-2 0,13-10 3 0,-7 3 3 0,-6 7 1 16,13-6-5-16,-13 6 10 0,15-5-4 0,-15 5 7 15,14 0 9-15,-14 0 1 0,18 0-2 0,-18 0 3 16,16 5-2-16,-6-1 4 0,-10-4-10 0,15 9 11 15,-6-4-4-15,-2 0-11 0,-7-5-15 0,13 9-34 16,-6-4-22-16,2 1-38 0,-9-6-41 0,14 9-42 16,-7-3-61-16,-7-6-175 0,15 6-526 0,-6-2 146 15</inkml:trace>
  <inkml:trace contextRef="#ctx0" brushRef="#br1" timeOffset="116895.8831">21738 7556 622 0,'0'0'398'16,"5"-6"-47"-16,-5 6-16 0,0 0-13 0,0 0-13 0,0 0-16 15,17 15-19-15,-12-10-15 0,1 0-25 16,4 7-23-16,0 0-21 0,1 0-25 0,1-1-16 0,0 2-15 16,0-1-16-16,-1 1-30 0,-1-2-35 0,0 1-28 15,1-2-39-15,0 0-29 0,-1 2-32 0,-1-7-24 16,-1 2-18-16,0-2-22 0,0 0-16 0,-2 0-16 15,-6-5-17-15,11 5-10 0,-11-5-17 0,8 2-29 16,-8-2-144-16,0 0-464 0,0 0 129 0</inkml:trace>
  <inkml:trace contextRef="#ctx0" brushRef="#br1" timeOffset="117085.2148">22034 7587 274 0,'0'0'290'0,"0"0"-41"0,1-9-22 0,-1 9-17 16,0 0-8-16,0 0-2 0,0 0-12 0,0 0 0 15,0 0-5-15,0 0-11 0,-25 21-2 0,16-9-6 16,-2 2-10-16,0 0-8 0,2-3-8 0,-3 3-17 16,1 0-16-16,-2-1-2 0,0-1-14 0,2 3-12 15,0-4-3-15,-1 2-23 0,2 0-31 0,1-2-27 16,1-3-41-16,-3 1-48 0,1-2-54 0,4 2-56 0,0-5-241 16,6-4-536-16,0 0 147 0</inkml:trace>
  <inkml:trace contextRef="#ctx0" brushRef="#br1" timeOffset="117269.078">22142 7761 226 0,'0'0'393'16,"0"0"-66"-16,0 0-21 0,0 0-23 15,10 9-25-15,-10-9-17 0,0 0-27 0,0 13-30 0,-1-3-10 16,1-10-21-16,-4 22-14 0,-1-10-23 0,3 5-34 15,-1-3-27-15,1-2-49 0,-1 1-64 0,-2 1-69 16,2-6-276-16,1 6-481 0,2-14 135 0</inkml:trace>
  <inkml:trace contextRef="#ctx0" brushRef="#br1" timeOffset="118111.3029">21408 8653 477 0,'0'0'343'0,"0"0"-45"0,0 0-33 15,0 0-26-15,-8 0-19 0,8 0-24 0,0 0-24 16,0 0-20-16,0 0-21 0,0 0-8 0,11-11-16 16,-5 5-12-16,5-3-11 0,1 0-7 0,1-1-7 0,-3 3-10 15,-2-1-4-15,-1 4-6 0,1-1-8 0,-1 1-6 16,0 1 1-16,-1 0-1 0,-6 3-2 0,15-4-1 15,-9 3-4-15,-6 1 0 0,15 2-3 16,-9-1-2-16,0 5 1 0,0 2-4 0,-1-1 0 0,2 6-1 16,-1 5-1-16,-4 0-8 0,-2 7 3 0,-2 3-2 15,-4-7 0-15,1-1-5 0,-2 6 3 0,-1 1 8 0,-5-9-7 16,4-1-4-16,-1-2 2 0,1-1 3 16,0-2-5-16,-3 2 2 0,2-2 1 0,-2-3-6 15,3-2 1-15,1-1 3 0,1-1-2 0,0-1 0 0,1-1 3 16,6-3 0-16,-9 1-9 0,9-1-6 15,0 0-11-15,-10-7-9 0,7 1-3 0,3 6-7 0,-1-16 2 16,6 1 7-16,-3 2-1 0,6 0 3 0,-2 3 1 16,-2 2 6-16,1 1 2 0,0 1 3 0,1 2 2 15,0 0 2-15,-6 4 11 0,11-3 1 0,-4 3 4 16,-7 0 1-16,15 2 3 0,-9 2-5 0,0 1 1 0,0 1-1 16,2-2-4-16,-2 1-11 0,-1 1-28 0,0 1-33 15,1 0-46-15,1-2-51 0,3 5-65 0,-3-3-166 16,3-3-477-16,-1 0 132 0</inkml:trace>
  <inkml:trace contextRef="#ctx0" brushRef="#br1" timeOffset="118375.2881">21874 8632 402 0,'4'7'336'0,"-2"1"-43"0,-2-8-23 15,4 14-19-15,-4-4-15 0,2 7-19 0,-2 0-15 0,-1 0-19 16,-1 0-12-16,-1 0-15 0,2 1-14 0,-2 10-9 0,-1-6-11 16,1-6-8-16,3-3-12 0,-2 1 2 15,1-5 1-15,1 1-9 0,0-10-11 0,2 15 7 16,0-6-17-16,2-1-8 0,1-1-7 0,0 0-3 0,1-2-11 16,1 2-4-16,1-2-9 0,-1 1-15 0,7 2-26 15,-2-3-27-15,-2 1-23 0,-1-2-30 0,1-1-34 16,-1 0-41-16,-1 0-54 0,7 3-55 15,-3-5-169-15,-2 3-528 0,2-3 143 0</inkml:trace>
  <inkml:trace contextRef="#ctx0" brushRef="#br1" timeOffset="119416.4461">21124 9239 209 0,'0'0'382'0,"-9"1"-54"0,9-1-36 16,0 0-34-16,0 0-18 0,0 0-29 0,0 0-13 16,34-1-16-16,-15 1-18 0,16-1-18 0,4-2-12 15,-1 0-12-15,5 3-8 0,24-4-9 0,-4 1-16 16,-16-4-10-16,-5 7-9 0,-4 0-14 0,1 0-26 15,-2 0-18-15,-3 0-27 0,1 0-17 0,-2 0-25 16,-3 0-22-16,-5 3-25 0,-6-3-27 0,-2-1-32 0,0 2-27 16,-3-2-167-16,-4-1-425 0,-1 2 118 0</inkml:trace>
  <inkml:trace contextRef="#ctx0" brushRef="#br1" timeOffset="119995.5543">21183 9554 317 0,'0'0'317'0,"0"0"-35"0,0 0-29 15,0 0-24-15,0 0-20 0,0 0-24 0,0 0-15 16,0 0-10-16,14-14-16 0,-14 14-4 0,13-5-17 16,-13 5-10-16,17-2-12 0,-7 1-9 0,-10 1-8 0,26-2-7 15,-14 2-11-15,4 2-9 0,-2-2-5 16,-2 3-5-16,-1-2-4 0,-2 3-3 0,-1 0-6 0,6 6-3 15,-4 0-4-15,-1-2-1 0,-3 1-3 0,4 3-1 16,-6 2-6-16,-2 1 0 0,-2 0 1 16,-1 1 0-16,-3-1 2 0,-1 2-11 0,-4-3 5 0,0 1 2 15,0-1-4-15,-1 1-2 0,-2-3 1 0,0 2 0 16,-1-3 1-16,2 2-3 0,-1-3 1 0,1-2-2 16,2-1 1-16,2 0 3 0,0-2-1 0,7-5-4 15,-14 5-7-15,14-5-2 0,-13 0-6 0,13 0-13 0,-9-5-7 16,9 5-8-16,-6-10-11 0,6 3 3 15,-1-2 0-15,1 9 7 0,5-23-2 0,-1 11 12 0,2 0 3 16,0 0 8-16,0 3 5 0,0-1 4 0,-1 3 6 16,1 3 9-16,-6 4 7 0,11-9 4 0,-4 6 5 15,-7 3 6-15,14-2 3 0,-14 2-4 0,13 0 8 16,-13 0-6-16,16 6 2 0,-8-3-2 0,7 3-8 0,-3 2 1 16,-2-3-8-16,-2 1 6 0,6 2-21 15,-5-1-19-15,1 0-25 0,0 0-32 0,-2-2-42 0,-8-5-48 16,22 11-51-16,-13-6-191 0,0-1-486 0,-9-4 136 15</inkml:trace>
  <inkml:trace contextRef="#ctx0" brushRef="#br1" timeOffset="120251.8813">21615 9641 238 0,'0'0'431'0,"0"0"-63"0,0 0-35 0,23 7-29 16,-16-4-28-16,1 3-28 0,0-2-31 16,6 5-24-16,-1-1-27 0,-1 3-13 0,1-3-33 0,1 3-30 15,-1-1-23-15,-2-2-43 0,0 2-37 0,-1-3-36 16,0 0-46-16,-1-2-51 0,-1 0-52 0,-8-5-169 15,15 1-441-15,-6 2 124 0</inkml:trace>
  <inkml:trace contextRef="#ctx0" brushRef="#br1" timeOffset="120443.7476">21875 9565 236 0,'0'0'391'0,"-14"1"-49"0,14-1-28 15,-12 12-23-15,0 0-29 0,2-1-26 0,0 0-23 16,-3 1-16-16,2 0-22 0,-1 3-19 0,-2-2-18 16,3 0-12-16,-2 2-23 0,2-5-36 0,0 3-44 15,-1-2-46-15,3-1-50 0,1-3-58 0,2 0-70 0,0-2-183 16,6-5-459-16,0 0 128 0</inkml:trace>
  <inkml:trace contextRef="#ctx0" brushRef="#br1" timeOffset="121206.4675">21972 9703 319 0,'0'0'234'16,"0"0"-26"-16,0 0-19 0,0 0-15 0,0 0-13 15,0 0-16-15,-4 4-2 0,4-4-14 0,0 0-11 16,0 0-5-16,0 0-7 0,0 0-2 0,0 0-4 15,0 0-14-15,0 0-5 0,0 0-13 0,0 0-6 16,0 0-5-16,0 0-7 0,0 0-2 0,0 0-6 16,0 0-6-16,0 0-3 0,18 1-7 0,-18-1-1 0,0 0-4 15,13 1-3-15,-13-1-3 0,8 2-3 0,-8-2 2 16,8 3-4-16,-8-3-5 0,5 5-1 0,-5-5 0 16,5 7 6-16,-5-7-5 0,1 10-3 0,-1-10 2 15,-1 11-2-15,-3-3 3 0,0-1 1 0,0 0 3 16,0 1 2-16,-3 6 0 0,1-6 2 0,0 2 4 0,0-1 7 15,2 0 3-15,1-1 7 0,3-8-6 16,-6 12 6-16,3-4 6 0,3-8 3 0,-2 12 0 0,2-12-2 16,3 11-4-16,0-3-6 0,-3-8 2 15,12 10-23-15,-5-4-17 0,3-4-18 0,7 4-22 0,-4-4-35 16,-4 0-33-16,0-1-46 0,-9-1-42 0,16 2-180 16,-9 0-460-16,-7-2 129 0</inkml:trace>
  <inkml:trace contextRef="#ctx0" brushRef="#br1" timeOffset="122503.7643">22532 6900 469 0,'0'0'355'0,"0"0"-43"0,0 0-36 16,0 0-31-16,0 0-27 0,2-10-26 0,-2 10-20 16,0 0-21-16,15-1-16 0,-15 1-18 0,26-3-13 15,-15 1-24-15,0 1-27 0,6 0-28 0,-6-2-33 16,1 3-40-16,-3-1-34 0,-9 1-39 0,17-1-38 15,-10 2-175-15,-7-1-397 0,0 0 111 0</inkml:trace>
  <inkml:trace contextRef="#ctx0" brushRef="#br1" timeOffset="122652.1206">22524 7038 528 0,'0'0'306'0,"0"0"-32"0,0 0-28 0,8 7-26 16,-8-7-23-16,12 2-30 0,-4 0-16 0,1-1-29 0,-2 1-38 15,-7-2-44-15,17 1-49 0,-17-1-58 16,17 4-99-16,-17-4-111 0,11 0-330 0,-11 0 93 0</inkml:trace>
  <inkml:trace contextRef="#ctx0" brushRef="#br1" timeOffset="123319.7199">22430 8927 705 0,'0'0'410'0,"0"0"-44"15,0 0-53-15,0 0-26 0,0 0-25 0,0 0-37 16,0 0-17-16,0 0-28 0,17 8-27 0,-7-8-23 16,6 1-33-16,3-1-39 0,-5 1-38 0,4-1-40 15,-1 2-48-15,-2-2-48 0,0 1-49 0,-5 0-68 16,-1 0-146-16,0 1-455 0,-9-2 127 0</inkml:trace>
  <inkml:trace contextRef="#ctx0" brushRef="#br1" timeOffset="123492.3738">22523 9042 546 0,'0'0'386'0,"0"0"-55"15,0 0-34-15,0 0-29 0,0 0-24 0,0 0-17 16,0 0-33-16,0 0-24 0,34-3-29 0,-25 3-33 0,1-3-31 16,-1 3-44-16,0 3-46 0,-9-3-54 0,16 0-62 15,-11 3-53-15,-5-3-172 0,9 2-423 0,-9-2 119 16</inkml:trace>
  <inkml:trace contextRef="#ctx0" brushRef="#br1" timeOffset="129424.7571">21471 10236 219 0,'-3'-7'440'16,"3"7"-72"-16,-3-5-31 0,3 5-36 0,0 0-22 16,0 0-19-16,0 0-31 0,-2-11-17 0,2 11-22 15,0 0-15-15,0 0-15 0,0 0-16 0,0 0-15 16,4-11-13-16,-4 11-11 0,4-5-14 0,-4 5-5 15,8-4-6-15,-1 1-10 0,0 0-7 0,-7 3-8 16,15-5-11-16,-9 4 3 0,2-1-4 0,-2 2-9 0,0 0 0 16,2 2-3-16,-1 0-4 0,0 1-5 15,1 1 3-15,-1 0-8 0,-2 2-1 0,0 1 1 0,-1 1-4 16,0-1 0-16,-2 2-2 0,-2 4-7 0,-2 2 6 16,1 0-4-16,-2-4-6 0,-2 1 8 0,-1 2 2 15,-3 0-13-15,-1 1 13 0,0-2-5 0,-1-2 3 16,1 1-5-16,1-3 3 0,-1-1-4 0,2 0-1 0,-4 1 5 15,2-1-5-15,2-1 2 0,1-2 2 0,2 0-1 16,0-1 3-16,0-1-14 0,5-3-4 0,-7 5-22 16,7-5-10-16,0 0-8 0,0 0-10 0,0 0 7 15,0 0 2-15,-6-12-4 0,6 12 15 0,2-12 3 16,-2 12 1-16,2-11 6 0,-1 4 2 0,1 3 5 16,-2 4 5-16,2-10 1 0,0 8 5 0,-2 2 2 0,4-6 8 15,-4 6 1-15,0 0 1 0,7-2 2 16,-7 2 10-16,0 0 4 0,10 1-6 0,-10-1 8 0,9 7-4 15,-1-2-3-15,-3 0 5 0,1 1-4 0,1 1-5 16,4 3-9-16,-4-2-18 0,1-1-48 0,-3-2-40 16,3 0-41-16,-4-1-45 0,3-1-41 0,-1 0-211 15,-6-3-536-15,14 3 146 0</inkml:trace>
  <inkml:trace contextRef="#ctx0" brushRef="#br1" timeOffset="129785.3784">21751 10282 277 0,'3'-7'321'0,"-3"7"-50"16,0 0-32-16,3-2-32 0,-3 2-18 0,0 0-17 0,0 0-16 15,0 0-6-15,0 0-22 0,0 0-4 0,0 0-11 16,8 19-5-16,-7-12-8 0,1 1-10 0,-2-8-1 16,0 17-6-16,-1-2-4 0,2-4-9 0,0-1-3 15,-1-1-9-15,-1-1-5 0,0 0-2 0,1-8-4 0,0 14-4 16,-1-6-5-16,1-8-3 0,0 13-5 0,1-7 2 16,-1-6-5-16,3 11-2 0,-1-4-1 0,2-2-3 15,2 1-2-15,0-1-3 0,1-1-3 0,0 1 3 16,3-1-11-16,-1-1-3 0,8 2-13 0,1-2-12 15,0 1-12-15,-1 1-14 0,0-5-19 0,-2 4-22 16,1-1-17-16,-5-3-30 0,-1 3-27 0,0-3-36 16,-3 2-165-16,-7-2-434 0,10 5 122 0</inkml:trace>
  <inkml:trace contextRef="#ctx0" brushRef="#br1" timeOffset="130095.3544">21402 10723 439 0,'-10'0'348'0,"10"0"-36"0,0 0-31 0,0 0-20 15,-9 1-32-15,9-1-15 0,0 0-20 0,0 0-16 16,0 0-19-16,0 0-11 0,31-6-17 0,-13 3-14 16,2-1-10-16,11-1-19 0,0 0-6 0,2 2-5 0,-1-1-14 15,-2 2-11-15,0-1-11 0,-6 0-21 0,-3 2-27 16,-1 1-26-16,-1-2-26 0,-3 2-28 0,2 0-29 16,-7 0-27-16,3 2-33 0,2-1-30 0,-5 0-160 15,0-1-435-15,-3 0 119 0</inkml:trace>
  <inkml:trace contextRef="#ctx0" brushRef="#br1" timeOffset="130636.3128">21539 10889 433 0,'0'0'268'15,"-13"-1"-33"-15,13 1-24 0,0 0-20 0,0 0-10 0,0 0-22 16,0 0-16-16,0 0-18 0,-5-5-9 0,5 5-15 16,0 0-8-16,0 0-8 0,0 0-4 0,17-11-2 15,-10 10-3-15,1-3 0 0,-8 4-2 0,12-5-7 16,-4 4-4-16,-8 1-4 0,13-1 0 0,-13 1-7 0,13 0-3 15,-13 0-3-15,11 3-6 0,-7-1-5 16,1 4-4-16,1-2-2 0,-3 1-2 0,2 3-3 0,-2 0-6 16,-1-2 2-16,0 10-3 0,-2-5-1 0,-1-1 0 15,-1 1-2-15,0 3 1 0,-3-1-1 16,0-1-1-16,0-4-2 0,-2 6-1 0,-3-2-4 0,0-5 6 16,-1 6-6-16,0-2 1 0,0-4 4 0,1 1-6 15,-4-1 4-15,5 0-4 0,0-1-2 0,0-2 2 16,-1-3 6-16,10-1-7 0,-11 2-9 0,11-2-7 15,0 0-7-15,-12-3-8 0,12 3-5 0,-3-7-5 0,3 7-5 16,0 0-2-16,0 0 1 0,11-19 3 16,-6 11 5-16,-1 3 2 0,1 1 4 0,0-2 3 0,2 2 1 15,-1-1 3-15,-6 5 5 0,10-3 3 0,-10 3 1 16,10-2 8-16,-10 2 0 0,13 0 5 0,-13 0 4 16,11 3 5-16,-4-1 1 0,-7-2 2 0,11 5-4 15,-5-1 1-15,0-1-1 0,-6-3-2 0,12 7-2 0,-6-2-3 16,-1 0-23-16,0-4-39 0,-5-1-44 15,13 6-51-15,-8-4-53 0,-5-2-134 0,0 0-408 0,15 3 114 16</inkml:trace>
  <inkml:trace contextRef="#ctx0" brushRef="#br1" timeOffset="130979.3035">21837 10901 300 0,'0'0'308'0,"0"0"-41"0,5-5-26 0,-5 5-21 15,0 0-18-15,7-3-7 0,-7 3-5 0,0 0-7 16,0 0-4-16,14 4-11 0,-7 1-5 0,0 2-12 16,0-2-17-16,-1 3-16 0,0-2-7 0,6 6-13 15,-5-2-12-15,3 3-7 0,1-1-9 0,-4-2-7 16,3 1-11-16,-3-3-12 0,0 0-16 0,-1-1-35 16,-1 1-29-16,-1-5-32 0,0 4-36 0,-4-7-35 15,4 7-30-15,-4-7-24 0,6 7-195 0,-6-7-468 16,0 0 129-16</inkml:trace>
  <inkml:trace contextRef="#ctx0" brushRef="#br1" timeOffset="131162.2612">21941 11035 394 0,'-7'-5'336'0,"7"5"-41"0,0 0-28 15,0 0-21-15,-9 0-12 0,9 0-17 0,0 0-27 0,-9 7-11 0,9-7-21 16,-8 7-18-16,3 0-11 0,5-7-27 15,-11 10 3-15,5-3-13 0,2-2-15 0,-1 4-12 0,-2-2-42 16,2-2-41-16,5-5-50 0,-10 9-57 0,5-5-60 16,5-4-201-16,-8 8-460 0,8-8 127 0</inkml:trace>
  <inkml:trace contextRef="#ctx0" brushRef="#br1" timeOffset="131608.3414">22412 10758 563 0,'12'-3'298'0,"-4"2"-46"16,-1-1-35-16,-7 2-30 0,15-3-48 0,-15 3-52 0,11-2-66 15,-4 2-63-15,-7 0-73 0,9-3-93 0,-9 3-247 16,0 0 74-16</inkml:trace>
  <inkml:trace contextRef="#ctx0" brushRef="#br1" timeOffset="131745.745">22453 10819 282 0,'0'0'356'0,"5"9"-55"16,-5-9-38-16,6 3-34 0,-6-3-31 0,7 3-21 0,-7-3-27 15,9 2-38-15,-9-2-51 0,0 0-64 0,16 6-73 16,-12-5-82-16,-4-1-90 0,0 0-297 0,12 3 87 15</inkml:trace>
  <inkml:trace contextRef="#ctx0" brushRef="#br1" timeOffset="137532.2067">23289 6935 424 0,'0'0'371'16,"-2"-8"-42"-16,2 8-28 0,0 0-29 0,0 0-31 15,0 0-29-15,0 0-22 0,-3-8-21 0,3 8-23 16,0 0-15-16,0 0 0 0,0 0 0 0,0 0 5 0,0 0-7 16,-8 21-11-16,8-11-16 0,0 5-4 0,1 2-2 15,0 0 0-15,1 1-9 0,2 0-5 0,-1-1-2 16,6 8-9-16,1-4-4 0,-3-4-6 0,1 0-5 15,3-3-7-15,-1 0-2 0,0-1-11 0,3-1 0 0,-2-1-3 16,3 0-3-16,-1 0-2 0,0-2-3 16,3 0-3-16,-5-4 5 0,5 2-7 0,-2-2 2 15,-1-2-3-15,3-2-2 0,-3-1 1 0,-2-1-1 0,5-5-1 16,-4 2-4-16,4-6 0 0,-1 1 2 0,6-11-4 16,-3 0-1-16,-4-1-2 0,-3-4 0 0,0-1-3 15,-3-3 1-15,0 4-3 0,-2-3 0 0,-4 5-9 16,-1 2-2-16,0 6-16 0,-1-3-15 0,0 3-9 15,0 1-23-15,-2 1-22 0,1 2-20 0,-1 3-24 16,0-1-33-16,2 9-36 0,-2-12-43 0,1 5-255 16,1 7-606-16,0 0 166 0</inkml:trace>
  <inkml:trace contextRef="#ctx0" brushRef="#br1" timeOffset="141959.2371">23850 6645 230 0,'0'0'337'0,"0"0"-56"0,4-7-41 16,-4 7-26-16,0 0-9 0,0 0-12 0,0 0-12 0,3 17-10 16,-5-1-16-16,1-1-12 0,1 2-19 0,-3 0-15 15,2-1-9-15,-1 1-10 0,0 1-9 0,-1 0-9 16,0 0-29-16,3-2-49 0,-2 0-62 0,0-2-78 16,-1 0-225-16,3-2-442 0,-1-1 122 0</inkml:trace>
  <inkml:trace contextRef="#ctx0" brushRef="#br1" timeOffset="142859.8156">23736 7412 458 0,'0'0'360'0,"-4"5"-39"0,4-5-33 15,0 0-27-15,0 0-26 0,0 0-24 0,0 0-21 16,0 0-16-16,-4 5-12 0,4-5-15 0,0 0-13 15,0 0-4-15,0 0-14 0,0 0-13 0,0 0-7 0,0 0-6 16,0 0-11-16,0 0 0 0,0 0-10 16,0 0-2-16,0 0-16 0,0 0 14 0,0 0-7 0,0 0-9 15,0 0-6-15,0 0 5 0,0 0-1 0,1-22-6 16,-1 22 1-16,4-7-6 0,-4 7 3 0,3-7 1 16,-3 7-6-16,0 0 7 0,2-9-8 0,-2 9-7 15,0 0-4-15,2-8-2 0,-2 8-5 0,0 0 1 0,0 0 0 16,0 0-6-16,4-5 2 0,-4 5 1 15,0 0-7-15,0 0 5 0,15 8-8 0,-10-3 3 0,1 0-2 16,0 2-4-16,6 4 2 0,-2-1-3 0,-2 0 7 16,1 2-4-16,-1-3-3 0,-2-1 2 0,1-1-3 15,-2 1-3-15,0-2-6 0,-1 2-6 0,-4-8-9 16,4 14 7-16,-3-6-5 0,-1-8 2 0,0 14-9 16,0-14 1-16,-6 14-2 0,1-6 1 0,0-3-1 0,-1 1 5 15,0 0 5-15,-1-1-2 0,0 1 6 16,-4 4-8-16,2-6 10 0,1 0 4 0,0 1 3 0,8-5 0 15,-11 7 3-15,11-7 16 0,-8 5-3 16,8-5 1-16,0 0 5 0,-8 4 7 0,8-4-2 0,0 0-2 16,0 0-9-16,0 0 8 0,0 0-5 0,0 0-3 15,0 0 0-15,31 3-3 0,-14-4-1 0,0-1 6 16,-1 2-7-16,1 1 5 0,1 0-8 0,0 1-11 16,-2 1-31-16,-4 0-17 0,-2-3-23 0,1 1-32 15,-3 3-34-15,-8-4-44 0,12 3-67 0,-12-3-207 16,0 0-556-16,9 7 152 0</inkml:trace>
  <inkml:trace contextRef="#ctx0" brushRef="#br1" timeOffset="144303.2353">24314 7138 388 0,'0'0'382'0,"-5"-4"-49"0,5 4-27 16,0 0-25-16,0 0-17 0,0 0-14 0,0 0-16 15,13-8-22-15,-2 8-15 0,6-2-28 0,13 0-13 0,0 0-20 16,3-1-17-16,0-1-36 0,-2 4-41 16,-1 0-36-16,-6-1-50 0,-2-1-51 0,-7 0-58 0,3 2-76 15,-5 0-183-15,-2 2-491 0,-11-2 136 0</inkml:trace>
  <inkml:trace contextRef="#ctx0" brushRef="#br1" timeOffset="149139.8274">25229 6800 246 0,'0'0'106'0,"0"0"-8"15,0 0-19-15,0 0 11 0,0 0-19 0,0 0 15 0,0 0-7 16,2-14-1-16,-2 14 5 0,0 0 4 0,0 0 4 15,0 0 2-15,0 0-1 0,1-5 5 16,-1 5-1-16,0 0 5 0,0 0 8 0,0 0 2 0,1-10 9 16,-1 10 5-16,0 0 7 0,0 0 0 0,0 0 2 15,0 0 6-15,0 0 2 0,0 0 10 0,0 0-2 16,1-14 4-16,-1 14-5 0,0 0 1 0,0 0-8 16,0 0-3-16,0 0-8 0,0-5-8 0,0 5-11 15,0 0-7-15,0 0-13 0,0 0-11 0,0 0-6 16,0 0-4-16,0 0-8 0,0 0-7 0,0 0-3 0,0 0-8 15,0 0-3-15,2-7-7 0,-2 7 0 0,0 0-7 16,0 0-1-16,0 0-1 0,0 0-8 16,0 0-1-16,0 0-1 0,0 0 1 0,0 0-1 0,0 0-2 15,0 0-1-15,0 0-3 0,0 0 1 0,0 0-5 16,0 0 1-16,0 0 1 0,0 0-1 0,0 0 1 16,0 0-4-16,0 0 0 0,0 0 4 0,0 0-3 0,0 0 0 15,0 0 0-15,0 0-1 0,0 0-1 0,0 0 0 16,0 0 0-16,0 0-1 0,0 0-1 0,0 0 3 15,0 0-2-15,0 0 0 0,0 0 1 0,0 0-3 16,0 0 3-16,0 0-6 0,0 0 6 0,0 0-2 16,0 0-2-16,18 9 3 0,-18-9 1 0,7 10-1 15,-3-4-1-15,-2 2 5 0,4 0-2 0,2 6-2 0,0-1 1 16,3 2 1-16,-3-1-1 0,-1 2 1 0,-1 0-1 16,1 0 0-16,3-2-2 0,-2 6 2 15,-3-6 0-15,1 1-2 0,2-1 4 0,-2 1 0 0,1 2-5 16,1-3 0-16,0 0 1 0,-3-1 1 15,2 1 2-15,0-2-3 0,-4-3-1 0,2-1 1 0,0 0-1 16,-1 0 0-16,0-1-2 0,-2-3 4 0,2 3-3 16,0-2-2-16,-4-5 1 0,6 10-2 0,-2-5-3 15,0 1-5-15,-4-6-8 0,5 7-8 0,-5-7-7 16,5 7-15-16,-5-7-8 0,0 0-9 0,5 6-11 0,-5-6-6 16,0 0-8-16,5 6-15 0,-5-6-5 0,0 0-9 15,4 4-11-15,-4-4-9 0,0 0-11 0,0 0-3 16,0 0-14-16,0 0-9 0,0 0-13 0,0 0-13 15,0 0-7-15,7 2-18 0,-7-2-136 0,0 0-435 16,0 0 121-16</inkml:trace>
  <inkml:trace contextRef="#ctx0" brushRef="#br1" timeOffset="149621.3148">25341 7052 512 0,'2'-7'276'0,"-2"7"-34"0,0 0-22 0,2-7-23 16,-2 7-16-16,0 0-18 0,0 0-7 0,0 0-14 16,3-7-6-16,-3 7-8 0,0 0-3 0,0 0-9 15,0 0 2-15,0 0-9 0,0 0-6 0,0 0-5 16,0 0 7-16,0 0-19 0,0 0 2 0,0 0-12 15,0 0 0-15,0 0 1 0,0 0-2 0,0 0 1 0,0 0 1 16,0 0-3-16,0 0 3 0,0 0 3 16,-19 28-3-16,12-15-1 0,2-2-5 0,-4 2-2 15,1-1 2-15,-2 2-8 0,0-2-7 0,0 3-3 0,0-1-5 16,-1-3-5-16,-1 2-7 0,1-1-5 0,0-1-2 16,2-1 0-16,1-1-15 0,1-2-25 0,1 0-15 15,2-2-38-15,-2 3-25 0,3-4-34 0,3-4-36 16,-8 8-47-16,8-8-43 0,-4 5-274 0,4-5-630 0,0 0 174 15</inkml:trace>
  <inkml:trace contextRef="#ctx0" brushRef="#br1" timeOffset="153740.3864">25698 6777 300 0,'0'0'263'0,"-12"9"-28"0,11-3-18 16,-2 2-21-16,2 7 11 0,-3 2-21 0,3 0-8 15,-5 12-15-15,3 0-15 0,0-2-10 0,1 2-12 16,1-3-12-16,1 1-10 0,0-3-8 0,2-5-5 16,-1-3-5-16,0 2-12 0,3-3 0 0,-3 1-7 15,0-2-8-15,2 1-1 0,-2-5-2 0,0 1-5 16,-1-3 2-16,2-2-6 0,-2-6-3 0,1 11 1 0,-1-11-4 16,0 8-9-16,0-8 7 0,0 0-1 0,0 9-4 15,0-9-3-15,0 0 8 0,0 0-13 0,0 0-2 16,0 0-5-16,0 0 2 0,0 0-3 0,0 0-6 15,0 0-2-15,0 0-15 0,-6-34 4 0,3 18-7 16,1-12 0-16,-1 5-12 0,2-4 9 0,-2 5-2 0,2-6-1 16,3 1 1-16,0 4-5 0,1 5 4 0,0 1-3 15,-2-2 3-15,5-8 1 0,-2 5-4 16,3-4 3-16,-3 4 6 0,3 5 1 0,-1 1-3 0,2 1 4 16,-1 0-1-16,4 2 0 0,-1 2 3 0,1 0 0 15,0 0 4-15,-2 3-1 0,0 1 0 0,1 2-4 16,-2 3 10-16,-1 0 3 0,-7 2 5 0,13 4 5 15,-6 1-3-15,-3 2 4 0,1 1-1 0,1 6 5 0,0 1 4 16,-2 2-7-16,-3-3 14 0,0 4 1 16,-1 0 0-16,-1 0 1 0,0 8-2 0,-3-5 1 0,0-3-4 15,-3-4 0-15,0 1 5 0,1 1-9 0,-4-3-1 16,4-1-5-16,-1 0-4 0,-2 1 1 0,-1-5-26 16,3 1-12-16,1-1-6 0,1-2-23 0,-2-1-23 15,1-1-30-15,6-4-43 0,-8 5-39 0,8-5-61 16,-6 2-209-16,6-2-542 0,0 0 149 0</inkml:trace>
  <inkml:trace contextRef="#ctx0" brushRef="#br1" timeOffset="154331.5625">25912 7154 231 0,'0'0'377'0,"4"4"-60"0,-4-4-23 0,4 5-31 16,-4-5-18-16,0 0-33 0,0 0-22 0,5 5-18 16,-5-5-24-16,0 0-12 0,0 0-14 0,0 0-12 0,0 0-10 15,5 3-9-15,-5-3-13 0,0 0-7 0,0 0-3 16,0 0-10-16,0 0-5 0,0 0-5 0,0 0-3 16,0 0-3-16,0 0-2 0,11-8-4 0,-11 8-11 15,0 0 8-15,0 0 0 0,0 0 0 0,0 0-3 16,5-5-7-16,-5 5-9 0,0 0 8 0,0 0-1 15,0 0-4-15,0 0 2 0,0 0-1 0,0 0-1 16,0 0 3-16,0 0 0 0,0 0-2 0,10 15 5 0,-10-15-3 16,3 12-3-16,-1-5 4 0,-2-7-3 15,2 15-2-15,0-5-1 0,1 4 0 0,-1-2-4 0,0-2-3 16,0 5-3-16,-1-4 3 0,0 0-1 0,0-1 3 16,-1-10-6-16,2 16 3 0,-1-9-3 0,-1-7-2 15,1 14 2-15,-1-14-4 0,-1 12 0 0,1-12 3 16,0 11-5-16,0-11-3 0,0 0-1 0,-3 11 3 0,3-11-7 15,0 0 4-15,-5 11 3 0,5-11 0 16,-6 4 0-16,6-4-1 0,0 0-5 0,-10 7 4 0,10-7 0 16,-7 5 4-16,7-5-7 0,0 0 4 0,-11 2 4 15,11-2 1-15,0 0 0 0,-10 4 2 16,10-4 0-16,0 0 0 0,-9 3 6 0,9-3 1 0,0 0 6 16,0 0-1-16,-8 5 3 0,8-5 4 15,0 0-1-15,0 0 3 0,0 0 1 0,-10 3 6 0,10-3 2 16,0 0-4-16,0 0 1 0,0 0 4 0,0 0-7 15,0 0-4-15,0 0-1 0,0 0-3 0,0 0 3 0,0 0-3 16,0 0-5-16,0 0-4 0,23 8-1 0,-5-6-8 16,2 0-19-16,9-2-14 0,1 1-17 0,-5-3-18 15,-6 1-22-15,-4-2-25 0,-1 2-26 0,2 0-35 16,0-1-35-16,-3 1-55 0,-3-1-196 0,2 0-552 16,3-1 151-16</inkml:trace>
  <inkml:trace contextRef="#ctx0" brushRef="#br1" timeOffset="168333.5171">26801 6935 473 0,'0'0'355'0,"0"0"-48"16,0 0-29-16,0 0-34 0,0 0-30 15,0 0-25-15,0 0-18 0,0 0-24 0,0 0-22 16,26-8-4-16,-17 5-16 0,9 3-12 0,-3-3-11 0,1 3-12 16,-3 0-3-16,0-1-23 0,-2 1-20 0,-2 0-20 15,-1-1-27-15,-8 1-23 0,16 0-21 0,-16 0-19 16,11 1-17-16,-11-1-18 0,10 1-14 0,-10-1-22 16,6 3-161-16,-6-3-377 0,0 0 104 0</inkml:trace>
  <inkml:trace contextRef="#ctx0" brushRef="#br1" timeOffset="168507.0931">26808 7064 364 0,'0'0'311'0,"0"0"-25"0,0 0-30 16,0 0-18-16,-6 4-18 0,6-4-20 0,0 0-18 0,0 0-17 16,0 0-16-16,0 0-15 0,22 0-17 0,-13 0-15 15,9 0-11-15,-3-1-17 0,3-2-36 0,0 2-32 16,0-1-38-16,0 0-38 0,0 0-39 0,0-1-33 15,-1 1-205-15,-5-1-415 0,0 1 119 0</inkml:trace>
  <inkml:trace contextRef="#ctx0" brushRef="#br1" timeOffset="168867.2673">27368 7021 411 0,'0'0'312'0,"0"0"-34"0,9 6-21 0,-9-6-26 15,7 9-27-15,-2-3-19 0,-2 1-24 0,3 1-17 16,3 3-16-16,0 1-18 0,-1-2-7 0,2 3-9 16,2-3-14-16,0 1-5 0,-2-1-21 0,1-2-17 15,5-1-28-15,-1 0-24 0,2-3-19 0,-1-1-20 16,-2-1-3-16,2-1-13 0,2-3 7 0,-3 1 5 15,2-1 1-15,-2-5 7 0,0 0 18 0,-4 0 13 0,1-4 14 16,-3-1 16-16,1-2 8 0,-4 1 6 0,-3-6 10 16,-1 2 14-16,-3-1 10 0,-3-8 8 0,-3 5 8 15,0 2 7-15,-1 5 4 0,-4 0-3 0,0-1-3 16,-11-3-1-16,-3 1-11 0,6 5-4 0,1 5-5 16,-10-2-13-16,-1 4-3 0,5 4 2 0,-4-3-8 15,8 4-17-15,1 4-30 0,1-2-44 0,3 2-57 0,0 4-77 16,0-1-236-16,7 1-509 0,1-2 142 0</inkml:trace>
  <inkml:trace contextRef="#ctx0" brushRef="#br1" timeOffset="169934.9873">28090 6919 261 0,'0'0'427'0,"0"0"-59"0,-4 6-34 16,4-6-32-16,0 0-34 0,0 0-28 0,0 0-23 0,-4 6-18 16,4-6-20-16,0 0-10 0,0 0-19 0,0 0-4 15,0 0-10-15,15 7-9 0,-15-7-12 0,14 5-13 16,-5-3-14-16,2 1-4 0,6 2-10 0,-1 0-8 0,1 0-15 15,1-3-3-15,1 3-1 0,-2-3-17 16,1 3-21-16,1-4-16 0,0 0-20 0,-1 2-34 16,-2-1-14-16,-1-2-26 0,-3 0-24 0,-2 0-24 0,-10 0-27 15,18 0-27-15,-18 0-30 0,16-2-184 0,-9-1-501 16,-7 3 139-16</inkml:trace>
  <inkml:trace contextRef="#ctx0" brushRef="#br1" timeOffset="170232.9746">28371 6846 433 0,'0'0'330'15,"0"0"-31"-15,0 0-16 0,0 0-23 0,0 0-35 0,-7-7-4 16,7 7-30-16,0 0-21 0,0 0-19 0,0 0-13 16,0 0-19-16,0 0-13 0,0 0-11 0,0 0-12 15,0 0-7-15,0 0-21 0,36 11-13 0,-28-8-13 16,0 0-25-16,1 0-8 0,0 1-12 0,-9-4-5 0,15 5 1 15,-9-1 2-15,1-2 1 0,-1 2-1 16,-2 0-1-16,-4-4 13 0,6 8 7 0,-6-8 5 0,1 12 11 16,-1-12 10-16,-2 12 9 0,2-12 8 0,-6 14 6 15,2-6 6-15,-6 5-1 0,0-1-1 0,3-3-4 16,1 0 1-16,-2-2-12 0,3-1-9 0,5-6 3 16,-5 11-18-16,5-11-16 0,-5 8-38 15,5-8-48-15,0 0-64 0,-1 10-79 0,1-10-208 0,0 0-525 0,0 0 143 16</inkml:trace>
  <inkml:trace contextRef="#ctx0" brushRef="#br1" timeOffset="170835.5042">29181 6657 260 0,'-2'-11'386'16,"2"11"-56"-16,0 0-21 0,0 0-23 0,0 0-30 16,0 0-30-16,-2-12-25 0,2 12-22 0,0 0-18 15,0 0-5-15,0 0-3 0,0 0-12 0,0 0 0 16,0 0-11-16,8 50-5 0,-5-31-13 0,2 7-1 0,-1 4-23 15,1-1 2-15,5 1-12 0,-6-2-3 0,6 1-11 16,1-1-10-16,-2 2 2 0,4-5-11 0,-2 1 0 16,3-1-15-16,0-1-3 0,-4-5-13 0,0-2-18 15,-1-3-22-15,-1-2-21 0,0-1-21 0,-2-4-24 16,-1 0-28-16,-5-7-36 0,5 9-38 0,0-6-33 16,-5-3-235-16,0 0-555 0,0 0 153 0</inkml:trace>
  <inkml:trace contextRef="#ctx0" brushRef="#br1" timeOffset="171080.4795">29277 6934 427 0,'0'0'319'0,"0"0"-34"0,-8 8-24 0,3-3-12 16,-2 1-24-16,-1 6-13 0,1 0-17 0,-2-1-13 15,-2 0-14-15,1 3-12 0,-2 1-12 0,-8 6-11 16,7-6-18-16,1 0-7 0,4-4-16 0,-3 2-8 16,0-1-13-16,2-3-11 0,2-1-3 0,-1-1-14 15,2 0-29-15,0 1-23 0,1-2-30 0,5-6-34 16,-9 10-31-16,9-10-40 0,-6 8-46 0,6-8-223 16,0 0-491-16,0 0 135 0</inkml:trace>
  <inkml:trace contextRef="#ctx0" brushRef="#br1" timeOffset="171366.0158">29678 6875 511 0,'10'-1'305'0,"-10"1"-39"16,17-2-36-16,-10 1-28 0,2 0-27 0,1 1-30 16,0-1-33-16,-10 1-40 0,17-1-38 0,-17 1-37 0,15-2-43 15,-15 2-23-15,13 1-23 0,-13-1-25 0,9 1-108 16,-9-1-266-16,0 0 77 0</inkml:trace>
  <inkml:trace contextRef="#ctx0" brushRef="#br1" timeOffset="171516.9857">29711 6963 311 0,'-4'4'174'0,"4"-4"-3"0,-8 8 1 15,6-5-3-15,2-3 9 0,-4 6-2 0,4-6 6 16,0 0 1-16,0 0-5 0,0 0-6 0,0 0-5 16,0 0-18-16,0 0-14 0,9 16-7 0,-1-12-16 15,-8-4-13-15,14 7-10 0,-5-5-6 0,1 2-21 0,5-1-21 16,-3 1-34-16,1-3-30 0,-4 2-40 0,-9-3-47 15,14 3-36-15,-7-3-50 0,-7 0-153 0,0 0-418 16,0 0 117-16</inkml:trace>
  <inkml:trace contextRef="#ctx0" brushRef="#br1" timeOffset="173599.3668">30410 6509 535 0,'0'0'375'15,"0"0"-39"-15,0 0-38 0,0 0-24 0,0 0-33 16,-6-6-27-16,6 6-17 0,0 0-5 0,0 0-11 16,0 0-5-16,-16 25-8 0,12-9-11 0,-3 10-18 0,3-6-3 15,3-1-14-15,-2 8-10 0,3 2-10 0,3-6-9 16,0-3-9-16,1-4-11 0,0 0-2 0,3 1-13 16,-1 0-6-16,6 8-1 0,-3-7-2 0,-2-3-8 15,5-5-5-15,-2 2 5 0,-1-2-5 0,3 0-2 16,1-2-7-16,-3-2-2 0,1-2-5 0,-1-1-1 15,-3-3-8-15,3 0 0 0,-10 0 0 0,17-5-3 16,-1-1 0-16,-3-3-1 0,-1-2 0 0,-1-1-7 16,-3-3 1-16,2-1-11 0,3-10 7 0,-6-2-5 0,1 1 0 15,-5 7-6-15,0 2-5 0,-1 1-10 0,0 3-21 16,-2 3-17-16,-2 1-9 0,2 1-20 0,-2 2-32 16,2 7-23-16,0 0-28 0,0-17-32 0,0 17-30 15,-3-6-242-15,3 6-578 0,0 0 158 0</inkml:trace>
  <inkml:trace contextRef="#ctx0" brushRef="#br1" timeOffset="173899.506">30804 6781 418 0,'0'0'337'16,"0"0"-36"-16,0 0-27 0,0 0-29 0,8-10-13 15,-8 10-29-15,0 0-15 0,0 0-19 0,5-4-18 0,-5 4-11 16,0 0-16-16,0 0-17 0,0 0-7 16,0 0-13-16,0 0-8 0,0 0-3 0,0 0-10 0,0 0 4 15,0 0-3-15,0 0-2 0,0 0 4 0,8 14-6 16,-8-14-5-16,2 14 2 0,-1-6-7 0,-1-8-4 16,-3 18-4-16,3-3-1 0,0-1-5 0,-2-1-6 15,2 2-5-15,0-3-2 0,0-2-4 16,-2 1 1-16,2-11-7 0,-2 16 3 0,2-16-18 0,0 14-13 0,0-14-18 15,-2 13-35-15,4-8-43 0,-2-5-58 16,0 0-71-16,0 0-244 0,6 8-577 0,-6-8 157 16</inkml:trace>
  <inkml:trace contextRef="#ctx0" brushRef="#br1" timeOffset="174322.0844">30244 7155 493 0,'0'0'380'0,"0"0"-48"0,0 0-37 15,-9 6-30-15,9-6-24 0,0 0-16 0,0 0-18 0,0 0-12 16,27 12-13-16,-10-10-14 0,16 5-21 15,1-2-19-15,4-2-1 0,3-1-19 0,28 1-19 16,-23-1-11-16,15-2-21 0,-17-1-24 0,-9 1-28 0,-4 1-16 16,3-2-20-16,-3 0-22 0,-7-4-23 0,-7 2-25 15,-1 1-22-15,1 0-21 0,-1 0-27 0,0 2-30 16,-4-3-183-16,-2 0-460 0,-10 3 128 0</inkml:trace>
  <inkml:trace contextRef="#ctx0" brushRef="#br1" timeOffset="174949.9603">30494 7452 483 0,'0'0'316'16,"0"0"-32"-16,0 0-29 0,0 0-14 0,0 0-14 15,-6 9-14-15,6-9-10 0,0 0-18 0,0 21-9 16,0-21-13-16,2 25-8 0,-2-8-15 0,6-1-9 15,1 0-7-15,-3 1-5 0,-2 0-17 0,0 1-4 0,1-1-16 16,-2 1-9-16,2-1-5 0,1 0-6 16,-1 0-3-16,-1-2-7 0,3 0-8 0,-5-3-4 0,0-12 1 15,4 19-8-15,-4-11-11 0,0-8 7 0,2 14-3 16,-2-14-4-16,0 0-2 0,2 11 2 0,-2-11-6 16,0 0 0-16,0 0-5 0,0 0-11 0,0 0-8 15,0 0-2-15,0 0-6 0,0 0-6 0,0 0 0 16,-11-43-2-16,9 16-9 0,2-2 2 0,1 5-2 15,1-7 1-15,0 1 2 0,2 4 1 0,-2 4-1 0,-2 4 2 16,4 1-1-16,-1 2 0 0,-1 2-1 0,2-1 6 16,1 0 4-16,0 3-2 0,3 3-2 0,-3-1 4 15,1 1 7-15,-6 8 2 0,12-12-2 0,-3 8 0 16,0 0 2-16,-1 1 1 0,9 0-1 0,-5 0 3 16,-2 3-2-16,-10 0 3 0,16 3-2 0,-16-3 18 15,14 7-10-15,-14-7 10 0,10 10 5 16,-7-2 3-16,-3-8 4 0,4 16 3 0,-1-8 1 0,-3-8-2 15,0 16 6-15,0-16-1 0,-3 16-3 0,-4-3 12 16,7-13-7-16,-12 19-6 0,5-11-2 0,-1-3-1 16,8-5-3-16,-11 11-4 0,-3-2-6 0,0-2-17 0,2-2-18 15,-1-3-31-15,13-2-40 0,-18 2-44 0,18-2-67 16,-14 0-59-16,14 0-177 0,0 0-535 0,0 0 148 16</inkml:trace>
  <inkml:trace contextRef="#ctx0" brushRef="#br1" timeOffset="175155.4869">30835 7662 496 0,'0'0'355'0,"9"9"-31"0,-9-9-33 0,0 0-24 15,4 15-26-15,-4-15-22 0,2 16-25 0,0-3-18 16,1 4-19-16,0-3-20 0,-1 3-17 0,2-2-7 0,-4-3-21 15,2 5-24-15,1-4-25 0,-1-1-42 16,0-2-49-16,-2-10-62 0,4 19-73 0,-4-15-216 0,0-4-479 16,0 0 134-16</inkml:trace>
  <inkml:trace contextRef="#ctx0" brushRef="#br1" timeOffset="175901.9812">30828 6261 495 0,'-5'-6'254'15,"5"6"-26"-15,0 0-23 0,0 0-18 0,0 0-15 16,-6-9-13-16,6 9-6 0,0 0-10 0,0 0-11 15,0 0-11-15,0 0-10 0,0 0-7 0,0 0-5 0,0 0-6 16,-4-9-3-16,4 9-9 0,0 0-5 0,0 0-2 16,0 0-2-16,0 0-9 0,0 0-6 0,0 0-6 15,0 0 2-15,0 0-9 0,0 0 2 0,0 0-3 16,0 0-1-16,0 0 1 0,0 0-4 0,0 0-4 16,-5 29-3-16,5-29 2 0,-2 14-5 0,2-14 1 15,0 17-5-15,0-17 1 0,0 17-10 0,0-17 5 16,-2 17-8-16,2-17-2 0,-2 18 3 0,1-9-12 0,1-9-16 15,-2 16-26-15,0-8-23 0,2-8-34 16,-3 13-48-16,3-13-56 0,-4 13-242 0,4-13-530 0,0 0 146 16</inkml:trace>
  <inkml:trace contextRef="#ctx0" brushRef="#br1" timeOffset="180381.405">23240 8729 529 0,'0'0'332'0,"0"0"-33"0,0 0-12 16,0 0-16-16,0 0-18 0,0 0-11 0,-17 47-14 16,13-19-9-16,-2 4-20 0,2 1-12 0,1 1-13 0,3-2-8 15,0 3-16-15,4 0-13 0,0-5-18 16,1 0-4-16,1-1-12 0,3-1-13 0,2-2-6 15,0-5-10-15,0-5-4 0,0-3-5 0,2-3-11 0,2 0 2 16,1-3-8-16,2 0-6 0,0-4-5 0,2-1 0 16,11-4-5-16,-7-3-1 0,5-2-7 0,-9-1-5 15,-5-4 0-15,-2 2-5 0,-2-3-1 0,0-2-6 16,5-7-4-16,-5-5-6 0,-2 0-8 0,2-4-10 16,-7-3-7-16,2 0-4 0,-1 3-14 0,-3-2-11 15,-3 0-6-15,-2 5-6 0,-1 1-11 0,2 5-14 0,-1 5-20 16,0 5-25-16,-2-1-35 0,0 2-33 0,1 4-33 15,1 0-231-15,3 7-562 0,-9-8 153 0</inkml:trace>
  <inkml:trace contextRef="#ctx0" brushRef="#br1" timeOffset="180823.1267">23801 8449 479 0,'0'0'377'0,"0"0"-60"15,0 0-37-15,0 0-32 0,0 0-21 0,0 0-22 16,0 0-14-16,0 0-15 0,5 33-20 0,-5-16-17 16,0-2-17-16,0 2-16 0,0 0-12 0,0 12-9 15,1 0-25-15,-1-7-38 0,-1-1-43 0,3-6-55 16,0 2-67-16,-2-3-89 0,-1 1-147 0,3-3-455 16,-2 5 127-16</inkml:trace>
  <inkml:trace contextRef="#ctx0" brushRef="#br1" timeOffset="181295.4387">23847 9169 467 0,'0'0'359'16,"0"0"-43"-16,0 0-25 0,0 0-24 0,0 0-28 16,0 0-29-16,0 0-21 0,0 0-21 0,0 0-14 0,0 0-18 15,0 0-21-15,0 0-7 0,0 0-8 0,0 0-15 16,0 0-6-16,19-21-13 0,-19 21-6 0,15-4-8 15,-9 3-3-15,-6 1-7 0,14-3-8 0,-14 3-2 16,14 0-3-16,-14 0-3 0,0 0-5 0,14 5-4 16,-8-2 6-16,-6-3-7 0,9 9-2 0,-9-9 4 15,2 10-6-15,-2-10 3 0,0 15-2 0,0-15-2 0,-4 17 5 16,1-8-1-16,-3 4 4 0,-1-2 6 0,3-3 4 16,-3 5-1-16,3-2 6 0,0-1-5 0,1-3 11 15,-1 1 0-15,4-8-7 0,-4 13 3 0,4-13-6 16,-2 13 1-16,2-13-5 0,0 0-6 0,5 15 3 15,3-11-7-15,-2 1 3 0,3-3-20 16,0 1-26-16,8 1-18 0,-2-1-26 0,-2-3-28 0,0 0-42 16,3-2-41-16,1 2-52 0,-1-3-249 0,-1-2-580 0,2 4 160 15</inkml:trace>
  <inkml:trace contextRef="#ctx0" brushRef="#br1" timeOffset="194317.8907">24474 8871 570 0,'0'0'326'0,"0"0"-31"0,0 0-21 16,0 0-21-16,0 0-11 0,0 0-7 0,0 0-7 16,0 0-14-16,0 0-9 0,-9 1-3 0,9-1-14 0,0 0-3 15,0 0-10-15,0 0-5 0,0 0-12 0,0 0-6 16,-2 4-10-16,2-4-12 0,0 0-13 0,0 0-10 15,0 0-6-15,12 10-16 0,-8-10-8 0,6 3-13 16,6 1-12-16,1 0-24 0,2-3-30 0,11-1-17 16,-8-2-36-16,0 3-23 0,9-1-30 0,-8-1-26 15,-6-1-33-15,-3 1-35 0,-1 1-37 0,-2 0-35 16,0 0-231-16,-11 0-606 0,11 4 166 0</inkml:trace>
  <inkml:trace contextRef="#ctx0" brushRef="#br1" timeOffset="194738.8635">25160 8540 501 0,'2'-7'376'0,"-2"7"-38"0,0 0-26 0,0 0-29 16,0 0-28-16,0 0-37 0,0 0-7 0,0 0-12 15,0 0-14-15,0 0-3 0,0 0-16 0,31 20-6 16,-19-6-2-16,6 11-16 0,-3 1-5 0,0-1-10 16,-3 1-13-16,-1 2-12 0,3 0-12 0,-1 3-7 15,2-6-14-15,-5 4-2 0,1 0-15 0,1-4-11 16,-4-5-26-16,5 7-13 0,-3-3-29 0,-2-1-16 0,1-5-25 16,-5-4-18-16,1 1-21 0,-1-5-24 0,-2 1-31 15,2-3-39-15,-1-1-29 0,1 0-53 0,-4-7-158 16,0 0-528-16,2 10 143 0</inkml:trace>
  <inkml:trace contextRef="#ctx0" brushRef="#br1" timeOffset="194982.6169">25292 8861 277 0,'-4'-5'342'0,"4"5"-55"16,0 0-31-16,0 0-18 0,0 0-14 0,0 0-15 16,0 0-12-16,0 0-14 0,-22 22-15 0,14-10-13 15,-1-1-15-15,-3 3-8 0,1-2-12 0,1 1-14 0,0-1-6 16,2 1-9-16,0 0-12 0,-1-1-10 16,1 3-15-16,0-3-29 0,3-3-29 0,1-1-43 0,-1-3-55 15,5-5-66-15,-9 11-70 0,9-11-153 0,-6 7-469 16,6-7 132-16</inkml:trace>
  <inkml:trace contextRef="#ctx0" brushRef="#br1" timeOffset="195667.8781">25721 8598 543 0,'0'0'323'15,"0"0"-27"-15,0 0-19 0,0 0-26 0,0 31-20 16,0-4-21-16,3-5-16 0,-1 7-19 16,1 2-21-16,-2-1-11 0,1 3-12 0,0-3-13 0,1-1-9 15,-1 2-12-15,0-4-14 0,0 2-8 0,2-2-8 16,-2-7-9-16,-2-4-2 0,3 0-7 0,-1-1-4 0,2 0-1 15,-1-7-8-15,-2-1-8 0,-1 1-9 0,0-8-6 16,2 11-3-16,-2-11-14 0,0 0-12 16,0 0-5-16,-4 7-4 0,4-7-6 0,0 0 0 0,0 0-1 15,0 0 2-15,-13-22-5 0,9 5 1 0,-3-10-5 16,0 1 0-16,1-3 2 0,1 0 3 0,3 0-1 16,1 1 6-16,0 5-3 0,0-5 5 0,3 0 1 15,-3 5 5-15,5-3 0 0,-2 3 0 0,0 4 5 16,0 3 0-16,3-1 2 0,-1 2 3 0,2-3-1 15,3-7 2-15,-2 5 2 0,0 3 3 0,2 2 3 0,0 1 5 16,0-1 4-16,2 2 0 0,-1 1 2 16,0 0 4-16,0 1-1 0,-2 1 8 0,1 5-2 0,-2 0 0 15,0 0 4-15,-1 2-4 0,-6 3 9 0,12 0 4 16,-12 0 10-16,9 7 6 0,-5-1-4 0,0 3 1 16,-2 4-4-16,1 2-11 0,-4 3 4 0,0 0-2 15,-5 9 3-15,-1-6-1 0,1 0 2 0,-2-5-9 16,1 0-2-16,0 1-3 0,0-3 2 0,-3 1-7 0,2-5 3 15,-2 4-4-15,-2-4-3 0,3-1-7 0,0-1-23 16,0-2-23-16,1 2-35 0,0-5-33 0,1 0-41 16,7-3-57-16,-14 6-242 0,14-6-536 0,0 0 148 15</inkml:trace>
  <inkml:trace contextRef="#ctx0" brushRef="#br1" timeOffset="198493.3545">26037 8995 246 0,'0'0'370'0,"0"0"-52"0,13-1-42 16,-13 1-23-16,0 0-26 0,0 0-27 0,7 3-20 16,-7-3-19-16,12 0-14 0,-12 0-8 0,16-2-18 0,-7 4-8 15,0-2-13-15,0 0-6 0,1 1-9 0,-1-1-14 16,-1 2-7-16,0 0-4 0,1-1-5 0,-9-1-5 16,14 4-4-16,-8-1 0 0,-1 0 0 0,-5-3-2 15,6 8-2-15,-6-8-6 0,0 11-2 0,0-11-7 16,-8 16-1-16,-1-4-1 0,1-2-3 0,-5 2 1 15,2-1-4-15,-1 0 3 0,-2 0-1 0,1 0-3 16,0-1 4-16,2 1-1 0,2-1-1 0,-1-5 8 16,2 2-6-16,2 1-6 0,1-4 9 0,0 3 4 15,-1-1-5-15,3 1 1 0,3-7 11 0,-3 7-14 16,3-7 7-16,0 0-3 0,8 14-11 0,-2-11 1 0,1 3-4 16,2-5-4-16,-1 2-14 0,2 1-22 0,-2-3-22 15,0 2-29-15,1-2-35 0,-9-1-43 0,13 0-46 16,-5 2-58-16,-8-2-192 0,0 0-541 0,0 0 150 15</inkml:trace>
  <inkml:trace contextRef="#ctx0" brushRef="#br1" timeOffset="199070.9443">26986 8782 317 0,'0'0'351'15,"-8"0"-34"-15,8 0-32 0,0 0-23 0,0 0-25 0,0 0-26 16,0 0-24-16,0 0-12 0,0 0-13 15,0 0-13-15,0 0-12 0,0 0-4 0,0 0-22 16,20 9-15-16,-11-6-8 0,6-3-12 0,1 2-7 0,1-2-16 16,0 0-16-16,-4 1-24 0,0-1-25 0,3 0-27 15,-3-1-30-15,-4-1-34 0,-1 2-34 0,-8 0-32 16,14 3-37-16,-10-1-162 0,-4-2-440 0,0 0 122 16</inkml:trace>
  <inkml:trace contextRef="#ctx0" brushRef="#br1" timeOffset="199220.3417">26995 8911 460 0,'0'0'338'0,"0"0"-40"16,0 0-17-16,-6 7-17 0,6-7-21 0,0 0-24 15,0 0-18-15,19 3-24 0,-11-3-15 0,1 0-21 16,8 4-17-16,1-4-34 0,0 1-28 0,1-1-46 16,-4-1-45-16,0-1-61 0,-4 2-61 15,-2 0-228-15,-9 0-452 0,14-2 126 0</inkml:trace>
  <inkml:trace contextRef="#ctx0" brushRef="#br1" timeOffset="206212.3363">27679 8682 543 0,'0'0'361'0,"0"0"-38"0,0 0-26 0,-11 22-31 15,11-22-31-15,-1 25-18 0,-1-9-25 0,5 1-15 16,-1 1-12-16,1-2-15 0,1 1-11 0,3-2-15 16,2 2-15-16,6 7-12 0,-2-7-10 0,0-3-10 15,0-2-5-15,1-5-12 0,2 1-10 0,1-3-13 16,2 0-11-16,0-2-14 0,12 1-15 0,-8-7-5 16,-7-1-8-16,0-1-3 0,-5-2-7 0,0-3 2 15,2-2 4-15,-3-2-1 0,6-12 2 0,-4-1-5 0,-2 2 11 16,-7-5-2-16,-5-2 3 0,4 1 5 0,-8-2 12 15,-2 4-3-15,-2 0 7 0,0 0 0 0,-5 5-2 16,-3 2 4-16,2 5-3 0,-3 6-4 0,2 3 19 16,-14-1-10-16,-1 3 4 0,6 5-3 0,-5 5-4 15,2 3 5-15,-3 5-7 0,1 5-5 0,2 0-9 16,5 6-37-16,2-2-60 0,6 6-65 0,3-1-106 0,9-2-155 16,5 2-511-16,4 0 142 0</inkml:trace>
  <inkml:trace contextRef="#ctx0" brushRef="#br1" timeOffset="206532.9508">28427 8999 574 0,'0'0'372'0,"-6"3"-35"0,6-3-37 16,0 0-30-16,0 0-29 0,0 0-32 0,0 0-19 15,0 0-23-15,0 0-20 0,0 0-15 0,28 4-16 16,-20-5-27-16,10 1-21 0,1-2-27 0,0 2-29 15,0-3-27-15,0 1-31 0,-1 2-28 0,-1-3-21 16,-4 3-29-16,1 0-30 0,-5 2-39 0,-1-4-151 16,-8 2-413-16,16-1 118 0</inkml:trace>
  <inkml:trace contextRef="#ctx0" brushRef="#br1" timeOffset="207174.8549">28668 8890 235 0,'0'0'433'0,"0"0"-61"0,0 0-35 16,0 0-35-16,-11-4-24 0,11 4-26 0,0 0-26 15,0 0-30-15,0 0-15 0,0 0-15 0,0 0-14 16,0 0-25-16,0 0-9 0,30 17-13 0,-13-10-7 16,-1-2-16-16,2 0-22 0,0 2-17 0,-1-1-21 15,-1 0-9-15,2-1-9 0,-4 2-13 0,-2-1-3 0,3 1-5 16,-3-1 7-16,-4-3-1 0,0 2 0 0,-1-2-1 16,-1 0 0-16,-1 3 6 0,-5-6-3 15,6 7 8-15,-6-7 3 0,4 6 3 0,-4-6 3 0,0 0 6 16,0 9 6-16,0-9 4 0,-4 9 3 0,4-9-2 15,-8 8 0-15,3-2-5 0,-2-2 2 0,2-1-4 16,-1 3-6-16,0-1 2 0,1-1-5 0,-3 2-27 16,2-1-30-16,0-2-53 0,6-3-57 0,-10 7-62 15,10-7-242-15,-11 4-554 0,11-4 153 0</inkml:trace>
  <inkml:trace contextRef="#ctx0" brushRef="#br1" timeOffset="207752.7697">29705 8458 417 0,'0'0'401'0,"0"0"-46"0,0 0-37 16,0 0-20-16,0 0-11 0,-17 7-15 16,17-7-13-16,-1 17-13 0,2 0-8 0,0 2-15 0,3 8-18 15,1 4-12-15,4 1-21 0,-2-2-16 0,3 6-15 16,3-6-14-16,-1 2-14 0,2-3-11 0,0-2-9 16,0 2-22-16,-2-4-16 0,-2-3-23 0,5 3-19 15,-4-6-32-15,0-1-30 0,-3-4-35 0,3-3-33 0,-1 2-35 16,-2-3-39-16,-2-2-39 0,-1-2-34 15,0-1-238-15,-5-5-605 0,0 0 166 0</inkml:trace>
  <inkml:trace contextRef="#ctx0" brushRef="#br1" timeOffset="207966.7179">29881 8749 485 0,'0'0'349'15,"0"0"-35"-15,-6-6-16 0,6 6-17 16,0 0-20-16,0 0-24 0,-22 22-10 0,13-10-27 0,-12 8-15 16,0 4-19-16,0 0-11 0,-1-1-15 15,3-2-19-15,0 1-15 0,-1-1-9 0,-1-1-12 0,-1 1-8 16,8-4-30-16,-1-2-35 0,3-3-46 0,0-1-63 16,4-3-72-16,1-1-98 0,2 1-178 0,5-8-534 15,-9 12 147-15</inkml:trace>
  <inkml:trace contextRef="#ctx0" brushRef="#br1" timeOffset="212251.2296">30379 8724 297 0,'0'0'341'0,"0"0"-57"16,21-2-44-16,-10 0-35 0,11 4-39 0,-5 0-32 15,2-2-30-15,-2 0-36 0,-3 0-32 0,2 0-36 16,-4 0-23-16,0 0-44 0,-3 2-34 0,-1-2-117 15,-8 0-261-15,0 0 76 0</inkml:trace>
  <inkml:trace contextRef="#ctx0" brushRef="#br1" timeOffset="212383.3128">30410 8884 297 0,'0'0'322'0,"-6"2"-40"0,6-2-34 0,0 0-14 15,0 0-22-15,0 0-25 0,0 0-24 0,17 4-27 16,-17-4-35-16,25-6-46 0,-8 1-56 0,0 2-60 15,3 1-77-15,-5-4-131 0,2-2-322 0,0 4 93 0</inkml:trace>
  <inkml:trace contextRef="#ctx0" brushRef="#br1" timeOffset="212784.7711">31101 8606 277 0,'0'0'375'16,"0"0"-56"-16,0 0-43 0,0 0-19 0,0 0-20 15,0 0-8-15,0 0-16 0,0 0-6 0,0 0-6 16,0 0-21-16,-12 38-6 0,14-21-15 0,-2 11-12 15,4-6-16-15,0-2-6 0,2-3-17 0,2 11-12 0,3-3-3 16,3 0-12-16,-3-8-13 0,3 7-6 0,0-7-11 16,-1-3-12-16,-2-5-11 0,5 2-18 0,2-3-11 15,-3-2-8-15,3 1-10 0,1-4 5 16,-4-1-10-16,1-2 0 0,-1-4 2 0,-3 0 4 0,1-4 0 16,-2-1 3-16,-1-3 7 0,-1-4-7 0,-3 1-1 15,-2-4 3-15,4-10 3 0,-6-2-2 0,0 2 1 16,-2-1-1-16,-2 7 9 0,-2-4-5 0,1 0-10 15,-2 1-13-15,-1 6-18 0,4 3-24 0,-3 5-25 16,1 2-27-16,-3 0-33 0,7 10-41 0,-5-10-40 0,5 10-151 16,0 0-464-16,-8-8 128 0</inkml:trace>
  <inkml:trace contextRef="#ctx0" brushRef="#br1" timeOffset="213829.2795">31588 8969 260 0,'0'0'419'0,"0"0"-63"0,0 0-42 0,0 0-33 15,0 0-25-15,0 0-28 0,0 0-20 0,0 0-26 16,0 0-24-16,0 0-18 0,0 0-14 0,0 0-10 16,0 0-14-16,0 0-20 0,0 0-2 0,0 0-9 15,0 0-10-15,29-20-2 0,-29 20-9 0,0 0-7 0,15 0-2 16,-15 0-3-16,0 0-10 0,0 0-1 0,0 0 0 16,11 10 5-16,-11-10-13 0,0 0 4 0,0 0-8 15,-6 22 6-15,6-22-13 0,-9 17 4 0,5-10 6 16,4-7-6-16,-10 14-1 0,6-9-1 0,4-5 5 15,-7 15-1-15,7-15 2 0,-6 12-2 0,6-12-2 16,-5 13 2-16,5-13-4 0,2 13 4 0,-2-13-1 16,5 10-6-16,-5-10-7 0,11 10-10 0,-1-7-15 0,-10-3-17 15,15 7-18-15,-7-6-28 0,-8-1-30 16,14 0-33-16,-14 0-35 0,0 0-47 0,21-2-195 0,-21 2-512 16,13-6 143-16</inkml:trace>
  <inkml:trace contextRef="#ctx0" brushRef="#br1" timeOffset="214111.7939">31576 8322 572 0,'0'0'315'0,"0"0"-34"16,0 0-33-16,0 0-26 0,0 0-29 0,0 0-24 0,14 33-17 16,-10-19-18-16,-3 5-16 0,3-1-15 0,0-2-27 15,-1 3-40-15,-1-3-62 0,0 2-78 0,0-2-229 16,-2 0-400-16,5 10 113 0</inkml:trace>
  <inkml:trace contextRef="#ctx0" brushRef="#br1" timeOffset="214588.7597">31109 9361 273 0,'0'0'419'16,"0"0"-59"-16,0 0-48 0,0 0-28 15,0 0-26-15,0 0-21 0,0 0-23 0,0 0-11 0,0 0-12 16,0 0-24-16,27 21-20 0,-9-16-18 0,17 4-9 16,2-3-7-16,24-1-21 0,2-1-9 0,0-4-27 0,4 3-14 15,-17-3-24-15,-10 0-24 0,0-3-33 0,-1 3-37 16,-8-2-28-16,1-3-26 0,1 3-26 0,-10-1-24 16,-6 1-39-16,-6-1-160 0,3 0-453 0,-3 1 126 15</inkml:trace>
  <inkml:trace contextRef="#ctx0" brushRef="#br1" timeOffset="215291.6281">31177 9711 328 0,'4'8'273'0,"2"2"-40"16,0-1-27-16,0 0-24 0,-2-1-20 15,-1-1-17-15,1 0-17 0,-4-7-12 0,6 16-10 0,-3-8-7 16,0 0-14-16,1 0-8 0,-4-8-7 0,5 13-8 15,-3-7-6-15,-2-6-6 0,6 13-5 0,-4-7-7 16,-2-6-5-16,5 10 1 0,-5-10-8 16,0 0-1-16,2 10-3 0,-2-10 3 0,0 0-8 0,0 0-2 0,0 0 0 15,0 0-1-15,0 0-2 0,0 0 1 0,0 0-1 16,0 0-2-16,0 0 4 0,-18-24 2 0,14 11-4 16,-3-2 2-16,5 3 0 0,1-2-1 15,1-3-1-15,0 0-1 0,0 0-1 0,0 1-1 0,0 0-3 16,3-1-1-16,2 0 1 0,-3 1 3 0,2-1 4 15,3 0 0-15,0 2 3 0,-1 0 7 0,0 1-1 16,0 2 4-16,0 4 2 0,1 0 1 0,7 0-2 16,-5 1 5-16,-1 0-5 0,4 2 4 0,-3 2-5 15,-9 3-3-15,16-2 0 0,-7 2 2 0,-9 0-3 0,13 2 4 16,-13-2-3-16,10 5 0 0,-10-5 0 0,6 7 5 16,-6-7-5-16,4 11 4 0,-4-11 0 15,1 11 1-15,-1-11-2 0,0 0-6 0,-5 15 4 0,5-15-6 16,-9 10 11-16,4-4-12 0,5-6-2 0,-15 8 0 15,8-3-5-15,-2-2-4 0,0 1-14 0,0-2-17 16,9-2-24-16,-20 3-39 0,20-3-46 0,-19 5-49 16,11-5-63-16,8 0-156 0,0 0-480 0,0 0 134 15</inkml:trace>
  <inkml:trace contextRef="#ctx0" brushRef="#br1" timeOffset="215750.9548">31505 9823 631 0,'0'0'355'0,"0"0"-45"0,0 0-37 0,19 0-26 16,-19 0-29-16,17-1-27 0,-17 1-18 0,18-2-19 16,-18 2-15-16,19-2-22 0,-19 2-11 0,19 4-8 15,-19-4-11-15,17 1-12 0,-17-1-8 0,14 4-10 16,-14-4 3-16,11 8-10 0,-11-8-6 0,6 12-8 15,-6-12-6-15,0 14 1 0,0-14-6 0,-4 15-4 16,4-15-1-16,-11 21-3 0,3-8 6 0,0 3-9 16,-3-3-1-16,0 1 2 0,2 1-5 0,-2-4 5 15,4 2-1-15,-1-1 0 0,0 2 3 0,2-6 0 0,3 2-1 16,3-10 4-16,-4 17-2 0,4-17 3 0,0 15-2 16,0-15-1-16,7 14-5 0,-5-7-3 15,-2-7-12-15,12 10-22 0,-4-6-21 0,1 1-27 0,-9-5-30 16,16 7-48-16,-16-7-49 0,15 4-57 0,-15-4-161 15,15 2-497-15,-15-2 138 0</inkml:trace>
  <inkml:trace contextRef="#ctx0" brushRef="#br1" timeOffset="225875.2795">23056 10460 324 0,'4'-5'271'0,"-4"5"-31"0,0 0-29 0,0 0-19 16,0 0-18-16,0 0-13 0,0 0-7 0,0 0-12 15,15 16-9-15,-11-9-10 0,0 1-12 0,4 4-9 0,-2 1-7 16,2 0 1-16,-1 2-14 0,1-3-6 0,-1 1-6 16,1 1-10-16,0 0-5 0,-2 0-4 0,0-3-10 15,-2-2 1-15,0 1-4 0,-1-3-8 0,1 0-1 16,-2-2-4-16,-2-5-3 0,4 10-1 0,-4-10 1 15,5 7-5-15,-5-7-1 0,2 6-1 0,-2-6 0 16,0 0 9-16,2 8-1 0,-2-8-2 0,0 0-4 16,0 0-1-16,0 0 1 0,0 0-1 0,0 0-5 0,0 0 3 15,0 0-5-15,0 0 0 0,0 0 4 0,0 0-5 16,-1-34 8-16,3 20-9 0,0 2-1 0,2-3 2 16,1 3 0-16,1-1 0 0,-1 2 1 0,0 0 0 15,-1 3 2-15,1 1 0 0,-2 0 1 0,1 1 1 16,1 0 4-16,0 0-1 0,-5 6 5 0,7-7-2 15,-3 4 2-15,-4 3-1 0,8-4 3 0,-8 4 0 0,0 0-6 16,14 4 4-16,-8-1-7 0,-6-3 4 16,10 5-8-16,-4 1 5 0,0-2-7 0,-2 0 3 15,0 2-1-15,0-1 1 0,-4-5-6 0,6 7-1 0,-6-7 1 16,5 6-1-16,-5-6-1 0,4 4-3 0,-4-4 3 16,0 0 3-16,6 6 0 0,-6-6-1 0,0 0-1 15,0 0 3-15,7 2-1 0,-7-2-8 0,0 0-2 16,0 0 1-16,14-7-8 0,-6 3 6 0,3-6 2 15,1-1-7-15,2 0 4 0,0 1 2 0,1 2-3 16,-1-1 3-16,2 0 2 0,-1 2-2 16,-2 3-1-16,-1 0 5 0,-2 2-4 0,-2 2 7 0,1 0 2 0,-9 0 0 15,14 6 3-15,-6 1 8 0,-2-1 7 0,3 6-1 16,-2 3 8-16,2-1 1 0,-3 1 3 0,-2 2-5 16,1-3-12-16,-2 1 0 0,1 0-6 0,1-1 8 15,-2 3-4-15,-1-6-5 0,2-1-31 0,-2 0-38 16,1-3-47-16,-3-7-68 0,7 13-78 0,-4-8-230 15,5-1-577-15,-8-4 158 0</inkml:trace>
  <inkml:trace contextRef="#ctx0" brushRef="#br1" timeOffset="226235.9926">23953 10764 306 0,'0'0'432'0,"0"0"-60"0,0 0-26 0,0 0-28 16,0 0-20-16,0 0-30 0,0 0-15 15,0 0-26-15,0 0-22 0,16 7-19 0,-16-7-19 0,15 0-21 16,-15 0-13-16,16 0-20 0,-8 3-8 0,-8-3-22 16,16 0-29-16,-16 0-28 0,15 0-41 0,-9 0-41 15,-6 0-55-15,0 0-58 0,0 0-70 0,15 0-231 0,-15 0-563 16,0 0 155-16</inkml:trace>
  <inkml:trace contextRef="#ctx0" brushRef="#br1" timeOffset="227331.4553">24570 10672 477 0,'-2'-7'328'0,"2"7"-51"16,0 0-36-16,0 0-28 0,0 0-24 0,0 0-16 0,0 0-11 15,0 0-10-15,0 0-14 0,0 0-11 0,0 0-9 16,0 0-21-16,4 29-3 0,-4-22-10 0,2 3-7 16,-2-1-13-16,0 0-2 0,1-1-4 0,1 1-5 15,-1-2-11-15,0 1-2 0,-1 0-7 0,0-8-5 0,1 14 3 16,-1-7-3-16,0-7-2 0,0 9-5 0,0-9 3 16,0 8 0-16,0-8 7 0,0 0-7 0,0 0 7 15,0 0-12-15,-4 12 5 0,4-12-4 0,0 0-4 16,0 0-4-16,0 0 2 0,0 0-5 0,0 0-1 15,-16-20-5-15,13 4 2 16,-2-10-8-16,-2 4 3 0,2-7-8 0,2-1-4 0,2 1 10 0,2 3-2 16,-1-2-2-16,2 0 6 0,1 6-3 0,2 1 1 15,-2 6-1-15,0 1 0 0,1 2 3 0,0 1 1 16,0 2-1-16,1 1 1 0,2 2-2 0,0-2-1 0,-1 4 5 16,1-3-4-16,2 2 3 0,-1 4 4 0,-1-1-2 15,-7 2-1-15,17 2-4 0,-10 1 4 0,-1 0-4 16,0 1 0-16,-1 3 3 0,0 1 2 0,-3 0-3 15,1 6 4-15,-2 1 7 0,-2-1 0 0,0-2-1 16,-1-1 2-16,-1-2-6 0,-2 0 3 0,-1 5 3 16,-2-2-5-16,-1 0 4 0,1-3-1 0,-4 1-2 15,4-2 2-15,-1-1-3 0,2-1-14 0,0 0-21 16,1-3-30-16,-1 2-33 0,7-5-47 0,-14 5-54 16,9-3-258-16,5-2-540 0,0 0 148 0</inkml:trace>
  <inkml:trace contextRef="#ctx0" brushRef="#br1" timeOffset="227657.2779">24805 10834 248 0,'0'0'295'0,"0"0"-29"16,2 5-25-16,-2-5-23 0,0 0-23 0,2 12-17 0,-2-12-10 15,1 5-15-15,0 3-13 0,-1-8-17 0,1 11-16 16,-1-11-8-16,1 12-10 0,-1-6-11 0,0-6-5 15,1 11-8-15,-1-11-11 0,3 10-30 0,-3-10-33 16,0 0-45-16,0 12-58 0,0-12-66 0,0 0-152 16,2 8-392-16,-2-8 108 0</inkml:trace>
  <inkml:trace contextRef="#ctx0" brushRef="#br1" timeOffset="227966.7139">25134 10647 238 0,'0'0'389'16,"0"0"-34"-16,0 0-41 0,0 0-31 0,13 18-33 0,-5-5-33 16,-4-2-26-16,2 3-16 0,1 1-20 15,-1-3-17-15,3 5-18 0,-2-3-11 0,-1 1-7 0,1-1-16 16,0 0-21-16,0 1-32 0,-1-2-36 0,-2-6-48 16,0 3-62-16,3-4-68 0,-7-6-207 0,8 9-464 15,-8-9 129-15</inkml:trace>
  <inkml:trace contextRef="#ctx0" brushRef="#br1" timeOffset="228176.1058">25327 10689 342 0,'0'0'392'0,"0"0"-50"0,-18 8-16 0,12-4-26 15,-1 1-21-15,1 2-24 0,-5 7-25 0,1-2-16 16,1 2-18-16,-1 0-22 0,-1-1-26 0,3 3-13 15,-1-2-9-15,-1 0-14 0,1-2-17 0,1 1-14 16,2-2-11-16,0-2-36 0,2 1-35 0,-1-2-43 0,2-1-47 16,3-7-42-16,0 0-48 0,-7 13-55 15,7-13-195-15,0 0-513 0,0 0 143 0</inkml:trace>
  <inkml:trace contextRef="#ctx0" brushRef="#br1" timeOffset="228391.0793">25406 10914 298 0,'0'0'371'0,"0"0"-40"16,0 0-38-16,0 0-25 0,10 5-23 0,-10-5-25 16,5 7-21-16,-5-7-23 0,5 10-17 0,-2-3-16 15,-3-7-21-15,4 12-17 0,-2-4-1 0,-2-8-20 16,1 14-6-16,0-6-13 0,-1-8-30 0,2 13-34 15,-2-13-53-15,0 0-53 0,-3 17-60 0,3-17-237 16,0 0-483-16,0 0 134 0</inkml:trace>
  <inkml:trace contextRef="#ctx0" brushRef="#br1" timeOffset="228805.9323">25925 10886 490 0,'0'0'383'15,"0"0"-40"-15,0 0-46 0,0 0-37 0,0 0-32 16,0 0-25-16,0 0-28 0,0 0-32 0,32 0-46 0,-15 1-42 16,-2-2-58-16,1 1-68 0,0-1-84 0,-4-1-172 15,-2 1-391-15,-10 1 110 0</inkml:trace>
  <inkml:trace contextRef="#ctx0" brushRef="#br1" timeOffset="229587.7311">26431 10713 448 0,'0'0'318'0,"0"0"-42"0,0 0-20 0,0 0-25 16,2 17-20-16,-1-8-22 0,-1-9-15 0,0 17-22 0,1-4-6 16,0 1-6-16,0 0-14 0,0 1-16 15,2 2-7-15,1-2-8 0,-3-4-15 0,2-1-5 0,1 0-4 16,1 4-17-16,-4-3-1 0,1 0-5 0,-1-3-4 16,0-1-4-16,-1-7-12 15,5 10-2-15,-5-10 4 0,0 0-2 0,0 11 6 0,0-11-4 0,0 0-3 16,0 0 3-16,0 0-6 0,0 0-1 0,0 0-11 15,0 0 3-15,0 0-3 0,0 0-5 0,0 0 0 16,-14-33-2-16,12 16 1 0,0-2-5 0,0-8 5 0,2 0-6 16,2 0 5-16,-2 6-5 0,6-6 4 0,-3 3-1 15,4-2-7-15,1 7 8 0,-2 0-4 0,1 6 1 16,0 0 0-16,0-1-2 0,0 1 5 0,3 1-3 16,1 1-3-16,-3 1 4 0,2 3-2 0,2-2 4 15,2 1-1-15,-3 5 0 0,0 0 3 0,-1 1-2 16,-10 2-1-16,16 0 1 0,-8 2 5 0,-8-2-4 15,13 6-1-15,-8 1 5 0,0-1 3 0,-5-6 3 16,5 14 2-16,-4-6-1 0,-1-8 2 0,-3 17 5 0,3-17-7 16,-6 17 2-16,-2-4 8 0,-3-1-2 0,4-2-5 15,-3 2-2-15,-1-4 0 0,4 0-7 0,-5 2-6 16,0-4-32-16,3 1-29 0,0-2-40 0,1-1-51 16,8-4-55-16,-10 4-286 0,10-4-586 0,0 0 161 15</inkml:trace>
  <inkml:trace contextRef="#ctx0" brushRef="#br1" timeOffset="229965.2274">26686 10914 282 0,'0'0'360'16,"0"0"-68"-16,0 0-29 0,0 0-42 15,0 0-18-15,9 4-31 0,-9-4-20 0,0 0-16 0,12 0-14 16,-12 0-15-16,11 3-8 0,-3-1-14 0,-2 1-5 16,0-1-12-16,-6-2-5 0,8 4-13 0,-8-4 1 15,6 6-6-15,-6-6 1 0,5 6-6 0,-5-6 3 16,6 10 2-16,-6-10 1 0,0 0 7 0,0 14 0 0,0-14-8 15,0 0 4-15,-3 11-3 0,3-11 5 16,0 0-5-16,-2 16-2 0,2-16 1 0,-3 9-6 0,3-9 2 16,-3 13-2-16,3-13 5 0,0 10 2 0,0-10 6 15,3 10-5-15,-3-10-2 0,5 7-16 0,-5-7-18 16,7 8-17-16,-1-3-22 0,-1-3-29 0,-5-2-46 16,0 0-44-16,15 5-47 0,-9-5-264 0,-6 0-547 15,0 0 149-15</inkml:trace>
  <inkml:trace contextRef="#ctx0" brushRef="#br1" timeOffset="230340.4249">27020 10774 470 0,'0'0'413'15,"0"0"-49"-15,0 0-24 0,0 0-31 0,0 0-27 0,11 18-19 16,-6-11-15-16,5 6-32 0,-2 0-17 0,2 1-24 16,0 0-15-16,1-2-23 0,2 3-13 0,-2-2-16 15,0 1-12-15,1-2-20 0,-1 2-21 0,2-1-31 16,-4-2-34-16,-1 0-42 0,0 0-47 0,-2-4-40 16,-1-1-51-16,1-3-51 0,-1 0-212 0,-5-3-542 15,9 5 149-15</inkml:trace>
  <inkml:trace contextRef="#ctx0" brushRef="#br1" timeOffset="230548.6793">27228 10718 521 0,'0'0'357'0,"0"0"-32"0,0 0-21 0,-13 12-24 15,7-6-22-15,-4 7-20 0,2-2-15 0,-2 3-13 16,0 0-17-16,1 0-20 0,-2 1-19 0,1 0-15 15,0-1-12-15,-1 1-19 0,1-1-6 0,-5 12-12 0,-1-9-15 16,7-3-14-16,3 0-35 0,1-5-31 0,0 0-43 16,1-4-49-16,4-5-55 0,-6 12-57 15,6-12-262-15,0 0-563 0,0 0 156 0</inkml:trace>
  <inkml:trace contextRef="#ctx0" brushRef="#br1" timeOffset="230887.1559">27299 10975 324 0,'0'0'329'16,"0"0"-40"-16,0 0-45 0,0 0-32 0,0 0-24 15,0 0-20-15,0 0-21 0,0 0-16 0,12 2-14 0,-12-2-15 16,0 0-13-16,14 2-9 0,-7 1-8 0,0-1-9 15,-7-2-7-15,10 2-3 0,-3 2-8 0,-1 0-2 16,0 0-5-16,-6-4-5 0,8 7-1 0,-4-1-5 16,-1 1 8-16,-3-7 7 0,4 11 11 0,-4-11 0 15,-1 11-4-15,1-11 5 0,-1 12-2 0,1-12-1 0,-4 16-6 16,2-9 2-16,2-7-2 0,-3 13-7 0,3-13 1 16,-3 10-3-16,3-10-3 0,-3 9-1 15,3-9-8-15,0 0-3 0,0 12 1 0,0-12-8 0,0 0-13 16,6 12-26-16,0-8-42 0,-6-4-39 0,12 5-50 15,-3-3-62-15,-9-2-202 0,18-2-503 0,-18 2 140 16</inkml:trace>
  <inkml:trace contextRef="#ctx0" brushRef="#br1" timeOffset="231196.3918">27920 10861 418 0,'0'0'366'0,"0"10"-56"0,0-10-37 0,0 0-33 15,0 0-41-15,10 5-17 0,-10-5-20 0,15 2-18 16,-15-2-17-16,18-1-23 0,-2 1-25 0,-3-2-27 16,-1 3-26-16,4-2-30 0,-4 1-26 0,-1-1-15 15,-11 1-23-15,18 2-19 0,-18-2-3 0,13 1-18 16,-13-1-33-16,9 3-138 0,-9-3-334 0,0 0 95 0</inkml:trace>
  <inkml:trace contextRef="#ctx0" brushRef="#br1" timeOffset="231343.1555">28024 10946 317 0,'0'0'278'0,"-7"9"-29"0,7-9-12 16,-5 5-7-16,5-5 2 0,0 0-5 0,0 0-13 16,0 0-10-16,0 0-11 0,0 0 1 0,0 0-22 15,0 0-8-15,0 0-28 0,0 0-13 0,0 0-22 0,0 0-28 16,19 6-28-16,-19-6-42 0,14-1-51 16,-14 1-55-16,0 0-60 0,24-3-81 0,-24 3-138 0,16-2-459 15,-16 2 127-15</inkml:trace>
  <inkml:trace contextRef="#ctx0" brushRef="#br1" timeOffset="231669.2009">28339 10963 417 0,'0'0'284'0,"0"0"-42"0,10 3-17 0,-10-3-26 16,6 3-28-16,-6-3-17 0,10 3-18 15,-2 0-16-15,-8-3-14 0,15 2-9 0,-6 0-11 0,1 1-11 16,7 0-4-16,0-3-8 0,-1 1-8 0,2 2-7 16,-3-3-8-16,1 3-13 0,2-6-2 0,-3 3 3 15,1-4-7-15,-4 1 0 0,-1 0 1 0,0-1-1 0,-2 1-1 16,-2-2 15-16,-1-1 7 0,-1 0 8 16,-1-2 2-16,-2 0 1 0,0-7 6 0,-4 2 9 0,0 3 3 15,-3-5 2-15,-2 1-1 0,1 2-5 0,-4 1-4 16,-1-2-3-16,-1 4-3 0,0 0-6 0,-1 2-5 15,2 3-3-15,-4 1-1 0,1 1-9 0,-3 3-2 16,1 1-2-16,-2 3-20 0,2-1-27 0,-2 3-46 16,0 0-63-16,2 4-91 0,-10 3-253 0,9-2-563 15,5-1 156-15</inkml:trace>
  <inkml:trace contextRef="#ctx0" brushRef="#br1" timeOffset="234964.6544">32064 6687 513 0,'0'-11'337'0,"4"0"-29"15,-2 0-24-15,2 2-24 0,0 0-27 0,-2 2-25 0,2-2-27 16,-1 1-7-16,-3 8-17 0,8-15-14 0,-3 8-6 16,-5 7-9-16,16-19-5 0,-5 9-11 0,-2 2-7 15,0 1-14-15,0 2-4 0,0 0-7 0,-9 5-1 16,15-9-11-16,-6 5-10 0,-9 4 0 0,16-5-9 0,-16 5-4 15,16 0 2-15,0 4-7 0,-3 2 4 0,1 3-2 16,-5 0-5-16,2 6-1 0,3 8 1 0,-3 3 0 16,0 5-9-16,-4 0 4 0,-3 5 0 0,1-2-2 15,-5 2-3-15,-3 20-1 0,-1-12 2 0,0-8-1 16,-3 0 0-16,2 0-5 0,1 3-2 0,-5-2-2 16,-2 18 0-16,1-11-6 0,3-9 0 0,-1 4 0 15,6-6 1-15,-2 1 2 0,-2 1-5 0,6-1 6 16,2 1-5-16,4-4 1 0,-4 3-2 0,4-1 4 0,1-4-2 15,-3-1-2-15,4 3-2 0,3-6 2 0,1 1-1 16,-2-5-3-16,-1-4-1 0,6 6 0 0,-1-5-2 16,-3-1 0-16,-4-4 0 0,5-2-2 0,0 1 4 15,1-4-1-15,-5 2-4 0,-1-3-1 0,1 0 2 16,0-2 4-16,-8-5-3 0,15 12-3 0,-8-9-1 16,-7-3 6-16,16 4-3 0,-16-4 0 0,13 2 0 15,-13-2-3-15,16-1 2 0,-16 1 0 0,0 0-6 16,21-8 3-16,-15 3-10 0,-6 5-7 0,13-12-8 0,-9 5 0 15,-4 7 0-15,10-15 1 0,-5 8 5 0,-3-2 0 16,-2 9 13-16,6-13-14 0,-6 13 4 0,6-14-1 16,-6 14 11-16,6-10 0 0,-6 10 1 0,2-9 0 15,-2 9 5-15,0 0-2 0,5-10 0 0,-5 10 5 16,0 0 3-16,0 0-2 0,0 0 1 0,0 0 2 16,0 0-2-16,0 0 1 0,6 28 5 0,-4-12-4 0,-2 0 5 15,2 8-4-15,-1 4 2 0,1 0-1 16,2 2 4-16,-2-2 2 0,3 6-3 0,-4 0-4 0,3 2 2 15,2-1 1-15,-3 1-2 0,-1 2-2 0,2-1 2 16,2 1-2-16,0 17 0 0,-4-10-2 0,4-9-2 16,-3-1 3-16,1 5 3 0,1-4-1 0,-1 0-1 15,1 4-3-15,2-1 0 0,-3 0 0 16,1-3-1-16,-2 3 6 0,2-2-8 0,3-1 2 0,-4 3-2 16,2-6 4-16,-5 0-2 0,0-2-3 0,2 3 4 15,-3-3-3-15,-2-2 6 0,2-2-2 0,-2-5 1 16,0-5-4-16,1-1 5 0,-1-1 5 0,0 0 3 0,0-3 4 15,0 0 1-15,-1 0 9 0,3-12 0 0,-7 17 7 16,4-10 7-16,3-7 1 0,-8 17-1 0,4-10 2 16,4-7-5-16,-7 17-4 0,0-10-3 0,7-7 4 15,-9 13-12-15,5-7 1 0,4-6-7 0,-9 12-24 16,9-12-32-16,-7 6-45 0,7-6-44 0,-9 11-58 0,9-11-68 16,-7 5-77-16,7-5-246 0,0 0-694 0,0 0 189 15</inkml:trace>
  <inkml:trace contextRef="#ctx0" brushRef="#br1" timeOffset="238754.7624">27865 12181 553 0,'0'0'365'15,"0"0"-33"-15,0 0-29 0,0 0-22 0,0 0-26 0,-10 30-18 16,5-3-21-16,2 4-1 0,1 0-15 16,1-1-7-16,3 3-19 0,0 1-3 0,4-1-18 0,2 2-13 15,1-3-7-15,6 0-8 0,-2-1-14 0,-3-4-6 16,6-4-10-16,0 1-8 0,0-7-7 0,-2-2-8 15,2-5-8-15,-1 1-6 0,0-1-6 0,3-3-2 16,-2-2-8-16,2 0-7 0,-3-5-4 0,3-2-1 16,-2-3-6-16,1-2-4 0,-2 2-5 0,0-5-6 15,-3-1-9-15,-1-3-3 0,-2-1-7 0,2-10-5 16,-2-4-10-16,-1-1-1 0,-5 1-3 0,0-2-5 0,-3 2-2 16,-4 0-9-16,2 7-6 0,-2 3-7 0,-2 2-5 15,1 1-17-15,-1 5-14 0,2 1-21 0,0 3-22 16,-1 1-20-16,5 6-28 0,-10-10-27 0,7 8-35 15,3 2-217-15,0 0-554 0,0 0 152 0</inkml:trace>
  <inkml:trace contextRef="#ctx0" brushRef="#br1" timeOffset="239289.4409">28389 12106 539 0,'1'-5'338'0,"-1"5"-46"0,0 0-43 0,0 0-38 15,0 0-24-15,0 0-6 0,0 0-3 0,0 0-13 16,0 0-9-16,0 0-17 0,9 35-15 0,-8-23-12 15,-1 5-13-15,0 2-8 0,-1-2-16 0,-1 0-9 16,4 13-39-16,-7-9-52 0,3-5-78 0,0-2-90 16,1 0-201-16,-2 3-470 0,1-1 132 0</inkml:trace>
  <inkml:trace contextRef="#ctx0" brushRef="#br1" timeOffset="239663.5613">28453 12796 521 0,'0'0'381'0,"0"0"-51"16,0 0-38-16,0 0-31 0,0 0-15 0,0 0-19 15,0 0-21-15,0 0-13 0,0 0-21 0,16 11-25 16,-16-11-11-16,3 14-20 0,-1-9-11 0,-2-5-5 15,3 16-14-15,-2-8-19 0,1 1-22 0,-2-1-37 16,1 1-46-16,-1-9-60 0,0 13-71 16,1-9-86-16,-1-4-162 0,0 0-500 0,2 15 138 0</inkml:trace>
  <inkml:trace contextRef="#ctx0" brushRef="#br1" timeOffset="240622.4015">27638 13078 346 0,'0'0'359'0,"-9"1"-45"0,9-1-32 16,0 0-19-16,0 0-27 0,0 0-21 0,0 0-12 15,0 0-6-15,0 0-3 0,0 0-15 0,0 0-9 16,0 0-14-16,0 0-13 0,41 5-13 0,-10 0-10 16,5-2-8-16,1-1-13 0,5 1-13 0,23 4-2 0,-14-7-12 15,13 4-12-15,-15-4-1 0,19 0-8 16,-4 3-3-16,-18-1-19 0,-7 1-18 0,1-1-14 16,-3 1-22-16,-2 0-19 0,-2 3-8 0,-8-4-14 0,-3-1-17 15,-5-1-16-15,0 0-19 0,-3 0-26 0,2 1-19 16,-3-1-33-16,-3 1-16 0,-3-2-196 0,-7 1-489 15,0 0 136-15</inkml:trace>
  <inkml:trace contextRef="#ctx0" brushRef="#br1" timeOffset="241213.3866">28030 13407 557 0,'0'0'329'0,"0"0"-46"0,0 0-29 15,0 0-19-15,0 0-20 0,0 0-13 16,0 0-11-16,0 0-19 0,0 0-16 0,-4 19-4 0,4-19-17 15,0 0-13-15,16 28-18 0,-10-15-7 0,0 0-9 16,2 0-13-16,-2 2-4 0,-2-4-11 0,3 4-6 16,0 0-5-16,-2 0 1 0,1-1-8 0,0 0-4 15,-2-3-3-15,1-2-10 0,-2 1 4 0,-3-10-8 0,6 14 2 16,-6-14 1-16,2 14-14 0,-2-14 6 0,3 9-1 16,-3-9-4-16,0 0-1 0,0 0-10 0,0 0 5 15,-10 11-9-15,10-11 0 0,0 0-3 0,0 0-1 16,0 0 0-16,0 0 3 0,-29-22-3 0,21 7-3 15,1 1 8-15,0-3-6 0,-1 0 0 0,-2-9 3 16,4-2-2-16,3 2 2 0,0 2-3 0,-1 5 9 16,5 2-9-16,2 0 1 0,-2 0 0 0,4 1 3 0,1 0-4 15,1 2 3-15,1 0 3 0,4 3-3 16,0-3 1-16,2 5-1 0,0 1 1 0,1 1-1 0,1 1 5 16,-4 2-4-16,0 0 1 0,-2 3 7 0,-10 1-2 15,16 1-2-15,-16-1 1 0,16 4 3 16,-9-1 5-16,0-1-1 0,-7-2 2 0,10 12 1 0,-7-7 4 15,-3-5 3-15,7 12 9 0,-7-12 9 0,2 11 9 16,-2-11-2-16,0 0 12 0,-4 17-4 0,4-17-1 16,-8 11-4-16,8-11-8 0,-9 10-5 0,3-6-2 15,6-4-3-15,-16 10-3 0,8-7-7 0,8-3-31 0,-17 7-29 16,9-5-37-16,0 1-38 0,8-3-48 0,-16 5-51 16,16-5-54-16,0 0-197 0,-16 2-562 0,16-2 155 15</inkml:trace>
  <inkml:trace contextRef="#ctx0" brushRef="#br1" timeOffset="241466.6067">28338 13543 388 0,'6'4'313'0,"-6"-4"-40"0,0 0-36 16,9 5-18-16,-9-5-22 0,8 7-8 0,-8-7-13 15,8 9-5-15,-5-4-7 0,2 2-13 0,-5-7-21 16,8 13-15-16,-4-6-9 0,0 2-12 0,2 7-14 16,-3-5-6-16,2-1-4 0,-1-1-7 0,0 0-12 15,-1 5-1-15,1-2-5 0,-3-2-10 0,1-1-6 0,0-2-11 16,-2-7-19-16,3 14-26 0,-3-5-35 0,0-9-44 16,-1 13-50-16,1-13-59 0,0 10-173 15,0-10-464-15,0 0 130 0</inkml:trace>
  <inkml:trace contextRef="#ctx0" brushRef="#br1" timeOffset="241857.1084">29131 13158 366 0,'0'0'422'16,"0"0"-54"-16,0 0-56 0,-1-10-42 0,1 10-25 0,13 0-33 15,-13 0-32-15,18-1-18 0,-10 0-20 16,-8 1-34-16,20 0-30 0,-10 0-40 0,-10 0-33 0,13 0-33 16,-13 0-35-16,0 0-24 0,18 4-25 0,-18-4-17 15,7 7-16-15,-7-7-27 0,0 0-117 16,2 9-343-16,-2-9 98 0</inkml:trace>
  <inkml:trace contextRef="#ctx0" brushRef="#br1" timeOffset="241967.1826">29202 13251 606 0,'-6'8'91'16,"1"-1"24"-16,5-7 26 0,-9 9 15 0,9-9 8 16,-7 8 11-16,7-8 6 0,0 0 6 0,-5 5-2 15,5-5-6-15,0 0-16 0,0 0-10 0,0 0-17 0,0 0-14 16,0 0-14-16,0 0-32 0,21 3-46 0,-21-3-68 16,0 0-77-16,28-8-97 0,-16 3-138 15,-4 0-418-15,4 1 117 0</inkml:trace>
  <inkml:trace contextRef="#ctx0" brushRef="#br1" timeOffset="242535.1643">29799 12503 482 0,'0'0'373'15,"-7"12"-43"-15,7-12-32 0,3 22-28 16,-1-5-26-16,0 0-25 0,3 10-20 0,2 1-16 0,3 0-11 15,4 2-24-15,-1-3-14 0,1-1-14 0,0 0-11 16,4-2-13-16,-4-5-9 0,7 1-8 0,2-2-10 0,-4-3-8 16,-2-2-7-16,-4-4-6 0,3-2-9 15,-3-4-4-15,-1-1-4 0,-1-2-10 0,-2 0-11 0,1-2-2 16,-2-1-5-16,-8 3-3 0,19-17-1 0,-9 4-1 16,-4-2 2-16,5-12-3 0,-5 0 5 0,-4-4-7 15,1-5 4-15,-1 1-2 0,-4-1 0 0,1 2 2 16,-1-4 0-16,0 9-3 0,-5-3 3 0,4 5-1 15,1 6-1-15,0 4 1 0,-1 0-13 0,0 7-22 16,2 0-33-16,-1 1-43 0,2 9-52 0,-2-10-64 16,2 10-215-16,0 0-531 0,0 0 147 0</inkml:trace>
  <inkml:trace contextRef="#ctx0" brushRef="#br1" timeOffset="243431.7914">30365 12776 473 0,'2'-12'282'0,"-2"12"-38"0,0 0-32 0,0-9-20 15,0 9-24-15,6-7-17 0,-6 7-15 0,6-5-14 16,-6 5-9-16,5-3-13 0,3 0-10 0,-8 3-10 16,12-3-7-16,-12 3-8 0,11-2-7 0,-11 2-1 15,10-1-7-15,-10 1-1 0,0 0 3 0,13 2-2 0,-13-2 5 16,8 4-1-16,-8-4 5 0,2 4-3 16,-2-4-4-16,0 10 3 0,0-10-6 0,-4 13-3 0,2-5 0 15,-3 0-5-15,1-1-3 0,-1 1-1 0,0 0-2 16,3 0-7-16,-2-1 1 0,1 1-1 0,-1 6-9 15,0-4 5-15,4-1-2 0,-2 0-5 0,2-1-4 16,0-8 0-16,2 13-4 0,2-9-10 0,-4-4-26 16,7 10-25-16,-3-6-34 0,-4-4-45 0,9 3-45 15,-1-2-40-15,-8-1-183 0,0 0-479 0,0 0 134 16</inkml:trace>
  <inkml:trace contextRef="#ctx0" brushRef="#br1" timeOffset="243834.6084">30486 11982 264 0,'0'0'364'0,"0"0"-51"0,0 0-37 0,0-9-37 15,0 9-28-15,0 0-24 0,0 0-25 0,0 0-17 16,0 0-12-16,0 0-10 0,0 0-11 0,0 0-10 16,0 0-3-16,0 0-14 0,0 0-11 0,17 25-7 15,-15-18-9-15,-2-7-6 0,2 17-7 0,0 0-14 0,0-2-27 16,-2-1-40-16,-2 1-55 0,0 0-69 16,-2 1-226-16,2 0-463 0,-3 0 130 0</inkml:trace>
  <inkml:trace contextRef="#ctx0" brushRef="#br1" timeOffset="244363.9181">29930 13218 376 0,'0'0'341'0,"0"0"-41"0,0 0-31 0,0 0-23 15,0 0-17-15,0 0-17 0,0 0-3 0,0 0-14 16,0 0-12-16,0 0-9 0,0 0-15 0,0 0-12 16,0 0-15-16,31 16-15 0,-11-11-3 0,12 2-15 15,1-2-6-15,3-2-22 0,2 0-8 0,3-1-9 16,0 0-9-16,-2-1-22 0,1-1-29 0,1 0-27 16,-5 0-25-16,-4 1-20 0,-8-2-23 0,-2 2-21 15,-6 0-23-15,-2-1-20 0,2 0-25 0,2 2-31 0,-7 0-147 16,-11-2-440-16,18 1 122 0</inkml:trace>
  <inkml:trace contextRef="#ctx0" brushRef="#br1" timeOffset="244922.6098">30125 13519 319 0,'0'0'296'0,"-1"12"-43"0,1-12-27 0,1 13-21 16,-1-13-17-16,2 15-16 0,0-8-17 0,-2-7-13 15,3 17-15-15,1-3-14 0,-1-2-12 0,-3-2-12 0,2 0-6 16,0 0-10-16,-2 6-7 0,2-6-9 0,0 0-5 15,0-1-4-15,-2-9-9 0,1 13 2 16,-1-13-9-16,1 16-1 0,0-11-5 0,-1-5 1 0,1 12-5 16,-1-12 0-16,1 9-1 0,-1-9-2 0,0 0 2 15,0 0-4-15,2 11-2 0,-2-11-1 0,0 0-3 16,0 0-1-16,0 0-1 0,0 0-1 0,0 0-3 16,0 0 0-16,0 0-6 0,0 0 2 0,-17-34-5 0,14 19 2 15,-1-4-4-15,-1 2 2 0,3-9-3 0,1 4 3 16,1 2 0-16,-1 3 0 0,3 1 2 0,2-1-5 15,-1 1 2-15,1 2 0 0,3-2 1 0,-1 2 0 16,3 1 2-16,0 0 1 0,2 2-1 0,2-2 1 16,0 4-4-16,3-1 6 0,-1 1-1 0,1 1 4 15,0 0-2-15,-4 2 0 0,4 3 1 0,-4-1 0 16,1 1-1-16,-4 1 0 0,-9 2 6 0,14 2 0 0,-14-2 1 16,9 3 2-16,-9-3 1 0,7 9 6 15,-7-9 6-15,2 9 4 0,-2-9 8 0,0 0 7 0,0 0 0 16,-5 23 12-16,5-23-8 0,-10 9-2 0,4-2-4 15,-3-1-5-15,-3 3 0 0,-1-4-10 0,2 0-1 16,1-1-6-16,0-1-21 0,1 0-22 0,9-3-32 16,-20 4-36-16,20-4-51 0,-14 3-55 0,14-3-232 15,0 0-512-15,-18-2 142 0</inkml:trace>
  <inkml:trace contextRef="#ctx0" brushRef="#br1" timeOffset="245415.1689">30363 13721 429 0,'0'0'316'0,"0"0"-45"15,0 0-31-15,0 0-23 0,0 0-21 0,0 0-24 0,0 0-15 16,0 0-20-16,0 0-11 0,0 0-7 0,0 0-16 15,0 0-13-15,35-5-10 0,-35 5-8 0,16 0-9 16,-7 0-5-16,-9 0-8 0,19 2-2 0,-11-2-6 16,-8 0-4-16,16 4-6 0,-7-1-5 0,-2 2-3 15,-7-5-5-15,9 4 2 0,-9-4-3 0,9 7-6 16,-9-7 2-16,2 11-5 0,-2-11 1 0,-1 10-6 16,1-10 3-16,-3 17 3 0,3-17-5 0,-8 12 0 15,6-5-2-15,2-7 0 0,-6 15 1 0,6-15 1 0,-4 12-1 16,2-5-1-16,2-7-1 0,-3 12 2 0,3-12-3 15,0 0-2-15,2 12-8 0,-2-12-11 0,7 7-21 16,-7-7-25-16,12 5-26 0,-12-5-44 0,15 3-28 16,1-2-42-16,-5 0-134 0,-11-1-406 0,18 1 113 15</inkml:trace>
  <inkml:trace contextRef="#ctx0" brushRef="#br1" timeOffset="251580.2959">27182 12094 214 0,'0'0'301'15,"0"0"-42"-15,0 0-29 0,0 0-21 0,0 0-16 16,-6 3-19-16,6-3-21 0,0 0-13 0,0 0-18 16,0 0-9-16,0 0-15 0,0 0-10 0,0 0-8 0,0 0-7 15,0 0-8-15,0 0-8 0,12-19-5 0,-12 19-6 16,6-6-4-16,-1 2-5 0,2-1-2 0,0 1-7 15,1-1-2-15,0 1-3 0,0 0-2 0,1-1-1 16,5-3-7-16,-3 2 2 0,5-2 0 0,-2 3-1 16,2-1-9-16,-4 3 6 0,4-4 0 0,-4 2-4 15,0 3 0-15,-1 0 2 0,-1 1-4 0,0-1-6 16,-2 2 8-16,-8 0-2 0,15-2-2 0,-7 2 0 0,-8 0 2 16,10-1 0-16,-10 1 1 0,0 0-1 0,11 0-2 15,-11 0 5-15,0 0 6 0,8 1-4 0,-8-1 5 16,0 0 3-16,0 0-5 0,0 0 7 0,8 0-2 15,-8 0 2-15,0 0-6 0,0 0 2 0,0 0-1 16,0 0-3-16,0 0 2 0,0 0-1 0,5 5-2 16,-5-5 1-16,0 0-6 0,0 0 3 15,0 0 2-15,0 0 0 0,0 0-2 0,0 0 9 0,0 0-6 16,9 2 1-16,-9-2-5 0,10-7 7 0,-4 4-8 0,3-2 3 16,6-2-1-16,1-1-4 0,3 0 0 0,8-5 0 15,-1 1 1-15,1 0 0 0,3 2-4 0,0 1 2 16,-1-1 2-16,3 2-1 0,-2-3-1 0,-1 3-2 15,-5 3 0-15,-2 3 1 0,-4-3-8 0,0 3 8 16,1 0-1-16,-4 2 0 0,2 0-4 0,0 0 1 0,-1 2-2 16,-4 0 1-16,-2 1 3 0,-3 1 4 15,1-1-6-15,-8-3 1 0,12 5-7 0,-4-1 9 0,-8-4 0 16,7 5-5-16,-7-5 2 0,6 5 4 0,-6-5-2 16,0 0-2-16,8 7 1 0,-8-7-1 0,0 0 4 15,8 3 0-15,-8-3-3 0,0 0 2 0,0 0 1 16,9 5 0-16,-9-5-3 0,0 0-3 0,0 0 2 15,11-1-3-15,-11 1-2 0,17-5-2 0,-8 1 1 16,-9 4 2-16,18-6-1 0,-1-1-7 0,1 3 5 16,-2-1 2-16,0 3 1 0,1-1 3 0,0 2-6 0,2-2 2 15,-2 5 2-15,1-1 2 0,-2 0 1 16,2 2-3-16,-1-1 0 0,-1 3 4 0,-1 2-1 0,-3-4-1 16,-3 1-1-16,1 1 3 0,-2-2 2 0,-2-1-3 15,0 1 2-15,-6-3 3 0,10 5-2 0,-10-5 5 16,6 4-4-16,-6-4 3 0,5 3-6 0,-5-3 5 15,0 0-1-15,7 4 3 0,-7-4-6 0,0 0 3 16,5 4-4-16,-5-4 1 0,0 0-1 0,0 0-1 16,7 4 3-16,-7-4-2 0,0 0 0 0,0 0-4 15,0 0-14-15,13 0-13 0,-13 0-6 0,14-6-2 16,2 0-3-16,1-1-4 0,1 0 1 0,0 1 4 0,10-6 2 16,-6 3 2-16,-1 1 4 0,-2 3-3 0,12-2 12 15,-7 4 2-15,-3 0 2 0,-1 1-1 0,10-2 6 16,-5 5 1-16,-6 0 2 0,-1 1 5 0,2 0 0 15,-2 1 3-15,0 0-1 0,-2 1 3 0,0 0 0 16,-1 0 2-16,1 3 1 0,-5-2 0 0,-2-3 4 0,0 4-1 16,-2-4 0-16,-7-2 1 0,10 5 2 0,-10-5-3 15,9 5 1-15,-9-5 2 0,8 3-3 16,-8-3 1-16,0 0-2 0,0 0-2 0,7 6 0 0,-7-6 0 16,0 0 3-16,0 0-8 0,9 2-5 15,-9-2-5-15,0 0-6 0,0 0-9 0,0 0 1 0,18-9-5 16,-12 6-3-16,1-2-4 0,8-4-2 0,-3-3-2 15,1 2 3-15,3 0 3 0,-1-2 4 16,11-2 2-16,-5 2 5 0,-1 3 10 0,-6 1 2 0,4 1-3 0,1 2 13 16,-2 0 4-16,2 2 7 0,-1 0 7 0,2 2 7 15,9 2 1-15,-8 0 6 0,-2 1 1 0,-2 0 3 16,-5 0 6-16,0 1 3 0,-1 0 9 0,-2 0-2 16,-1-1 2-16,0 3 2 0,-8-5-7 0,14 4-2 15,-7-1-4-15,-7-3-5 0,8 2 0 0,-8-2-4 16,0 0-3-16,11 6-3 0,-11-6-8 0,0 0 7 15,0 0-2-15,10 2-3 0,-10-2-2 0,0 0-21 16,0 0 4-16,10 2-4 0,-10-2-2 0,0 0 0 0,0 0-3 16,16-4-4-16,-16 4-3 0,16-7 2 0,-7 3-4 15,0 0 2-15,5-4 1 0,2-1-3 0,0-2 7 16,2 2 2-16,-1 3 0 0,-1-4 1 0,11-3 0 16,-5 2 3-16,-3 5 1 15,-1-3-2-15,-1 5 3 0,0 1-3 0,0-1 7 0,1 2-2 0,0 0 3 16,2 0 0-16,-3 4 0 0,0 0 2 0,1-1 5 0,-3 2-3 15,1-2-1-15,-1 3 2 0,-3-1 2 16,-1-2-3-16,-4 2 3 0,-7-3-3 0,16 4 1 0,-16-4-1 16,8 3 0-16,-8-3 0 0,7 4 3 0,-7-4-2 15,0 0 0-15,8 5 0 0,-8-5-2 0,0 0-1 16,0 0-3-16,0 0-7 0,6 6-9 0,-6-6-5 16,0 0 3-16,0 0-1 0,7 4-5 0,-7-4-5 15,0 0-3-15,16 3 0 0,-16-3-1 0,18-3 3 16,0 0 8-16,13 2 0 0,-1-1 4 0,1 2 2 15,1 0 6-15,3 2 2 0,1 1 4 0,4 3 11 16,-1 4 8-16,-3-2 12 0,4 3 10 0,1 2 6 0,-1 1 4 16,0-3-1-16,1 4-2 0,-7-1 2 0,-3 1-6 15,1-2-9-15,-3 1-1 0,-10-4-6 0,0-1-8 16,-6-2-33-16,1 3-55 0,-7-5-73 0,-1-2-231 16,-6-3-450-16,8 9 124 0</inkml:trace>
  <inkml:trace contextRef="#ctx0" brushRef="#br1" timeOffset="254502.6092">27049 12314 447 0,'-14'16'244'0,"2"1"-31"0,2-1-25 0,1-2-18 16,0 1-16-16,0-2-18 0,-1 3-13 0,-5 7-13 0,6-4-12 16,1-2-10-16,3-1-12 0,-1 0-6 0,2 2-11 15,1-3-4-15,2-1-6 0,-1 2-5 0,1 0-6 16,2 1-2-16,0-3-4 0,1 3-3 0,-2-3-4 16,0 1-4-16,-2 0-2 0,-1 2-3 0,-1 9 2 15,-1 1-2-15,-2 1-3 0,-3 0 1 0,4 0-2 16,-8 0-3-16,9 0 6 0,1 0-2 0,-3-2 2 15,0 0-2-15,1 1 1 0,2-5 0 0,1-3-3 16,3-2 0-16,1-3 1 0,1 1-2 0,3-1 1 16,1-2-2-16,0-3-2 0,-1-1 3 0,3 6-1 15,-1-5-4-15,2 0 0 0,1 1 1 0,-3-1 0 0,0 1 1 16,-2-1 5-16,0 0-2 0,-2 0 0 0,3 3 4 16,0 4 3-16,-4-1 2 0,2 2 6 0,-5 1 1 15,3-2 7-15,-1 1-4 0,1 0 1 0,0-3-2 16,2 1-4-16,-2-1-3 0,4-1-5 15,2 1 0-15,1 0 1 0,-1-7-3 0,3 6-1 0,2-7-2 16,0 2 0-16,-1-3-6 0,3 2 2 0,-5-3 0 0,3 1 0 16,0 1-2-16,-2 3 6 0,-3-1-8 0,4 2 0 15,-2-2 5-15,-1 7-3 0,-2-2-1 0,1 1-1 16,-1 1-1-16,-2 2 1 0,-1-1 0 0,4 11 1 16,-2-7 3-16,1-1 2 0,1-4-4 0,0 2 6 15,1-1-6-15,3-4 1 0,6 10 1 0,-1-7-1 16,6 6 0-16,-4-9-3 0,0-3-1 15,11 1-4-15,0-2 0 0,-7 2 1 0,-3-4 1 0,-2 0-3 0,-2-1 5 16,-2 2-1-16,-3-1 1 0,0-2-2 0,-1 2 1 16,-2 1 3-16,0-3-3 0,-2 5 1 0,0-4-3 15,4 7 0-15,-3-2 2 0,1-2 1 0,1 5-3 16,2-2 3-16,1 0-1 0,2-1 1 0,-3-3-1 16,4 1-6-16,3-2-11 0,1-2-17 0,13 0-18 15,5-1-19-15,2-3-9 0,-3-2-6 0,4 2 9 16,-6 2 7-16,-11-2 11 0,-1 0 5 0,-5 1 9 0,0 3 8 15,-2-2 8-15,-1 3 17 0,-2 0 18 16,-6 0 13-16,1 2 9 0,-1-2 12 0,-3 2 4 0,-3-7 5 16,9 11 0-16,-4-4-3 0,-2 0 0 15,1 0-2-15,-4-7-1 0,8 14-3 0,-1-7-3 0,1 0-3 16,5 3-4-16,2-2-6 0,0 0-5 0,3 0-5 16,-1-3-11-16,13 0-10 0,-9-3-4 0,2-1-1 15,-4 1-1-15,0-1 2 0,0 1-3 0,-2 0 6 16,0 1-2-16,-1-2 4 0,0 4-3 0,-2 0 2 15,-1 0 4-15,-2-3-1 0,-2 3-3 0,2 0 5 16,2 2-3-16,2 2 9 0,-2-1 0 0,3 1 1 16,-1-3-1-16,1 1-2 0,2-2-1 0,13 4 0 0,2-4 0 15,1-2-4-15,2-1-1 0,1 1-1 0,-2-4-20 16,1-2-7-16,-3-3-6 0,2 1-3 0,-2-2 2 16,-2 2 4-16,-6 1 4 0,-6 1 6 0,-4 0 4 15,-2 3 6-15,-2 1 4 0,-11-1 9 0,20 0 8 16,-12 1 8-16,-8-1 5 0,16 3 9 0,-9 0 2 15,-7-3 4-15,15 7 4 0,-6-5 4 0,-9-2-3 16,22 10 0-16,-8-4-4 0,1-1-4 0,4 0-1 0,0-2-8 16,-1 1 3-16,14-1-7 0,-6-3-3 15,5 2-1-15,-7-3-5 0,-2 2 6 0,-5-2-5 0,0 1 2 16,-1-1-3-16,-3 2 5 0,-13-1 2 0,21 1 4 16,-21-1 5-16,14 2 4 0,-14-2 5 0,16 4-4 15,-16-4 1-15,14 6 2 0,-14-6-6 0,13 6 2 16,-4-1-5-16,-9-5-1 0,11 9-1 0,2-1 4 0,-2-1-9 15,0-2-4-15,4 0-7 0,0-1-8 0,2-1-8 16,1-1-9-16,1 0-9 0,-2-2-2 16,4-2 0-16,-3 2 4 0,0-2-1 0,0 2 4 15,-5 0 1-15,-1 0 5 0,-12 0-2 0,16 0 3 0,-16 0 4 16,15 2 2-16,-8 0-2 0,-7-2-1 0,15 4 0 16,-15-4 4-16,14 4 0 0,-5-2 2 0,0 1-2 15,0 0 5-15,0-1-9 0,8 3-10 0,2-1-16 0,-1-4-12 16,12 2-19-16,-5-2-17 0,-4-2-14 15,-1 0-7-15,10 0-11 0,-1-4-5 0,-6 2 4 16,-3 2 13-16,-2 0 26 0,0 1 15 0,-3-3 26 0,-4 1 9 16,1 2 7-16,-3-1 1 0,-9 2 12 15,16 0 1-15,-16 0 11 0,13 1 7 0,-13-1 8 0,14 2 2 16,-14-2 5-16,13 3-3 0,-13-3 1 0,13 2-2 16,-3-1-2-16,-10-1-7 0,17 3-6 0,-7-3-13 15,5-1-19-15,-1 1-17 0,2-3-9 0,2-1-11 16,-5 2-9-16,3-3 9 0,-1-1 11 0,-3 1 20 15,3 0 18-15,-6 2 22 0,1 0 11 0,-10 3 8 0,11-2 6 16,-11 2 0-16,10-4 2 0,-10 4 4 16,0 0 8-16,0 0 6 0,12 0 6 0,-12 0 5 0,0 0 0 15,0 0 2-15,0 0-10 0,0 0-2 0,13 0-9 16,-13 0-8-16,0 0-17 0,16 0-15 0,-16 0-19 16,16-4-16-16,-7 3-13 0,-9 1-5 0,16-5 5 15,2 2 17-15,-9-1 16 0,-2 2 15 0,-7 2 14 0,11-5 7 16,-11 5 0-16,0 0 3 0,9-4 1 15,-9 4 2-15,0 0 1 0,0 0 9 0,11-1 1 0,-11 1 11 16,0 0 4-16,0 0-4 0,0 0-2 0,0 0-1 16,23 4-7-16,-23-4-2 0,0 0-8 15,18 1-8-15,-10-2-13 0,8 0-8 0,0-2-7 0,1 0-1 16,0-1 1-16,-1-2-1 0,-1 2 2 0,3-2 0 16,-5 2 5-16,-4 2 6 0,3-3 2 0,-3 3 3 15,-1-1 3-15,2 0 0 0,-10 3-2 0,15-7 2 16,-6 6-3-16,1 0 7 0,-10 1 0 0,15-5 1 0,3 3-1 15,-5-3 0-15,-1 5-2 0,3-3-1 0,4-1-2 16,-2-1-2-16,12-2-2 0,-6-1-1 0,6-2-1 16,-6 1-2-16,-3 2 5 0,-2-3 3 0,9-6-2 15,-6 3 11-15,-6 1 7 0,1 2 5 0,-3 1-1 16,-2-1 9-16,1 2-3 0,-1-2 0 16,1 1-9-16,-2 1-5 0,-3 1 1 0,-1-2-8 0,2 2-9 15,-2 2-1-15,1-3-6 0,-2 3-5 0,-5 5-16 0,13-11 5 16,-8 6-3-16,-1-1 1 0,-4 6 3 15,9-10-7-15,-5 4 7 0,-4 6 3 0,10-10 2 0,-8 5-3 16,-2 5 6-16,7-10 4 0,-7 10-3 0,4-8 9 16,-4 8-4-16,0 0 1 0,6-11-1 0,-6 11 7 15,3-7-8-15,-3 7 4 0,7-7-4 0,-7 7-1 16,9-12-2-16,-5 5-5 0,1 2-2 0,1-2-1 0,-6 7 2 16,14-14 2-16,-9 6-2 0,5-7 4 15,0 3 1-15,-1-2 6 0,-5 4 7 0,3-4 2 16,0 1 8-16,-1-1-2 0,-3-1 6 0,3 1-12 0,1-1 21 15,0-2-17-15,-2 1 5 0,8-9-5 16,-5 5-2-16,0 1-1 0,3-5-2 0,-2 2-8 0,-2 2-7 16,0 2-1-16,1 4-5 0,-1-2 3 0,-3 2-7 15,1-3-1-15,0 3 1 0,-3 0-2 0,2 1-2 16,-2 0 3-16,-2 13 4 0,1-18 2 0,1 10 0 16,-2 8 3-16,2-16 2 0,-2 16-4 0,2-15 5 0,-2 15 6 15,0-13 1-15,0 13-4 0,4-14 2 16,-4 14 0-16,2-18-5 0,-2 18 2 0,8-23-2 15,-4 11-5-15,1-2-5 0,1 0-2 0,-4-1 1 0,1 4 1 16,2 2 1-16,-5 9 1 0,6-19-1 0,-3 12 4 16,-3 7 4-16,4-16-2 0,-4 16 1 0,2-13-2 15,-2 13 7-15,5-17-2 0,-5 17 0 0,4-15 3 16,-4 15 0-16,2-14-2 0,-2 14 4 0,5-15-1 0,-2 7 0 16,-1-6-1-16,2 2-1 0,0-2-9 15,-1-1 2-15,1 3 1 0,-2 2 6 0,2 0-9 0,-4 10-2 16,4-16 9-16,-4 16-3 0,4-15 9 0,-4 15-9 15,2-15-2-15,-2 15 5 0,4-14-2 0,-4 14 0 16,2-14 3-16,-2 14-1 0,1-15-1 0,-1 15 2 16,0-17-1-16,0 17 2 0,0-16 1 0,0 16 4 15,0-17-11-15,0 17 3 0,2-17 1 0,-2 17-7 16,4-18 7-16,-4 10 0 0,0 8-3 0,2-17 0 16,1 4 1-16,-3 1 5 0,0 12-8 0,2-17-3 0,-2 17 6 15,5-16-3-15,-5 16 3 0,0-15 3 0,0 15 1 16,-3-15-3-16,3 15-3 0,-2-15 1 0,2 15 4 15,-2-17-4-15,2 17 1 0,-1-21 2 0,1 8-14 16,0 13-7-16,3-26-7 0,-3 14-8 0,0-3 1 16,2-1 2-16,1 2 0 0,-3 1 1 0,2 0 6 15,0-1 3-15,0-3 3 0,1 3 1 0,1-3 1 16,-4 5 2-16,-2-3 3 0,2-2 2 0,2 3 4 16,-4 0-6-16,2 14 5 0,0-25 3 0,0 10-4 15,-2 0-1-15,2 0 7 0,0 1-4 0,-3-2 4 0,1 1-3 16,2 1-13-16,-4-1-10 0,1-1-5 15,3 1 1-15,-4 1 0 0,1-2 2 0,-1 1 9 0,2 2-2 16,-1-2 3-16,1 0 3 0,0 3 3 0,0 3 2 16,-2-5 3-16,2-1 1 0,2 5 2 0,-4 0-2 15,0 0 3-15,2-5-2 0,-2 2 2 0,1-4 0 16,-1 0 3-16,2 0-4 0,-2 0 2 0,1 0-2 16,-4-1-1-16,-2-9-1 0,3 2-2 0,-1 2-3 0,-1-3-8 15,-2 5-8-15,1-5-7 0,-3 1-9 16,1-1-12-16,2-2-21 0,-4 3-44 0,0-3-28 15,3-1-185-15,-1-2-403 0,2 5 111 0</inkml:trace>
  <inkml:trace contextRef="#ctx0" brushRef="#br1" timeOffset="298134.2967">30327 15087 208 0,'0'0'258'0,"-5"-9"-45"0,5 9-18 15,0 0-17-15,0 0-21 0,-4-8-15 0,4 8-8 16,0 0-10-16,0 0-2 0,-4-8-10 0,4 8-8 16,0 0-6-16,0 0-9 0,0 0-4 15,-5-8-13-15,5 8-3 0,0 0-6 0,0 0-8 0,0 0-5 16,-3-10-6-16,3 10-5 0,0 0-5 0,0 0-4 16,0 0-4-16,-4-8-9 0,4 8-9 0,0 0-9 15,-4-9-6-15,4 9-6 0,0 0-14 0,0 0-4 16,0 0-9-16,0 0-27 0,-4-14-20 0,4 14-33 15,0 0-52-15,0 0-115 0,-5-12-342 0,5 12 98 0</inkml:trace>
  <inkml:trace contextRef="#ctx0" brushRef="#br1" timeOffset="298890.3722">29646 14918 476 0,'0'0'258'0,"0"0"-23"0,0 0-23 15,0 0-18-15,-15-3-27 0,15 3-12 0,0 0-10 0,0 0-7 16,0 0-11-16,0 0-9 0,0 0-11 0,0 0-8 16,0 0-14-16,0 0-7 0,0 0-9 0,0 0-9 15,0 0-3-15,0 0-7 0,0 0-5 0,18-23 0 16,-18 23-10-16,19-8 2 0,-11 4-8 15,-8 4-1-15,15-8-2 0,-6 6 2 0,-9 2-1 0,13-7-2 16,-13 7 6-16,13-5-5 0,-13 5 0 0,10-5-4 16,-10 5 2-16,0 0 0 0,0 0 1 0,0 0 5 15,14 10-3-15,-14-10 8 0,0 24-4 0,-2 4 3 0,-1 0-2 16,-1 2-1-16,0 1 2 0,0-1-2 0,4 2-4 16,-2 0-2-16,0-1 0 0,2-1-2 0,2 1 7 15,0-5-5-15,4-4-1 0,0-2 3 0,1-3-5 16,0-1-2-16,2-2 4 0,4 1-10 0,-2-2 0 15,3-1-6-15,3 0 1 0,-2-3 2 0,-1-1-2 16,3-2-3-16,3 0 2 0,-4-4 4 0,4-2-5 0,-5-1 0 16,3 0-3-16,-2-2-1 0,0-3 1 15,0-1-2-15,0-2 0 0,-3-2 2 0,2-2 1 0,-2-1-3 16,6-13-9-16,-6 0 6 0,-3-3 0 0,-1 2-6 16,-1-3 2-16,-4 1-5 0,4-1 3 0,-5 1 1 15,1 1 2-15,-2 7-3 0,0 4 2 0,-2 3-4 16,2 4 8-16,-2 1-9 0,0 10 7 0,2-16-1 15,-2 16-3-15,0 0 0 0,0-14 2 0,0 14-8 16,0 0 13-16,0 0-3 0,0 0 3 16,0 0 2-16,0 0 1 0,0 0 10 0,0 0 8 0,0 0 7 0,-15 37 15 15,11-10 6-15,-4 1 2 0,4 4 8 0,0-3 1 16,1 2-3-16,-1 0-3 0,4 0-8 0,2-2-5 16,-4 0-5-16,2-1-3 0,4-2 0 0,-2-5-5 15,1-3-6-15,1-1-7 0,0-3-14 0,4-1-24 16,-2 0-28-16,1-2-20 0,2-6-29 0,0 0-30 15,-9-5-33-15,17 4-40 0,0-4-43 0,-17 0-246 16,21-3-591-16,-21 3 164 0</inkml:trace>
  <inkml:trace contextRef="#ctx0" brushRef="#br1" timeOffset="299610.7601">30491 14718 546 0,'0'0'344'0,"0"0"-41"0,0 0-26 16,0 0-32-16,0 0-21 0,0 0-17 0,0 0-13 16,0 0-6-16,0 0-9 0,0 0-2 0,0 0-23 15,0 0-9-15,0 0-17 0,0 0-11 0,7 42-10 0,-7-26-11 16,0-1-9-16,-2 1-11 0,2-16-7 16,0 29-14-16,-2-17-25 0,2-2-34 0,0-10-30 0,2 19-48 15,-2-19-50-15,0 0-54 0,2 14-66 0,-2-14-191 16,0 0-530-16,0 0 146 0</inkml:trace>
  <inkml:trace contextRef="#ctx0" brushRef="#br1" timeOffset="299930.4452">30419 15392 347 0,'0'0'391'0,"0"0"-49"0,0 0-32 0,16 5-25 15,-16-5-33-15,0 0-13 0,9 7-22 0,-9-7-15 16,7 11-14-16,-1-4-5 0,-6-7-22 0,8 11-15 15,-2-3-20-15,-2 0-8 0,-4-8-7 0,11 21-15 16,-6-9-18-16,0-3-1 0,-1 1-23 0,1-2-27 16,-5-8-33-16,9 14-40 0,-3-7-49 0,-6-7-54 0,0 0-61 15,9 11-259-15,-9-11-562 0,5 9 154 16</inkml:trace>
  <inkml:trace contextRef="#ctx0" brushRef="#br1" timeOffset="300331.4662">29671 15852 460 0,'0'0'366'0,"0"0"-40"16,0 0-37-16,0 0-28 0,0 0-24 0,43 7-24 15,-8-5-21-15,3-4-22 0,23-1-19 0,2-3-15 16,7 1-14-16,-2-2-16 0,-6 2-14 0,-15-4-11 16,-6 8-11-16,-3-1-19 0,0 2-22 0,1 0-19 15,-6-5-24-15,-1 4-25 0,-1-1-25 0,-11 2-16 0,-2-2-26 16,-3 0-28-16,-3 1-20 0,-12 1-54 16,19-4-136-16,-19 4-412 0,13-2 117 0</inkml:trace>
  <inkml:trace contextRef="#ctx0" brushRef="#br1" timeOffset="301403.1723">29837 16138 444 0,'0'0'319'0,"-7"-7"-28"0,7 7-22 0,0 0-26 0,0 0-19 16,0 0-16-16,0 0-12 0,0 0-12 16,0 0-13-16,0 0-19 0,0 0-10 0,0 0-13 15,0 0-9-15,0 0-4 0,0 0-7 0,0 0-8 0,0 0-13 16,0 0-8-16,0 0-7 0,0 0 1 0,0 0-13 15,-15 16-9-15,15-16-4 0,0 0-2 0,0 0-3 16,0 0-1-16,0 0-3 0,0 0-10 0,0 0-2 16,0 0 1-16,0 0-1 0,0 0-5 0,0 0 1 0,0 0-5 15,0 0 0-15,0 0 0 0,0 0 10 16,0 0-14-16,0 0 0 0,-3 11 1 0,3-11 2 16,0 0 2-16,0 0-4 0,0 0 4 0,0 0 5 0,0 0 1 15,0 0-3-15,0 0-4 0,0 0-5 16,0 0-1-16,0 0 2 0,0 0-3 0,0 0-4 0,28-25 5 15,-17 13-6-15,4 0-5 0,-2 5 5 0,1-5 0 16,-3 4-6-16,-2 4 1 0,0-1 2 0,-9 5-7 16,14-6 3-16,-14 6-2 0,12-2 6 0,-12 2-10 15,0 0 6-15,0 0-2 0,19 12 2 0,-15-5-2 16,-4-7 0-16,8 18 0 0,-5-4 1 0,0 3 2 16,0-2 0-16,-3 4-2 0,-2 8-1 0,0-6 7 0,1-1-3 15,0-4-4-15,0 12 0 0,1 0 0 0,0-2 0 16,1-5 1-16,-1 0 1 0,1-6-4 0,2 2-7 15,3 0 1-15,3 0-6 0,-1-3-10 0,2 2-2 16,-1-4-12-16,5-1-5 0,-1 0-5 0,1-3-4 16,-5-1-1-16,1-3-5 0,7-1 3 0,-7-2 1 0,2-1-2 15,-12 0 5-15,22-2 2 0,-22 2 0 16,18-7 8-16,-4 0 1 0,-3 1 2 0,2-4 1 0,-2-2 3 16,-1 0-1-16,-1 1 7 0,-2-3 5 0,2-4-1 15,-6 1 3-15,1 0 3 0,-2-3 5 0,2-6-1 16,-2 3 1-16,-2 4 2 0,0 2 2 0,1 1 6 15,-2 1 0-15,1 15 1 0,0-19-2 0,0 19 4 16,-2-13-2-16,2 13-4 0,-2-11 6 0,2 11-1 16,0 0 1-16,0 0 3 0,0 0-1 0,0 0 6 15,0 0 3-15,0 0 12 0,0 0 4 0,0 0 8 0,0 0 5 16,0 0 2-16,0 0 10 0,-6 38-8 0,7-23 12 16,0 2-3-16,1 2-7 0,-2-2-3 0,2 12 2 15,0-7-4-15,0 7-7 0,0-8-4 0,3-1-6 16,-3-1 1-16,2-5 0 0,2 1-17 0,0 0-13 15,-2-1-23-15,3-4-20 0,3 1-34 0,-2-3-38 16,-8-8-52-16,16 10-50 0,-7-8-219 0,-9-2-530 16,18 3 146-16</inkml:trace>
  <inkml:trace contextRef="#ctx0" brushRef="#br1" timeOffset="301743.3274">30505 16576 361 0,'0'0'334'0,"0"0"-47"0,-1-13-28 16,1 13-31-16,0 0-34 0,0 0-17 0,18-7-16 0,-18 7-20 15,0 0-19-15,18-1-12 0,-18 1-8 0,0 0-10 16,0 0-11-16,19 6-10 0,-19-6-4 0,8 8-8 15,-8-8-6-15,9 12-10 0,-9-12 0 0,2 14-7 16,0-6 0-16,4 5 0 0,-6 0-5 0,0-13 0 16,-5 25-1-16,3-14 0 0,-1 0 2 0,1 4 1 0,2-4-4 15,0 3 2-15,0-14-3 0,0 20-1 16,2-12-2-16,-2-8-6 0,4 15-2 0,-4-15-4 0,10 10-11 16,-3-5-18-16,-7-5-12 0,13 5-25 0,-13-5-25 15,18 1-27-15,-18-1-27 0,18-1-40 16,-18 1-45-16,18-5-143 0,-18 5-428 0,14-8 120 0</inkml:trace>
  <inkml:trace contextRef="#ctx0" brushRef="#br1" timeOffset="302294.2709">31086 15582 480 0,'0'0'323'16,"0"0"-24"-16,0 0-21 0,0 0-17 0,0 0-8 16,0 0-18-16,0 0-12 0,0 0-14 0,0 0-4 15,0 0-24-15,0 0-11 0,0 0-19 0,0 0-16 16,0 0-17-16,0 0-16 0,0 0-5 0,36 13-13 0,-36-13-9 15,14 7-34-15,-14-7-25 0,13 6-26 0,-13-6-32 16,9 4-35-16,-9-4-27 0,0 0-35 0,12 4-33 16,-12-4-27-16,0 0-28 0,0 0-175 0,0 0-480 15,0 0 134-15</inkml:trace>
  <inkml:trace contextRef="#ctx0" brushRef="#br1" timeOffset="302419.2115">31082 15761 317 0,'0'0'294'0,"-2"12"-21"0,2-12-11 0,0 0-17 15,11 9-21-15,-11-9-27 0,0 0-25 16,18 2-20-16,-2-2-22 0,-16 0-36 0,31-7-36 0,-15 5-52 16,-3-3-73-16,3 1-71 0,-7-1-157 0,-9 5-353 15,18-12 101-15</inkml:trace>
  <inkml:trace contextRef="#ctx0" brushRef="#br1" timeOffset="303314.7992">31438 14761 417 0,'0'0'371'0,"-1"-17"-47"0,1 17-29 0,0 0-33 16,0 0-22-16,0 0-27 0,0 0-18 0,0 0-18 16,0 0-4-16,0 0-17 0,0 0-10 0,0 0 0 15,22 24-14-15,-12-6-5 0,-1 8-8 0,-1 5-18 0,6-2-7 16,-7 3-11-16,2 0-8 0,-1-3-10 0,2-1-1 15,-4-1-14-15,3 3-2 0,-1-4 7 16,-4-4-21-16,3-3 2 0,-5-2-10 0,0-3 3 0,-2 0 0 16,2 0-11-16,-2-3 7 0,0-11-8 0,2 17-6 15,-2-17 1-15,0 12 3 0,0-12-1 0,0 0-7 16,-2 7 3-16,2-7-8 0,0 0 15 0,0 0-11 0,0 0 0 16,0 0-6-16,-23-35 1 0,13 9 2 15,1-2-2-15,-3-4-6 0,3-1-11 0,3-5-3 16,1 1-15-16,1-2 8 0,-3 3 0 0,7 0 0 0,2 2 6 15,-2 3 1-15,2 1-1 16,1 3 6-16,1 3-2 0,1 7 2 0,1 4-3 0,-1-1 5 0,1 3-2 16,1 1 4-16,0 2 5 0,4 1-8 0,5 0 3 15,-5 2 5-15,5 1-7 0,0 2 8 0,6 2-7 16,-3 1 4-16,2 1-2 0,6 7 4 0,5 2 0 16,-10-2-1-16,-3-1 7 0,-6 4-3 0,-2 0-6 0,3 1 15 15,-6 3-1-15,-3-2-4 0,-1 3 6 0,-4-2 0 16,-2 2 9-16,-4-3 9 0,-1 3 4 15,-9 9 3-15,3-10 0 0,-1-2 5 0,-8 5-12 16,1-5 4-16,3-4-4 0,3 1-12 0,-3-2 6 0,2-2-12 16,-2 0-5-16,3 0-31 0,1-1-36 0,1-2-41 15,-1-1-57-15,14-3-61 0,-20 0-84 0,20 0-168 16,0 0-569-16,-16 3 156 0</inkml:trace>
  <inkml:trace contextRef="#ctx0" brushRef="#br1" timeOffset="303632.4949">31770 15305 378 0,'0'0'323'0,"18"-2"-48"0,-18 2-37 0,0 0-31 15,14-12-24-15,-8 7-23 0,-6 5-18 0,11-19-15 0,-7 9-12 16,4 0-18-16,-2-4-7 0,-2 2-13 0,-1 3-8 15,-3 9-1-15,9-15-4 0,-5 9-4 0,-4 6-6 16,5-11 0-16,-5 11-6 0,0 0-4 0,5-11 8 16,-5 11 0-16,0 0 13 0,0 0 5 0,0 0 3 15,0 0 2-15,0 0-3 0,0 0 8 0,12 25 1 16,-12-25 7-16,7 25-2 0,0-10-4 0,-2 2-4 0,2-1-16 16,-3 1 0-16,2-1-7 0,2-1-7 15,-4 0-5-15,-2-1-11 0,3 0-12 0,-1 1-28 16,-2-4-35-16,-2-11-40 0,0 16-55 0,0-16-63 15,0 12-52-15,0-12-214 0,0 0-557 0,0 0 153 0</inkml:trace>
  <inkml:trace contextRef="#ctx0" brushRef="#br1" timeOffset="304098.2674">31553 15840 562 0,'-15'-4'408'0,"15"4"-37"0,0 0-23 0,0 0-20 16,0 0-37-16,0 0-19 0,0 0-20 0,0 0-13 0,0 0-11 16,0 0-25-16,0 0-17 0,38 9-25 0,-2-9-13 15,3 5-17-15,-1-1-16 0,4 0-10 0,23 1-21 16,-4 2-26-16,-14-3-32 0,-7-1-35 0,-1 0-42 16,-3-1-52-16,-4 2-53 0,-7-3-54 0,-4 0-54 15,-4 2-246-15,-2 0-608 0,1-1 166 0</inkml:trace>
  <inkml:trace contextRef="#ctx0" brushRef="#br1" timeOffset="304668.3177">31711 16237 313 0,'1'17'348'0,"-1"-2"-35"0,2-1-44 0,0 1-25 16,2 2-30-16,3 9-20 0,-3 1-12 0,-2 1-17 16,1 2-17-16,2-2-18 0,1 1-14 0,-1 0-13 15,3-3-11-15,0 2-7 0,-4-1-6 0,0-5-11 16,-1-5-8-16,1-1-5 0,-2 0-13 0,1-2 6 15,1 0-10-15,-2-4-1 0,-2-10-6 0,5 17-3 16,-3-11-4-16,-2-6 0 0,0 0 3 0,0 0 7 0,0 14-8 16,0-14 5-16,0 0-10 0,0 0 5 0,0 0-5 15,0 0-5-15,0 0-1 0,-11-42-1 0,4 12-4 16,0 2 4-16,-1-4-1 0,2-4 0 0,2 0-5 16,-2-20 1-16,3 13-2 0,1 12-2 0,0-1-3 15,4-1 0-15,1 1 3 0,1 3-9 0,-2 0 2 16,5 2-6-16,2 0-4 0,-2 6 1 0,1 4-1 15,-3 1 1-15,4-1 2 0,5-6 0 0,6 2 1 16,-7 6-1-16,3 2 3 0,0 1 1 0,11 0-1 16,2-1-1-16,-7 6 4 0,-2 1 0 0,-2 3 1 0,-1 4-3 15,0 2 0-15,-5 0 3 0,-3 2-3 0,-1 3 4 16,1 3-2-16,-1 3 6 0,-4-1-2 0,-2 4 3 16,0 0 3-16,-6 2 8 0,-1-1 8 0,-4 6 8 15,-2 0 9-15,-5 1 14 0,1-2 6 0,-4-2 0 16,6-3-2-16,-1-4-5 0,-1-2 0 0,-8 6-11 15,6-6-3-15,-1-1-3 0,1-2-14 0,0-2-1 16,-1-1-23-16,5-1-39 0,-2-2-38 0,4-3-56 0,11 0-63 16,-20 0-53-16,20 0-232 0,0 0-578 0,-15-7 160 15</inkml:trace>
  <inkml:trace contextRef="#ctx0" brushRef="#br1" timeOffset="305120.2947">32089 16561 279 0,'0'0'322'0,"0"0"-40"0,0 0-29 0,0 0-26 16,0 0-30-16,0 0-21 0,0 0-21 0,0 0-16 16,0 0-15-16,0 0-13 0,0 0-14 0,0 0-6 15,0 0-12-15,27 8-8 0,-12-3-10 0,1-1-6 16,-3 1-9-16,1-2-7 0,-1-1-1 0,-1 3-6 0,-3 0-6 16,0-1 0-16,-9-4-4 0,14 10-3 15,-10-2 4-15,-4-8-8 0,9 12 3 0,-7-3-1 0,-2 6 0 16,0-15 5-16,-5 22 4 0,1-13 2 0,-2 5 9 15,-4 1 3-15,3-3-2 0,-2 1 5 0,-1 0-2 16,-2-2 6-16,3 1 1 0,-2 2 1 0,-3-3-3 16,8 2-2-16,-1-3-4 0,0 0 3 0,7-10 0 15,-7 19 11-15,7-19-17 0,-4 14 0 0,4-14-6 0,4 15-9 16,-4-15-4-16,7 14-9 0,0-8-11 0,0-1-9 16,6 6-14-16,1-3-16 0,1-1-15 0,-3-2-20 15,-1 0-25-15,-2-1-26 0,-9-4-27 0,14 6-42 16,-14-6-32-16,13 4-162 0,-13-4-465 0,0 0 128 15</inkml:trace>
  <inkml:trace contextRef="#ctx0" brushRef="#br2" timeOffset="324899.6474">29154 15784 550 0,'0'0'294'0,"-14"0"-39"15,14 0-29-15,0 0-27 0,0 0-22 0,0 0-15 16,0 0-13-16,0 0-12 0,0 0-14 0,0 0-10 15,0 0-6-15,0 0-10 0,0 0-10 0,0 0-6 16,0 0-5-16,3-19-11 0,-3 19-2 0,0 0-10 0,0 0 2 16,5-14-10-16,-5 14-6 0,1-13-1 0,-1 13-9 15,2-13-2-15,0 5-3 0,-2 8-5 16,3-17 2-16,0 10-7 0,-1-3 2 0,1 1-5 0,-3 9 0 16,2-15-1-16,-1 8-2 0,-1 7 2 0,5-15-4 15,-5 15 2-15,2-12-2 0,-2 12-1 0,2-9 0 16,-2 9-2-16,2-8 3 0,-2 8-3 0,0 0 5 15,0 0-4-15,1-13 0 0,-1 13 0 0,0 0-1 16,0 0 1-16,0 0 2 0,0 0 13 0,0 0 9 16,0 0-2-16,0 0-1 0,0 0 7 0,0 0-3 0,0 0-1 15,6 37-3-15,-1-23-8 0,-2 3 3 16,-3-1-1-16,3-2-4 0,0 2-4 0,-3 1 2 0,3-2-2 16,-4-3-7-16,3-2 4 0,1 4-7 0,-1-3-2 15,-1 1-6-15,0-3-6 0,1 1-8 0,-2-10-8 16,1 14-11-16,-1-14-11 0,3 15-17 0,0-9-15 15,-3-6-17-15,3 12-29 0,-3-12-23 0,0 0-33 16,2 13-32-16,-2-13-147 0,0 0-435 0,0 0 122 0</inkml:trace>
  <inkml:trace contextRef="#ctx0" brushRef="#br2" timeOffset="325285.197">29115 15845 421 0,'0'0'316'0,"0"0"-39"16,0 0-24-16,-8 0-23 0,8 0-22 15,0 0-13-15,0 0-11 0,0 0-14 0,0 0-12 0,0 0-10 16,0 0-21-16,0 0-12 0,0 0-13 0,36 2-5 16,-18-4-14-16,-5-1-10 0,5 1-5 15,-1-1-7-15,1 3-9 0,-2-4-2 0,1 2-9 0,0-1-7 16,-5-1-9-16,1 1-12 0,5 2-13 0,-5-3-13 15,-1 4-11-15,-3-3-13 0,-9 3-19 0,16-2-19 0,-16 2-24 16,13-3-28-16,-13 3-31 0,11-3-30 16,-11 3-179-16,0 0-439 0,12-4 123 0</inkml:trace>
  <inkml:trace contextRef="#ctx0" brushRef="#br2" timeOffset="325902.6334">28992 15377 321 0,'-13'5'320'15,"2"-1"-39"-15,1 0-34 0,0 1-19 0,2 3-24 16,-1-2-12-16,-3 7-9 0,3 0-12 0,-1 3-12 16,-1 8-8-16,-2 1-5 0,0 2-9 0,4-2-7 15,-3 2-5-15,6 2-6 0,0 0-4 0,1 0-9 16,1-2-12-16,7 1 0 0,-1 0-2 0,1 1-9 15,1 0-3-15,3 0 1 0,4-4-11 0,0 0-5 16,-1 1-6-16,-2-6-4 0,3-3-5 0,2 7-1 0,1-7-11 16,-4 0 1-16,3-4-9 0,3-1 0 0,-3 1-1 15,12 4 3-15,1-1 1 0,1-4-6 0,-4-3-4 16,6-2-4-16,3-5 0 0,0 3-2 0,0 2-6 16,-1-7-5-16,2-1 4 0,-2 2-2 0,-6-5 1 15,-4 4-3-15,-2-4-7 0,0-1 15 0,0 2-8 16,-3-2 0-16,-1-2-1 0,-1 1-1 0,0-3-6 15,1-3 6-15,-6 1-7 0,2-2 4 0,-1-3-1 16,3-11-13-16,-1-1-9 0,-1-2-4 0,0-2-4 16,1 0-2-16,-4-3-1 0,1-1 8 0,0 1-5 0,-4-1 5 15,-2 2 0-15,1-3 8 0,-3 2-4 16,0 1 0-16,-5 2-1 0,-1 2 7 0,-3 2-2 0,-1 1-3 16,1 1 9-16,0 5-1 0,-4 6 9 0,-6-8-3 15,4 7-5-15,-10-1 8 0,3 7-3 0,2-2 0 16,-12 4-2-16,1 2-1 0,-2 3-7 0,-1 5-12 15,1 1-24-15,0 3-22 0,3 4-32 0,0 3-42 16,0 4-39-16,-3 5-78 0,3 4-181 0,2 1-536 0,3 2 149 16</inkml:trace>
  <inkml:trace contextRef="#ctx0" brushRef="#br2" timeOffset="328898.6769">29219 10687 447 0,'9'5'251'16,"-9"-5"-25"-16,0 0-18 0,0 0-8 0,0 0-15 15,0 0-13-15,0 0-15 0,0 0-7 0,0 0-15 16,0 0-7-16,0 0 3 0,0 0-11 0,0 0-6 15,0 0-10-15,0 0-3 0,0 0-8 0,0 0-10 0,0 0-7 16,0 0-10-16,0 0-3 0,0 0-10 0,0 0-7 16,17-11 0-16,-9 8-8 0,-8 3-2 0,12-7-6 15,-5 3-5-15,-7 4-2 0,15-7-2 0,-8 4-1 16,3-1-2-16,-10 4-4 0,17-6 0 0,-11 4-4 16,-6 2 0-16,14-2 1 0,-14 2-5 0,0 0 5 15,13 0-3-15,-13 0-1 0,0 0 2 0,0 0-2 16,8 4 1-16,-8-4-3 0,0 0-10 0,3 8 5 0,-3-8 11 15,-2 14-4-15,2-14-2 0,-6 14 3 16,1-1-2-16,-2-4 4 0,-2 0-3 0,3-1 1 16,3 0 1-16,-3-1 2 0,3 0-1 0,-5 7 4 15,2-4 8-15,0-2-3 0,4 1-1 0,-2-1-6 0,4-8 7 16,-1 12-2-16,1-12-5 0,1 14 0 0,-1-14-3 16,5 13 4-16,-3-6-6 0,-2-7 1 0,15 9-2 0,-7-6 5 15,0 2-8-15,8 2 0 0,-2-2 0 16,-1-2-6-16,-1-2-7 0,-2 1-18 0,1 0-22 15,-2-2-34-15,-9 0-41 0,18-1-32 0,-18 1-31 16,14-3-51-16,-9-1-181 0,-5 4-503 0,11-6 140 0</inkml:trace>
  <inkml:trace contextRef="#ctx0" brushRef="#br2" timeOffset="329365.7238">29161 10466 231 0,'-14'12'343'0,"6"3"-51"16,0-1-28-16,-1 3-23 0,0-1-18 0,5 12-14 16,-4 3-18-16,2 0-12 0,3-1-14 0,0 2-9 15,6 0-17-15,2 1-13 0,1-1-12 0,5-3-7 16,5 4-9-16,-1-6-11 0,5 2-5 0,0-3-10 16,5 1-9-16,7-1-2 0,3-8-6 0,4 0-8 15,-5-2-6-15,1-3-4 0,4-3-3 0,-1-1-10 0,-2-4 2 16,-2-4-2-16,-1-4-1 0,-2 1-5 15,-1-1-5-15,-7-4 1 0,6-4 0 0,-9-2 1 0,4-3-11 16,-5-1-6-16,-4 2-3 0,-1-11-8 0,-1-4 3 16,-1-2-8-16,-4-5 3 0,-3-2-5 0,-2-17 7 15,-6 12-5-15,0 5 4 0,-3 1 4 0,-1 4 2 16,-2 0-5-16,-4 2 6 0,-4 5 1 0,-3 4-2 16,5 7 3-16,-4 5-2 0,2 4-1 0,-16 0-1 0,-1 7-26 15,-9 4-44-15,-18 11-62 0,15 2-74 16,-16 9-214-16,7 6-511 0,2 2 142 0</inkml:trace>
  <inkml:trace contextRef="#ctx0" brushRef="#br3" timeOffset="1.00346E6">8513 5070 661 0,'1'-7'380'0,"-1"7"-41"15,0 0-20-15,0 0-24 0,2-12-25 0,-2 12-21 16,0 0-24-16,0 0-25 0,0-7-21 0,0 7-21 16,0 0-19-16,0 0-12 0,0 0-1 0,0 0 1 0,0 0 6 15,-15 44 4-15,5-8-5 0,-1 1-1 0,-3 22-14 16,1 1-8-16,3 1-12 0,4-5-7 0,1-10-4 15,6-7-6-15,-1-1-3 0,2 20-5 0,2-16-9 16,2-6-2-16,0 1-6 0,5-2-1 0,2-3-10 16,-1-2-1-16,4-4-2 0,0 0-4 0,-5-6-2 15,2-6-5-15,0-2-1 0,-3 0-1 0,3-7 1 16,-3 0-6-16,6-2-1 0,-3-3-3 0,3-3 4 16,1-4-5-16,9-10-3 0,-4-2 0 0,-5-6 2 15,5-1-4-15,-5-6-3 0,0-4-2 0,-6-1 0 0,-1-1 1 16,3-18-1-16,-4 13-2 0,0-15 1 15,-2 16-2-15,-1 4-2 0,-3 2-1 0,3 0 0 0,-2 1-3 16,-3 4 1-16,2 2-6 0,-1 2-4 0,-1 3-6 16,-2 9-13-16,3 2-7 0,-1 2-10 0,0 0-13 15,-1 11-8-15,0-14-15 0,0 14-26 0,1-12-25 0,-1 12-27 16,0 0-28-16,0 0-32 0,0 0-37 16,0 0-44-16,0 0-265 0,0 0-676 0,0 0 185 0</inkml:trace>
  <inkml:trace contextRef="#ctx0" brushRef="#br3" timeOffset="1.00476E6">9527 5554 573 0,'-6'2'326'0,"6"-2"-33"15,0 0-25-15,-9 3-22 0,9-3-23 0,0 0-12 16,0 0-14-16,0 0-22 0,0 0-19 0,0 0-12 15,0 0-16-15,0 0-15 0,0 0-3 0,28-14-7 0,-10 4 1 16,9-4-8-16,5-2-17 0,2-2 15 16,0 3-9-16,3-4-6 0,20-6-12 0,-14 6-8 0,11-7-2 15,1-1-7-15,-12 10-7 0,-7 3-5 0,1 1-4 16,-3 1-3-16,0 0-6 0,-2 3-9 0,-3-3 1 16,-6 4 2-16,-5 3-5 0,-3 0-9 0,1 1-19 15,0 0-11-15,-2 2-14 0,-2-1-22 0,-1 1-18 16,0 0-23-16,-11 2-28 0,18-4-30 0,-8 3-36 15,-10 1-24-15,17-3-34 0,-9 0-152 0,-8 3-486 16,12-5 135-16</inkml:trace>
  <inkml:trace contextRef="#ctx0" brushRef="#br3" timeOffset="1.00507E6">10308 5179 461 0,'0'0'329'0,"-10"0"-27"16,10 0-23-16,-8-2-17 0,8 2-16 0,0 0-21 15,0 0-28-15,0 0-9 0,0 0-25 0,0 0-19 16,0 0-1-16,0 0-8 0,-13-2-21 0,13 2-8 0,0 0-17 16,0 0-7-16,0 0-10 0,0 0-8 0,0 0-15 15,44-2-27-15,-27-3 3 0,0 3-18 0,-2 1-11 16,1-2-11-16,0-1-10 0,-3 2-4 0,-2 0 0 16,0 1-3-16,-3 1-1 0,-8 0 10 0,15-1 0 15,-9-1 5-15,-6 2-3 0,0 0 5 0,12 3 2 0,-12-3 5 16,6 3 15-16,-6-3 9 0,0 0 8 15,2 11 5-15,-2-11 3 0,0 0 5 0,-6 18 0 0,2-11 6 16,-5 7-1-16,2-2-3 0,-1-1-4 0,0 2 3 16,-1-2-5-16,-1 0-6 0,2-1-4 0,1-3-1 15,2 0-16-15,1-2-24 0,1 1-29 0,3-6-37 16,-8 10-52-16,8-10-52 0,-4 7-276 0,4-7-554 16,0 0 151-16</inkml:trace>
  <inkml:trace contextRef="#ctx0" brushRef="#br3" timeOffset="1.00816E6">10987 4855 511 0,'5'-10'380'0,"-5"10"-39"0,2-9-30 0,-2 9-23 16,3-7-21-16,-3 7-30 0,0 0-17 0,3-8-24 16,-3 8-17-16,0 0-30 0,0 0-17 0,0 0-10 0,0 0-7 15,0 0-9-15,0 0 8 0,0 0 1 16,10 24-5-16,-6-9-13 0,0 2-8 0,1 10-10 0,0 1-5 16,3-1-9-16,-5-4-6 0,3 3-7 0,1 0-2 15,-5 3-3-15,4-8-9 0,-4-3-2 0,2-4-4 16,-1 1-16-16,0-5-24 0,1-1-26 0,-2 2-25 15,1-4-28-15,0 0-29 0,0-1-31 0,-3-6-25 16,0 0-36-16,0 0-33 0,5 6-243 0,-5-6-583 0,0 0 160 16</inkml:trace>
  <inkml:trace contextRef="#ctx0" brushRef="#br3" timeOffset="1.00837E6">10900 4824 378 0,'0'0'396'0,"0"0"-57"0,0 0-43 0,0 0-23 16,0 0-26-16,0 0-25 0,0 0-15 0,0 0-27 0,12-13-12 15,-2 12-25-15,7-2-12 0,13 0-12 16,0-2-20-16,0 1-8 0,2-1-19 0,1 0-25 0,-10 2-21 16,-1 1-28-16,-6 2-20 15,1 0-28-15,-1 0-26 0,-5 2-27 0,-1-1-18 0,0 3-14 0,-10-4-17 16,9 8-19-16,-6-4-34 0,-3-4-115 0,-1 11-384 15,1-11 109-15</inkml:trace>
  <inkml:trace contextRef="#ctx0" brushRef="#br3" timeOffset="1.00852E6">11072 4986 273 0,'-14'7'245'0,"7"0"-25"15,2-3-8-15,5-4-3 0,-7 6-2 0,7-6 1 16,0 0-14-16,-7 7-7 0,7-7-11 0,0 0-7 16,0 0 0-16,0 0-1 0,0 0-5 0,0 0-16 15,17 12-12-15,-8-12-12 0,-9 0-17 0,26 3-5 16,-9-3-22-16,-1 3-26 0,-2-3-36 0,2 0-34 15,-2-1-45-15,-4 1-49 0,-10 0-53 0,19-2-67 16,-11 1-171-16,-8 1-484 0,0 0 135 0</inkml:trace>
  <inkml:trace contextRef="#ctx0" brushRef="#br3" timeOffset="1.00869E6">11383 5141 630 0,'0'0'425'0,"8"1"-53"0,-8-1-35 16,0 0-44-16,0 0-42 0,0 0-30 0,0 0-39 0,0 0-49 16,0 0-57-16,0 0-68 0,0 0-82 0,11 1-91 15,-11-1-197-15,0 0-432 0,0 0 120 0</inkml:trace>
  <inkml:trace contextRef="#ctx0" brushRef="#br3" timeOffset="1.00982E6">11855 4894 461 0,'0'0'305'0,"0"0"-37"16,0 0-29-16,0 0-32 0,0 0-12 0,0 0-12 15,-11-10-11-15,11 10-8 0,-12 0-8 0,12 0-14 0,-16 1 3 16,16-1-15-16,-22 11-7 0,7-4-6 0,1 1-16 15,0 4-3-15,3-2-12 0,0 2-3 16,1 2-5-16,1-3-17 0,4 1 5 0,1-3-16 0,2 7-7 16,3-5-16-16,4 3-19 0,3 0-19 0,-1-4-28 15,5 0-21-15,1-1-20 0,1-2-18 0,3 2-5 16,-2-5-8-16,1 0-8 0,0-3 9 0,1 0 8 16,1 0 6-16,-2-1 15 0,-3 1 14 0,-1-2 19 15,-3-1 25-15,-9 2 19 0,18 1 20 0,-18-1 9 16,13-1 15-16,-13 1 0 0,0 0 6 15,14 0 1-15,-14 0 4 0,0 0 4 0,12 1 1 0,-12-1-5 16,14 3 2-16,-7-1-12 0,-7-2 5 0,13 4-3 0,-4-2-8 16,-9-2-2-16,24 5-6 0,-12-2 0 0,0-2-16 15,5 2-13-15,-1-3-13 0,-3 0-11 0,-3 0-5 16,-10 0 0-16,19-3 0 0,-11 3 5 0,0-4 2 16,-8 4 7-16,14-5 8 0,-14 5 16 0,9-6-1 15,-9 6 6-15,7-8 7 0,-7 8 11 0,3-7 7 0,-3 7 6 16,0 0 1-16,0-12-2 0,0 12 5 0,0 0-8 15,-8-11-1-15,8 11-1 0,-10-9-3 0,3 6 4 16,7 3-8-16,-12-3 5 0,12 3-10 0,-14 0 3 16,14 0-13-16,-15 3 2 0,7 0-5 0,8-3-17 15,-12 7-33-15,12-7-19 0,-9 9-34 0,9-9-31 16,-8 6-45-16,8-6-34 0,-2 8-212 0,2-8-491 16,0 0 135-16</inkml:trace>
  <inkml:trace contextRef="#ctx0" brushRef="#br3" timeOffset="1.01017E6">12262 5045 430 0,'0'0'280'0,"0"0"-47"0,0 0-24 0,5 18-21 0,-5-18-23 16,5 10-14-16,-2-4-22 0,-3-6-15 15,7 14-11-15,-2-6-11 0,0-2-11 0,1 1-17 0,-2 0-19 16,4-2-18-16,-2 0-17 0,-6-5-11 0,12 7-21 16,-12-7-7-16,17 5-2 0,-8-3-4 0,-9-2 12 15,14 0 4-15,-14 0 12 0,13-4 15 0,-13 4 10 16,7-5 9-16,-7 5 7 0,10-10 8 0,-6 5 8 0,-4 5 8 16,2-14 9-16,-2 14 7 0,-1-12-3 15,1 12 2-15,-1-14-6 0,1 14-3 0,-6-10-6 0,6 10-9 16,-5-8-2-16,5 8-5 0,-6-5-4 0,6 5-7 15,0 0 0-15,-10-6-4 0,10 6-12 0,0 0-22 16,-13-1-23-16,13 1-29 0,0 0-25 0,0 0-42 16,0 0-46-16,0 0-188 0,0 0-427 15,0 0 118-15</inkml:trace>
  <inkml:trace contextRef="#ctx0" brushRef="#br3" timeOffset="1.01048E6">12477 4750 410 0,'0'0'299'16,"0"0"-24"-16,0 0-15 0,0 0-7 0,0 0-13 15,-9 35-15-15,5-18-21 0,0 2-19 0,3 8-23 16,2 0-19-16,-1 3-15 0,2 0-10 0,-1-1-14 16,2-2-7-16,0-5-12 0,1-3-15 0,0-3-11 15,3-1-16-15,1-3-18 0,-1 3-16 0,1-2-14 0,0-4-13 16,0 0-11-16,0-2-8 0,-2-4-7 15,1 2 3-15,-7-5 0 0,12 5 3 0,-12-5 6 0,11-3 15 16,-11 3 12-16,9-4 5 0,-9 4 8 0,9-8 6 16,-6 3 2-16,-3 5 21 0,4-17 5 0,-3 9 6 0,-1 8 7 15,1-17-4-15,-1 17 2 0,0-13-4 16,0 13-8-16,-2-15-6 0,2 15-13 0,-3-11 7 0,3 11-10 16,-4-6-17-16,4 6-26 0,0 0-46 0,-8-7-57 15,8 7-50-15,0 0-259 0,0 0-522 0,0 0 144 16</inkml:trace>
  <inkml:trace contextRef="#ctx0" brushRef="#br3" timeOffset="1.0106E6">12636 5096 364 0,'0'0'469'16,"0"0"-88"-16,0 0-60 0,0 0-44 0,0 0-34 16,0 0-33-16,0 0-62 0,0 0-63 0,0 0-96 15,0 0-96-15,0 0-210 0,0 0-381 0,0 0 107 16</inkml:trace>
  <inkml:trace contextRef="#ctx0" brushRef="#br3" timeOffset="1.01129E6">9727 5717 566 0,'0'0'359'0,"-8"1"-32"0,8-1-31 16,0 0-24-16,0 0-28 0,-9 2-31 0,9-2-12 16,0 0-26-16,0 0-13 0,0 0-9 0,0 0-17 15,0 0 1-15,0 0-14 0,31 10-7 0,0-8-11 16,3-1-10-16,8-3-15 0,2 0-4 0,23-3-18 15,-3-2-21-15,-14 3-31 0,-11 0-37 0,-2-2-35 16,0 3-35-16,-3-2-36 0,-4 2-26 0,4-4-37 16,-10 2-46-16,-4 3-160 0,-4-3-483 0,-4 1 133 15</inkml:trace>
  <inkml:trace contextRef="#ctx0" brushRef="#br3" timeOffset="1.01155E6">10412 5617 261 0,'0'0'305'0,"-13"-2"-33"0,5 2-26 15,8 0-12-15,-15-2-14 0,15 2-9 0,-14 0-18 0,14 0-10 16,-13 0-14-16,13 0-10 0,0 0-18 16,-12 0-12-16,12 0-16 0,0 0-14 0,0 0-5 15,0 0-16-15,0 0-13 0,0 0-17 0,0 0-26 0,0 0-20 16,0 0-20-16,0 0-21 0,35 4-21 0,-35-4-11 16,16 0 1-16,-6 0 1 0,-10 0 2 0,15 3 5 15,-15-3 5-15,12 1 8 0,-12-1 5 0,12 5 9 16,-12-5 11-16,8 3 17 0,-8-3 12 0,0 0 12 15,8 8 6-15,-8-8 14 0,2 5 7 0,-2-5 3 16,1 7-4-16,-1-7-5 0,-2 11 0 0,2-11-9 0,-3 8-22 16,3-8-31-16,0 0-42 0,0 0-53 0,-4 14-80 15,4-14-135-15,0 0-399 0,0 0 112 0</inkml:trace>
  <inkml:trace contextRef="#ctx0" brushRef="#br3" timeOffset="1.0118E6">11115 5470 390 0,'0'0'353'0,"0"0"-37"16,0 0-26-16,0 0-26 0,1 23-19 0,-3-7-15 15,0 2-20-15,0 0-11 0,-1 11-27 0,2 0-7 16,1-1-22-16,0-5-11 0,0 5-15 0,1-1-20 15,0-6-8-15,-1-1-9 0,-1-6-10 0,1 1-12 16,1-1-24-16,0-3-16 0,1-2-23 0,-2-9-34 0,1 15-29 16,-1-15-33-16,0 0-31 0,2 13-45 0,-2-13-68 15,0 0-148-15,0 0-469 0,0 0 130 0</inkml:trace>
  <inkml:trace contextRef="#ctx0" brushRef="#br3" timeOffset="1.01199E6">11069 5493 433 0,'0'0'449'0,"0"0"-69"0,0 0-47 15,0 0-44-15,0 0-24 0,0 0-39 0,15-16-23 16,1 13-27-16,1-1-23 0,13-4-30 0,-5 3-25 16,-2 1-46-16,-4 1-45 0,-2 0-44 0,-3 2-37 15,3 0-39-15,-4 0-26 0,-2 1-29 0,-11 0-37 16,15 1-124-16,-15-1-390 0,0 0 108 0</inkml:trace>
  <inkml:trace contextRef="#ctx0" brushRef="#br3" timeOffset="1.01213E6">11145 5629 246 0,'-11'11'269'0,"-2"-3"-22"15,4 0-13-15,2-1-1 0,2-2-13 0,5-5-12 16,-9 7-11-16,9-7-4 0,-4 7-17 0,4-7-12 16,0 0-14-16,0 0-6 0,0 0-16 0,0 0-14 15,14 13-8-15,-5-10-15 0,8-1-8 0,-1-2-26 16,2 0-35-16,0-3-41 0,0 2-45 0,-2-2-49 15,2 2-58-15,-4-1-223 0,-1 0-472 0,-2-1 131 0</inkml:trace>
  <inkml:trace contextRef="#ctx0" brushRef="#br3" timeOffset="1.01253E6">11603 5846 379 0,'-4'8'522'15,"4"-8"-82"-15,0 0-44 0,0 0-38 0,0 0-35 0,0 0-40 16,0 0-39-16,0 0-26 0,0 0-29 15,-5 7-30-15,5-7-47 0,0 0-46 0,0 0-55 0,0 0-59 16,0 0-64-16,0 0-72 0,0 0-272 0,0 0-549 16,0 0 152-16</inkml:trace>
  <inkml:trace contextRef="#ctx0" brushRef="#br3" timeOffset="1.01304E6">11875 5566 485 0,'0'0'367'15,"0"0"-52"-15,0 0-38 0,0 0-39 0,3-9-27 16,-3 9-16-16,0 0-28 0,0 0-16 0,0 0-14 0,0 0-4 15,0 0-2-15,0 0-5 0,0 0-4 0,0 34-10 16,-2-18 1-16,-1 1-15 0,-1 0-6 0,2 1-9 16,-1 8-6-16,0-4-6 0,0-3-7 0,2-4-8 15,0 1-3-15,1-2-10 0,-3-1 0 0,5-2-6 16,-1-2 6-16,1 0-7 0,-2-9-3 0,4 16-6 16,1-8 3-16,0 0-5 0,0-3-4 0,-5-5 2 15,22 12-12-15,-12-7-11 0,2-1-9 0,-3-1-15 16,2-3-14-16,-11 0-12 0,25 2-19 0,-13-4-10 0,-1-1-10 15,-11 3-11-15,16-3-9 0,-7-1-4 16,-1 1 0-16,-8 3-3 0,10-7 3 0,-10 7-4 0,14-8 11 16,-14 8 2-16,11-7 6 0,-11 7 11 0,12-7 9 15,-12 7 13-15,12-7 13 0,-8 5 13 0,-4 2 16 16,8-5 14-16,-8 5 11 0,0 0 10 0,10-5 8 16,-10 5 15-16,0 0 8 0,11-2 5 0,-11 2 4 0,0 0 5 15,0 0 1-15,0 0 3 0,15 2-4 16,-15-2-3-16,10 7-9 0,-10-7-2 0,8 5-6 0,-8-5-2 15,5 7-7-15,-5-7-2 0,4 7-16 0,-4-7-26 16,0 0-35-16,0 0-32 0,0 0-41 0,10 10-54 16,-10-10-187-16,0 0-439 0,0 0 121 0</inkml:trace>
  <inkml:trace contextRef="#ctx0" brushRef="#br3" timeOffset="1.01318E6">12201 5743 238 0,'-3'-18'378'0,"2"10"-48"0,1 8-32 0,-1-15-25 16,1 15-8-16,-2-12-25 0,2 12-23 0,0 0-19 15,0 0-12-15,0-17-19 0,0 17-23 0,0 0-18 16,0 0-17-16,0 0-23 0,0-12-25 0,0 12-43 16,0 0-41-16,0 0-47 0,0 0-51 0,0 0-40 15,9-9-55-15,-9 9-154 0,0 0-443 0,0 0 125 16</inkml:trace>
  <inkml:trace contextRef="#ctx0" brushRef="#br3" timeOffset="1.01348E6">12302 5811 295 0,'0'0'253'0,"2"7"-31"0,-2-7-22 16,0 0-14-16,3 10-19 0,-3-10-24 0,0 0-12 16,0 0-12-16,0 0-18 0,0 11-7 0,0-11-11 15,0 0-5-15,0 0 1 0,0 0 4 0,0 0 1 0,0 0 10 16,1 10 2-16,-1-10-2 0,0 0-10 0,0 0-8 16,0 0-9-16,0 0-7 0,0 0-2 0,0 0-9 15,0 0-10-15,12-21-1 0,-12 21-5 0,5-15-10 16,-1 8-5-16,2 0-1 0,-2 0-4 0,-4 7-7 15,10-13 1-15,-4 7-1 0,-1 0 0 0,-5 6-1 16,9-5-4-16,-9 5 1 0,10-4 0 0,-10 4 0 16,0 0 1-16,0 0 6 0,13 1-1 0,-13-1 1 0,0 0 3 15,10 8 1-15,-10-8 0 0,8 9-1 16,-4-3-2-16,0 1-2 0,0 0 0 0,-4-7-8 0,8 12-12 16,-3-7-31-16,-2 2-28 0,-3-7-40 0,6 12-40 15,-1-6-40-15,-5-6-178 0,9 8-442 0,-4-3 123 16</inkml:trace>
  <inkml:trace contextRef="#ctx0" brushRef="#br3" timeOffset="1.01378E6">12564 5830 260 0,'0'0'303'0,"0"0"-40"0,1-9-27 0,-1 9-15 15,0 0-22-15,0 0-19 0,0 0-2 0,0 0-5 16,0 0-12-16,0 0-6 0,0 0-5 0,0 0-8 15,0 0-9-15,0 0-9 0,0 0-4 0,0 0-9 16,0 0-13-16,-25 12-6 0,25-12-13 0,-4 9 2 16,4-9-10-16,-4 11-10 0,4-11-5 0,-1 10-3 0,1-10-9 15,0 0-18-15,0 0-15 0,2 15-17 16,-2-15-13-16,0 0-21 0,5 10-14 0,-3-7-6 0,-2-3-6 16,0 0-7-16,8 9-4 0,-8-9-2 0,0 0-1 15,0 0 3-15,9 3 4 0,-9-3 2 16,0 0 5-16,0 0 3 0,0 0-2 0,10 2 2 0,-10-2-15 15,0 0-5-15,0 0-13 0,0 0-19 0,0 0-15 16,13-2-33-16,-13 2-113 0,0 0-329 0,0 0 94 16</inkml:trace>
  <inkml:trace contextRef="#ctx0" brushRef="#br3" timeOffset="1.01401E6">12668 5842 209 0,'0'0'199'0,"0"0"-28"0,0 0-21 0,0 0-10 16,0 0-8-16,0 0-9 0,0 0-7 0,0 0-5 0,0 0-6 15,0 0-2-15,0 0-6 0,0 0-1 0,0 0-1 16,-14-10-3-16,14 10-3 0,0 0-9 0,0 0-1 16,0 0-7-16,-16 9-5 0,16-9-8 0,-6 4-6 15,6-4-5-15,0 0-8 0,-8 7-14 0,8-7-18 16,0 0-19-16,-9 7-22 0,9-7-28 0,0 0-24 0,0 0-30 15,-5 6-185-15,5-6-359 0,0 0 102 16</inkml:trace>
  <inkml:trace contextRef="#ctx0" brushRef="#br3" timeOffset="1.0143E6">12796 5833 279 0,'0'0'175'0,"0"0"-31"16,0 0-12-16,0 0-8 0,0 0-4 0,0 0-18 15,0 0-3-15,0 0-4 0,0 0-2 0,0 0-8 16,0 0-1-16,18 5-5 0,-18-5-8 0,0 0 1 15,0 0-9-15,0 0-2 0,8 5-4 0,-8-5-11 0,4 3-5 16,-4-3-3-16,0 0 1 0,8 6-7 0,-8-6-14 16,0 0-29-16,8 4-10 0,-8-4-33 0,0 0-38 15,7 1-168-15,-7-1-309 0,0 0 90 0</inkml:trace>
  <inkml:trace contextRef="#ctx0" brushRef="#br3" timeOffset="1.01448E6">12997 5455 295 0,'0'0'322'15,"0"0"-21"-15,2 24-16 0,-1-7-20 0,-2 11-26 0,-1-2-29 16,0 5-22-16,0 0-25 0,-2-1-19 0,3 1-38 16,-4-4-44-16,0-1-59 0,-1 2-71 0,0 2-83 15,-1-11-164-15,1-2-378 0,-1-3 106 0</inkml:trace>
  <inkml:trace contextRef="#ctx0" brushRef="#br3" timeOffset="1.01512E6">10112 6217 369 0,'0'0'315'0,"0"0"-33"16,-35-1-27-16,35 1-16 0,0 0-14 0,0 0-16 0,0 0-11 15,0 0-16-15,0 0-14 0,-12 4-15 0,12-4-14 16,0 0-3-16,0 0 7 0,0 0-6 0,0 0-3 16,0 0-7-16,0 0-8 0,21 24-7 0,-3-17-7 15,10 5-20-15,5-3-4 0,-1 1-11 0,3-1-4 16,1 0-9-16,0-2-7 0,-1 1-6 0,-3-3-19 0,2 2-26 16,-2-2-19-16,-1 1-20 0,-1-6-24 15,-6 3-25-15,-4-3-33 0,-1-3-26 0,-3 3-30 16,3-3-15-16,-5-1-24 0,-2 0-212 0,-2-1-511 0,-1 0 142 15</inkml:trace>
  <inkml:trace contextRef="#ctx0" brushRef="#br3" timeOffset="1.01535E6">10633 6200 412 0,'-14'-1'260'0,"14"1"-22"0,-12-2-12 0,12 2-13 16,0 0-3-16,0 0-10 0,-13-2-15 0,13 2-15 0,0 0-24 15,0 0 4-15,0 0-13 0,0 0-13 16,0 0-12-16,0 0-21 0,25 15-1 0,-25-15-7 15,15 6-17-15,-7-2-16 0,0 1-21 0,-1-1-16 0,1-1-7 16,0 1-6-16,0 1 3 0,-8-5-7 0,11 10 3 16,-7-4 2-16,-4-6-4 0,9 12 0 0,-6-6 3 15,-3-6 4-15,3 13 0 0,-3-13 4 0,0 14-3 16,0-14 7-16,-4 14-4 0,4-14-1 0,-5 14-4 0,2-6-12 16,3-8-27-16,-5 11-35 0,5-11-35 15,0 0-51-15,-4 11-231 0,4-11-465 0,0 0 127 0</inkml:trace>
  <inkml:trace contextRef="#ctx0" brushRef="#br3" timeOffset="1.0156E6">11234 6229 405 0,'0'0'371'0,"0"0"-43"15,10-2-29-15,-10 2-22 0,0 0-20 0,0 0-13 16,0 0-24-16,15 16-13 0,-10-9-19 0,1 6-15 16,3 1-19-16,-3 0-16 0,-2-1-9 0,2 4-19 15,0-2-12-15,-2-1-7 0,2 3-10 0,-2-2-12 16,2-1-19-16,-1 1-25 0,0-1-28 0,-2-4-28 0,4 0-40 16,-7-10-40-16,4 12-41 0,-4-12-49 15,5 8-46-15,-5-8-173 0,0 0-503 0,0 0 139 0</inkml:trace>
  <inkml:trace contextRef="#ctx0" brushRef="#br3" timeOffset="1.01576E6">11303 6249 488 0,'0'0'328'0,"10"-10"-50"0,-3 5-47 15,1 0-36-15,8-2-33 0,-1-2-38 0,2 2-48 16,-2 0-47-16,0 0-67 0,0 1-44 0,-2 2-152 15,-3 0-279-15,-2 1 82 0</inkml:trace>
  <inkml:trace contextRef="#ctx0" brushRef="#br3" timeOffset="1.01592E6">11350 6327 513 0,'0'0'315'0,"-9"8"-28"0,9-8-25 15,-7 6-19-15,7-6-22 0,0 0-12 0,0 0-14 0,0 0-16 16,0 0-16-16,0 0-19 0,0 0-13 0,27 12-27 15,-10-12 1-15,-1 0-32 0,2 0-24 0,-2-3-28 16,2 2-33-16,-1-2-43 0,-2 1-36 0,-2 0-48 16,-1 1-44-16,-3-2-186 0,-9 3-439 0,20-4 121 15</inkml:trace>
  <inkml:trace contextRef="#ctx0" brushRef="#br3" timeOffset="1.01632E6">11877 6269 294 0,'4'-8'367'0,"-4"8"-63"16,0 0-25-16,0 0-29 0,0 0-26 0,0 0-26 16,0 0-20-16,0 0-12 0,0 0-7 0,0 0-11 15,0 0 2-15,0 0-15 0,0 0-8 0,0 0-15 16,0 0-3-16,13 25-1 0,-13-25-3 0,2 16-14 0,0-8-3 16,-2-8-9-16,5 18-6 0,-3-8-9 15,-2-10-5-15,5 22 0 0,-2-12-5 0,2 1-4 0,-1-1-11 16,-4-10-3-16,7 16-2 0,1-4-3 0,-2-3-3 15,-6-9-8-15,17 12-11 0,-9-7-19 0,8 0-15 16,-5 2-11-16,6-5-14 0,-5-2-12 0,4 2-12 16,-16-2-17-16,22 0-12 0,-10-2-24 0,-12 2-15 0,18-3-12 15,-18 3-24-15,19-4-16 0,-10 1-42 0,-9 3-134 16,16-8-442-16,-8 4 123 0</inkml:trace>
  <inkml:trace contextRef="#ctx0" brushRef="#br3" timeOffset="1.01654E6">12278 6379 508 0,'0'0'309'16,"0"0"-33"-16,0 0-20 0,0 0-17 0,0 0-20 0,0 0-11 16,0 0-27-16,0 0-8 0,4-9-16 15,-4 9-16-15,0 0-15 0,0 0-7 0,0 0-8 0,0 0-4 16,0 0-11-16,0 0-2 0,0 0 9 0,0 0-12 16,0 0-5-16,0 0-2 0,0 0-9 0,-24 24-9 15,24-24-4-15,-3 15-12 0,3-15-1 0,0 0-2 16,-2 19-19-16,2-19-15 0,2 12-21 0,-2-12-28 15,9 11-26-15,-9-11-30 0,7 12-27 0,-2-7-25 16,-5-5-26-16,0 0-13 0,19 7-23 0,-19-7-37 16,10 1-136-16,-10-1-455 0,0 0 127 0</inkml:trace>
  <inkml:trace contextRef="#ctx0" brushRef="#br3" timeOffset="1.01667E6">12379 6449 382 0,'0'0'223'0,"4"-9"-20"0,-4 9-4 0,0 0-9 15,0 0-4-15,0 0-8 0,0 0-8 0,0 0-13 16,0 0-13-16,0 0-10 0,0 0-11 15,0 0-14-15,-22-10-10 0,22 10-9 0,0 0-12 0,0 0-13 16,0 0-7-16,-25 10-27 0,25-10-24 0,0 0-36 0,0 0-42 16,-14 5-47-16,14-5-68 0,0 0-138 0,0 0-387 15,0 0 110-15</inkml:trace>
  <inkml:trace contextRef="#ctx0" brushRef="#br3" timeOffset="1.01719E6">12483 6384 458 0,'0'0'280'0,"0"0"-32"0,0 0-17 0,0 0-22 16,0 0-10-16,0 0-18 0,0 0-16 0,0 0-11 0,0 0-13 15,0 0-15-15,0 0-16 0,0 0-6 16,-7 32-9-16,7-32-9 0,0 0-12 0,6 14-7 0,-1-6-4 16,2-1-12-16,0-3-19 0,-7-4-27 0,13 7-24 15,-13-7-24-15,17 3-16 0,-17-3-13 0,16 1-14 16,-16-1-7-16,17-3-7 0,-17 3 5 0,16-5 9 16,-16 5 15-16,14-6 1 0,-14 6 22 15,12-6 14-15,-12 6 18 0,8-10 10 0,-8 10 20 0,2-5 15 16,-2 5 15-16,0 0 10 0,0 0 7 0,-6-15 1 15,6 15 1-15,0 0 4 0,-9-10-3 0,9 10-5 16,-12-5-3-16,4 3 1 0,8 2-9 0,-14-1-3 0,14 1-7 16,-12 1-3-16,12-1-10 0,-13 3-27 0,13-3-33 15,0 0-29-15,0 0-52 0,-13 8-50 0,13-8-186 16,0 0-421-16,0 0 118 0</inkml:trace>
  <inkml:trace contextRef="#ctx0" brushRef="#br3" timeOffset="1.01744E6">12605 6470 290 0,'0'0'233'0,"0"0"-42"15,6 6-26-15,-6-6-23 0,0 0-17 0,0 0-14 0,0 0-17 0,0 0-27 16,0 0-16-16,0 0-30 0,0 0-7 0,0 0-14 16,12 3-7-16,-12-3 6 0,0 0 10 0,0 0-2 15,0 0 7-15,0 0 10 0,25-8 2 0,-25 8 5 16,15-1 12-16,-7 0 11 0,-8 1 8 0,17-1 0 0,-17 1-4 15,12 0-5-15,-12 0 0 0,11 2-3 0,-11-2-1 16,13 5-3-16,-13-5 0 0,8 6-4 16,-2-1-4-16,-6-5-3 0,8 7-7 0,-8-7-12 15,0 0-26-15,8 10-27 0,-8-10-32 0,5 5-53 0,-5-5-158 16,0 0-330-16,0 0 93 0</inkml:trace>
  <inkml:trace contextRef="#ctx0" brushRef="#br3" timeOffset="1.01765E6">13004 6138 366 0,'0'0'328'0,"0"0"-21"0,0 0-15 0,0 0-24 16,0 0 2-16,0 0-9 0,6 36-16 0,-6-19-19 15,2 0-14-15,-2 11-22 0,-2-1-14 0,3-4-28 16,-1 4-10-16,0-4-25 0,0-4-19 0,3-3-46 15,-2 1-29-15,0-3-39 0,-1 0-46 0,0-2-51 0,0-12-50 16,2 18-69-16,-2-18-184 0,0 13-502 0,0-13 139 16</inkml:trace>
  <inkml:trace contextRef="#ctx0" brushRef="#br3" timeOffset="1.0178E6">12919 6423 493 0,'0'0'388'0,"0"0"-52"0,0 0-46 0,15-12-36 16,-15 12-31-16,19-4-34 0,-10 1-47 0,8-4-66 16,-2 2-56-16,1-1-71 0,0 1-75 0,-2-2-171 15,-2 3-355-15,-2-1 100 0</inkml:trace>
  <inkml:trace contextRef="#ctx0" brushRef="#br3" timeOffset="1.01921E6">10140 6646 286 0,'0'0'334'0,"0"0"-43"0,0 0-26 0,0 0-17 0,0 0-22 15,0 19-13-15,3-10-13 0,3 5-12 16,4 2-9-16,5 9-6 0,1-2-23 0,4-1-7 15,0 0-15-15,3-3-11 0,3 2-10 0,-1-3-17 0,0 0-1 16,2-4-15-16,-5-3-10 0,7 1-1 0,0-2-32 16,-6-4-28-16,-2-3-26 0,-3-1-24 0,-2-1-28 15,0-1-25-15,0-2-18 0,0-2-16 0,0 0-17 16,-3 0-17-16,-2-1-8 0,-1 0-9 0,-3 1-12 16,-1-2-108-16,1 1-364 0,-2-1 102 0</inkml:trace>
  <inkml:trace contextRef="#ctx0" brushRef="#br3" timeOffset="1.01947E6">10675 6817 542 0,'-6'-19'50'15,"6"19"30"-15,-5-9 17 0,5 9 8 0,-3-6 10 0,3 6 9 16,-3-5 9-16,3 5 19 0,-5-4 6 0,5 4 8 16,0 0 3-16,-6-7 2 0,6 7 2 15,0 0-10-15,0 0-1 0,0 0-7 0,0 0-13 0,0 0-8 16,0 0-13-16,0 0-7 0,0 0-10 0,0 0-9 16,0 0-16-16,0 0 1 0,0 0-6 0,0 0-13 15,0 0-2-15,0 0-14 0,21 21-10 0,-15-16-14 16,0 2-12-16,1-2-14 0,-1 1-4 0,2 0-2 15,-4-1 1-15,-4-5 1 0,11 10-2 0,-6-3 4 0,-1-1-2 16,-1 1-2-16,1 0 1 0,-1 0 2 0,-2 1 12 16,-1-8-2-16,-3 14 3 0,2-7 5 0,-5 9 1 15,2-6 1-15,-1 1 0 0,-3 2-1 0,2-2 4 16,-1 0-10-16,1 0-5 0,0-2-19 0,1 0-23 16,0-3-31-16,0 0-44 0,5-6-59 0,-6 13-58 0,5-9-203 15,1-4-522-15,0 0 143 0</inkml:trace>
  <inkml:trace contextRef="#ctx0" brushRef="#br3" timeOffset="1.01985E6">11328 6766 359 0,'-3'-7'386'0,"3"7"-42"0,0 0-27 0,0 0-21 16,0 0-8-16,0 0-14 0,0 0-23 0,0 32-18 16,0-17-20-16,0 2-18 0,1 10-16 0,-1-5-22 15,2-4-13-15,-1-1-20 0,2 1-8 0,0 0-12 0,2-1-10 16,-1-2-15-16,1 1-26 0,0-2-31 16,1-3-40-16,0 0-44 0,1-3-43 0,-2-3-61 0,-5-5-62 15,12 7-55-15,-12-7-175 0,11 0-549 0,-11 0 151 16</inkml:trace>
  <inkml:trace contextRef="#ctx0" brushRef="#br3" timeOffset="1.02002E6">11375 6791 591 0,'-6'-8'393'16,"6"8"-49"-16,0 0-43 0,0 0-45 0,0 0-22 0,10-16-29 15,-2 11-28-15,6-1-21 0,4-1-20 0,0 0-39 16,13-2-42-16,-3 1-31 0,1-1-45 0,-9 2-40 15,-2 1-43-15,-3-1-28 0,-1 6-38 0,-3 1-162 16,-2-3-398-16,-9 3 112 0</inkml:trace>
  <inkml:trace contextRef="#ctx0" brushRef="#br3" timeOffset="1.02018E6">11486 6877 457 0,'-15'6'288'0,"5"1"-19"0,0-4-13 0,3-1-8 15,7-2-3-15,-10 7-12 0,10-7-16 0,-7 5-16 16,7-5-15-16,0 0-12 0,0 0-20 0,0 0-2 15,0 0-18-15,0 0-21 0,0 0-8 0,23 12-15 16,-7-10-39-16,0-2-35 0,0 0-38 0,-4 0-60 0,2-1-58 16,0 0-88-16,-1-2-196 0,-2 1-505 15,-11 2 140-15</inkml:trace>
  <inkml:trace contextRef="#ctx0" brushRef="#br3" timeOffset="1.02062E6">11994 6999 512 0,'-8'3'462'0,"8"-3"-61"0,0 0-49 16,0 0-48-16,0 0-44 0,0 0-23 0,-7 5-31 0,7-5-39 15,0 0-51-15,0 0-44 0,0 0-44 0,0 0-61 16,0 0-58-16,0 0-61 0,0 0-232 0,0 0-459 15,0 0 129-15</inkml:trace>
  <inkml:trace contextRef="#ctx0" brushRef="#br3" timeOffset="1.02095E6">12380 6823 309 0,'0'0'303'0,"0"0"-42"16,-11-6-11-16,11 6-19 0,0 0-14 0,-14 0-15 0,14 0-18 16,-14 5 5-16,6 0-12 0,0 0-8 0,-3 5-10 15,-2 0-5-15,3 1-9 0,0 3-5 0,1 1-12 16,2 0-12-16,-1-1-14 0,-1 3-4 0,5-2-8 15,0-1-9-15,1 3-8 0,4-2-3 0,-2-1-8 0,3 1-9 16,1-3-4-16,1-2-13 0,5 3-10 16,-3-2-15-16,0-2-23 0,7-1-18 0,-2-1-22 0,-2-2-15 15,2 0-16-15,-1-3-21 0,5 3-23 16,-1-5-33-16,-14 0-16 0,24 0-28 0,-14 0-212 0,7-2-498 16,-4-3 137-16</inkml:trace>
  <inkml:trace contextRef="#ctx0" brushRef="#br3" timeOffset="1.02127E6">12535 7022 218 0,'-8'-8'301'0,"8"8"-38"16,0 0-25-16,0 0-24 0,0 0-14 0,0 0-17 0,0 0-12 15,0 0-17-15,0 0-13 0,-12 14-8 0,12-14-6 16,-2 8-9-16,2-8-5 0,-1 9-14 16,1-9 1-16,-1 12-13 0,1-12-7 0,-2 13-5 0,2-6-6 15,0-7-12-15,0 0 1 0,0 19-7 0,0-19-5 16,1 12-3-16,1-5-4 0,-2-7-6 0,6 12 1 16,-3-7-6-16,-3-5-2 0,11 11-11 0,-5-8-12 15,1 3-16-15,1-4-14 0,0 1-16 0,0-1-18 0,0-1-12 16,-8-1-19-16,18-1-12 0,-18 1-22 15,16-3-14-15,-7 0-14 0,-9 3-9 0,15-6-8 0,-8 4-11 16,1-4-106-16,-3 1-343 0,-1 0 97 0</inkml:trace>
  <inkml:trace contextRef="#ctx0" brushRef="#br3" timeOffset="1.02154E6">12653 7082 282 0,'0'0'144'0,"-11"-5"3"0,11 5-5 0,-8-3-3 15,8 3-3-15,0 0 3 0,-10-3-4 0,10 3 5 16,-6-1-1-16,6 1-1 0,0 0-7 0,0 0-5 0,-9-4-4 15,9 4-11-15,0 0-13 0,-6-5-12 0,6 5-6 16,0 0-9-16,-6-7-12 0,6 7-5 0,-4-5-6 16,1-2-9-16,0 2 1 0,3 5-4 0,-8-12-5 15,5 6 1-15,1 0-4 0,-1-2-2 0,3 8-1 16,-6-14-4-16,3 7 5 0,1 1 1 0,-1 0 5 16,3 6 6-16,-3-11 2 0,0 6 8 0,3 5 6 0,0 0 6 15,0 0 0-15,-3-15 1 0,3 15-9 0,0 0-4 16,0 0-2-16,3-12-9 0,-3 12-1 0,9-5-10 15,-2 1-13-15,-1 0-22 0,5 0-26 0,2-1-26 16,5 0-29-16,-1 0-28 0,0 0-32 0,1 2-35 16,0-2-222-16,-2-1-486 0,0 5 135 0</inkml:trace>
  <inkml:trace contextRef="#ctx0" brushRef="#br3" timeOffset="1.0218E6">12876 6898 388 0,'0'0'287'0,"0"0"-40"0,-23 4-27 16,23-4-26-16,0 0-26 0,0 0-18 0,-8 1-19 16,8-1-11-16,0 0-13 0,0 0-18 0,0 0-5 0,-2 8-17 15,2-8-11-15,0 0-19 0,8 13-3 16,-5-6-9-16,3 0-3 0,-1 0-4 0,0 1 0 0,1-2 1 16,-3 2-7-16,1 0 4 0,0-1 1 0,-1 3 6 15,-1-2 11-15,3 6 2 0,-5-3 14 16,-2 0 2-16,2-2-2 0,-1-1-6 0,-2 0-7 0,2 0-3 15,-5-2 5-15,1 2-7 0,-1-1-3 0,1 0-16 16,-2-1-23-16,-1-1-23 0,-4 2-32 0,-1 2-31 16,0-4-37-16,-1 2-53 0,-2-2-146 0,4-1-395 15,-6-2 110-15</inkml:trace>
  <inkml:trace contextRef="#ctx0" brushRef="#br3" timeOffset="1.02236E6">10077 7124 226 0,'0'0'333'0,"1"-9"-50"0,-1 9-17 15,0 0-18-15,0 0-13 0,1-9-14 0,-1 9-7 0,0 0-20 16,0 0-12-16,0 0-12 0,0 0-20 0,0 0-17 15,0 0-5-15,0 0-4 0,0 0 0 0,0 0-4 0,0 0-4 16,0 0-7-16,0 0 2 0,2 37-14 16,6-23-4-16,0 3-1 0,7 4-4 0,4 2-10 15,2-2-6-15,4 2-4 0,4-2-11 0,3-2-4 0,3-1-5 16,5-2-9-16,-2 0-7 0,1-2-20 0,21 3-41 16,-14-5-29-16,-12-1-32 0,2-3-49 0,-4-2-31 15,-1-2-37-15,1 1-43 0,-12-5-237 0,0-1-585 16,-3 2 161-16</inkml:trace>
  <inkml:trace contextRef="#ctx0" brushRef="#br3" timeOffset="1.02265E6">10767 7308 376 0,'-8'-1'345'0,"8"1"-39"0,0 0-18 15,0 0-8-15,-9-5-21 0,9 5-23 0,0 0-15 16,0 0-20-16,0 0-23 0,0 0-17 0,0 0-14 15,0 0-23-15,0 0-13 0,0 0-10 0,0 0-11 16,0 0-10-16,38 11-8 0,-27-8-18 0,-3 1-22 16,8 0-3-16,-2 0-13 0,-4 2-4 0,0-3-5 0,0 0-4 15,-3 0-2-15,-7-3-2 0,14 8 1 16,-9-5-1-16,-5-3-2 0,10 10 3 0,-7-5-5 0,-3-5 10 16,4 8 1-16,-4-8 3 0,0 0 7 0,-2 23-5 15,2-23 1-15,-6 15 9 0,1-7-1 0,5-8-5 16,-10 16-2-16,1-3-2 0,1-1 0 0,2-2-15 15,2-2-19-15,-1 0-35 0,5-8-41 0,-7 13-62 16,7-13-70-16,0 0-217 0,0 14-536 0,0-14 147 0</inkml:trace>
  <inkml:trace contextRef="#ctx0" brushRef="#br3" timeOffset="1.02299E6">11425 7413 450 0,'0'0'387'0,"0"0"-38"0,0 0-36 0,0 0-18 0,7 24-19 16,-4-9-17-16,0-2-12 0,0 3-18 0,1 0-18 15,0-1-23-15,0 1-22 0,0 1-14 16,3 0-15-16,-3-2-17 0,0 0-12 0,1 0-16 0,0-1-23 16,-1 0-23-16,-1-4-30 0,3-1-38 0,-3-1-48 15,-3-8-48-15,5 12-52 0,-2-8-65 0,-3-4-241 16,0 0-572-16,0 0 158 0</inkml:trace>
  <inkml:trace contextRef="#ctx0" brushRef="#br3" timeOffset="1.02316E6">11519 7393 585 0,'11'-7'302'0,"0"0"-50"16,4 2-37-16,0-2-22 0,4 0-27 0,12-3-29 15,-8 2-33-15,-5 1-33 0,1 1-54 0,-5 1-41 16,0 4-46-16,-3-2-59 0,-2 1-109 0,0-1-283 0,-9 3 81 16</inkml:trace>
  <inkml:trace contextRef="#ctx0" brushRef="#br3" timeOffset="1.02332E6">11589 7507 305 0,'-7'10'352'0,"7"-10"-37"0,0 0-17 15,-5 7-10-15,5-7-15 0,0 0-19 0,0 0-10 16,0 0-28-16,0 0-16 0,20 12-22 0,-20-12-22 0,18 4-17 16,-2-4-21-16,2 0-48 0,-2 0-27 0,2-1-37 15,-6-2-47-15,1 3-56 0,-13 0-67 0,18-7-265 16,-9 5-511-16,-9 2 142 0</inkml:trace>
  <inkml:trace contextRef="#ctx0" brushRef="#br3" timeOffset="1.02421E6">12384 7527 495 0,'0'0'280'0,"0"0"-21"0,0 0-11 0,0 0-10 15,0 0-16-15,0 0-10 0,0 0-15 0,0 0-10 16,-27 15-20-16,22-7-10 0,-1 7-22 0,2-5-4 16,-1 4-13-16,2 0-13 0,1-1-15 0,1-1-3 0,1-12-9 15,2 25-25-15,1-14-28 0,2-1-39 16,2 5-44-16,0-7-42 0,-1 2-42 0,2-2-37 0,0-5-46 16,0 2-147-16,-8-5-448 15,13 4 125-15</inkml:trace>
  <inkml:trace contextRef="#ctx0" brushRef="#br3" timeOffset="1.02461E6">12547 7708 233 0,'0'0'196'0,"0"0"-35"0,0 0-16 16,0 0-14-16,9 1-17 0,-9-1-12 0,0 0-9 16,0 0-13-16,8 2-4 0,-8-2-11 15,0 0-1-15,0 0-11 0,8 4 0 0,-8-4-6 0,0 0-3 16,0 0-4-16,8 0 3 0,-8 0-4 0,0 0 5 15,0 0 3-15,9 3-2 0,-9-3 8 0,0 0-4 16,0 0 1-16,9 2 1 0,-9-2 2 0,0 0-4 0,0 0 2 16,0 0 4-16,11 0 2 0,-11 0 0 0,0 0 3 15,0 0-4-15,0 0-1 0,0 0-2 16,0 0 0-16,12-2-3 0,-12 2-4 0,0 0-3 0,0 0-3 16,0 0-6-16,0 0-1 0,0 0-7 0,0 0 0 15,0 0-3-15,9 0-1 0,-9 0-4 0,0 0 0 16,0 0 5-16,0 0-7 0,0 0-1 0,0 0 3 15,0 0-2-15,0 0 4 0,0 0 1 0,7-3 5 16,-7 3 3-16,0 0-1 0,0 0 6 0,0 0-2 16,0 0-3-16,0 0-5 0,0 0 1 0,0 0-2 0,0 0-7 15,0 0-8-15,9 0-3 0,-9 0-27 0,0 0-17 16,0 0-17-16,0 0-14 0,0 0-19 0,0 0-11 16,0 0-17-16,0 0-1 0,0 0-25 0,0 0-2 15,0 0-11-15,-2-12 0 0,2 12-3 0,0 0-6 16,0 0-95-16,0 0-308 0,0 0 87 0</inkml:trace>
  <inkml:trace contextRef="#ctx0" brushRef="#br3" timeOffset="1.02493E6">12620 7643 264 0,'0'0'300'0,"0"0"-34"16,-3-6-28-16,3 6-17 0,0 0-19 0,0 0-14 15,0 0-18-15,0 0-2 0,0 0-8 0,0 0-11 16,0 0-9-16,0 0-4 0,0 0-22 0,0 0-12 15,0 0-7-15,0 0-9 0,5 27-11 0,-5-27-3 16,4 10-8-16,-2-4-8 0,1 2-11 0,-1-1 3 16,0 1-9-16,-2-8 0 0,5 10-5 0,-1-3-1 15,-1-3-7-15,1 1-2 0,-1 1-2 0,2-2-12 0,-5-4 1 16,9 5-6-16,-9-5-4 0,9 2-2 16,-9-2-4-16,8 1 0 0,-8-1 7 0,0 0-7 0,14-2 0 15,-14 2 3-15,11-6-7 0,-5-1 3 0,0 2-1 16,0-2 4-16,-2 0-2 0,2 1 0 0,-1-3-1 15,-2 0 1-15,1 1 0 0,-1 1-4 0,0 0-2 16,1 1-5-16,-2-1-13 0,-2 7-12 0,5-9-17 0,-5 9-21 16,3-7-24-16,-3 7-36 0,3-6-19 15,-3 6-21-15,0 0-24 0,5-4-132 0,-5 4-403 0,0 0 113 16</inkml:trace>
  <inkml:trace contextRef="#ctx0" brushRef="#br3" timeOffset="1.02525E6">12905 7642 240 0,'0'0'296'0,"6"-5"-37"0,-6 5-23 16,0 0-24-16,0 0-21 0,0 0-22 0,0 0-18 15,0 0-12-15,0 0-13 0,0 0-6 0,0 0-2 0,0 0-3 16,0 0-3-16,0 0-3 0,-23 13-8 0,16-6-4 16,2 0-5-16,-1-1-11 0,0-1-8 0,2 2-5 15,-2-1-5-15,4 0-10 0,-1 2-4 0,1-1-3 16,2-7-8-16,-3 14-17 0,3-9-9 0,0-5-15 15,3 11-13-15,-3-11-16 0,5 5-7 0,-5-5-4 0,9 5 3 16,-9-5 6-16,8 3 4 0,-8-3 5 0,10 0 11 16,-10 0 12-16,0 0 15 0,13-3 10 15,-13 3 17-15,0 0 7 0,10-2 11 0,-10 2 12 0,0 0-1 16,8-1 3-16,-8 1-3 0,0 0-4 0,0 0-4 16,0 0-6-16,0 0-7 0,16 0-1 0,-16 0-16 15,0 0-16-15,12 1-19 0,-7 1-23 0,-5-2-38 16,15 0-37-16,-7 0-44 0,-8 0-42 0,18-3-38 15,-9 3-199-15,-4-2-510 0,-5 2 141 0</inkml:trace>
  <inkml:trace contextRef="#ctx0" brushRef="#br3" timeOffset="1.02554E6">13158 7654 429 0,'0'0'272'0,"0"0"-31"15,0 0-24-15,4-5-22 0,-4 5-20 0,0 0-15 0,0 0-20 16,0 0-18-16,0 0-11 0,0 0-14 15,0 0-12-15,0 0-4 0,0 0-8 0,0 0 0 0,0 0-10 0,0 0-7 16,0 0-7-16,0 0-2 0,0 0-7 0,0 0-4 16,7 17-2-16,-5-9-1 0,-2-8-7 0,4 12-2 15,-2-8-2-15,-2-4-1 0,2 10-4 0,-1-3-1 16,-1-7 12-16,2 8 8 0,-2-8 10 0,1 9 6 16,-1-9 2-16,0 0 3 0,-2 11 5 0,0-5 0 15,2-6 2-15,-7 8 0 0,4-4-3 0,3-4-7 0,-6 7-4 16,6-7-8-16,-8 6 0 0,2-3-11 15,6-3-6-15,-7 5-13 0,7-5-21 0,-7 4-33 0,7-4-39 16,0 0-43-16,0 0-47 0,-9 3-46 0,9-3-212 16,0 0-511-16,0 0 142 0</inkml:trace>
  <inkml:trace contextRef="#ctx0" brushRef="#br3" timeOffset="1.02568E6">13453 7815 286 0,'0'0'404'15,"12"0"-57"-15,-12 0-38 0,0 0-28 0,0 0-26 16,0 0-34-16,0 0-27 0,0 0-30 0,0 0-39 16,0 0-46-16,0 0-50 0,0 0-56 0,0 0-72 15,0 0-71-15,0 0-151 0,0 0-383 0,0 0 109 16</inkml:trace>
  <inkml:trace contextRef="#ctx0" brushRef="#br3" timeOffset="1.04224E6">13254 5070 451 0,'0'0'348'16,"-8"3"-45"-16,8-3-28 0,0 0-20 0,-6 6-17 16,6-6-18-16,0 0-17 0,-5 3-15 0,5-3-24 15,0 0-15-15,0 0-11 0,0 0-15 0,0 0-7 16,0 0-18-16,0 0-13 0,0 0-28 0,32-7-19 16,-5-12-34-16,6 7-30 0,0-8-32 0,-2 0-34 0,-2 2-38 15,-2 1-34-15,-5 4-34 0,-9-1-177 0,-1 5-451 16,-3 1 126-16</inkml:trace>
  <inkml:trace contextRef="#ctx0" brushRef="#br3" timeOffset="1.04256E6">13301 5745 250 0,'-2'9'433'0,"2"-9"-87"16,0 0-52-16,0 0-44 0,0 0-30 0,11 5-33 16,-11-5-49-16,27-9-49 0,4-5-51 0,-12 0-58 15,11-1-62-15,0-5-79 0,-5-1-101 0,2 3-311 16,-5-1 90-16</inkml:trace>
  <inkml:trace contextRef="#ctx0" brushRef="#br3" timeOffset="1.04296E6">13285 6478 381 0,'0'0'460'0,"0"0"-88"0,0 0-66 0,0 0-37 0,9 8-35 15,-9-8-37-15,16-2-43 0,-7-1-33 16,0-2-49-16,10-2-50 0,-4-1-53 0,2 3-57 16,0-2-67-16,-2-5-154 0,1 7-368 0,-4-2 104 0</inkml:trace>
  <inkml:trace contextRef="#ctx0" brushRef="#br3" timeOffset="1.0434E6">13198 7224 674 0,'0'0'347'0,"0"0"-72"0,18-13-59 16,-7 8-47-16,2-2-41 0,2-2-42 0,-1 0-36 15,3-3-43-15,-2 2-44 0,3 0-58 0,7-5-143 16,-1-2-283-16,-4 3 80 0</inkml:trace>
  <inkml:trace contextRef="#ctx0" brushRef="#br3" timeOffset="1.04374E6">13392 7829 352 0,'5'7'468'0,"-5"-7"-89"0,0 0-78 16,16 3-54-16,-16-3-49 0,24-4-35 0,-10-2-50 15,4 1-35-15,-2-2-53 0,14-8-43 0,-4-1-61 16,0 3-56-16,-7-2-141 0,-3 4-331 0,0 3 93 15</inkml:trace>
  <inkml:trace contextRef="#ctx0" brushRef="#br3" timeOffset="1.17811E6">2556 13309 650 0,'0'0'399'0,"-11"-7"-42"0,11 7-26 0,0 0-17 16,-7-9-27-16,7 9-20 0,0 0-22 0,-6-5-24 15,6 5-21-15,0 0-18 0,0 0-12 0,0 0 11 16,0 0 7-16,0 0-2 0,0 0-3 0,42 41-11 15,-18-18-9-15,5 0-15 0,-3 7-13 0,6-2-14 0,12 15-10 16,0-2-10-16,-1 0-14 0,-8-10-6 0,-5-3-11 16,2-2-5-16,0-3-7 0,2 0-5 0,0 2-10 15,0-3-13-15,1-3-20 0,-3 0-25 16,0-2-31-16,1-4-31 0,-3 1-34 0,-3-2-31 0,-5-5-21 16,-3-2-16-16,-5-3-29 0,-1 1-19 0,0-3-31 15,-13 0-17-15,17-1-23 0,-17 1-222 0,10-9-627 16,-10 9 171-16</inkml:trace>
  <inkml:trace contextRef="#ctx0" brushRef="#br3" timeOffset="1.17833E6">3237 13316 453 0,'0'0'314'0,"0"0"-14"0,0 0-17 0,0 0-8 15,0 0-15-15,-26 25-12 0,11-1 2 0,0 1-19 16,-4 3-8-16,2 1-10 0,-3 3-1 0,-14 19-12 15,12-17-8-15,0-1-11 0,-13 16-12 0,7-12-16 0,2-6-14 16,4-4-16-16,-1 4-12 0,-2-5-11 16,2 1-12-16,0-3-10 0,0 0-22 0,3-2-30 0,3-5-38 15,4-3-41-15,2-2-37 0,-3-2-31 0,4-3-43 16,-4 0-50-16,2-1-50 0,2-4-278 0,10-2-651 16,0 0 178-16</inkml:trace>
  <inkml:trace contextRef="#ctx0" brushRef="#br3" timeOffset="1.17874E6">3280 12854 521 0,'2'-13'336'0,"-2"13"-41"15,0 0-22-15,0 0-33 0,0 0-21 0,0 0-7 16,0 0-13-16,0 0-10 0,0 0-10 0,0 0-2 16,0 0-22-16,0 0 0 0,23 34-15 0,-17-20-11 0,-1 2-8 15,4 1-14-15,4 8-5 0,1 0-19 0,1-1-6 16,-4-5-10-16,0-3-7 0,0-1-4 0,5 9-14 16,-3-7-7-16,-2-3-36 0,0-1-20 0,0 0-26 0,-1-2-28 15,-1-2-29-15,-1-2-38 0,-3-2-40 16,-5-5-36-16,9 8-241 0,-9-8-552 0,0 0 151 15</inkml:trace>
  <inkml:trace contextRef="#ctx0" brushRef="#br3" timeOffset="1.17935E6">3363 13087 489 0,'-10'2'326'0,"10"-2"-34"0,0 0-22 16,0 0-22-16,-14 3-21 0,14-3-26 0,0 0-23 0,0 0-16 15,0 0-15-15,0 0-17 0,0 0-14 16,0 0-19-16,0 0-22 0,0 0-16 0,0 0-24 0,-3-19-11 16,3 19-13-16,9-22-11 0,-1 9-5 0,-2-3-1 15,1 3-5-15,-1 0 0 0,0 1-4 16,-1-1 0-16,-1 3-6 0,-1 0 10 0,-3 10 2 0,6-17 8 16,-6 17 3-16,3-11 6 0,-3 11 1 0,0 0 4 15,2-11-1-15,-2 11 4 0,0 0 10 0,0 0 4 16,0 0 7-16,0 0 1 0,0 0 0 0,0 0-2 15,-30 28-6-15,20-14-4 0,-3 3 1 0,2-5 2 0,0 2-1 16,-2 1 4-16,1-1-3 0,-2-1-4 0,2 0-1 16,1-1-10-16,2-3 4 0,0 2 0 0,1-1-4 15,2-3 0-15,6-7-3 0,-10 10 2 16,10-10-2-16,-7 7-3 0,7-7-13 0,0 0-8 0,0 0-3 16,-9 3-5-16,9-3 4 0,0 0-3 0,0 0 6 15,0 0-2-15,0 0 5 0,0 0-3 0,0 0 2 16,-7-22 6-16,7 22-5 0,0 0 0 0,0 0 6 0,0 0 3 15,0 0 3-15,0 0 6 0,15-16 0 16,-15 16-1-16,16-1 6 0,-16 1-2 0,20 0-4 0,-1 0 1 16,0-2-2-16,2 2-5 0,-1-2-13 0,-1-1-11 15,-1 1-15-15,-3 0-4 0,-1 1-13 0,-14 1-4 16,19-3-2-16,-19 3 1 0,13-1-3 0,-13 1 7 16,0 0 2-16,0 0 8 0,0 0 3 0,0 0 3 15,0 0 7-15,0 0 3 0,0 0-3 0,0 0 6 16,0 0 9-16,0 0-1 0,-49 3 9 0,38-1 5 15,-5 2 2-15,4-2 0 0,-5 1 10 0,17-3 2 0,-19 4-2 16,11-1 5-16,8-3 6 0,-17 2 6 16,17-2 6-16,-10 2 5 0,10-2-2 0,0 0 5 0,0 0-12 15,0 0-3-15,0 0 4 0,0 0-2 0,0 0-4 16,0 0-2-16,0 0-3 0,0 0-21 0,30-21-19 16,-16 14-36-16,-3 1-34 0,2 1-65 0,-5-1-194 15,-8 6-424-15,17-5 118 0</inkml:trace>
  <inkml:trace contextRef="#ctx0" brushRef="#br3" timeOffset="1.18007E6">4250 13005 228 0,'-4'-3'346'0,"4"3"-46"0,0 0-21 0,0 0 1 16,0 0-14-16,-28 15-7 0,12 9-10 0,-2 6-14 15,-2 4-4-15,1 27-14 0,-6-2-7 0,3 4-14 16,6 4-12-16,5-1-7 0,4-1-14 0,1-1-12 0,2-3-14 15,6-5-10-15,0-9-7 0,5-11-15 16,3 0-12-16,1-1-5 0,1-2-10 0,4-3-10 0,0-2-8 16,9-1-6-16,-2-3-19 0,4-3-28 0,2-4-28 15,1-4-37-15,5-3-46 0,-3-4-48 0,2-3-55 16,-3-1-66-16,4-5-293 0,-3-3-679 0,2-2 184 16</inkml:trace>
  <inkml:trace contextRef="#ctx0" brushRef="#br3" timeOffset="1.18057E6">4779 13191 286 0,'0'0'419'16,"0"0"-54"-16,0 0-45 0,0 0-30 0,0 0-28 16,0 0-11-16,0 0-4 0,0 0 5 0,0 0-7 15,0 0-2-15,28 34-15 0,-12-8-14 0,2 3-16 16,2 0-16-16,-1 3-18 0,1-1-14 0,2 1-12 0,1-1-18 15,-1-1-9-15,1-1-15 0,-1-1-8 0,1-2-9 16,0-1-13-16,-4-1-21 0,2-3-25 0,-6-5-30 16,2-2-31-16,-5-4-39 0,3 0-39 0,-4-3-32 15,1-2-37-15,-4-1-37 0,-8-4-36 0,15 3-40 16,-7-3-205-16,-8 0-607 0,0 0 168 0</inkml:trace>
  <inkml:trace contextRef="#ctx0" brushRef="#br3" timeOffset="1.18078E6">5268 13143 442 0,'0'0'356'0,"0"0"-34"0,-20 31-17 0,6-6-20 16,-2 1-18-16,0 4-13 0,-3 0-14 0,-1 2-14 16,-2 0-12-16,0-1-11 0,-10 19-16 0,5-14-19 15,4-6-16-15,0-1-13 0,1 0-20 0,3-3-12 16,0-2-11-16,2-2-17 0,-1 0-15 0,6-4-34 0,1-6-21 15,2-1-43-15,1-1-40 0,3-3-46 16,-1-2-55-16,3 2-63 0,3-7-256 0,0 0-594 0,0 0 163 16</inkml:trace>
  <inkml:trace contextRef="#ctx0" brushRef="#br3" timeOffset="1.18109E6">5521 13592 356 0,'0'0'355'15,"0"0"-36"-15,0 0-24 0,0 0-16 16,0 0-12-16,0 0-10 0,0 0-13 0,0 0-10 0,10 22-19 16,-10-22-16-16,0 22-17 0,2-7-24 0,-1 1-14 15,-2 0-14-15,3 0-15 0,-3-1-13 0,2-4-17 16,-1-11-24-16,-2 26-39 0,3-15-44 0,-2 1-56 16,1-12-71-16,1 17-85 0,-1-17-248 0,0 0-579 15,0 14 160-15</inkml:trace>
  <inkml:trace contextRef="#ctx0" brushRef="#br3" timeOffset="1.18187E6">6030 13140 599 0,'0'0'372'0,"0"0"-47"0,0 0-35 0,3-8-32 0,-3 8-23 16,0 0-2-16,0 0-2 0,0 0-8 0,19 20-3 15,-9-8-10-15,5 14-12 0,1 0-14 0,3 0-15 16,-2 3-15-16,-2 0-9 0,3 2-12 0,0-2-10 16,1 3-11-16,-1 1-13 0,1-4-10 0,3-1-10 15,-4-2-6-15,-3 0-8 0,4-4-8 0,-3 0-7 16,-1-3-8-16,-3-7-19 0,-1 1-19 0,-1-3-26 0,-1-1-24 16,5 3-27-16,-3-6-30 0,-3 0-22 0,2-3-22 15,-3 0-31-15,-7-3-24 0,16 2-42 0,-16-2-34 16,14-3-210-16,-14 3-585 0,11-8 160 0</inkml:trace>
  <inkml:trace contextRef="#ctx0" brushRef="#br3" timeOffset="1.18211E6">6394 13082 402 0,'-17'22'386'0,"1"0"-42"0,-1 6-24 0,-1 2-28 16,0 1-19-16,-2 2-27 0,-1 2-11 0,-7 15-18 15,4-13-32-15,6-6-14 0,-1 1-14 0,4-1-19 16,-2-4-16-16,2 2-14 0,-2-3-13 0,6-6-18 0,2-2-23 16,0-2-31-16,0-2-30 0,3 1-24 15,-2-3-45-15,0 0-45 0,3-6-53 0,1 2-50 0,4-8-213 16,-7 8-521-16,7-8 143 0</inkml:trace>
  <inkml:trace contextRef="#ctx0" brushRef="#br3" timeOffset="1.18249E6">6682 13510 255 0,'0'0'300'0,"0"0"-46"16,6-5-38-16,-6 5-27 0,0 0-26 0,11-5-18 0,-11 5-15 16,0 0-12-16,11-4-17 0,-11 4-12 15,0 0-11-15,0 0-14 0,19-3 1 0,-19 3-5 0,0 0-2 16,0 0-3-16,15 5 3 0,-15-5 4 0,0 0 9 15,0 0 9-15,7 10 7 0,-7-10 3 0,-2 14-4 16,2-14-2-16,-2 15 0 0,2-15-4 0,-4 17-3 16,4-17-3-16,-2 17-6 0,-1-1-3 15,1-3-8-15,0 1-7 0,1-1-4 0,1-13 8 0,0 21-16 0,1-11-1 16,5 4 3-16,-2-4-13 0,2 0-8 16,2-2-26-16,-2-2-18 0,-6-6-28 0,15 12-30 0,-6-9-33 15,-9-3-33-15,15 6-40 0,-15-6-43 0,15 5-163 16,-15-5-472-16,10 1 132 0</inkml:trace>
  <inkml:trace contextRef="#ctx0" brushRef="#br3" timeOffset="1.18292E6">5945 13830 436 0,'-5'-7'307'0,"5"7"-30"15,0 0-23-15,0 0-25 0,0 0-17 0,0 0-17 0,0 0-8 16,0 0 2-16,0 0-12 0,0 0-13 0,0 0-4 15,0 0-11-15,12 26-15 0,-4-12-15 0,1-2-11 16,1 1-14-16,-2-1-11 0,4 0-20 0,-1 2-43 16,3-2-50-16,-1-3-68 0,1-1-74 0,2-3-271 15,-4 1-530-15,6-1 146 0</inkml:trace>
  <inkml:trace contextRef="#ctx0" brushRef="#br3" timeOffset="1.18363E6">7300 12847 281 0,'0'0'353'0,"0"0"-45"15,0 0-22-15,16 4-18 0,-10 4-15 0,7 5-19 0,3 13-13 16,1 3-15-16,1 7-15 0,6 15-15 0,-5-10-11 16,0 13-8-16,-5 1-12 0,-4-11-4 0,-3-6-14 15,2 20-8-15,-5-4-13 0,1-11-1 0,-1-9-15 16,-5 3-4-16,-1-1-22 0,-4 2 0 0,-2-4-2 16,-1 0-12-16,-3-2-21 0,-3-5-9 0,2 1-17 15,-3 1-24-15,-4-3-17 0,-4-1-27 0,-1 2-33 16,1-6-43-16,-3 1-35 0,2-5-38 0,-3-1-271 0,1 0-582 15,1-2 160-15</inkml:trace>
  <inkml:trace contextRef="#ctx0" brushRef="#br3" timeOffset="1.18529E6">6741 14365 421 0,'-9'2'298'0,"9"-2"-42"16,0 0-23-16,0 0-20 0,0 0-17 16,35-1-16-16,-4-1-27 0,1 2-12 0,4-2-16 0,3 1-18 15,2-1-9-15,22-1-10 0,2 0-9 0,-2 1-9 16,1 1-8-16,-13-2-6 0,-10 0-13 0,22 2-19 15,-16 0-16-15,-9-2-19 0,-2 1-18 0,-1 3-23 16,-1-2-21-16,-4 1-11 0,-6 1-21 0,-2-2-20 16,-3 1-22-16,-2 0-149 0,-1-3-353 0,-3 2 99 0</inkml:trace>
  <inkml:trace contextRef="#ctx0" brushRef="#br3" timeOffset="1.18562E6">7010 14420 241 0,'0'0'308'0,"0"0"-39"0,0 0-25 16,0 0-25-16,0 0-18 0,0 0-26 0,0 0-13 0,0 0-15 15,0 0-14-15,0 0-5 0,0 0-10 0,35-4-8 16,-2 2-12-16,2 0-12 0,0-2-8 0,6-1-7 16,1 2-9-16,22-2-6 0,-1-1-10 0,-12 3-15 15,-11-1-15-15,3-3-26 0,-4 2-19 0,-1 0-21 16,-5-1-9-16,0 1-6 0,-9 1-5 0,-3 1-1 0,-2 1-12 16,-4 1-1-16,-1 0-11 0,-14 1 3 0,18-3 5 15,-10 1-10-15,-8 2 2 0,12-3-3 0,-12 3 3 16,0 0-10-16,9-2-5 0,-9 2-97 0,0 0-247 15,0 0 74-15</inkml:trace>
  <inkml:trace contextRef="#ctx0" brushRef="#br3" timeOffset="1.18601E6">7659 14066 362 0,'0'0'250'0,"0"0"-12"0,0 0-7 0,0 0-10 16,0 0-13-16,0 0-18 0,-10 41-12 0,5-26-23 16,1 13-15-16,-5-7-18 0,2 5-5 0,0 1-20 15,-1-1-11-15,1-6-15 0,0-1-20 0,2-4-29 16,-2 2-38-16,0-1-42 0,0-6-58 0,2 5-53 15,-1-5-148-15,3 0-381 0,-1-1 107 0</inkml:trace>
  <inkml:trace contextRef="#ctx0" brushRef="#br3" timeOffset="1.18809E6">8752 13071 325 0,'-9'-4'343'0,"9"4"-50"15,0 0-25-15,-4-7-28 0,4 7-16 16,0 0-21-16,0-10-19 0,0 10-24 0,5-10-11 0,0 4-15 16,1-2-14-16,7-1-15 0,0 0 2 0,11-9-6 15,4 3-8-15,1 1-8 0,3 0-4 0,4 1-4 16,3-1 1-16,25-10-11 0,0 7 0 0,4 0-8 15,-4 0-2-15,3 2-1 0,6 3-8 0,-1-2 4 16,7-1-4-16,-2 5-8 0,-2 1-6 0,62-10-3 0,-50 9-6 16,-17 6-4-16,4-1 2 0,0 3-6 0,-2 2-2 15,-2 0-5-15,0 0 4 0,-4 2-3 0,4 1-1 16,-6 2-1-16,-15 1-1 0,13 6 1 0,5 2-10 16,-20 1-2-16,-8-1 2 0,24 10 0 15,-18-4-2-15,-7-1 5 0,-2 3-1 0,16 10 3 0,-12-5-6 16,-10-1-1-16,-1-2-1 0,-1 0 2 0,-1 1 1 0,1 1 0 15,-1 1 2-15,-1-3 2 0,1 2-1 16,-2-1 8-16,-1-1-5 0,2 0-1 0,-2-3 4 0,0 0-2 16,-1 0 0-16,-2 0-5 0,-3-7 8 0,-2-3 2 15,-3 0-6-15,2-3-20 0,0 2-22 0,-7-5-17 16,0 2-24-16,1-5-38 0,-3 1-34 0,-6-3-33 16,8 4-42-16,-8-4-224 0,0 0-537 0,0 0 148 15</inkml:trace>
  <inkml:trace contextRef="#ctx0" brushRef="#br3" timeOffset="1.18891E6">8838 12657 548 0,'10'-3'311'16,"-10"3"-31"-16,8-4-27 0,-8 4-31 0,0 0-24 15,6-3-20-15,-6 3-17 0,0 0-18 0,0 0-8 16,0 0-11-16,0 0 1 0,0 0-2 0,0 0 1 16,0 0-2-16,1 18-9 0,-1-18-1 0,-8 20-3 15,1-5-3-15,-1 1 1 0,-6 11-4 0,-2-3-6 16,1-1-2-16,-1 5-1 0,-1-4-8 0,-1 1-1 0,-1 1-14 15,1-5 1-15,1 4-3 0,-1-3-9 16,1-5-8-16,3-1-2 0,1-3-1 0,2-1-14 0,2 0 6 16,1 0-5-16,0-6-3 0,2 2-6 0,0-2 1 15,0-1-3-15,2 0-5 0,4-5-10 0,-8 7 1 16,8-7-7-16,-6 4-7 0,6-4-9 0,-5 8 2 16,5-8-12-16,0 0-8 0,0 0-12 0,-8 7-2 0,8-7-1 15,0 0-14-15,0 0 4 0,-5 2-4 0,5-2-7 16,0 0-4-16,0 0-4 0,0 0-8 0,0 0-16 15,0 0-11-15,0 0-7 0,0 0-11 0,0 0-14 16,0 0-18-16,0 0-24 0,0 0-44 0,0 0-181 16,0 0-489-16,0 0 136 0</inkml:trace>
  <inkml:trace contextRef="#ctx0" brushRef="#br3" timeOffset="1.19051E6">8600 13033 342 0,'-25'10'353'0,"20"-6"-41"0,5-4-26 15,-10 8-28-15,3-4-15 0,7-4-21 0,-14 9-18 0,9-5-13 16,5-4-18-16,-11 8-11 0,6-5-19 0,5-3-11 15,-9 6-14-15,9-6-7 0,0 0-12 0,-6 5-10 16,6-5-3-16,0 0-12 0,0 0-3 0,0 0-13 16,0 0 6-16,0 0-14 0,0 0-1 0,23 10-4 15,-3-10-11-15,9-5-3 0,3-2-3 0,3 4-1 0,3-3-6 16,2 1-3-16,1 0 3 0,1 2-11 0,1-3-7 16,-1 4-5-16,-5-1-5 0,-1 2-12 15,-4 1 2-15,-6 1 0 0,-4 0-5 0,-5 0 6 0,0-1 0 16,-4 1 1-16,0 0 5 0,-3 0 0 0,-10-1 3 15,16 1-8-15,-16-1 8 0,15 2-1 0,-15-2 3 16,11 1 0-16,-11-1-4 0,0 0 9 0,9 2-4 16,-9-2-5-16,0 0-1 0,0 0-8 0,3 3-8 15,-3-3-15-15,0 0 6 0,0 0-1 0,0 0-4 16,0 0-5-16,0 0 1 0,0 0-2 0,0 0-7 0,0 0 3 16,0 0 2-16,-27 0 2 0,27 0 7 15,-17-1 1-15,7 1 8 0,-5-1 0 0,-1 1 6 0,0-1 0 16,-1-1 2-16,-3 3 5 0,2 0 2 0,-1 0 12 15,-2 1 3-15,1 0 6 0,1 0 7 0,-1 0 3 16,1 1-2-16,1-1 16 0,0 1-3 0,0-1 1 16,2 1-5-16,-2 2-1 0,1-5 10 0,4 2 0 15,2 0 0-15,1 1 0 0,1-3-3 0,1 1-4 0,8-1-2 16,-14 3-2-16,14-3 3 0,-8 0 1 0,8 0-3 16,0 0-4-16,-9 0-3 0,9 0-5 0,0 0-6 15,0 0-11-15,0 0-2 0,0 0-3 0,25-14-12 16,-8 7-10-16,11-8-6 0,2 3-3 0,4-2-7 15,-3 2-5-15,1 0-6 0,-4 1 4 0,-4 4 1 16,-5 0 3-16,-4 1 6 0,-3 1 5 0,-1 1 9 16,-3 0 10-16,-1 1 4 0,-7 3 14 0,11-4 2 0,-11 4 6 15,3-3 11-15,-3 3 2 0,0 0 9 16,0 0 10-16,0 0 5 0,0 0 1 0,-26 0 6 0,9 3 2 16,0-1 2-16,-3 3-3 0,-9-1-3 15,-1 2-6-15,-2 0 2 0,1 0-3 0,2 1-4 0,5-2 0 16,5 0-5-16,4 0-5 0,2-1-1 0,1-1 1 15,2-1-5-15,2 0 0 0,8-2-7 0,-12 3-6 16,12-3-11-16,-5 2-18 0,5-2-7 0,0 0-5 16,0 0-7-16,0 0-7 0,21-12-7 0,-13 8 6 15,8-3-4-15,0-3 4 0,2 2 3 0,10-4 0 0,-5 4 11 16,-4-3 3-16,-3 4 3 0,-5 2 6 16,-2 0 3-16,1 1 8 0,-4 1 5 0,0 0 6 0,-6 3 9 15,10-3 3-15,-10 3 3 0,0 0 3 0,5-4-2 16,-5 4 2-16,0 0 3 0,0 0-13 0,0 0 11 15,0 0-3-15,0 0 0 0,0 0-3 0,-29 4 3 16,21-3-6-16,0 1-1 0,0 0-1 0,8-2-3 0,-15 1-5 16,10 2-3-16,5-3-12 0,-10 2 3 0,10-2-5 15,0 0-6-15,0 0-9 0,0 0-1 0,0 0 0 16,-8-5 3-16,8 5 6 0,0 0 2 0,0 0-1 16,13-17 2-16,-7 11 8 0,-1-1 4 0,1 0 9 15,-1 2 4-15,0-2 10 0,0 2 3 0,-5 5 12 16,7-10-2-16,-4 6 2 0,-3 4 2 0,4-7-1 15,-4 7 3-15,0 0-6 0,0 0 1 0,0 0-2 16,0 0 0-16,-22 2-5 0,22-2-1 0,-18 9 3 16,5-1 0-16,-2-1 1 0,-1 3-4 0,-1-1 1 0,1 1-3 15,0 0-3-15,-9 5 0 0,5-3 1 0,3-3-1 16,4-1-4-16,-2-1-1 0,5 1 0 0,1-3-4 16,2-1-1-16,0 0-1 0,2 0 1 0,5-4-2 15,-5 6-2-15,5-6-6 0,0 0-3 0,0 0-10 16,0 0 10-16,0 0-7 0,0 0 2 0,21-10-5 15,-7 3-1-15,1 0-2 0,1 0 5 0,-2-1 1 16,1 1 2-16,-2 0 0 0,-2 2 4 0,-2 0 2 0,-2 3 8 16,-1-1 1-16,-6 3 4 0,10-5 4 15,-10 5 10-15,5-4 3 0,-5 4 0 0,0 0 10 0,0 0-6 16,0 0 7-16,0 0-1 0,0 0-3 0,0 0 1 16,0 0-4-16,0 0-3 0,0 0-1 0,-25 7 2 15,25-7-5-15,-7 3 0 0,7-3-5 0,-8 2 1 16,8-2-3-16,0 0 2 0,-8 2-10 0,8-2-7 15,0 0-11-15,0 0-8 0,0 0-13 0,0 0 7 16,0 0-4-16,0 0 0 0,17-22-2 0,-11 15 1 0,3-5-2 16,2 0 0-16,0 0 2 0,-1 1-4 15,1-2 6-15,-1 1 1 0,-2 0 2 0,0 0 2 0,-2 0 2 16,-1 4 3-16,-1 0 0 0,0 1 3 0,-2 0 2 16,1 1 1-16,-3 6 1 0,6-8 2 0,-4 3-2 15,-2 5 0-15,4-5-1 0,-4 5 3 0,0 0-5 16,0 0 6-16,0 0-2 0,3-7 2 0,-3 7-2 15,0 0-1-15,0 0 2 0,0 0-2 0,0 0 2 0,0 0 0 16,0 0 3-16,0 0-1 0,0 0-1 0,0 0-3 16,0 0 3-16,0 0 3 0,0 0 1 0,0 0-3 15,0 0 4-15,0 0 3 0,0 0 3 0,0 0 4 16,0 0 6-16,0 0 7 0,0 0-2 0,0 0 2 16,0 0 6-16,0 0 8 0,0 0 2 0,0 0 2 15,0 0 1-15,0 0 4 0,0 0-3 0,-19-2 4 16,19 2 1-16,0 0-3 0,0 0 3 0,0 0 1 15,0 0-3-15,0 0 1 0,0 0-5 0,0 0 4 0,0 0-7 16,0 0 0-16,0 0-10 0,0 0 6 0,0 0-7 16,0 0 3-16,0 0-2 0,0 0-9 0,0 0 3 15,0 0 2-15,0 0-1 0,0 0 4 0,0 0 0 16,0 0 1-16,0 0-3 0,17 25-2 0,-14-17-2 16,4 7 1-16,-1 0 2 0,2-1-6 0,-1-1-3 15,0 0 3-15,1 1-8 0,-1-1-8 0,0-1-13 16,-3 0-17-16,1-4-25 0,-1 0-24 0,-1-2-27 15,-3-6-38-15,6 10-44 0,-4-6-234 0,-2-4-511 0,0 0 140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5:28:47.934"/>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7030A0"/>
    </inkml:brush>
  </inkml:definitions>
  <inkml:trace contextRef="#ctx0" brushRef="#br0">13039 14125 423 0,'0'0'189'0,"0"0"-13"0,-11 4-27 15,11-4-4-15,0 0-19 0,0 0-6 0,-6 0-7 16,6 0-4-16,0 0-9 0,0 0 1 0,0 0-6 16,0 0-1-16,0 0-3 0,0 0-6 0,0 0-3 15,0 0-2-15,0 0 3 0,-8 3-6 0,8-3 0 16,0 0 0-16,0 0-2 0,0 0-9 0,0 0-1 15,0 0-4-15,0 0-8 0,0 0-7 0,0 0-2 0,0 0-10 16,0 0-1-16,0 0-2 0,-6-10-11 16,6 10 5-16,0 0-3 0,10-22-2 0,-5 15-6 0,4-9-1 15,2 3 2-15,1-1-6 0,-1-1 2 0,8-8-3 16,-3 5-2-16,1-4-12 0,4 2 12 0,-5 2-2 16,-2 5-2-16,8-8-2 0,-5 7 1 0,6-4 0 15,0 1 0-15,1-3-4 0,-5 8 0 0,1 1 2 16,-7 2 0-16,6 1-3 0,-3 0 2 0,1 4 1 0,-4 0 1 15,2 3-2-15,1-1 1 0,1 6 1 16,0-1-2-16,0 4 0 0,0 0 2 0,1 3 0 0,-2 1 0 16,-2 1-1-16,2-1 1 0,-3-1-1 0,-2 2-3 15,4-2-17-15,-3 0-22 0,1-1-25 0,-4-1-25 16,0-1-30-16,0-2-28 0,-2-1-48 0,-7-4-143 16,0 0-408-16,14 4 114 0</inkml:trace>
  <inkml:trace contextRef="#ctx0" brushRef="#br0" timeOffset="1507.3935">13728 13837 269 0,'0'0'347'0,"0"0"-50"0,0 0-31 0,-9 2-20 15,9-2-25-15,0 0-28 0,0 0-22 0,0 0-15 0,0 0-16 16,0 0-11-16,0 0-12 0,0 0-16 16,5-21-6-16,-5 21-11 0,11-14-6 0,0 1-8 0,0 3-6 15,3-2-4-15,7-7-7 0,3 2-5 0,5 2-9 16,-2 1-2-16,2 2-1 0,2-1-4 0,3 0-6 16,-5 0-1-16,3 6-1 0,-1-1-3 0,-1 4-2 15,-4 4-2-15,-5-1 0 0,9 0-4 0,-11 5-5 16,1 1-3-16,-4 2 1 0,0 0 4 0,-1 2-3 0,-1-1-2 15,-1 2-7-15,-4-1 3 0,1 1-3 0,-2 0 1 16,-2 0 0-16,-2-4-2 0,0 1-6 0,-4-7-2 16,3 14-5-16,-2-5 1 0,-1-9-4 15,0 13-7-15,0-13 2 0,0 0-4 0,-2 13 3 0,2-13 1 16,-2 8-1-16,2-8 2 0,0 0-1 0,0 0 2 16,-7 6-8-16,7-6 10 0,0 0-6 0,0 0 4 15,0 0-2-15,0 0 5 0,0 0-1 0,0 0 1 16,0 0 1-16,16-31 4 0,-8 20 0 0,5-2-5 0,0 1 9 15,10-7 4-15,1 3-3 0,5-4 3 0,-7 4 4 16,7-2-8-16,-3 6 9 0,4 1 3 0,2 0-2 16,-1 1 0-16,-1-3 2 0,6 9 2 0,-2-1-4 15,-3 1 5-15,1 1-5 0,-1 1-8 0,-1 2 11 16,-6 0-3-16,-2 0 0 0,-5 5 3 0,0-5-4 16,1 2 2-16,-3 1 2 0,-1-1-3 0,-2 0 2 15,-12-2 1-15,22 3-1 0,-15-2-1 0,-7-1-1 16,16 3 2-16,-16-3 2 0,11 3 1 0,-11-3 2 0,0 0 5 15,13 4 2-15,-13-4 3 0,0 0-4 0,0 0 3 16,0 0-9-16,0 0 10 0,0 0-5 0,0 0-1 16,0 0 4-16,0 0 0 0,14-7-3 0,-14 7-2 15,0 0-2-15,8-11-11 0,-3 6 11 0,-1-3-3 16,4 1 3-16,5-4-5 0,10-8 2 0,-3 5-2 16,4-2 0-16,5 3 2 0,-2-3 0 0,2 5 3 15,3 0-7-15,1 3 4 0,-1 1-3 0,-1 3 1 16,4-1-6-16,-4 5 6 0,1 0-2 0,-1 2-1 0,-1 4 2 15,-6-2-5-15,-2 0 5 0,-3 2-1 0,10 5-1 16,-8-1 5-16,-2-2-5 0,-3 0-1 0,-1 0 2 16,1 0 3-16,-2 1-4 0,-3-1 0 0,3 1 0 15,-4-1 1-15,0-2-9 0,-6-2 8 0,1 2 1 16,-5-6 1-16,10 6 1 0,-10-6 2 0,0 0 0 16,9 7-2-16,-9-7 2 0,0 0-1 0,0 0 0 15,10 5 3-15,-10-5-2 0,0 0 3 0,0 0-1 16,0 0-1-16,0 0-3 0,0 0-2 0,0 0 2 0,0 0-9 15,0 0-1-15,0 0 2 0,0 0-2 0,15-10-1 16,-10 5-3-16,-5 5-2 0,16-9-1 0,-3 2 2 16,1-1-3-16,1 1 4 0,5-1-2 0,-7 1 5 15,4 0 0-15,14 1 2 0,-6 1-4 16,-7 0 4-16,2 2 2 0,-1 0-3 0,-2 1 1 0,3 0 4 0,-1 2-1 16,-2 1 1-16,-1 2 1 0,2 2 7 15,-2-1-4-15,-1 2 1 0,-3-1 1 0,1 2-2 16,-4 0-1-16,1 0 3 0,-2 0-1 0,-8-7 1 0,13 12-3 15,-7-7 2-15,-6-5 0 0,8 10-3 0,-8-10-9 16,9 8 15-16,-9-8-4 0,4 7 0 0,-4-7 1 16,0 0 0-16,0 0-2 0,8 9 1 0,-8-9-4 15,0 0-4-15,0 0-5 0,0 0-8 0,0 0 2 16,0 0-6-16,0 0-5 0,0 0-7 0,0 0-2 16,0 0-5-16,0 0 2 0,29-10-1 0,-22 4 4 15,-7 6 2-15,24-11 2 0,-10 2 2 0,4 2 5 16,-1-1 4-16,2 3 3 0,-2 0 3 0,15 1 5 0,-3-6-1 15,-6 8 5-15,-1-1-2 0,-4 1 8 0,13 2 4 16,0-1 6-16,-5 2-1 0,-6 2 0 0,-2-1 7 16,0 0-4-16,2 3 1 0,-2 0 3 0,-2 0-5 15,2 4 0-15,-1-3-4 0,-3 2 3 0,-3-3-2 0,-2 0-1 16,1 0 0-16,-2-2-1 0,-8-3-1 16,11 8 1-16,-6-6 0 0,-5-2-2 0,10 7 0 0,-10-7-8 15,8 2 1-15,-8-2-2 0,0 0-10 0,0 0-5 16,0 0-7-16,0 0-3 0,13 3-3 0,-13-3 0 15,0 0-8-15,0 0 2 0,0 0-3 0,16-10-3 16,-16 10-16-16,12-9-1 0,-5 3-7 0,6-2 11 16,-2-1-4-16,1 3 2 0,0-3 1 0,3 0 11 15,0 2 4-15,3-5 6 0,13 0 5 0,-8 3 2 16,6-3 3-16,0 1 6 0,4 1 9 0,-3 3 8 0,5-2 8 16,-4 3 9-16,6 1 9 0,1-1-1 15,0 4 3-15,-1-2 14 0,2 3 5 0,2 3 5 0,-1-2-1 16,0 3 4-16,-6 2-1 0,1 3 6 0,-1-2 3 15,0 3 7-15,-1 1 2 0,0 4 3 0,-5-3-1 16,0 3 1-16,-1 1 0 0,-5-4 0 0,3 6-7 16,-6-5-4-16,-3-1-5 0,1-1-1 0,4 8-7 15,-2-7-6-15,-5 2-3 0,1-7-6 0,-3 0-8 16,-4-1-9-16,1 1-26 0,-2-1-34 0,-7-5-40 0,12 6-47 16,-5-5-48-16,-7-1-167 0,0 0-416 0,14 2 116 15</inkml:trace>
  <inkml:trace contextRef="#ctx0" brushRef="#br0" timeOffset="3271.7322">12686 14505 330 0,'-13'21'227'0,"3"-1"-37"0,-3 4-27 15,2-4-21-15,1 8-15 0,-1-3-16 0,3-6-15 0,3 9-9 16,0-9-13-16,2-3-4 0,1 0-8 0,2-6-7 16,4 5-8-16,3-2-7 0,-1-2-3 15,3 1-4-15,-2 1-1 0,2-2-3 0,0 6-5 0,-3-2-3 16,0-5 2-16,-2 9-1 0,-1 10-1 0,-1 0 4 15,-1 2 4-15,-2 4 0 0,-3-1 6 0,1 4 2 16,-3-4 3-16,0 4 8 0,0-1-1 0,-2-1-1 16,3-2 0-16,-2 0-5 0,3 0-3 0,2-6-7 0,-3 2 1 15,5-1-3-15,-1-6-6 0,5-5 0 0,0-3-4 16,0-1-1-16,3 3-4 0,1-5 0 0,2 2-2 16,0-3-6-16,0 2 1 0,2-1 2 0,0-1-3 15,-1 2-3-15,1 0 0 0,-4 0 5 0,3 3-4 16,-1-3 0-16,3 12-1 0,-2-5 1 0,-1 5-1 15,-2-3 0-15,-1-3-1 0,0-5 1 0,-2 3-1 16,2 0 2-16,8 7-5 0,3-2 4 0,1-2-1 0,-1-8 0 16,1 0-3-16,9 2-4 0,4-5-15 0,1-7-16 15,1-1-8-15,1-1-3 0,6-1 1 0,-7 2 6 16,1-1 0-16,-4 3 6 0,-6-1 1 0,-4 4 2 16,-3-1 10-16,-3 1 3 0,1 2 10 0,-1 1 14 15,-1 2 11-15,-3 2 8 0,2-2 10 0,-4-1 3 16,5 1 10-16,-6 3 2 0,5 1 1 0,-2-3-2 0,0 1-4 15,3-2-5-15,0-1-2 0,1 2-6 16,2-3-5-16,2-4-3 0,11 2-3 0,-6-4-4 16,8-4-5-16,4 0 0 0,-5 1 2 0,1 0-5 0,-2-3-2 15,1 4-3-15,-8 0 0 0,-2 0 0 0,-6 2-1 16,0 3 2-16,2-1-3 0,-3 2 0 0,0 1 3 16,-1 4-1-16,-3-5 2 0,2 4 3 0,-1 0 1 15,1 1 1-15,0 2 0 0,1-4 0 0,3 2-2 16,1 0 0-16,-1-4-2 0,1 1 0 0,14 1-8 15,0-5-12-15,7 0-15 0,-5-5-14 0,4-2-3 16,2-1-5-16,-2 3-2 0,-1 0 6 0,-3 0 5 0,-1-3 0 16,-1 3 11-16,-8 3-4 0,-3-3 7 15,-4 0 4-15,-1 3-2 0,0 1 6 0,-2-2 5 0,3 3 4 16,-6-2 5-16,2 1 6 0,-1-1 1 0,-11-3 3 16,16 6 2-16,-1-2 0 0,4 0 1 0,-2-3 1 15,4-2-2-15,8-1-6 0,0-4-6 0,7 0-6 16,-5-2-4-16,3 1-4 0,-2-2-4 0,1 1 2 0,-2 3 5 15,-8-2 1-15,-2 5 2 0,-8-3 1 16,-1 4 10-16,-1 0 10 0,-11 1 7 0,15 2 8 0,-15-2 1 16,16 7 5-16,-16-7 2 0,11 9-1 0,-3-5 1 15,0 3-2-15,-8-7-3 0,13 9-2 0,-6-4 1 16,2 2-3-16,2 2-5 0,6-1-2 0,-2-1-7 16,1-1-6-16,1 1-8 0,2-5-2 0,1 3-5 15,-4-3-1-15,2 1 2 0,1 2-4 0,-2-1 7 16,-2-1 1-16,3 2-1 0,-7-1 1 0,5-1 7 15,-1 4 0-15,0 1 0 0,-5-3 2 0,2 1 2 0,1 3 2 16,-4-2 0-16,7 0 2 0,-1 0 0 0,2 2-2 16,0-2-1-16,1-1 1 0,12-2-3 0,-1-1-1 15,4-1-4-15,-3-1-3 0,1-4-2 0,1 0-1 16,-1 3-3-16,0-5 4 0,-1 1-2 0,-8 4 1 16,-1-4 1-16,-4 4 4 0,-3 0-2 15,-3 1 2-15,5 1-1 0,-2-1 3 0,-14-1 3 0,22 4 2 16,-13-3 5-16,-9-1 1 0,25 5 2 0,-12 0 0 15,1-2 1-15,3 2 4 0,-3-4-4 0,4 1 1 16,0-4-3-16,3 2 0 0,14-3-3 0,-3-1 1 0,2 1-1 16,-3-2-3-16,-6 3 2 0,-4-1 0 15,-2-1-1-15,-3 0 2 0,1 3 2 0,-2-2 1 0,0 5 1 16,1-2 2-16,-3 1 0 0,-13-1-1 0,25 1-4 16,-16 0-1-16,-9-1-22 0,18 5-31 0,-18-5-49 0,15 5-70 15,-15-5-186-15,14 1-422 0,-14-1 119 16</inkml:trace>
  <inkml:trace contextRef="#ctx0" brushRef="#br0" timeOffset="5512.3268">16491 16322 432 0,'0'0'274'0,"0"0"-19"0,0 0-14 15,0 0-10-15,0 0-10 0,0 0-14 0,0 0-11 0,0 0-14 16,0 0-6-16,0 0-9 0,0 0-6 0,0 0 5 15,13 25-20-15,-5-14-7 0,1-1-22 0,2 4-9 16,-1-1-13-16,10 8-19 0,-1-6 2 0,-2-5-12 16,0 1-1-16,10 2-6 0,0 1-21 0,5-4-17 15,1 0-14-15,-1-4-18 0,-1-3-10 0,3 2-7 16,3-2-4-16,-2-1-3 0,-3-5-2 0,-3 3 2 0,-2-2 2 16,4 1 8-16,-6 1 2 0,-3 1-1 15,8-2 2-15,0 0 5 0,-9 2 0 0,-4 0 3 0,-2-1 1 16,1 0 4-16,-16 0 3 0,24 0 8 0,-12 0 2 15,3 0 0-15,-15 0 8 0,33-1 0 0,-19 0-2 16,-1-2 1-16,6 3-4 0,2-3 0 0,10-4 3 16,-8 3-4-16,-3-1-2 0,10-2 3 0,0-1 1 15,-9 2-3-15,-2 0 1 0,0-2-5 0,-3 2 5 16,1 1-2-16,1 1 1 0,-3 1 1 0,-2 0 8 16,4 1 1-16,-6 0 4 0,1-1-3 0,-12 3 2 15,19 0-2-15,-19 0 1 0,25 1-6 0,-7-1 2 16,-4-1-2-16,-14 1 0 0,30-2 0 0,-13 0-9 0,2-1-2 15,-2 2 2-15,3-3-3 0,-2-1 4 0,11 0-2 16,-8 1-1-16,-3 0-3 0,-2 3 4 0,-2-3 2 16,-6 3-1-16,-8 1 3 0,20 0 2 0,-20 0 10 15,17 2 4-15,-17-2 3 0,17 3 4 0,-17-3 7 0,17 4-14 16,-8-1-1-16,-9-3 2 0,26 4-3 16,-9-1-3-16,1-3-7 0,3-2-11 0,-1 1-10 15,-1-3-8-15,13-3-6 0,-2-6-10 0,-1 1-7 0,-2-3 3 16,1-1 6-16,-4-1 3 0,-6 2 2 15,-3 3 4-15,-1 3 4 0,-4-4 13 0,-1 5 3 0,-3 0 9 16,2 2 6-16,-8 6 6 0,12-11 0 0,-8 6-2 16,-4 5-5-16,11-7 5 0,-11 7-4 0,11-8 2 15,-11 8 1-15,14-8 1 0,-6 4-9 0,6-1 7 16,-4-3-3-16,5 0-9 0,-3 0 3 0,3-2-1 0,0-1-5 16,0 0-5-16,0 0-1 0,13-16 6 0,-2 5-2 15,-3 1 7-15,1 5 3 0,-9 2 1 0,-4 3 10 16,1 1 2-16,-3-3-4 0,-1 4-3 0,0 2 9 15,-8 7 1-15,13-13-2 0,-13 13 0 0,8-10-3 16,-8 10 3-16,8-9-7 0,-8 9-3 0,9-11 2 16,-9 11 1-16,9-12-7 0,-9 12-7 0,6-14-3 15,-6 14-2-15,11-22-2 0,-5 9-4 0,-1-2 3 0,-1 1-2 16,1 1-1-16,0-4 5 0,-1 3 4 0,-1-1 7 16,-3 15-6-16,2-28 2 0,-3 13-2 0,1 15 4 15,0-24-1-15,0 24-4 0,-6-19 1 0,5 11-6 16,-4-6-6-16,-1-1-21 0,-1 1-13 15,1 1-18-15,2-2-11 0,-1 1-15 0,0-2-6 0,2 0-15 16,1-1-4-16,2-1-2 0,-2 2 5 0,1-3 0 16,3 1 6-16,0 2 14 0,2-1 20 0,0 2 22 15,-3 3 20-15,-1 12 13 0,3-20 14 0,-2 12 13 16,-1 8 12-16,0 0 7 0,-1-19 4 0,1 19 7 0,1-12 1 16,-1 12 6-16,0 0-8 0,-2-18-4 0,2 18 2 15,-1-11-6-15,1 11-4 0,1-15-7 0,-1 15-5 16,3-16-7-16,-3 16-10 0,1-25-1 0,-1 13-6 15,2 1 4-15,-2 11 3 0,2-20 0 0,-1 11 2 16,-1 9 3-16,2-18 3 0,-2 18 4 0,0-14 5 16,0 14 10-16,-1-15 5 0,1 15 1 0,0 0 1 15,-2-19 3-15,2 19-2 0,0 0-5 0,-1-18 3 0,1 18-5 16,0 0 0-16,-2-19-4 0,2 19-1 0,0-14-4 16,0 14-2-16,0 0-2 0,0-25-6 0,0 11-4 15,0 14-3-15,3-26 1 0,-2 14-1 0,0-4 0 16,-1 16 0-16,-2-21 3 0,2 7-2 0,0 14 4 15,2-21 1-15,-2 21 3 0,-2-26-1 0,0 17 5 16,2 9 2-16,-4-19 1 0,4 19 0 0,-4-15 2 0,4 15 5 16,-6-14 2-16,6 14-5 0,-8-13 1 15,8 13 0-15,-4-14 0 0,4 14-1 0,-4-15-3 16,4 15-1-16,-3-16-3 0,3 16-3 0,-4-23 1 0,-1 9-4 16,5 1-2-16,-3-3-2 0,1 1 3 0,0 1-3 15,2 14 1-15,-5-29-5 0,4 15 9 0,-1-1-7 16,2 15 2-16,-2-24 2 0,1 14 1 0,1 10-1 15,-3-15-1-15,3 15 1 0,-4-16-2 0,4 16 0 16,-4-17 0-16,4 17-1 0,-3-14 0 0,3 14 3 16,-2-15-3-16,2 15-3 0,-4-15-3 0,4 15 5 0,-2-15-3 15,2 15-5-15,-2-16 5 0,2 16-3 0,-2-14 1 16,2 14 0-16,-1-18-1 0,-2 4 3 16,2 2 0-16,-1-1 0 0,2 13-1 0,-5-22 3 0,1 11-4 15,1 1-2-15,3 10 3 0,-7-25-5 0,4 15 4 16,0-1-3-16,3 11-2 0,-4-20-2 0,3 11-2 15,1 9-3-15,-3-17 2 0,3 17-4 0,-2-24 4 16,0 9-3-16,0 3 5 0,2 12 0 0,-1-25 0 0,-2 12 4 16,1 0 1-16,0-1 0 0,-1 1-1 15,3 13 0-15,-3-21 5 0,0 12 0 0,3 9 1 0,-4-18 1 16,0 11-1-16,4 7 5 0,-7-17 0 0,3 10-2 16,4 7 3-16,-9-17 1 0,7 10 1 0,2 7-3 15,-9-13 3-15,3 4-2 0,6 9 1 0,-8-12-2 16,8 12 3-16,-10-13-4 0,6 6 3 15,4 7-2-15,-11-12 3 0,6 7-2 0,5 5 0 0,-10-12-4 16,10 12 6-16,-11-10 0 0,11 10-1 0,-10-9-3 16,6 2 1-16,4 7-3 0,-8-9-2 0,8 9-2 0,-9-11-1 15,9 11-3-15,-7-11-1 0,7 11-2 0,-4-11 2 16,4 11 2-16,-5-12 4 0,5 12-3 0,-3-12 1 16,3 12 3-16,-3-11-1 0,3 11-1 0,-4-10 4 15,4 10 2-15,-4-12-4 0,4 12 0 0,0 0 2 16,-5-18 0-16,5 18-2 0,0 0 0 0,-3-17 4 15,3 17 1-15,-5-13-5 0,5 13 1 0,-3-12 2 16,3 12 1-16,0 0-4 0,-6-17-1 0,6 17 3 0,0 0-1 16,-5-15 2-16,5 15-1 0,0 0 2 15,-6-10-2-15,6 10 2 0,0 0-1 0,-7-15-1 0,7 15-3 16,0 0-2-16,-6-12 1 0,6 12-1 0,0 0-2 16,-5-11 3-16,5 11-2 0,0 0 0 0,-6-11 2 15,6 11 0-15,0 0 1 0,-13-14 3 0,13 14 0 16,-9-10 0-16,9 10 4 0,-12-10 0 0,12 10 2 15,-12-7 1-15,12 7 1 0,-12-7 0 0,12 7 2 16,-14-7-1-16,14 7-2 0,-13-7 2 0,13 7-2 16,-13-5 1-16,13 5 0 0,-12-5-3 0,12 5 0 0,0 0-1 15,-16-7-4-15,16 7-2 0,-11-5-6 0,11 5-4 16,0 0-18-16,-13-7-18 0,13 7-25 0,0 0-22 16,-12-5-32-16,12 5-30 0,0 0-161 0,0 0-383 15,-25-7 109-15</inkml:trace>
  <inkml:trace contextRef="#ctx0" brushRef="#br1" timeOffset="854402.0302">20819 13730 543 0,'0'0'407'16,"-11"-5"-25"-16,11 5-30 0,0 0-26 0,0 0-28 0,0 0-26 15,0 0-32-15,-6-4-27 0,6 4-24 16,0 0-22-16,0 0-21 0,0 0-19 0,0 0-25 16,0 0-31-16,0 0-37 0,0 0-42 0,-5-3-46 0,5 3-53 15,0 0-57-15,0 0-59 0,0 0-228 16,0 0-539-16,10-19 148 0</inkml:trace>
  <inkml:trace contextRef="#ctx0" brushRef="#br1" timeOffset="854986.5853">20934 13643 420 0,'0'0'354'0,"0"0"-27"0,0 0-26 16,-12 17-18-16,8 1-17 0,-4 12-23 0,2 4-19 16,1 0-28-16,3 24-4 0,1-17-29 0,4-7-5 0,3 4-22 15,6-1-15-15,-1 0-6 0,3-4-19 0,1-2-4 16,3-3-13-16,0-4-4 0,3 0-6 0,1-5-11 16,-2-6-8-16,-1-4 6 0,-2-2-16 0,0-4-9 15,3-4-7-15,10-3-3 0,-7-3-6 0,-5-1-5 16,-2-4-3-16,5-7-1 0,-2-5-2 0,0 0-1 15,-7-2-8-15,-2-6 0 0,-1-1-2 0,-1 0-7 16,-3-3-7-16,-4 2-9 0,1-1-7 0,-1 2-11 16,2-1-13-16,-3 8-17 0,-2-3-15 0,2 8-20 0,-1 7-16 15,-1 3-24-15,2 11-28 0,-1-16-15 0,1 16-18 16,1-8-171-16,-1 8-460 0,0 0 127 0</inkml:trace>
  <inkml:trace contextRef="#ctx0" brushRef="#br1" timeOffset="855416.7819">21451 14080 486 0,'1'13'288'0,"-3"-5"-23"0,2-8-21 0,-3 10-22 15,3-10-23-15,-3 9-19 0,3-9-20 0,0 7-16 16,0-7-14-16,0 0-10 0,0 0-6 0,0 10-12 16,0-10-5-16,0 0-13 0,0 0-7 0,0 0-15 15,0 0-9-15,0 0-13 0,0 0-2 0,0 0-18 16,0 0 6-16,5-34-11 0,-4 16-7 0,5-8-1 0,0 5 1 15,0 4-4-15,-1 3 1 0,-2 3-9 0,0 2 12 16,2 2-6-16,-2 0 1 0,1 2 0 16,-4 5 1-16,8-5-4 0,-8 5-1 0,10 1 9 0,-10-1 7 15,9 7-3-15,-3-1 2 0,-2 4 4 0,4 3 1 16,-2 1-5-16,-1 0 1 0,-1 1-4 0,1-1 5 16,-2 1-5-16,-3-4 0 0,2-1-2 0,0 1 1 15,-1-4-1-15,1 0-3 0,-2-7-1 0,4 12 3 0,-2-8-10 16,-2-4-8-16,0 0-6 0,4 5-7 15,-4-5-5-15,0 0-3 0,0 0-1 0,14-14-3 0,-5 2-4 16,2 1-3-16,-1-1 1 0,3 1 1 0,-2-1 3 16,1 2 3-16,1 0 3 0,-3 3 7 0,-2 2 6 15,1 2 3-15,-2 1 2 0,-7 2 16 0,0 0 7 16,19 7 8-16,-14-1 4 0,1 1 2 0,-2 0 2 16,3 7 0-16,0-2-7 0,-3 3-1 0,1 0-5 15,-2 1-13-15,-1-5-24 0,2 0-22 0,-1-2-32 16,-3-9-40-16,5 16-52 0,0-12-187 0,-5-4-428 0,9 10 119 15</inkml:trace>
  <inkml:trace contextRef="#ctx0" brushRef="#br1" timeOffset="855780.5438">21901 14112 321 0,'0'0'365'0,"0"0"-42"0,0 0-19 15,-27 13-19-15,20-6-20 0,-4 5-24 0,0-2-30 16,0 2-13-16,3 0-27 0,1-2-18 0,2-1-13 15,0 0-24-15,3-1-10 0,2-8-11 0,-3 13-19 0,3-13-24 16,0 0-17-16,3 14-20 0,-3-14-14 0,0 0-8 16,9 7-11-16,-9-7-1 0,8-2-2 0,-8 2 2 15,0 0-2-15,14-6 2 0,-6 1 1 0,-2-1 2 16,0-1 2-16,4-6 0 0,1 1 4 0,-2 0-1 16,-2 2 4-16,-1 1 5 0,1 2 8 0,-3-1 5 15,-4 8-1-15,9-10 3 0,-4 8 1 0,-5 2 0 16,11-3 5-16,-11 3 3 0,0 0 1 0,16 8 11 0,-11-1 3 15,3 5-3-15,-2 1 9 0,-2 4-2 0,-1-3 0 16,2 4 0-16,-3-2 4 0,1 13 2 0,-3-7 1 16,-1 6-2-16,-1-6 0 0,-1-3 3 0,-4-4-1 15,4 2 0-15,-2-2-6 0,0-1 6 0,-3 1-8 16,1-4 0-16,0-2-12 0,-1-2 3 0,0-1-14 16,1-1-16-16,0 0-24 0,1-1-23 0,6-4-27 0,-15 4-38 15,15-4-43-15,0 0-42 0,-16-4-53 16,16 4-218-16,-8-6-561 0,8 6 154 0</inkml:trace>
  <inkml:trace contextRef="#ctx0" brushRef="#br1" timeOffset="856076.7379">22231 14302 321 0,'0'0'338'0,"12"-1"-46"0,-12 1-32 16,0 0-36-16,11-5-30 0,-11 5-20 0,6-6-22 0,-6 6-15 16,11-9-20-16,-6 3-18 0,-1 1-1 0,-4 5-6 15,8-15-14-15,-4 10-12 0,-4 5 1 0,6-11-5 16,-6 11-4-16,5-8-6 0,-5 8-6 0,3-6-4 16,-3 6-2-16,0 0 8 0,0 0 10 0,0 0 0 0,0 0 8 15,0 0 5-15,0 0-3 0,0 0-7 16,6 21-1-16,-7-7-5 0,-1 1-5 0,-1-1-7 0,3 1-9 15,0 1-3-15,1-3-21 0,-2-4-23 16,1-9-39-16,0 14-46 0,0-14-56 0,0 12-65 0,0-12-214 16,0 0-518-16,0 0 144 0</inkml:trace>
  <inkml:trace contextRef="#ctx0" brushRef="#br1" timeOffset="856923.562">20905 15029 251 0,'0'0'353'0,"0"0"-53"0,0 0-13 16,0 0-24-16,29 12-21 0,3-13-26 0,3 1-12 15,1 0-20-15,29-4-9 0,4-2-19 16,2 1-11-16,4-5-20 0,2 6-8 0,-2-2-11 0,-2-3-12 16,-4 4-10-16,-20 2-15 0,-7 3-16 0,1-2-27 15,-4 0-25-15,-3 1-27 0,-1 0-31 0,-4-2-33 0,-7 3-36 16,-4-3-43-16,-3 2-47 0,-5-2-157 0,1 0-447 15,-13 3 125-15</inkml:trace>
  <inkml:trace contextRef="#ctx0" brushRef="#br1" timeOffset="857630.5694">21220 15409 311 0,'-15'13'331'16,"15"-13"-40"-16,-8 14-22 0,4 0-20 0,0 3-17 0,-2-1-16 16,1 13-12-16,1 0-16 0,2-2-6 0,4 0-23 15,0 1-7-15,0-1-8 0,4 1-4 0,2-3-12 16,-2-3-13-16,4-4-5 0,0-3-9 0,9 5-13 16,-2-4-4-16,-1-4-5 0,0-5-11 0,3-1-11 15,-1-4-8-15,1 1 0 0,0-4 1 0,13-3-2 16,-8-2-13-16,-5-3 0 0,6-5-9 0,-7 0-1 0,3-4-4 15,-6 1 2-15,0-7-4 0,-4-2-6 0,1-2 4 16,-5-5-9-16,-4 0-18 0,0 1-2 0,-2-4-13 16,4 2 7-16,-5 3-12 0,-3 1-11 0,0 3-11 15,-1 6-14-15,2 5-15 0,-1 5-20 0,-1 3-18 16,-1 4-19-16,5 4-21 0,0 0-25 0,0 0-23 16,-22 4-26-16,22-4-150 0,-9 10-460 0,9-10 129 15</inkml:trace>
  <inkml:trace contextRef="#ctx0" brushRef="#br1" timeOffset="857931.7948">21642 15554 311 0,'0'0'113'16,"0"0"-8"-16,0 0-25 0,0 0-2 0,0 0-12 15,0 0-3-15,0 0-13 0,0 0-3 0,0 0-8 0,0 0-6 16,11 0-14-16,-11 0-19 0,0 0-10 0,0 0-38 15,0 0-64-15,0 0-132 0,0 0 41 0</inkml:trace>
  <inkml:trace contextRef="#ctx0" brushRef="#br1" timeOffset="859038.0317">21304 15420 528 0,'0'0'323'15,"0"0"-26"-15,0 0-25 0,0 0-19 0,0 0-21 16,0 0-12-16,-15 34-11 0,9-5-19 0,1-2-4 15,2 6-18-15,-1-5-4 0,-1 5-16 0,1 0-13 0,3-1-4 16,0 1-6-16,0 2-22 0,3-5-6 0,2 4-13 16,-3-2-6-16,-1 2-9 0,0-5-6 15,3 0-7-15,-4 0-1 0,2-3-8 0,-1-4-7 0,2-4-1 16,-1-2-5-16,-1-1-7 0,1-3 3 0,2-2-14 16,-2 0-26-16,-1-10-20 0,1 14-21 0,0-7-26 15,-1-7-33-15,0 0-34 0,6 5-36 0,-6-5-39 16,0 0-35-16,0 0-201 0,0 0-545 0,21-17 150 15</inkml:trace>
  <inkml:trace contextRef="#ctx0" brushRef="#br1" timeOffset="859590.5871">21652 15295 418 0,'0'0'209'0,"4"-7"-23"16,-4 7-19-16,0 0-13 0,1-9-11 0,-1 9-11 0,0 0-8 15,3-12-9-15,-3 12-1 0,0 0-2 0,0-13-1 16,0 13-7-16,0 0 0 0,0 0-3 0,-5-15 1 16,5 15-6-16,-4-6-2 0,4 6-4 0,0 0 2 15,-13-7-5-15,13 7-11 0,-16-3-4 0,3 3-7 16,-2 2-2-16,0 2-4 0,-2 0-4 0,0 2-5 15,-11 5-4-15,8-2-4 0,1-1-6 0,3 0-7 16,2 1-13-16,-4 2-13 0,3-2-28 0,2 1-31 0,1 1-45 16,3-3-56-16,3 1-59 0,1 0-179 15,1 1-469-15,4-10 130 0</inkml:trace>
  <inkml:trace contextRef="#ctx0" brushRef="#br1" timeOffset="859992.1851">21937 15899 556 0,'0'0'336'15,"0"0"-37"-15,0 0-30 0,-16 35-23 0,12-19-25 0,2 0-24 16,-4 1-21-16,5 0-21 0,1 1-19 0,-3 0-13 16,1-2-14-16,-1 0-17 0,3 0-15 0,0-1-23 15,3-5-29-15,-2-1-39 0,-1-9-46 0,2 15-53 16,0-10-51-16,-2-5-202 0,0 0-439 0,7 10 122 16</inkml:trace>
  <inkml:trace contextRef="#ctx0" brushRef="#br1" timeOffset="860728.5056">22705 14807 552 0,'0'0'387'16,"0"0"-49"-16,0 0-28 0,0 0-33 0,0 0-17 15,0 0-31-15,0 0-28 0,0 0-17 0,0 0-22 16,0 0-14-16,0 0-13 0,7-14-16 0,-7 14-19 0,15-4-5 16,-8 2-18-16,-7 2-18 0,15-1-26 0,-7-1-18 15,-8 2-24-15,13-1-19 0,-13 1-25 0,9-3-12 16,-9 3-6-16,0 0-10 0,8 0-5 0,-8 0-6 16,0 0-3-16,3 10 4 0,-3-10 4 0,-2 15 9 15,0-8 6-15,-3 8 8 0,0-4 7 0,-1 2 16 16,1-2 13-16,0-1 20 0,2-2 13 0,-3 0 9 15,2 0 34-15,4-2 2 0,0-6 14 0,-3 11-3 0,3-11 0 16,1 8-4-16,-1-8-6 0,4 7-4 0,-4-7-9 16,9 2-4-16,-2 1-18 0,-7-3-30 0,18 0-48 15,-18 0-45-15,17-4-74 0,-8 2-191 0,9-2-445 16,-1-1 126-16</inkml:trace>
  <inkml:trace contextRef="#ctx0" brushRef="#br1" timeOffset="861357.6734">23338 13968 400 0,'0'0'355'0,"-7"-8"-42"0,7 8-24 0,0 0-33 0,0 0-20 16,0 0-10-16,0 0-17 0,0 0 8 0,-4 24-14 15,6-6-3-15,-1 10-14 0,2 4-16 0,1 0-11 16,1 1-18-16,2 2-22 0,-1 0-4 0,0-3-11 16,2 1-11-16,4-2-17 0,2-3-4 0,-2-1-4 15,5-1-6-15,0-2-8 0,4-2-5 0,-5-8-4 16,2-2-5-16,0-7-12 0,10 3 4 0,-6-4-6 16,-2-3 0-16,-3-4-14 0,0 0-9 0,1-4-1 0,-1-1-8 15,7-7-4-15,-2-5 6 0,-9 3-6 0,3-8 0 16,-2-3-9-16,-2-3-14 0,2-4-7 0,-7-2-9 15,0-19-2-15,0-1-6 0,-9 12-2 0,3 11-1 16,-3 2-7-16,-1 1-14 0,1 2-17 0,0 2-17 16,0 8-17-16,1 5-12 0,-3 5-13 0,4 9-11 15,-5-11-14-15,5 11-16 0,0 0-27 0,0 0-127 16,0 0-417-16,0 0 116 0</inkml:trace>
  <inkml:trace contextRef="#ctx0" brushRef="#br1" timeOffset="861780.6065">23815 14226 450 0,'5'15'233'0,"-3"-3"-5"0,-2-2-7 15,2 0-1-15,0-2-3 0,-2-8-4 0,3 17-12 16,-3-10-9-16,0-7-20 0,1 13-14 16,-1-13-22-16,1 10-16 0,-1-10-1 0,0 0-11 0,0 11-10 15,0-11-11-15,0 0-1 0,0 0-14 0,0 0-6 16,2 11-4-16,-2-11-10 0,0 0-9 0,0 0-1 0,0 0-11 16,0 0-4-16,14-24-5 0,-8 9-5 0,1-2-6 15,0 1-5-15,3 0 4 0,-4 0-1 0,-1 2-4 16,0 2-1-16,1 3-1 0,1 2 0 0,-2 0-3 15,-5 7 5-15,9-4 0 0,-9 4 6 0,0 0 5 16,0 0 4-16,0 0 0 0,18 16 5 0,-15-9-6 16,0 8 1-16,-1 0 5 0,2 1-7 0,-3-2 0 15,0 1 0-15,1-2-4 0,1-1-2 0,1 1-4 0,-2-4 1 16,-2-9 0-16,1 14-6 0,-1-14-3 16,5 10-9-16,-5-10-17 0,0 0-3 0,0 0-7 0,12-1-3 15,-12 1 2-15,0 0 2 0,18-23-1 16,-9 11-2-16,2-4-6 0,0 1 5 0,1 0 3 0,6-7 7 15,-4 5-3-15,-2 2 8 0,-1 4 1 0,-3 2 7 16,1 3 7-16,-1 1 7 0,-2 3 15 16,-6 2 5-16,11-1 7 0,-11 1 7 0,0 0 7 0,15 12 1 15,-10-5 6-15,-2 1-2 0,0 0-9 0,0 6 1 16,1 0-4-16,0 3 1 0,-1-2-4 0,1-1-10 0,0 1-14 16,-2-3-18-16,1-3-28 0,0 1-30 0,1-4-45 15,-4-6-41-15,13 8-38 0,-6-5-48 0,-7-3-176 16,17-2-501-16,-2-1 138 0</inkml:trace>
  <inkml:trace contextRef="#ctx0" brushRef="#br1" timeOffset="862154.5512">24423 14201 350 0,'0'0'355'0,"0"0"-40"16,-21 1-17-16,21-1-12 0,-15 10-8 0,15-10-12 16,-17 17-20-16,5-5-15 0,4-2-16 0,-1 1-17 0,1 0-24 15,2 0-12-15,1-1-23 0,2 0-10 0,0-2-14 16,3-8-19-16,-2 14-3 0,2-14-16 0,0 0-21 15,2 16-22-15,-2-16-18 0,7 5-15 0,-7-5-18 16,0 0-7-16,17 1-9 0,-17-1-7 0,0 0 1 16,20-9-6-16,-11 4-2 0,2-4 1 0,1-3 8 15,-4 0-1-15,2-2 10 0,0 0 6 0,-1 4 14 0,-3 2 15 16,-1 1 5-16,-2 0 4 0,-3 7 4 0,7-10 0 16,-7 10 1-16,7-5 3 0,-7 5 10 0,0 0 15 15,0 0-1-15,0 0 2 0,0 0 3 0,9 29 3 16,-7-12 1-16,-2-2-3 0,1 3 6 0,1 10-10 15,-2-6-1-15,0 5-7 0,-2-5-13 0,3 6 6 16,-5-6 0-16,2-6 0 0,0-1-4 0,-1-3 4 16,-1 0 5-16,2-2-5 0,-5 3-6 0,1-2 3 0,2-2-3 15,-1-2-1-15,0 1-9 0,5-8-3 0,-12 8-13 16,12-8-13-16,-12 7-19 0,12-7-11 0,-13 1-26 16,13-1-25-16,0 0-27 0,0 0-27 0,-16-6-28 15,16 6-26-15,0 0-35 0,-5-8-33 0,5 8-201 16,0 0-560-16,0 0 155 0</inkml:trace>
  <inkml:trace contextRef="#ctx0" brushRef="#br1" timeOffset="862502.3064">24750 14401 559 0,'0'0'343'0,"0"0"-40"15,0 0-38-15,0 0-36 0,6-10-16 0,-6 10-28 16,7-5-22-16,-7 5-17 0,0 0-15 0,11-7-17 16,-7 5-12-16,-4 2-8 0,0 0-15 15,0 0-6-15,15 0-11 0,-15 0-1 0,0 0-6 0,0 0-3 16,9 12-1-16,-9-12-4 0,-1 16 1 0,-2-2 2 15,0 0 0-15,-2 0 5 0,-2 0 1 0,1-2 2 16,0-1 0-16,1 3-3 0,0 0-3 0,1-4-5 16,-1 1-12-16,3-3 9 0,2-8-10 0,-2 13-3 0,2-13 2 15,5 13-16-15,2-8-15 0,-7-5-26 0,11 4-24 16,-11-4-39-16,14 1-35 0,-14-1-44 0,16-1-42 16,-16 1-254-16,0 0-555 0,22-4 153 0</inkml:trace>
  <inkml:trace contextRef="#ctx0" brushRef="#br1" timeOffset="862848.5494">23971 14925 577 0,'-12'2'332'0,"12"-2"-25"0,-16 3-14 15,7 0-8-15,0 0-21 0,9-3-15 0,-16 2-21 16,7 0-12-16,9-2-9 0,-13 5-7 0,13-5-13 16,-10 2-15-16,10-2-10 0,0 0-15 0,-9 5-11 15,9-5-12-15,0 0-7 0,0 0-11 0,0 0-9 16,35 10-10-16,3-11-6 0,3-1-14 0,25-2-3 0,3-1-11 15,2-2-7-15,-4 0-23 0,-17 1-30 0,-8 1-32 16,-5 2-26-16,-2 1-33 0,0-2-22 0,-4 4-30 16,-8-1-18-16,-2-2-33 0,-4 4-44 0,-5-1-266 15,0 2-610-15,-2-1 166 0</inkml:trace>
  <inkml:trace contextRef="#ctx0" brushRef="#br1" timeOffset="863776.5485">23893 15574 559 0,'0'0'351'0,"0"0"-34"15,0 0-30-15,0 0-22 0,0 0-22 0,0 0-23 16,-9 25-15-16,7-11-20 0,1 1-14 0,1 3-8 16,1 10-23-16,1-7-6 0,0-3-17 0,0-2-15 15,2 1-11-15,0-1-6 0,1 0-13 0,0-1-5 16,0-1-5-16,-2-2-8 0,0-3-7 0,-3-9-1 16,3 17-5-16,-3-17-3 0,4 9-1 0,-4-9-3 0,0 0-9 15,4 9 0-15,-4-9-5 0,0 0 4 0,0 0-18 16,0 0 9-16,0 0-2 0,0 0-5 0,0 0 0 15,-19-25-4-15,9 8 4 0,1-7 0 0,-3-3-4 16,-3-3-2-16,7-3-1 0,-3-1 1 0,4-1-1 16,1 0 5-16,6 1-3 0,-3 1 2 0,7 1-3 15,-2 3-2-15,0-1 4 0,2 4-3 0,2 5-8 16,1 3 6-16,1 4-6 0,0-1 10 0,2 1-6 16,1 3 3-16,2 1-6 0,0 1-2 0,2 2 4 15,-1 3-2-15,4 1 2 0,-1 4 3 0,1 0-1 0,0 5 2 16,0 2-1-16,-4 3 4 0,1 0 0 0,2 12-6 15,-2 0 8-15,-7-2 11 0,-1 5-7 0,-4-6 6 16,-2-1 5-16,-2-2 3 0,-3 2 7 0,-1 7 7 16,-3-6 3-16,-7 5 0 0,4-7 5 0,-3-1-4 15,1-2-7-15,0-3-9 0,-12 5-1 0,4-4 1 16,4-3-9-16,0-1-12 0,-1-2-17 0,3 0-20 0,2-2-24 16,3 0-10-16,-6-2-31 0,4-2-33 0,2-1-36 15,10 0-38-15,0 0-50 0,-17-7-251 16,17 7-609-16,0 0 168 0</inkml:trace>
  <inkml:trace contextRef="#ctx0" brushRef="#br1" timeOffset="864073.9948">24175 15735 230 0,'0'0'265'0,"15"-4"-49"16,-15 4-30-16,14-4-28 0,-4 2-21 0,5 1-12 0,0 0-16 16,-4 0-14-16,-1 0-12 0,-10 1-8 0,17 0-11 15,-17 0-8-15,14 5-3 0,-7-2 2 0,-7-3 4 16,7 11-1-16,-4-6 16 0,-3-5 9 0,1 13 8 0,-1-13 12 16,-2 25 0-16,-1-10 6 0,0-1-9 0,1-3 6 15,-3 3-9-15,2 1-4 0,2 1-8 0,-2-5-6 16,3-11-4-16,1 20-9 0,-1-20-7 0,3 17-6 15,3-10-19-15,-1-1-25 0,2-1-35 16,1-2-42-16,-8-3-56 0,25 1-72 0,-12-2-215 0,-13 1-490 16,28-6 136-16</inkml:trace>
  <inkml:trace contextRef="#ctx0" brushRef="#br1" timeOffset="864506.5206">25176 14608 450 0,'0'0'353'0,"0"0"-37"16,0 10-36-16,0-10-29 0,0 0-32 0,13 7-24 16,-5-6-21-16,-1 2-20 0,10 1-20 0,0-3-14 15,-3 1-10-15,2-2-29 0,0 0-27 0,-1 1-30 16,0-1-30-16,1 1-33 0,-4-2-29 0,-3 3-29 0,-9-2-24 16,17 3-30-16,-11-1-175 0,-6-2-389 0,0 0 110 15</inkml:trace>
  <inkml:trace contextRef="#ctx0" brushRef="#br1" timeOffset="864616.5948">25327 14737 424 0,'-5'4'274'0,"5"-4"-30"0,-5 8-19 16,5-8-21-16,-4 2-11 0,4-2-21 0,0 0-24 0,0 0-15 15,0 0-35-15,0 0-37 0,0 0-56 0,0 0-55 16,30 0-102-16,-30 0-109 0,15-5-310 0,-15 5 88 16</inkml:trace>
  <inkml:trace contextRef="#ctx0" brushRef="#br1" timeOffset="865174.4284">26037 13973 233 0,'-5'-10'413'15,"5"10"-53"-15,-8-10-28 0,8 10-18 0,-5-7-21 0,5 7-37 16,0 0 4-16,-8-6-18 0,8 6-6 0,0 0-6 16,0 0-11-16,-20 17-9 0,9 8-14 0,1 0-11 15,-1 4-18-15,5-1-16 0,3 1-13 0,2 0-15 16,3-1-10-16,-1 1-14 0,8-3-11 0,4-1-8 15,2 0-7-15,2-3-8 0,-2-6-8 0,1-2-9 16,-1-5-15-16,3 1-15 0,-3-3-15 0,4-3-12 0,-3 1-9 16,2-4-12-16,-1-2-5 0,0-1-3 15,-1-4 2-15,1 0-6 0,-2-4 3 0,-1 0-9 16,-1-5 6-16,3-10 0 0,-4-2-6 0,-4-2-2 0,-1-4-1 16,-1-2 0-16,-5-1-1 0,-3 1 1 0,1 4-4 15,1 1-9-15,-3 0-9 0,1 6-14 0,-1 7-19 16,-2 5-25-16,3-1-31 0,-3 4-34 0,-1 2-45 15,3 0-227-15,3 7-562 0,0 0 155 0</inkml:trace>
  <inkml:trace contextRef="#ctx0" brushRef="#br1" timeOffset="865605.0777">26447 14251 277 0,'0'7'346'15,"0"-7"-37"-15,0 15-21 0,0-15-30 0,-3 11-19 0,3-11-19 16,0 0-20-16,0 0-12 0,0 11-20 15,0-11-12-15,0 0-21 0,0 0-16 0,0 0-11 16,0 0-21-16,0 0-12 0,0 0-18 0,0 0-8 0,0 0-17 16,0 0-2-16,0 0-3 0,5-40-6 0,-1 29-2 15,2 1-3-15,-2 2-8 0,0-1 5 0,1 3-5 16,-5 6 3-16,9-11-3 0,-2 6 4 0,-7 5 1 16,8-5 6-16,-8 5 2 0,0 0 1 0,0 0 2 15,18 11 3-15,-13-3 6 0,-1-2 3 0,-1 9-6 16,0-1-4-16,1 0-7 0,-1 1 4 0,-2-1 2 15,1-1-4-15,-2-3-6 0,2-2 3 0,-2-8-3 0,1 15-3 16,-1-15 5-16,1 9-6 0,-1-9-5 16,0 0-7-16,5 8-7 0,-5-8-7 0,0 0-2 0,0 0-5 15,0 0 6-15,24-13 3 0,-17 9-3 0,4-8-4 16,1-1 1-16,1-1 1 0,0 1 0 0,0-1 2 16,-1 2 2-16,-1 1 4 0,1 0 1 0,-5 4-5 15,-1 1 14-15,1 1 8 0,-7 5 3 0,14-4 6 16,-14 4 10-16,14 3-6 0,-14-3 6 0,11 7 6 15,-7 1 6-15,0 0-6 0,2 6-6 0,-2-3-2 0,0 2-3 16,0-1-2-16,2 2-2 0,-2 1-18 0,0-3-13 16,1 2-18-16,1-5-33 0,0-1-38 15,0 0-34-15,1-1-43 0,1-4-44 0,2-1-219 0,-10-2-528 16,25 0 145-16</inkml:trace>
  <inkml:trace contextRef="#ctx0" brushRef="#br1" timeOffset="865977.0798">27071 14284 532 0,'0'0'356'0,"0"0"-23"0,-31 11-14 0,22-5-1 16,2 0-25-16,-4 3-10 0,1 3-22 0,-3-2-25 15,2 2-24-15,1 0-20 0,2 0-22 0,1-2-18 16,2-1-11-16,1 6-21 0,1-5-10 0,0-3-15 16,3-7-24-16,3 12-22 0,-3-12-31 0,8 7-25 15,-8-7-16-15,12 3-15 0,-12-3-10 0,19-2-8 0,-10 0-5 16,7-2-7-16,-2-3-8 0,2 0-1 0,-2-2 1 15,-1-3 6-15,0-1 6 0,-1-2 8 0,9-4 4 16,-6 0 11-16,-3 4 15 0,-3 4 15 16,0 1 10-16,-4 3 8 0,-1 1 1 0,-1 1 7 0,-3 5-2 15,7-7 7-15,-7 7 8 0,0 0 14 0,0 0 6 16,0 0 2-16,0 0 3 0,9 18 2 0,-9-18 0 0,-1 23 2 16,0-6 4-16,-1 2-7 0,-1 10-4 15,-1-3-6-15,-1-3-2 0,-1-4-5 0,-2-2-1 16,-1 9 3-16,0-6 4 0,1-2-8 0,-1-5 1 0,1 3-2 15,0-2-8-15,-2-3 2 0,-1 0-7 16,2-1-4-16,2-3-18 0,-1-1-14 0,3 0-33 0,5-6-25 16,-11 7-32-16,11-7-36 0,0 0-42 0,0 0-50 15,0 0-51-15,-19-11-176 0,19 11-552 0,0 0 152 16</inkml:trace>
  <inkml:trace contextRef="#ctx0" brushRef="#br1" timeOffset="866388.4849">27424 14366 346 0,'0'0'355'0,"0"0"-49"0,0 0-30 0,0 0-32 16,0 0-25-16,0 0-27 0,0 0-16 0,0 0-24 0,0 0-15 15,0 0-14-15,0 0-10 0,0 0-18 0,0 0-8 16,0 0-12-16,0 0-12 0,0 0-5 0,0 0-13 16,0 0-6-16,0 0-4 0,0 0-8 15,0 0-2-15,22 10-4 0,-18-4-2 0,-4-6-5 0,4 13 3 16,-2-5-5-16,-2-8 4 0,-1 17-5 0,1-9 2 16,0-8-3-16,-2 17-3 0,2-17 1 0,-1 18 0 15,0-11-3-15,1-7 2 0,0 17-5 0,-1-9 3 0,1-8-8 16,1 14-6-16,-1-14-1 0,0 13 5 15,0-13-4-15,0 12 4 0,0-12-1 0,0 0 10 0,-2 16 17 16,-2-11 4-16,4-5 13 0,-11 13 16 0,5-8 16 16,-6 5 15-16,1-3 9 0,0 0 4 0,-3 0-5 15,1 0-9-15,-1-3-10 0,3 0-7 0,0 0-11 16,11-4-30-16,-16 6-28 0,11-2-40 0,5-4-43 16,-12 1-55-16,12-1-62 0,0 0-70 0,0 0-199 15,0 0-568-15,-20-4 158 0</inkml:trace>
  <inkml:trace contextRef="#ctx0" brushRef="#br1" timeOffset="866884.2377">25926 14968 436 0,'0'0'411'0,"0"0"-37"0,-18-2-22 0,18 2-33 0,0 0-28 15,0 0-23-15,0 0-19 0,0 0-17 16,0 0-14-16,0 0-15 0,0 0-17 0,0 0-15 0,60 5-14 15,-23-5-19-15,7 1-16 0,23 0-12 0,5-2-16 16,2-4-11-16,4 3-19 0,0-5-34 0,-1 3-21 16,-3 2-29-16,-10 4-33 0,-1-1-16 0,-15 2-12 15,-8-4-17-15,-7 2-13 0,-1 0-14 0,0-1-18 16,-11 3-12-16,-3-3-24 0,-3 0-10 0,-2 1-10 0,-3-1-16 16,-10 0-174-16,14-2-465 0,-14 2 128 15</inkml:trace>
  <inkml:trace contextRef="#ctx0" brushRef="#br1" timeOffset="867524.4785">26153 15468 450 0,'0'0'332'0,"0"0"-38"0,0 0-29 16,0 0-22-16,0 0-25 0,-8 23-17 0,8-23-22 16,0 25-14-16,1-8-20 0,2 0-16 0,1 0-7 15,0 0-22-15,0 0-10 0,0 0-4 0,0 2-12 16,1-4-11-16,1-1-4 0,0 0-5 0,-1 1-9 16,0-5-6-16,-2 0 0 0,-1-4-4 0,-2-6-6 0,5 12 2 15,-5-12-5-15,2 10-6 0,-2-10-7 0,0 0-2 16,0 0-2-16,0 0-2 0,0 0 1 15,0 0-2-15,0 0-3 0,0 0 1 0,0 0 2 0,0 0-4 16,-22-23 1-16,15 10-4 0,1-3-1 0,0-12-4 16,3 2 4-16,0-4-1 0,3 0 3 0,1 1-4 15,3 1 6-15,-1-1 0 0,5 1-2 0,2 1-3 16,-4 7 1-16,1 1 0 0,1 2 4 0,3 3-2 16,0-2-2-16,1 2 2 0,2 1 2 0,0 1-8 15,1 1 7-15,-2-1-4 0,2 3 1 0,-2 2 3 0,1 3-3 16,1 1 0-16,-1 0-2 0,-2 2 0 15,-1 1 4-15,5 2-6 0,-4 0 3 0,-3 3-5 0,-2 0 8 16,-4 2-4-16,1-1 5 0,-4-6-4 0,5 23 11 16,-6-9-4-16,-1 1 3 0,0 2 6 0,-5-5 4 15,1 3 2-15,-4-1-1 0,-1 0-2 0,0 0-4 16,0-2-5-16,-1 3-12 0,-2-3-12 0,0-2-19 16,2 2-20-16,-1-5-26 0,2 1-35 0,0-3-40 0,2-1-36 15,3-2-48-15,6-2-132 0,0 0-442 16,0 0 121-16</inkml:trace>
  <inkml:trace contextRef="#ctx0" brushRef="#br1" timeOffset="867978.5081">26479 15550 253 0,'0'0'328'0,"0"0"-50"16,0 0-48-16,0 0-25 0,0 0-28 0,0 0-23 16,10 0-19-16,-10 0-25 0,10 2-19 0,-10-2-21 0,16 5-16 15,-16-5-9-15,16 2-12 0,-8 4-4 0,9-1-6 16,-8 1-4-16,0 0-2 0,-9-6 0 0,10 9-3 15,-4-5-7-15,-6-4 4 0,5 10 1 0,-5-10 2 16,4 11-1-16,-4-11 3 0,3 13 1 0,-3-5-5 16,0-8 2-16,3 15-5 0,-3-15 1 0,3 14-7 15,-3-14-5-15,2 14-10 0,1-6-13 0,-3-8-13 16,4 12-19-16,-4-12-4 0,6 13 14 0,-3-5 0 16,-3-8 12-16,7 14 12 0,-7-14 28 0,7 13 22 15,-7-13 31-15,3 14 29 0,-3-14 26 0,-1 13 17 0,1-13 16 16,-7 12 6-16,7-12 13 0,-8 15 8 0,2-8-1 15,6-7-8-15,-18 17-9 0,6-6-5 0,0-3-20 16,1-1-15-16,1 0-12 0,0-1-16 0,1-2-32 16,9-4-28-16,-15 7-44 0,15-7-40 0,-15 3-48 15,15-3-58-15,-12 0-78 0,12 0-265 0,0 0-608 16,-14-18 169-16</inkml:trace>
  <inkml:trace contextRef="#ctx0" brushRef="#br1" timeOffset="868511.3557">28019 14712 228 0,'0'0'495'0,"0"0"-79"16,0 0-52-16,-10-4-40 0,10 4-42 0,0 0-33 0,0 0-32 15,0 0-26-15,0 0-34 0,0 0-36 0,0 0-45 16,0 0-48-16,0 0-46 0,0 0-50 0,0 0-52 16,28-7-34-16,-21 6-52 0,-7 1-141 0,16-2-414 0,-16 2 115 15</inkml:trace>
  <inkml:trace contextRef="#ctx0" brushRef="#br1" timeOffset="868628.7573">28243 14769 539 0,'0'0'291'0,"8"5"-34"16,-8-5-27-16,0 0-27 0,0 0-19 0,0 0-27 15,12 1-20-15,-12-1-26 0,0 0-30 0,16-4-33 0,-16 4-39 16,22-6-43-16,-5 2-33 0,-1-3-32 16,1 3-36-16,2 0-116 0,-2-1-300 0,1-2 86 0</inkml:trace>
  <inkml:trace contextRef="#ctx0" brushRef="#br1" timeOffset="868722.9668">28554 14720 408 0,'0'0'148'0,"16"3"21"0,-11-1-1 15,-5-2 11-15,0 0-7 0,0 0-10 0,14 3-8 16,-14-3-14-16,0 0-11 0,0 0-18 0,8 4-16 0,-8-4-12 16,0 0-32-16,9 2-39 0,-9-2-46 15,13 3-48-15,2-6-192 0,2 2-325 0,-1 0 94 16</inkml:trace>
  <inkml:trace contextRef="#ctx0" brushRef="#br1" timeOffset="868852.9786">28918 14763 346 0,'0'0'380'15,"0"0"-51"-15,4 6-34 0,-4-6-30 0,0 0-30 16,0 0-30-16,0 0-24 0,8 6-23 0,-8-6-34 16,11 1-34-16,-11-1-45 0,19-3-51 0,-19 3-53 0,26-7-48 15,-6 5-33-15,-3-4-173 0,-4 2-372 0,3 0 104 16</inkml:trace>
  <inkml:trace contextRef="#ctx0" brushRef="#br1" timeOffset="868944.0406">29177 14747 342 0,'6'3'308'0,"-6"-3"-30"0,0 0-36 0,0 0-22 0,0 0-28 15,0 0-24-15,0 0-39 0,0 0-54 0,0 0-70 16,17-4-76-16,-17 4-178 0,0 0-294 0,9-12 85 16</inkml:trace>
  <inkml:trace contextRef="#ctx0" brushRef="#br1" timeOffset="870436.5404">29804 13802 313 0,'-12'18'401'16,"5"-4"-47"-16,-2 15-36 0,1-2-25 15,1 2-24-15,4 5-27 0,1 0-21 0,2 0-10 16,2-1-23-16,3 1-8 0,5-2-22 0,-2 2-21 15,6-5-17-15,1 2-6 0,1-4-11 0,2-1-13 0,3-4-10 16,-2-1-14-16,8-3 0 0,-6-8-10 0,-3-1-4 16,-1-5-17-16,2 0-7 0,0-2-2 0,1-1-19 15,-1-5 1-15,-3 0-3 0,1-4-4 0,-3-1 3 0,2-3-4 16,-3-2 8-16,3-10-7 0,-3-4 0 16,-4-3 1-16,-3-3-6 0,0 1 1 0,-4-4-2 0,-2-4-12 15,0-14-3-15,-5 11-5 0,1 11-4 16,-1 2-8-16,-2 4-10 0,3 7-26 0,-5 5-24 0,3 0-33 15,-1 7-27-15,2 2-37 0,-1 3-23 0,6 3-204 16,0 0-504-16,-15 0 140 0</inkml:trace>
  <inkml:trace contextRef="#ctx0" brushRef="#br1" timeOffset="870906.5945">30293 14308 393 0,'-2'8'312'0,"2"-8"-37"0,0 0-36 16,-6 10-20-16,6-10-26 0,0 0-22 0,-3 8-22 16,3-8-10-16,0 0-17 0,0 0-9 0,0 0-16 15,-3 11-9-15,3-11-8 0,0 0-7 0,0 0-2 16,0 0-2-16,0 0-8 0,0 0-5 0,0 0-7 16,0 0-7-16,0 0-7 0,0 0-5 0,0 0-10 0,0 0-4 15,23-27-4-15,-16 16 3 0,2-3-7 16,0 1 1-16,2 1 0 0,-2 2-5 0,0 3-3 0,2-3 6 15,-3 5-6-15,-2 0 5 0,-6 5-3 0,9-4 9 16,-9 4 3-16,0 0 5 0,0 0 3 0,0 0 8 16,18 14 0-16,-18-14 2 0,3 14-1 0,-3-14 2 15,2 15-3-15,-2-15-5 0,1 17 3 0,-1-17-2 16,-1 17-4-16,1-17-1 0,0 14-6 0,0-14 5 0,0 12-2 16,0-12-3-16,0 0 2 0,4 12-5 0,-4-12 1 15,0 0-6-15,0 0 4 0,0 0-1 0,0 0-3 16,0 0-2-16,27-12-8 0,-27 12-6 0,13-12-2 15,1 1-3-15,-1 1-3 0,12-6 6 0,-7 5-3 16,-5 3 1-16,2 4-3 0,-3-3 4 0,-1 5 2 16,-11 2 0-16,16-3 1 0,-16 3 5 0,0 0 3 15,18 9 8-15,-11-4 1 0,-7-5 0 0,9 12 0 16,-9-12-6-16,5 17 8 0,-5-9-3 0,0-8-3 0,6 17-2 16,-4-10-15-16,-2-7-19 0,5 16-34 0,-5-16-33 15,5 13-41-15,-5-13-39 0,7 7-59 0,-7-7-156 16,15 4-470-16,3-3 131 0</inkml:trace>
  <inkml:trace contextRef="#ctx0" brushRef="#br1" timeOffset="871298.9932">30866 14262 209 0,'0'0'392'0,"-22"10"-46"16,9-2-25-16,1-1-28 0,1 3-20 0,-3 0-19 15,5-1-26-15,-1 3-24 0,3-3-19 16,-1 1-16-16,2-1-19 0,2 0-12 0,4-9-16 0,-5 17-8 15,5-17-20-15,0 13-5 0,0-13-27 0,7 13-14 16,-7-13-23-16,10 6-15 0,-10-6-4 0,15 3-6 16,-7-3-8-16,-8 0-4 0,19-4-2 0,-11 1-1 15,-1-2-6-15,9-2 1 0,-3-5 0 0,-1 0 5 0,1-3-1 16,-2 1 3-16,1 2 10 0,-4-1 6 0,-1 4 5 16,0 0 1-16,-2 3 3 0,-1-1 6 15,-4 7-4-15,7-9-1 0,-7 9 4 0,0 0 4 0,0 0 7 16,0 0 8-16,0 0 2 0,0 0 4 0,0 0 0 15,13 22 5-15,-13-8 6 0,0 3-2 0,-2 2 1 16,0 8 2-16,-1 2-4 0,-3-1 3 0,-1 2-7 16,1-1-2-16,0-2 0 0,2-6 1 0,-2 6 7 15,-1-5 2-15,-2-3-1 0,0-6-3 0,0 2-2 16,0 1-1-16,-1-2-5 0,-2-3-2 0,-3 0-1 0,2-3-9 16,-2 2-4-16,-3-5-5 0,-1 1-12 15,2-1-14-15,-1-3-21 0,2 0-25 0,0-1-27 0,3-1-29 16,13 0-38-16,-18-5-41 0,18 5-42 0,-15-13-41 15,11-2-255-15,0 3-629 0,4 12 173 0</inkml:trace>
  <inkml:trace contextRef="#ctx0" brushRef="#br1" timeOffset="871684.1123">31156 14377 492 0,'0'0'274'0,"5"11"-38"0,-5-11-25 0,0 10-28 0,0-10-21 16,0 14-16-16,0-14-17 0,2 13-12 0,0-5-12 15,-2-8-13-15,0 0-12 0,0 18-7 16,0-18-7-16,0 8-2 0,0-8-11 0,0 0-5 0,1 9-9 15,-1-9 1-15,0 0-5 0,0 0-4 0,0 0 0 16,0 0-5-16,0 0-2 0,0 0 3 0,15-2 1 16,-15 2 6-16,0 0 5 0,0 0 10 0,0 0-6 15,0 0 5-15,0 0-4 0,16-9 1 0,-16 9-4 16,0 0 6-16,0 0-1 0,0 0 5 0,0 0 3 16,19 7-3-16,-19-7-1 0,8 11-5 0,-4-6 2 15,-4-5-12-15,7 17-1 0,-5-9-5 0,-2-8-5 0,5 17-9 16,-3-10-21-16,-2-7-27 0,6 16-36 0,-6-16-37 15,0 14-54-15,0-14-56 0,3 11-204 0,-3-11-502 16,0 0 140-16</inkml:trace>
  <inkml:trace contextRef="#ctx0" brushRef="#br1" timeOffset="872060.4963">29965 14983 295 0,'0'0'350'0,"-15"2"-35"0,15-2-26 0,-10 3-25 16,10-3-13-16,0 0-23 0,-13 3-16 0,13-3-12 16,0 0-8-16,0 0-11 0,0 0-5 0,0 0-15 15,0 0 10-15,0 0-11 0,44 12-11 0,-9-10-12 16,7-2-13-16,21 0-14 0,3 0-16 0,8 0-8 16,-4-2-6-16,6 0-18 0,-2 2-28 0,4 0-33 15,-6-2-37-15,-6 4-19 0,-16-4-34 0,-10 4-26 0,-3-2-26 16,-1 0-16-16,-4-1-3 0,-7 2-8 0,-5-3-8 15,-5 1-13-15,-1 1-26 0,-7-3-165 0,-7 3-456 16,0 0 126-16</inkml:trace>
  <inkml:trace contextRef="#ctx0" brushRef="#br1" timeOffset="872729.9629">30124 15435 513 0,'0'0'317'0,"0"0"-34"15,0 0-20-15,0 0-28 0,0 0-13 0,0 0-24 16,0 0-10-16,0 0-21 0,10 42-11 0,-10-28-9 0,2 5-20 16,-4-2-5-16,4 1-17 0,-2 9-9 15,1 1-13-15,1-5-7 0,-2 5-9 0,4 0-7 0,0-7-8 16,-2-3-15-16,-2-4 6 0,2-2-4 0,-1 2-7 15,1-2-3-15,-3 4 0 0,1-16-6 0,1 18 0 16,-1-18-3-16,2 15-6 0,-2-15-10 0,2 9 8 16,-2-9-6-16,0 0-4 0,0 0-2 0,0 0-2 15,0 0-2-15,0 0-4 0,0 0 1 0,0 0 2 16,0 0 3-16,-8-44 2 0,7 16 0 0,-1-3 0 16,0-1 1-16,0 2-3 0,2-5 4 0,2 4 1 0,-4 0-1 15,2 3-1-15,4 6 1 0,-4 2-2 16,2 2-1-16,1 1 2 0,1 1 2 0,1 0-2 0,-1 6 0 15,1 0 1-15,1 1 1 0,-6 9 1 0,11-14-3 16,-4 7 3-16,1 1 0 0,7-1-4 0,-2 2-3 16,2-2 9-16,2 3 1 0,-4 1-2 0,5 1-1 15,-4 2 4-15,-14 0-4 0,24 5 3 0,-15-1 8 16,-1 1-1-16,-8-5 7 0,12 12 2 0,-7-3 14 16,-1 5-3-16,0-3 5 0,-2 0-2 0,-2-11 5 15,4 17 2-15,-4-17 4 0,-4 18-3 0,4-18 8 0,-8 15 1 16,4-8-4-16,4-7-6 0,-13 11-1 0,6-4-3 15,-7 1-6-15,-1-3-3 0,-1 1 0 0,0-3-11 16,1 2-9-16,3-3-22 0,-1 0-14 0,13-2-22 16,-16 4-27-16,8-3-21 0,8-1-32 0,0 0-36 15,-17 2-41-15,17-2-42 0,0 0-253 0,0 0-597 16,0 0 164-16</inkml:trace>
  <inkml:trace contextRef="#ctx0" brushRef="#br1" timeOffset="873525.173">30561 15748 367 0,'0'0'230'0,"0"0"-33"16,0 0-26-16,0 0-21 0,0 0-12 15,0 0-20-15,0 0-9 0,0 0-13 0,0 0-9 0,0 0 2 16,0 0-12-16,0 0-3 0,0 0-3 0,0 0-8 16,0 0-2-16,0 0 0 0,0 0-7 0,11 3-3 15,-11-3 3-15,0 0-11 0,0 0 7 0,0 0-6 16,0 0-1-16,0 0-2 0,0 0-3 0,0 0-1 16,0 0-4-16,0 0 3 0,0 0-7 0,0 0-3 15,0 0 1-15,0 0-5 0,0 0 3 0,0 0 1 16,0 0 2-16,0 0 3 0,0 0 2 0,0 0 1 0,0 0 10 15,0 0-6-15,0 0 3 0,0 0 1 16,0 0 3-16,0 0 1 0,0 0-1 0,0 0-2 0,14 2 1 16,-14-2-3-16,0 0 3 0,0 0-8 0,0 0 1 15,0 0-1-15,0 0-3 0,0 0 0 0,0 0-2 16,0 0-1-16,0 0 2 0,0 0-7 0,0 0 5 16,0 0-2-16,0 0 1 0,4 10 1 0,-4-10-4 15,0 0-5-15,0 16 2 0,0-16-2 0,0 14-4 0,0-14-4 16,0 0 1-16,-2 20-3 0,2-20 2 15,0 0-1-15,-2 20-4 0,2-20 1 0,0 0-4 0,0 15 0 16,0-15 3-16,0 0-2 0,0 0-1 16,0 0 5-16,4 14-4 0,-4-14-7 0,0 0 2 0,0 0 3 15,0 0-9-15,0 0 1 0,0 0-2 0,0 0-3 16,0 0 6-16,0 0-4 0,0 0-3 0,0 0-2 16,0 0-2-16,13-36 0 0,-6 22 1 0,0 1 2 15,0 2 2-15,-3-2 0 0,3 3-2 0,-1 1-7 16,0 2 5-16,2-1-1 0,-8 8 5 0,13-12 0 15,-1 4-4-15,-1 2 5 0,0 0-4 0,-2 2 2 0,-9 4 1 16,16-5 3-16,-16 5 0 0,14 0-2 0,-14 0 5 16,0 0-3-16,19 7 7 0,-14-2-1 0,-5-5 0 15,10 11 5-15,-10-11-2 0,8 15 2 0,-4-8-5 16,-4-7 1-16,7 16-2 0,-4-9-1 0,-3-7-6 16,7 16-21-16,-3-8-22 0,-4-8-35 0,6 13-40 15,-1-7-37-15,-5-6-45 0,8 5-219 0,-8-5-510 0,12 5 141 16</inkml:trace>
  <inkml:trace contextRef="#ctx0" brushRef="#br1" timeOffset="876142.2918">19127 15038 528 0,'0'0'429'0,"0"0"-62"16,0 0-25-16,0-13-23 0,0 13-21 0,4-5-23 0,-4 5-28 15,9-7-23-15,-2 5-27 0,1-1-18 0,8-2-19 16,2 0-20-16,13 0-17 0,1 0-8 0,-3 1-15 16,4-1-11-16,0 1-9 0,-2 0-11 0,-6 2-8 0,5-2-9 15,-5 4-22-15,-5 0-13 0,-3-2-21 0,1 2-24 16,-1-1-25-16,-2 1-18 0,-3 0-23 0,0 1-27 16,-4-1-33-16,-8 0-28 0,16-1-33 0,-7 1-42 15,-9 0-187-15,11-3-530 0,-11 3 146 0</inkml:trace>
  <inkml:trace contextRef="#ctx0" brushRef="#br1" timeOffset="876400.9229">19260 15132 325 0,'-12'5'290'16,"1"-1"-28"-16,2 1-13 0,3-1-10 0,6-4-8 0,-9 5-10 15,9-5-7-15,-7 6-7 0,7-6-8 0,0 0-12 16,0 0-13-16,-9 5 3 0,9-5 6 0,0 0-9 15,0 0 0-15,0 0-7 0,0 0-5 0,0 0-20 16,0 0-3-16,35 0-12 0,-16-2-12 0,10-1-12 0,-4 0-9 16,6-2-13-16,-1 2-7 0,-6 1-9 0,-4 0-8 15,-3 2-5-15,1 0-16 0,0-1-14 0,-1 1-25 16,1-1-21-16,-1-2-29 0,-1 0-22 0,1 3-25 16,-4 0-19-16,-2-1-21 0,-2-2-23 0,-9 3-25 15,16-5-32-15,-8 5-36 0,-8 0-236 0,15-7-588 16,-15 7 160-16</inkml:trace>
  <inkml:trace contextRef="#ctx0" brushRef="#br1" timeOffset="876808.4713">19548 14705 420 0,'-5'-4'414'0,"5"4"-40"16,0 0-32-16,-11-8-19 0,11 8-14 16,0 0-23-16,-7-6-16 0,7 6-20 0,0 0-28 0,0 0-15 15,-7-4-15-15,7 4-13 0,0 0-16 0,0 0-13 16,0 0-17-16,0 0-12 0,0 0-12 0,22 33-12 16,-13-22-10-16,2 1-9 0,8 10-13 0,3-3-14 15,-5 3-28-15,5-2-24 0,-1-1-20 0,-4-2-19 16,5 2-14-16,0 0-8 0,-5-3-9 0,-3-2 3 0,-3-2-1 15,0 0 10-15,0 0 6 0,-1 1 2 0,-2-1 5 16,-2-1 8-16,1 2 3 0,1 1 5 0,-4-3 19 16,-2 3 8-16,-1-2 25 0,-1-12 9 0,-2 21-1 15,0-11 13-15,-4 5 1 0,0 1 7 0,-1 1 1 16,-6 6 5-16,2-3-2 0,-1-3 0 0,-3 7-2 16,2-5-4-16,1-2-4 0,1-3-1 0,2 2-6 0,1-2-4 15,-1 0-6-15,0 0-13 0,3-5-18 16,2 0-27-16,3 1-29 0,1-10-40 0,-2 12-43 0,2-12-51 15,0 0-62-15,0 0-70 0,0 0-193 0,9 7-623 16,-9-7 170-16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5:44:39.054"/>
    </inkml:context>
    <inkml:brush xml:id="br0">
      <inkml:brushProperty name="width" value="0.05292" units="cm"/>
      <inkml:brushProperty name="height" value="0.05292" units="cm"/>
      <inkml:brushProperty name="color" value="#7030A0"/>
    </inkml:brush>
  </inkml:definitions>
  <inkml:trace contextRef="#ctx0" brushRef="#br0">27105 3989 266 0,'-3'-8'391'0,"3"8"-54"0,0 0-43 16,0 0-22-16,0 0-20 0,0 0-21 0,0 0-20 15,-4-9-23-15,4 9-17 0,0 0-9 0,0 0-14 16,0 0-10-16,-6 32-9 0,5-15-11 0,1 13 3 15,-1 2-9-15,5-1-9 0,-2 6-7 0,2-4-5 16,3 4-13-16,0-3 3 0,4 3-6 0,-1-6-5 16,2 5-5-16,0-3-3 0,1 0-1 0,1 0-7 15,0-4-5-15,4-2-8 0,0 0-1 0,2-1-4 0,1 0-6 16,0-6 0-16,-5-5 0 0,8 2-5 0,-4-3 0 16,-2-7-2-16,-3 0-5 0,3-3 3 0,-3-2-1 15,-1-2-3-15,2-4 2 0,-2-3-3 0,3-2-2 16,6-10-3-16,0-4-1 0,0-3-3 0,-7-4 0 0,1-3-3 15,2-20-5-15,1-2 4 0,-11 10-11 16,0 8 4-16,-4 0-4 0,-3 0-4 0,1 2 1 0,1 2-7 16,-5 3-4-16,1 2-6 0,-2 7-13 15,2 7-15-15,0 0-10 0,-2 3-20 0,1 3-20 0,1 8-41 16,-4-11-43-16,4 11-55 0,-10-8-278 0,10 8-628 16,0 0 172-16</inkml:trace>
  <inkml:trace contextRef="#ctx0" brushRef="#br0" timeOffset="1329.2082">28012 4270 358 0,'0'0'404'0,"0"0"-50"15,0 0-24-15,0 0-30 0,0 0-31 0,0 0-28 16,0 0-22-16,0 0-24 0,0 0-15 0,0 0-12 16,0 0-14-16,0 0-18 0,0 0-13 0,0 0-15 15,0 0-8-15,0 0-12 0,0 0-14 0,0 0-10 16,0 0-7-16,0 0-12 0,0 0-32 0,28 9-33 0,-13-6-32 15,1-1-24-15,-4-2-30 0,5 0-30 0,-5 0-25 16,6-2-18-16,-6 1-29 0,-3 1-204 0,-9 0-494 16,18-3 137-16</inkml:trace>
  <inkml:trace contextRef="#ctx0" brushRef="#br0" timeOffset="1481.2467">28069 4345 439 0,'0'0'272'15,"0"0"-20"-15,-2 9-17 0,2-9-17 0,0 0-25 0,16 5-23 16,-16-5-22-16,27 3-15 0,-9-1-24 0,-1-1-27 16,1 1-40-16,0-2-37 0,0 1-46 0,-5 1-56 15,0-2-66-15,-13 0-100 0,16-3-315 0,-16 3 90 16</inkml:trace>
  <inkml:trace contextRef="#ctx0" brushRef="#br0" timeOffset="3217.6196">28875 4095 228 0,'0'0'425'16,"0"0"-44"-16,0 0-44 0,0 0-18 0,0 0-13 16,0-14-19-16,0 14-30 0,0 0-12 0,0 0-16 15,0 0-26-15,0 0-15 0,0 0-17 0,0 0-16 0,0 0-14 16,0 0-3-16,0 0-7 0,0 0-8 16,0 0-11-16,12 24-10 0,-5-9-14 0,1-1-1 0,0 1-14 15,5 11-8-15,0-1-6 0,0-5-5 0,4 3-11 16,0 1-12-16,1 2-20 0,0-10-26 15,2 5-22-15,1-3-26 0,2 1-24 0,-4-5-19 0,-1-3-21 16,-1-4-29-16,0 1-19 0,1-2-25 0,-7-2-14 16,6 0-27-16,-2-3-12 0,2-2-198 0,-2-3-540 15,-5-2 149-15</inkml:trace>
  <inkml:trace contextRef="#ctx0" brushRef="#br0" timeOffset="3418.0893">29361 4037 319 0,'-4'-9'255'0,"4"9"-41"15,0 0-21-15,0 0-10 0,-3-10-10 16,3 10-12-16,0 0 0 0,0 0-3 0,-25 15-2 0,10-6-14 16,-2 3-7-16,-5 8-7 0,-6 2 0 0,3 3 0 15,-2 0-6-15,1 0-11 0,-1 0-5 0,1 0-8 16,0-1-13-16,-1-1-6 0,3 2-9 0,-1-1-4 16,5-3-18-16,-2-2 3 0,5-5-10 0,2 1-13 0,2-4-20 15,1 1-28-15,-1-1-30 0,0-1-46 0,1-4-60 16,4 0-72-16,1-2-179 0,7-4-484 0,-14 8 135 15</inkml:trace>
  <inkml:trace contextRef="#ctx0" brushRef="#br0" timeOffset="3721.6776">29453 4402 548 0,'0'0'315'0,"0"0"-33"0,0 0-30 16,0 0-20-16,6 12-30 0,-6-12-11 0,2 14-26 15,-2-6-16-15,0-8-15 0,-2 24-14 0,-2-12-12 16,3 3-17-16,0 1-11 0,0-1-18 0,0 0-35 16,1-4-48-16,0-11-62 0,1 26-79 0,-1-19-200 15,5 2-434-15,-5-9 121 0</inkml:trace>
  <inkml:trace contextRef="#ctx0" brushRef="#br0" timeOffset="4813.5294">29808 3624 370 0,'0'0'241'0,"0"0"-37"15,9-3-27-15,-9 3-21 0,0 0-15 0,0 0-7 16,4 17-15-16,-4-17-8 0,-2 26-9 0,-3-9-15 16,1-2-2-16,-3 2-2 0,-5 9-7 0,4-6-5 15,-2-4-9-15,2-2-3 0,-4 2-3 0,2-1-1 0,0-5-17 16,0 6 3-16,1-6-2 0,0 0-1 16,1-3-6-16,0-2 0 0,8-5 1 0,-14 11-8 15,5-8 7-15,9-3-1 0,-15 7-4 0,15-7 2 0,-17 1-8 16,17-1 6-16,-16-4-7 0,16 4 3 0,-15-7-2 15,15 7 2-15,-12-11-2 0,9 5-4 0,-2 0 8 16,5 6 2-16,-6-16-4 0,7 7-3 0,-1 9-3 16,3-17-1-16,1 7-1 0,1 3 3 0,-1 0 6 15,1 0-7-15,2 1 5 0,-7 6 2 0,14-7-3 16,-5 5 4-16,1 0-6 0,-10 2 3 0,25 5 2 16,-9-1 2-16,-3 3-4 0,-1 1-9 0,-1 1 5 15,0 2-3-15,2-1 0 0,-3 2 0 0,0 1 2 16,3 1-6-16,-3-2-13 0,2 2-20 0,-2-3-38 0,2 1-46 15,4 0-62-15,-1-4-254 0,1-2-505 0,-1 2 139 16</inkml:trace>
  <inkml:trace contextRef="#ctx0" brushRef="#br0" timeOffset="5239.274">30084 4039 509 0,'0'0'322'0,"0"0"-28"0,0 0-23 0,0 0-22 15,0 0-19-15,0 0-19 0,0 0-7 0,25 35-16 0,-16-20-14 16,-1 1-15-16,6 8-1 0,-1 3-26 15,-1-8-15-15,0 7-10 0,3-2-7 0,1 1-14 0,4 1-9 16,-9-6-1-16,12 4-7 0,-8-2-32 0,3 0-14 16,-6-7-29-16,2-2-28 0,-3-3-40 0,-3-2-43 15,0-2-38-15,0-2-42 0,-8-4-239 0,0 0-522 16,19 7 144-16</inkml:trace>
  <inkml:trace contextRef="#ctx0" brushRef="#br0" timeOffset="5447.3534">30352 4025 233 0,'0'0'317'0,"-14"0"-36"0,14 0-23 16,0 0-19-16,-24 21-12 0,5 1-27 0,1 4-10 16,-5-3-19-16,0 8-13 0,-2-4-15 0,2 4-13 15,1-3-13-15,-3 1-19 0,2-1-9 0,1-1-6 0,0 0-9 16,3-1-13-16,1 0-18 0,-1-3-21 15,4-6-31-15,5-1-37 0,-1-2-44 0,1-3-42 0,2-3-69 16,1 1-156-16,2-4-428 0,5-5 119 0</inkml:trace>
  <inkml:trace contextRef="#ctx0" brushRef="#br0" timeOffset="5977.7657">30568 4431 309 0,'0'0'389'16,"0"0"-67"-16,0 0-48 0,0 0-35 0,0 0-28 16,0 0-26-16,0 0-21 0,11-9-18 0,-11 9-20 15,0 0-16-15,16-1-7 0,-16 1-14 0,13-1-10 16,-13 1-9-16,0 0-5 0,18 3-7 0,-18-3-12 16,0 0-4-16,11 4 2 0,-11-4-7 0,0 0-3 15,6 7-4-15,-6-7-1 0,0 15-3 0,0-15-3 16,0 0 1-16,-13 28-8 0,7-16 2 0,-3 2-1 15,1-1 3-15,2-1 1 0,-1-2-2 0,3 1 0 0,4-11-1 16,-4 18-1-16,4-10-3 0,0-8-9 0,0 0-17 16,6 21-31-16,1-17-41 0,-7-4-51 0,16 9-45 15,-9-7-227-15,-7-2-486 0,17-1 135 0</inkml:trace>
  <inkml:trace contextRef="#ctx0" brushRef="#br0" timeOffset="6343.6355">30680 3589 393 0,'0'0'282'16,"0"0"-20"-16,0 0-26 0,0 0-31 0,0 0-23 15,0 0-16-15,11 23-19 0,-9-15-16 0,-2-8-11 16,4 15-11-16,-4-7-16 0,3-1-7 0,-3-7-10 15,2 17-8-15,0-8-7 0,-2-9-3 0,0 16-12 0,0-16-4 16,0 14-12-16,0-7-19 0,0-7-26 0,0 0-35 16,3 17-41-16,-3-17-56 0,0 0-189 0,0 0-399 15,-3 13 112-15</inkml:trace>
  <inkml:trace contextRef="#ctx0" brushRef="#br0" timeOffset="6565.8412">30902 3672 415 0,'0'0'267'0,"0"0"-39"0,9 6-35 15,-9-6-22-15,10 4-21 0,-10-4-23 0,9 7-11 16,-3-4-9-16,-6-3-27 0,16 7-25 0,-16-7-38 15,13 4-39-15,-6-1-43 0,-7-3-63 0,0 0-94 0,22 2-265 16,-22-2 76-16</inkml:trace>
  <inkml:trace contextRef="#ctx0" brushRef="#br0" timeOffset="6966.2948">31183 3609 292 0,'0'0'274'0,"0"0"-48"16,0 0-27-16,0 0-31 0,0 0-14 0,0 0-25 16,0 0-7-16,0 0-15 0,0 0-9 0,0 0-6 0,0 0-9 15,0 0-11-15,2 32-5 0,-6-21-4 0,-3 4-5 16,1-1-8-16,1 1-2 0,-6-2-11 0,4 0 1 16,-2 1 4-16,-3-1-8 0,0 0 1 0,5-1 0 15,-5-2-3-15,-1 0 1 0,1-1 1 0,1-2-6 16,1 0 1-16,3-2 1 0,7-5-3 0,-16 5-3 15,16-5 1-15,-15 3-9 0,15-3 6 0,0 0-7 0,-15-3 4 16,15 3-6-16,0 0 3 0,0 0-4 16,-8-9-3-16,8 9-6 0,0 0-4 0,0 0-3 15,0-15 1-15,0 15-1 0,0 0 0 0,13-15-1 0,-13 15 1 16,11-8 2-16,-4 3 3 0,-7 5 3 0,15-7 4 16,-15 7-5-16,14-4 3 0,-14 4 0 0,14 0 5 15,-14 0 0-15,0 0 6 0,24 4-3 0,-24-4 2 16,13 6-1-16,-5-2-1 0,-8-4-4 0,15 9-1 15,-8-4 3-15,7 6 0 0,-4 0-4 0,4-1 0 16,-5-3-4-16,0 3-7 0,-2-3-25 0,4 4-41 16,-2-2-46-16,0-2-56 0,-9-7-190 0,14 13-434 0,-14-13 122 15</inkml:trace>
  <inkml:trace contextRef="#ctx0" brushRef="#br0" timeOffset="9648.8551">27781 4659 264 0,'0'0'337'0,"0"0"-47"0,0 0-29 16,0 0-26-16,0 0-13 0,0 0-18 0,0 0-15 0,0 0-8 15,0 0-20-15,0 0-6 0,0 0-17 0,0 0-16 16,0 0-12-16,0 0-13 0,7 4-10 0,-7-4-5 16,0 0-8-16,0 0-12 0,0 0-3 0,0 0-7 15,17-18-2-15,-17 18-9 0,7-11-5 0,-4 7-3 16,-3 4 3-16,5-10-7 0,-5 10-8 0,5-7 4 16,-5 7-2-16,0 0-3 0,5-7-1 0,-5 7-3 15,0 0-3-15,0 0-2 0,0 0 2 0,6-7-6 16,-6 7-4-16,0 0 4 0,0 0-3 0,0 0 1 0,0 0 0 15,0 0 1-15,0 0-4 0,0 0-2 0,0 0 6 16,13 21-4-16,-12-13-5 0,3-1 5 0,-4-7 3 16,2 15-3-16,-2-6-3 0,0-9 1 0,1 17 2 15,-2-8 1-15,1-9-5 0,-2 17-4 0,1-9 3 16,1-8-3-16,-6 14 2 0,4-6 2 0,2-8 2 16,-6 11-2-16,3-3-2 0,-2-1 2 0,0-1-4 15,5-6 3-15,-9 13 3 0,4-10-1 0,5-3-2 16,-9 10-1-16,9-10 4 0,-6 9-1 0,6-9 3 0,-5 5-3 15,5-5 0-15,0 0 3 0,-7 7-2 0,7-7 5 16,0 0-3-16,0 0 2 0,0 0 1 0,-3 10 10 16,3-10-3-16,0 0-8 0,0 0 2 0,0 0 4 15,24 4-3-15,-5-4-2 0,1 0-2 16,10-1-5-16,0 1-11 0,-8 2-16 0,-2-1-18 0,-5 0-20 16,-1-1-31-16,-3 0-36 0,-11 0-37 0,15 3-43 15,-15-3-204-15,11 3-500 0,-11-3 139 0</inkml:trace>
  <inkml:trace contextRef="#ctx0" brushRef="#br0" timeOffset="10321.5706">27182 5218 376 0,'-5'-5'335'0,"5"5"-45"0,0 0-40 16,0 0-34-16,0 0-27 0,-4-7-24 0,4 7-13 16,0 0-7-16,0 0-6 0,0 0-9 0,0 0-6 15,0 0-4-15,4 35-6 0,0-19-8 0,2 10-6 0,0-6 3 16,0-3-7-16,5 9-10 0,1-1-8 0,-1-6-6 15,-1-2-2-15,2-3-11 0,-2 0-3 0,4 0-6 16,-3-2-5-16,0-1-4 0,1 1-6 0,1-2 3 16,1-1-8-16,-4-1-1 0,1-3-4 0,0-1-2 15,-1-1-2-15,0-2 1 0,-10-1-4 0,25-1-3 16,-11-4-2-16,1 0 2 0,-2-4-2 0,-1-1-5 16,1-2-5-16,0-3-5 0,5-11 0 0,-1 2 3 0,-4-1-1 15,-4 3-5-15,-1 3-3 0,-3 2-8 16,1 3-12-16,-2-3-5 0,-2 2-17 0,0 2-16 0,0 2-26 15,-2 11-28-15,-2-15-37 0,2 15-36 0,-4-9-41 16,4 9-173-16,0 0-489 0,-7-6 135 16</inkml:trace>
  <inkml:trace contextRef="#ctx0" brushRef="#br0" timeOffset="10669.6764">27595 5538 372 0,'0'0'351'0,"-5"4"-48"0,5-4-28 15,0 0-29-15,0 0-24 0,0 0-22 0,0 0-23 16,0 0-12-16,0 0-10 0,0 0-18 0,0 0-12 16,0 0-13-16,15-18-15 0,-15 18-7 0,16-7-11 15,-9 3-13-15,1 2-7 0,-8 2-3 0,18-5-5 16,-11 4-8-16,-7 1-5 0,0 0-4 0,17-1-6 0,-17 1-4 15,0 0-1-15,10 6-2 0,-10-6-1 16,4 6 1-16,-4-6-2 0,0 0-3 0,3 14 2 0,-3-14-8 16,0 12 10-16,0-12 1 0,-4 15-8 0,4-15 0 15,-2 14-1-15,2-14 0 0,-2 14 1 0,2-14-2 16,1 13 3-16,-1-13 0 0,1 12-1 0,2-5-4 16,-3-7 6-16,6 12-5 0,-1-6-5 0,1 0-10 15,-6-6-24-15,13 11-19 0,-3-7-35 0,4 3-46 0,-5-4-46 16,7 2-51-16,-6-3-203 0,3 0-511 0,3-2 142 15</inkml:trace>
  <inkml:trace contextRef="#ctx0" brushRef="#br0" timeOffset="11116.3">28273 5467 461 0,'0'0'367'15,"0"0"-52"-15,10-10-40 0,-10 10-30 0,13-1-29 16,-4-2-28-16,2 0-21 0,7 1-27 0,-1 0-24 0,-1 0-23 16,0-1-32-16,-4 0-29 0,0-1-32 0,-3 4-31 15,-9 0-18-15,14-1-11 0,-14 1 0 0,0 0-10 16,0 0 0-16,11 5-3 0,-11-5 3 0,0 0 8 16,0 0 3-16,0 0 4 0,-7 15 12 0,7-15 9 0,-10 12 9 15,3-7 1-15,1 2 15 0,6-7 7 16,-10 12 7-16,4-6 14 0,1-1 6 0,0 1 16 0,1-1 11 15,4-5 15-15,-6 8 19 0,6-8 10 16,-2 6 3-16,2-6-3 0,0 8-2 0,0-8-5 0,0 0-10 16,11 12-7-16,-3-10-11 0,8 5-4 0,0-2-8 15,1-4-31-15,0 1-41 0,-3 0-55 0,0 1-73 16,0-4-217-16,-2 1-440 0,-12 0 121 0</inkml:trace>
  <inkml:trace contextRef="#ctx0" brushRef="#br0" timeOffset="13663.8315">28930 5102 308 0,'0'0'266'0,"0"0"-24"16,2-10-13-16,-2 10-18 0,0 0-14 0,3-9-11 15,-3 9-11-15,0 0-10 0,0 0-9 0,0 0-8 0,0 0-13 16,5-8-10-16,-5 8-13 0,0 0-5 16,0 0-15-16,0 0-9 0,0 0-9 0,0 0-7 0,0 0-7 15,0 0-5-15,0 0-3 0,0 0-1 0,0 0 5 16,0 0-5-16,0 0 0 0,0 0 0 16,-10 31-5-16,7-17-1 0,-2 0 2 0,1 2-11 0,-3 0-4 15,1-3 6-15,1 3-9 0,-2 0-3 0,1 0-2 16,0-1-6-16,2-4 2 0,2 0 0 0,-1-1-5 15,3-10 11-15,-4 15-3 0,4-15-4 0,-1 14 6 16,1-14 3-16,0 15-4 0,0-15-1 0,5 16 0 0,-5-16-4 16,9 10-4-16,-1-5 2 0,5 2 3 15,0 0-8-15,-4-4-1 0,7 2 7 0,-3-3-4 16,5 3-4-16,-4-2-2 0,1-1-1 0,2 1-7 0,-4-1 10 16,-13-2-4-16,18 3-5 0,-18-3 4 0,15 1-1 15,-15-1-2-15,15 1-1 0,-15-1-6 0,0 0-10 16,15 0 1-16,-15 0-4 0,0 0-5 0,16-1 2 15,-16 1-12-15,0 0-2 0,11-1-4 0,-11 1-6 16,7-4-4-16,-7 4-4 0,9-8 1 0,-3 4-1 16,-6 4-2-16,11-7 0 0,-11 7-1 0,9-7 3 0,-3 3 0 15,-6 4 4-15,11-11 6 0,-5 6 4 0,0 0 3 16,0 1 3-16,-6 4 5 0,9-14 2 0,-5 8 3 16,2-1 2-16,0 1 2 0,1-7 5 0,1 2 8 15,-2 3-3-15,0 0 3 0,0 0 6 0,-1 2 6 16,-1-1 5-16,-4 7 6 0,6-13 3 0,-1 8 6 15,-5 5 6-15,5-9-6 0,-5 9-1 0,4-7-4 16,-4 7-5-16,0 0-3 0,0 0 8 0,0 0 1 0,0 0 8 16,0 0 6-16,0 0 10 0,0 0 0 15,0 0 0-15,0 46-2 0,-7-18-5 0,-2-3-4 0,6 1-5 16,-1-2 1-16,0-4-9 0,1-4 12 0,0 2-16 16,-4 8 0-16,3-6-7 0,3-3-21 0,-1-1-26 15,-1 0-40-15,4-5-53 0,-1-11-64 0,0 17-78 16,0-17-166-16,5 15-525 0,-5-15 146 0</inkml:trace>
  <inkml:trace contextRef="#ctx0" brushRef="#br0" timeOffset="14189.9293">29844 5239 436 0,'0'0'368'0,"0"0"-42"0,0 0-43 16,0 0-18-16,0 0-27 0,0 0-25 0,0 0-6 15,0 0-12-15,0 0-12 0,0 0-8 0,20 23-8 16,-13-9-7-16,1 3-15 0,6 10-10 0,1-5-12 16,-3-1-12-16,1 3-18 0,2 1-5 0,-4-5-8 15,4 3-7-15,-4-4-12 0,-1-5-6 0,0-1-13 16,0-1-19-16,-1 0-33 0,-1-2-33 0,0-3-34 15,-1 0-52-15,1-2-58 0,0 0-55 0,1-4-243 16,-9-1-582-16,0 0 160 0</inkml:trace>
  <inkml:trace contextRef="#ctx0" brushRef="#br0" timeOffset="14445.108">30187 5161 482 0,'0'0'298'0,"-17"15"-32"0,3-4-19 0,-4 11-28 16,-4 1-16-16,-1 2-15 0,1 1-13 16,-3 2-16-16,1 0-13 0,-1-1-22 0,2-2-12 0,1 1-10 15,-1-1-13-15,1-1-8 0,2-2-9 0,2 1-6 16,-1-2-13-16,6-4-1 0,2-4-17 0,2-1-35 15,2-1-35-15,0-4-42 0,3 0-52 0,0-1-48 0,4-6-194 16,0 0-443-16,-8 10 122 0</inkml:trace>
  <inkml:trace contextRef="#ctx0" brushRef="#br0" timeOffset="14656.2104">30244 5527 420 0,'0'0'309'0,"7"5"-41"0,-7-5-33 15,4 10-28-15,-4-10-24 0,7 12-22 0,-5-5-17 16,0 1-14-16,-2-8-18 0,2 17-11 0,0-9-13 16,-2-8-12-16,1 16-16 0,1-6-43 0,-2-10-54 15,2 14-59-15,-2-6-72 0,0-8-126 0,0 0-351 16,6 14 100-16</inkml:trace>
  <inkml:trace contextRef="#ctx0" brushRef="#br0" timeOffset="15244.1422">30599 4969 508 0,'0'0'287'0,"0"0"-43"0,0 0-33 16,0 0-23-16,0 0-18 0,0 0-12 0,0 0-15 16,0 0-15-16,0 0-13 0,8 19-8 0,-8-19-12 15,-2 16-7-15,-2 0-3 0,-5-1-5 0,3 0-9 16,-2 1-2-16,-1-3-6 0,1 1-7 0,-4 0-2 15,1 0-8-15,3-1-3 0,0 0-3 0,-3 0-4 16,2-5-3-16,3 0-4 0,-2-2 0 0,0 1-3 0,1-2-6 16,1 0 0-16,6-5 1 0,-10 4-6 0,10-4-5 15,-13 0-13-15,13 0-11 0,0 0-16 0,-14-4-9 16,14 4-8-16,-7-9-4 0,5 1 0 0,2 8 2 16,-2-14 5-16,2 14 3 0,2-13 6 0,-2 13 6 15,2-12 3-15,-2 12 3 0,7-10 5 0,-1 6 6 16,-6 4 8-16,10-8 5 0,-10 8 6 0,7-2 6 0,-7 2 3 15,0 0 11-15,0 0 1 0,22 7 9 16,-15-4-4-16,-3 4 2 0,-4-7-2 0,18 17-2 16,-11-8-6-16,2-1-1 0,-4 1-2 0,4 4-6 0,-3-2-2 15,-1-3-23-15,5 4-42 0,0-1-65 0,-5 0-72 16,3-4-185-16,-8-7-448 0,14 9 126 0</inkml:trace>
  <inkml:trace contextRef="#ctx0" brushRef="#br0" timeOffset="15878.9965">30896 5276 466 0,'0'0'346'0,"0"0"-35"0,0 0-31 16,0 0-20-16,0 0-23 0,0 0-15 0,23 19-15 15,-15-5-13-15,1 2-14 0,7 9-15 0,-5-5-9 16,-2 0-14-16,7 6-16 0,-3-7-15 0,3 8-9 16,-3-10-7-16,-1 2-14 0,5 5-5 0,-3-8-7 0,-3-2-31 15,0-1-22-15,1 0-21 0,-6-5-38 0,1 1-40 16,0-4-43-16,-7-5-48 0,11 13-43 0,-4-11-222 16,-7-2-526-16,11 2 144 0</inkml:trace>
  <inkml:trace contextRef="#ctx0" brushRef="#br0" timeOffset="16076.1238">31314 5274 461 0,'0'0'342'16,"-23"14"-30"-16,11-4-33 0,-3 3-14 0,-8 8-20 16,4 2-15-16,-6 0-20 0,2 1-19 0,-2 0-17 15,1 0-24-15,2 1-16 0,-1 0-15 0,-2 0-12 16,2-1-5-16,4-2-18 0,0 2-1 0,1-2-22 15,5-4-34-15,4-2-30 0,-3-3-40 0,4-4-53 0,3-2-58 16,1 3-61-16,4-10-201 0,-6 7-496 16,6-7 137-16</inkml:trace>
  <inkml:trace contextRef="#ctx0" brushRef="#br0" timeOffset="16533.7964">31262 5629 505 0,'0'0'277'0,"0"0"-27"0,0 0-23 0,0 0-12 16,0 0-14-16,0 0-3 0,0 0-27 0,0 0-19 16,0 0-15-16,2-12-18 0,-2 12-10 0,0 0-12 15,11 0-14-15,-11 0-9 0,0 0-5 0,18 0-9 16,-18 0-7-16,11 3-4 0,-11-3-7 0,14 4-4 0,-14-4-6 15,7 5-3-15,-7-5-5 0,6 5 1 0,-6-5-2 16,0 0 1-16,2 15-4 0,-2-15 7 0,0 14-9 16,0-14 2-16,-2 15-4 0,2-15 3 0,-2 17-3 15,0-3-1-15,0-3-1 0,2-1 0 0,0-10 3 16,0 16 2-16,2-9-3 0,-2-7-1 0,6 14 0 16,-3-6-3-16,4-1-2 0,0-1-17 0,1 0-33 15,-1-3-40-15,-7-3-60 0,18 7-53 0,-7-7-228 16,-11 0-505-16,18-1 139 0</inkml:trace>
  <inkml:trace contextRef="#ctx0" brushRef="#br0" timeOffset="17029.6346">31553 4870 233 0,'0'0'270'0,"0"0"-50"15,0 0-30-15,0 0-33 0,6-7-17 0,-6 7-12 16,0 0-15-16,0 0-17 0,0 0-8 0,0 0-8 16,0 0-14-16,0 0-1 0,0 0-8 0,0 0-6 15,4-8-8-15,-4 8-2 0,0 0 2 0,5-11 1 16,-5 11 2-16,4-9-7 0,-4 9 5 0,4-9 0 15,-4 9 5-15,4-8 9 0,-4 8-2 0,0 0 0 16,3-9-1-16,-3 9-2 0,0 0-8 0,0 0-4 16,5-7-9-16,-5 7 2 0,0 0-3 0,0 0 1 0,0 0 6 15,0 0 2-15,0 0-2 0,0 0-3 0,0 0-4 16,9 21-5-16,-9-21-1 0,2 15-3 0,-2-7-3 16,2 6 0-16,0 1-5 0,-2-3-22 0,0-12-36 15,0 20-48-15,0-11-68 0,0-9-224 0,0 0-459 16,0 22 127-16</inkml:trace>
  <inkml:trace contextRef="#ctx0" brushRef="#br0" timeOffset="17248.9597">31762 4957 338 0,'0'0'345'0,"23"5"-49"0,-23-5-41 16,17 3-36-16,-9-1-26 0,-8-2-23 0,19 4-23 0,-11-1-32 15,8 2-40-15,-3-2-42 0,-2-1-53 0,-11-2-51 16,19 4-54-16,-19-4-135 0,15 0-309 0,-15 0 88 16</inkml:trace>
  <inkml:trace contextRef="#ctx0" brushRef="#br0" timeOffset="17786.8534">32210 4736 424 0,'0'0'215'0,"2"-6"-34"0,-2 6-27 0,0 0-29 15,0 0-7-15,0 0-12 0,0 0-12 0,0 0-4 0,0 0 1 16,0 0 1-16,0 0-7 0,2 33-8 0,-6-18 0 16,2 2-4-16,-1-2-4 0,-5 2-9 0,4 0-4 15,-6 10-2-15,1-6-2 0,-2 3-7 0,-1-3-8 16,-5 1 5-16,5-2-3 0,3-4-6 0,-1-4-4 15,-2 1-1-15,1-1-2 0,-1 1-2 0,1 0-1 16,0-3-4-16,2-3-1 0,0 0-1 0,3 0-3 0,6-7-1 16,-14 6-4-16,14-6 0 0,-12 6-1 0,12-6-4 15,-13 1-3-15,13-1-6 0,0 0-1 16,-18-5-2-16,18 5 0 0,-11-9 1 0,11 9-4 0,-10-10 3 16,6 3 1-16,4 7 2 0,-6-15-4 0,6 15 0 15,-2-11 6-15,2 11-3 0,-1-13 4 0,1 13-1 16,0 0-1-16,5-17 4 0,-5 17 0 0,4-11-2 15,-4 11 6-15,7-9 4 0,-7 9-1 0,9-9 11 16,-9 9-7-16,9-8 0 0,-9 8 1 0,16-4 3 16,-9 0-7-16,-7 4 1 0,17-2 0 0,-17 2 2 15,17 0 1-15,-17 0-4 0,17 3 0 0,-17-3-2 16,16 4-1-16,-7-1 2 0,-9-3-3 0,23 10-4 16,-15-2 3-16,2-1-5 0,-2-2 7 0,-3 4-13 0,-5-9-24 15,13 10-30-15,-8-3-37 0,-5-7-60 0,9 8-168 16,-2-2-393-16,-7-6 112 0</inkml:trace>
  <inkml:trace contextRef="#ctx0" brushRef="#br0" timeOffset="19704.6189">27474 5895 261 0,'0'0'351'0,"0"0"-49"0,0 0-36 0,0 0-30 0,-2-11-31 16,2 11-26-16,0 0-19 0,0 0-25 0,0 0-32 15,0 0-32-15,0 0-32 0,0 0-39 16,0 0-42-16,0 0-51 0,0 0-43 0,0 0-133 0,0 0-322 16,0 0 93-16</inkml:trace>
  <inkml:trace contextRef="#ctx0" brushRef="#br0" timeOffset="20442.4429">27463 5900 470 0,'0'0'374'0,"0"0"-43"0,0 0-33 0,0 0-35 15,0 0-33-15,0 0-30 0,6-7-23 0,-6 7-19 16,0 0-26-16,0 0-24 0,0 0-27 0,0 0-34 0,0 0-41 15,4-2-48-15,-4 2-60 0,0 0-55 16,0 0-190-16,0 0-411 0,0 0 115 0</inkml:trace>
  <inkml:trace contextRef="#ctx0" brushRef="#br0" timeOffset="20595.1109">27509 5997 433 0,'0'0'251'0,"0"0"-39"0,0 0-28 0,0 0-25 0,0 0-19 16,1 7-20-16,-1-7-32 0,0 0-40 16,0 0-42-16,0 0-50 0,0 0-62 0,0 0-85 0,0 0-227 15,0 0 68-15</inkml:trace>
  <inkml:trace contextRef="#ctx0" brushRef="#br0" timeOffset="20722.0944">27543 6119 388 0,'2'12'238'15,"-2"-12"-22"-15,1 5-28 0,-1-5-26 0,0 0-18 16,0 0-21-16,0 0-15 0,0 0-19 0,0 0-18 0,0 0-34 16,0 0-36-16,0 0-42 0,0 0-42 0,5 9-130 15,-5-9-252-15,0 0 75 0</inkml:trace>
  <inkml:trace contextRef="#ctx0" brushRef="#br0" timeOffset="28341.5185">25380 4710 590 0,'0'0'376'0,"0"0"-53"15,0 0-34-15,0 0-30 0,5-5-28 0,-5 5-34 16,0 0-19-16,0 0-18 0,0 0-20 0,0 0-16 16,0 0-11-16,0 0-11 0,0 0-21 0,0 0 1 0,10 17-4 15,-10-7-8-15,2-3-10 0,-1 10-14 16,-2-3 5-16,3 1-2 0,-1-3-9 0,1 1-5 0,1-2-7 16,0 0 4-16,-1-2-2 0,1 0-4 0,-1-2 0 15,-2-7-4-15,4 13-6 0,-4-13 1 0,2 12 2 16,-2-12-3-16,1 9-3 0,-1-9-5 0,0 0 5 15,3 9 0-15,-3-9 0 0,0 0 4 0,0 0-2 0,0 0 0 16,0 0 0-16,0 0-2 0,0 0-8 16,0 0 7-16,0 0-1 0,0 0-1 0,0 0-8 0,0 0 4 15,0 0-3-15,-1-33-1 0,-4 28 2 0,5 5-3 16,-8-7-1-16,2 2 3 0,0 4 2 16,6 1-2-16,-19 0-3 0,11 1 8 0,-8 6-8 0,2-1 9 15,-2 3-4-15,1 1 1 0,2 2 2 0,1 0 0 16,0 2-6-16,3 1-2 0,1 1 7 0,3 1 0 15,1-1-12-15,2 0 4 0,1 1-16 0,3 0-5 16,3-2-29-16,3-1-29 0,0-2-40 0,7-3-46 0,-4-1-42 16,6-2-73-16,0-3-155 0,3 0-525 15,0-3 145-15</inkml:trace>
  <inkml:trace contextRef="#ctx0" brushRef="#br0" timeOffset="28511.0159">25705 4293 444 0,'-3'-9'374'0,"3"9"-65"0,0 0-40 0,0 0-35 15,0 0-30-15,0 0-21 0,-2-6-25 0,2 6-19 16,0 0-30-16,0 0-48 0,0 0-68 0,0 0-86 16,0 0-225-16,0 0-381 0,6 26 107 0</inkml:trace>
  <inkml:trace contextRef="#ctx0" brushRef="#br0" timeOffset="28876.1279">25824 4570 529 0,'0'0'282'0,"0"0"-41"0,0 0-24 0,0 0-25 16,8-31-26-16,-8 31-21 0,19-3-17 0,-4 0-13 16,5-1-13-16,-3 3-13 0,1-1-1 0,1 2-12 15,-4 2-13-15,0-2-9 0,-5 2-4 0,0 1-3 0,-3-1-6 16,-7-2-7-16,14 7 4 0,-9-1 4 15,-1-1 10-15,-4-5 3 0,4 17 3 0,-4-10-1 16,0-7 4-16,-4 22-5 0,-2-8-1 0,0 1-8 0,-3-1 4 16,3 3-6-16,-2-3-13 0,-1 1-2 0,0-1-8 15,1 1-9-15,-1 0-24 0,1-2-39 0,-1 2-51 16,2-1-50-16,1-1-53 0,-2-1-182 0,0 2-461 16,2 0 128-16</inkml:trace>
  <inkml:trace contextRef="#ctx0" brushRef="#br0" timeOffset="29009.4701">25856 5088 391 0,'0'0'320'0,"0"0"-16"0,2 14-6 16,-2-14-11-16,0 0 1 0,0 0-16 0,0 0-29 0,0 0-19 15,0 0-35-15,3 11-13 0,-3-11-26 0,0 0-15 16,0 0-61-16,0 0-49 0,0 0-91 0,0 0-126 16,0 0-231-16,0 0-506 0,0 0 140 0</inkml:trace>
  <inkml:trace contextRef="#ctx0" brushRef="#br0" timeOffset="30370.2431">7925 10467 302 0,'-9'-1'407'16,"-1"-1"-76"-16,4 0-37 0,6 2-23 0,-8-1-24 15,8 1-24-15,0 0-11 0,0 0-17 0,0 0-4 0,0 0-16 16,0 0-18-16,0 0-15 0,54-10-14 0,-17 6-12 15,6-3 0-15,27-1-11 0,1-1-10 0,3 1-8 16,5-1-1-16,1 1-7 0,57-9-5 0,-40 5-5 16,-16 5-11-16,0 0 6 0,58-6-4 0,-44 4-11 15,-19 7 2-15,2 0-4 0,-4-4-11 0,1 6 2 16,1 2-8-16,-8-1-2 0,-2 1-5 0,-3 0-1 0,-13-2-1 16,-13 2-1-16,3-1-8 0,-2-1 0 15,-2 3 1-15,-3-3-6 0,-1-1 1 0,-2 1 0 0,-6-2 1 16,-6 2-8-16,-3 0 5 0,-1 0 2 0,-4-2-2 15,-2 1-1-15,-8 1-3 0,14-1-3 0,-14 1-6 16,9 0-11-16,-9 0-7 0,0 0 1 0,11-1-6 16,-11 1-10-16,0 0-6 0,0 0-23 0,9 0-19 15,-9 0-26-15,0 0-20 0,0 0-30 0,0 0-27 16,0 0-39-16,0 0-256 0,-27-10-584 0,27 10 162 16</inkml:trace>
  <inkml:trace contextRef="#ctx0" brushRef="#br0" timeOffset="39425.4601">19488 13072 555 0,'0'0'310'0,"-10"1"-29"0,10-1-21 15,-9 0-17-15,9 0-17 0,0 0-20 0,0 0-11 16,0 0-16-16,-14 2-12 0,14-2-7 0,0 0-10 15,0 0-6-15,0 0-3 0,0 0-10 0,0 0-12 16,0 0-5-16,0 0-5 0,-13 1 0 0,13-1-9 0,0 0-4 16,0 0-15-16,0 0-2 0,0 0-8 0,0 0-11 15,0 0-2-15,0 0-5 16,0 0-1-16,0 0-4 0,35 11-3 0,-17-9-4 0,13 5-5 0,-1-2-4 16,2-1-5-16,2 1 1 0,1 3-8 0,-1-7 2 15,5 3-6-15,-3-1 3 0,0-1-6 0,4 0-6 16,-8 1 3-16,4-3 1 0,0 3 4 0,-1-3-4 0,0 2-3 15,0 0 0-15,-2 0-3 0,-8-1 1 0,9 1 0 16,-4-3-4-16,0 2 4 0,-7 0-1 16,0 0-3-16,-3-1 1 0,12 0 2 0,-2 3-1 0,-1-3-4 15,-3 0 1-15,-4 0 4 0,-2 0 0 0,0 2-3 16,-1-2-1-16,11 2 2 0,-8-2-3 0,1 0 0 16,-4 0 0-16,12-1 1 0,-7 2-1 0,-2-2 2 15,-2 2-3-15,0-3 0 0,12 2-2 0,-7 0 0 16,4-2 0-16,-4 2 0 0,-3 0 0 0,-4 0-1 15,3-2-3-15,-3 2-2 0,1-1 0 0,1 1 4 0,-2 0 2 16,0 0-6-16,-1 0 5 0,1-2-3 0,-2 0-10 16,-1 1 14-16,0 0 3 0,-4 0-2 0,-1 0 2 15,-10 1-1-15,26-1 3 0,-11 0-5 0,-4 1 3 16,0-1-7-16,-11 1 6 0,27-2-1 0,-13 1-1 16,-3 1 5-16,7 0-2 0,-3 0 0 0,-1-1 1 15,1 1-4-15,2-2 3 0,-1 2 0 0,3 0-1 16,-4 0 1-16,2 2-2 0,-1-2 0 0,1 1 2 0,2-2-1 15,-2 2 4-15,-3-2-3 0,2 2-1 0,1-1 0 16,-4 0 1-16,1 0-1 0,-3 0 4 0,-11 0-6 16,27 1 3-16,-15 0-3 0,1-1 3 0,-2 1 0 15,5-1-4-15,1 2 3 0,-1-2-3 0,1 1 1 16,-1 1 5-16,0 1 1 0,1 0 0 0,1-2-5 16,0 1 1-16,1-2-2 0,1 3-3 0,-1-3 1 0,0 2-3 15,-3-2 1-15,3 4 0 0,-2-4-2 16,2 3 5-16,-2-3-3 0,-1 2 5 0,2-2-3 0,-2 2 4 15,1 1-5-15,-3-3 0 0,4 2 3 0,-3-1 1 16,2 1-4-16,0-2 1 0,0 2 5 0,-1-2-7 16,3 0 2-16,-1 0 1 0,-1 0-3 0,1 0 0 15,-6 0 3-15,1 3-9 0,2-3 8 0,0 0 3 16,-4 0-3-16,-11 0 3 0,19 0 3 0,-19 0-2 16,14 0-7-16,-14 0 6 0,13 0-2 0,-13 0-8 0,11 0-11 15,-11 0-10-15,0 0-14 0,11 0-31 16,-11 0-24-16,0 0-41 0,0 0-46 0,0 0-47 0,0 0-280 15,0 0-619-15,0 0 171 0</inkml:trace>
  <inkml:trace contextRef="#ctx0" brushRef="#br0" timeOffset="49739.5648">19799 14179 364 0,'0'0'237'0,"0"0"-35"0,0 0-20 15,0 0-25-15,0 0-9 0,0 0-12 0,0 0-6 16,0 0-8-16,0 0-7 0,0 0-4 0,21-10-6 0,-21 10-2 15,0 0-7-15,13-3-4 0,-13 3-6 0,16-4-7 16,-7 3-6-16,-9 1-3 0,19-4-8 0,-2 3-6 16,-1-1-7-16,0-1-1 0,5 1-7 0,-2-1-1 15,11 0-5-15,-9 1-4 0,2 1 2 0,-4 0-6 16,-1 2-2-16,1 0-6 0,15-1 1 0,-10 2-4 16,-3-2-1-16,-4 1-1 0,2 1 1 0,0 1-5 0,-1-1 0 15,2 1-1-15,-1-2-2 0,-1 0 8 16,1 1-9-16,12 2 4 0,-9-1-1 0,0-2-2 15,-3 1 0-15,11 1 0 0,-8-2-3 0,1 1 1 0,8-1 0 16,-9 0 0-16,1-1 1 0,-5 2-2 0,1-2-2 16,-1 1 3-16,1 0-2 0,1-1-2 0,-2 3 3 15,3-3-3-15,-3 0 3 0,-1 2-2 16,1 1 0-16,1 1-1 0,1-3-2 0,1 1-1 0,11 3 6 16,-7-5-4-16,-5 2 2 0,11 1-3 0,-6-1 2 15,6 0-1-15,-6-2-1 0,4 3 3 0,-6-3 0 16,-3 0-2-16,0 0 2 0,0 0 0 0,-1 0-3 0,-2 0 6 15,0 0-7-15,-4 0-1 0,2 0 3 16,2 0 0-16,-4-1-1 0,3 1 5 0,1 1-4 0,-4 1 1 16,2-2-2-16,2 2 0 0,-1 0 2 0,1 2-2 15,-2-2-1-15,2 0 2 0,0-1-1 16,-2 2 1-16,6-2 1 0,-4 1-2 0,2 0 5 0,0 1-5 16,-1-2-1-16,2 1 3 0,-3-2 1 0,0 4-3 15,-1-3 2-15,1-1 0 0,0 3-1 0,-2-2 1 0,1 0-2 16,-3-1 0-16,3 0 0 0,-4 2-1 15,1-2 2-15,-2 2 0 0,-1-2 0 0,-1 3 0 16,1-3-2-16,-1 2 1 0,0-2 1 0,9 2-1 0,-6-1 1 16,1 1-2-16,3 0 2 0,1-2 1 0,-2 0 1 15,3 1-2-15,-1-1-1 0,2 2-1 0,-1-2 2 16,-2 0-1-16,1 2 1 0,0-2-2 0,-1 0 0 16,-3 0 1-16,4 0 1 0,-6 1-1 0,6 1-1 15,-4-2 3-15,-3 0-2 0,1 1 0 0,-2 0 4 0,0 0-5 16,1 1 2-16,5 0-3 0,-2 0 3 15,-1-2 2-15,4 3-1 0,-2-1-1 0,-2-2 0 0,4 0-2 16,0 0 6-16,-2 0-5 0,1 0 1 0,0 0-4 16,3 0 9-16,-1 0-6 0,1 1 0 0,-1-2-1 15,0 1 4-15,-5 0-2 0,7 0-3 0,-2 0 3 16,-2 0 4-16,-3-2-3 0,4 2 1 0,1-3-1 16,-1 3 3-16,1 0-4 0,-3 0 2 15,0-2-2-15,3 1 1 0,0 0-1 0,2 0 0 0,1 0 1 16,-1-1 6-16,-1 2-7 0,1-1 0 0,-3-2 0 15,1 3-1-15,-1 0 6 0,1-2-2 0,-2 2-6 0,-1-2-1 16,-1 4 3-16,-13-2 1 0,21 0-2 0,-12 0 0 16,8 2 2-16,-4-2-3 0,4 1 3 0,-1-1 0 15,1 0 1-15,-4-1 0 0,0 2 0 0,3 1 1 16,-2-1-3-16,-2-1 3 0,5 2-3 0,-1-2-1 16,-1 2 2-16,0 1 0 0,-2-3 0 0,-1 0 0 15,5 1-2-15,-5 1 4 0,-1-1-4 0,-1-1 3 0,1 2 0 16,-3-2-1-16,3 2-1 0,-2 0 2 0,7 0-4 15,-1-1 3-15,-3-1 0 0,4 2-1 0,0 0-1 16,0-1 2-16,-3-1 0 0,4 1 1 0,-1 1 3 16,-2-2-6-16,3 0 3 0,-1 3-2 0,2-5-2 15,-5 2 3-15,4 2-1 0,-4-2 1 0,4 0 1 16,-5 0-1-16,0 0 1 0,4 0-1 0,-3-2-1 16,0 2-2-16,3 0 4 0,-3-1-3 0,-1 2-1 15,-1-1 6-15,7-1-6 0,-5 2 4 0,-2-1-3 16,6 0-2-16,-4 2 3 0,-2-2-4 0,2 0 2 0,-3 0-1 15,6 0 1-15,0 0-2 0,3 0 3 16,-7 0 1-16,2 0 0 0,0 1 1 0,2-2-5 0,1 1 8 16,0 0-9-16,-3 0-5 0,2-2 0 0,1 1 0 15,1 2 3-15,-2 1-4 0,0-5 1 0,3 6 4 16,1-5-2-16,-3 4-1 0,-1-2 0 0,0 0 5 16,-3 0-4-16,-1 1 3 0,-12-1 2 0,20-1 0 15,-4 2 0-15,-3-1 0 0,-2 1 5 0,-11-1-5 0,20 2-1 16,-11-2 3-16,-9 0 2 0,18 1-3 0,-18-1 1 15,19-1-1-15,-10 1-2 0,-9 0 5 16,18 2 1-16,-18-2-6 0,15-1 0 0,-5 1 1 0,-10 0-2 16,26-1 2-16,-13-1-2 0,-1 2 1 0,-2-1 0 15,7 1 0-15,-3-1 2 0,-3 2-1 0,0-2 2 16,-2 1-1-16,7 0-1 0,-4-2 4 0,1 2 0 16,-4 0-3-16,0 0 3 0,-9 0-1 0,18-1 0 0,-9 1 2 15,1 0-4-15,-1 1 4 0,0-1-4 16,1 2 2-16,1-2 0 0,6 2 4 0,-2 0-4 0,0 0-1 15,3 1 1-15,0-3-1 0,-2 4 1 0,15 1 3 16,-6-2-3-16,4 2 2 0,-4 0-2 0,-3-1 2 16,8 1 0-16,3 0 3 0,-3 0-7 0,2 0 3 15,-2 0-3-15,-6-2 3 0,9-1-3 0,-2 1 1 16,-1 4 0-16,3-2-5 0,-1-3-6 0,-2 0 4 16,-10 0-3-16,1 0 3 0,-2 1 1 0,-1-1 4 15,1-1-2-15,-6 1 1 0,3-1 0 0,-3-1 0 0,-1 1 2 16,-12-1-1-16,20-1 3 0,-10 1 4 0,7 0-6 15,-4 0-1-15,-2-1-1 0,-11 1 0 0,21 0-4 16,-12 0-1-16,7 0-1 0,-2 0-2 0,-3-2 1 16,-11 2 3-16,19-1-1 0,-19 1 1 0,16 0 1 15,-16 0 3-15,16 0 0 0,-16 0 3 0,15-2-1 16,-15 2 1-16,13 0-1 0,-13 0 0 0,15 0 1 16,-15 0-1-16,17-2 0 0,-10 1 1 0,-7 1-1 15,19 0 1-15,-10-2 1 0,-9 2-1 0,18-2 1 16,-9 2-1-16,-9 0 2 0,18 0-1 0,-8 0 1 0,-10 0 1 15,17-2-2-15,-7 1 2 0,-10 1 1 16,15-1-1-16,-15 1-2 0,16-1 3 0,-8-1-4 0,-8 2 2 16,16 0 0-16,-16 0 3 0,13-2-3 0,-13 2 2 15,14-3 1-15,-14 3-3 0,16-2-1 0,-9 0 1 16,-7 2 1-16,15-2-1 0,-7 0 3 0,-8 2-4 16,15-2 3-16,-6 0 0 0,-9 2-1 0,15-2 3 15,-6 1-4-15,-9 1 2 0,16-2-1 0,-16 2 2 0,15-1 1 16,-15 1-2-16,14-2 2 0,-7 0-4 0,-7 2 2 15,15-1 1-15,-15 1-1 0,13-2 1 0,-13 2 2 16,14-2 0-16,-14 2-5 0,13-1 2 0,-13 1-1 16,12-1 1-16,-12 1 0 0,14-2-1 0,-14 2-1 15,10-1-1-15,-10 1-2 0,14 0 5 0,-14 0-2 16,13-2 2-16,-13 2-4 0,14-1 2 0,-14 1 0 16,13-2-1-16,-13 2 0 0,12-2 1 0,-12 2-1 15,0 0 4-15,17-1-3 0,-17 1 1 0,12-2 0 16,-12 2 1-16,11 0 0 0,-11 0-2 0,12-3 1 0,-12 3 0 15,16-1-1-15,-16 1-1 0,17-3 1 0,-7 3 0 16,-10 0 0-16,25 0 1 0,-7-1-1 0,2 0 0 16,-2-1 2-16,1 4-1 0,0-2 2 0,1 0 1 15,1 0-2-15,-3 0 4 0,3-2-2 0,-1 2 4 0,-1 0-1 16,12 0 9-16,-7-1-5 0,-4-1 3 16,10 0-2-16,-5 4-5 0,-3-4 2 0,-3 2 0 15,2 0-3-15,10 0-1 0,1 0 1 0,3 0-1 0,-9 0-1 16,5 2-2-16,1-2 4 0,-7 2-2 15,-5-2-2-15,-1 1 0 0,1-1 3 0,0 0-2 0,-2 0 1 16,-2-1 0-16,2 1 0 0,-5 0-2 0,0-2-1 16,2 4-1-16,-3-2-1 0,-12 0 5 0,17-2 1 15,-17 2-3-15,12 0 0 0,-12 0 5 0,0 0-2 16,13 0 2-16,-13 0 3 0,0 0 2 0,0 0 2 16,14 0 2-16,-14 0 1 0,0 0-2 0,0 0-1 15,12-2-3-15,-12 2 4 0,0 0-5 0,12 2-2 16,-12-2-3-16,14 0-1 0,-14 0 0 0,11 2-4 0,-11-2 3 15,15 1 1-15,-15-1 1 0,13 0-2 16,-13 0 0-16,14 2 0 0,-14-2 0 0,11 0-3 0,-11 0 1 16,0 0-1-16,11 1 4 0,-11-1-1 0,0 0 0 15,14 1-2-15,-14-1 1 0,0 0-1 0,13 0-1 0,-13 0 1 16,16 3 1-16,-16-3-2 0,13 0 0 16,-13 0 4-16,17 1-6 0,-8-1 3 0,-9 0-2 15,17 1 0-15,-17-1 0 0,18 0 1 0,-7 0 1 0,-11 0 1 16,18 2 1-16,-10-2-3 0,-8 0 1 0,19 1-4 15,-10-1 3-15,-9 0 2 0,18-1-3 0,-9 1 0 16,-9 0 4-16,27 0-3 0,-13 0-1 0,2 0 0 16,-3 1 1-16,-1 0 0 0,4-1-1 0,1 0-1 15,0 1 3-15,-2 1-3 0,4-1 6 0,0 0-7 16,-1 0 2-16,-2 1 1 0,2-2 1 0,-1 3-5 0,-2-3 1 16,-1 2 2-16,-4-1-3 0,-1 0 4 15,3 0-1-15,-12-1 0 0,18 1 1 0,-8 1-1 0,1-1 1 16,-11-1-1-16,18 3 1 0,-2-3-4 0,-3 0 6 15,-1 2-3-15,4-1 0 0,2 2 2 0,-1-2-1 16,0-1-2-16,4 1-1 0,-1 0 0 0,13 0 1 16,-3 2-2-16,-9-2 1 0,0 2 1 0,0-3-1 15,10 3 0-15,-6-3 0 0,-6 1-3 0,-2 0 1 16,-1 2 2-16,0-2 2 0,-4-1-1 0,5 1 2 16,-4-3-3-16,-1 3 2 0,-1 0-2 0,-11-1 4 0,18 0 0 15,-8 0-1-15,-10 0-2 0,13-2 2 0,-13 2 2 16,15-3-2-16,-15 3 2 0,10 0-3 0,-10 0 3 15,10-2 0-15,-10 2 0 0,15-3-1 0,-15 3-2 16,12-2 2-16,-12 2-2 0,10-2 1 0,-10 2-5 16,10-2-13-16,-10 2-13 0,0 0-11 0,0 0-16 15,9-5-17-15,-9 5-17 0,0 0-36 0,0 0-37 16,0 0-183-16,0 0-415 0,0 0 116 0</inkml:trace>
  <inkml:trace contextRef="#ctx0" brushRef="#br0" timeOffset="51577.994">2341 15211 268 0,'-21'0'132'0,"21"0"-29"0,0 0 2 16,0 0-10-16,0 0 14 0,0 0-16 0,0 0-3 15,0 0-13-15,-16 0-8 0,16 0-8 0,0 0-6 0,0 0-3 16,0 0-3-16,0 0-9 0,0 0 2 0,-16 1-7 16,16-1-3-16,0 0-2 0,0 0 0 15,0 0-2-15,0 0-7 0,-15 1 1 0,15-1-10 0,0 0 1 16,0 0-3-16,0 0-8 0,-13 6-7 15,13-6-4-15,0 0-11 0,0 0-18 0,0 0-13 0,-13 2-10 16,13-2-18-16,0 0-18 0,0 0-69 16,0 0-196-16,0 0 58 0</inkml:trace>
  <inkml:trace contextRef="#ctx0" brushRef="#br0" timeOffset="53859.5123">1986 15340 233 0,'0'0'241'0,"0"0"-37"0,0 0-18 15,0 0-16-15,0 0-17 0,0 0-13 0,0 0-16 16,0 0-15-16,0 0-10 0,0 0-9 0,0 0-7 15,0 0-6-15,0 0-3 0,0 0-2 0,0 0-2 0,0 0 2 16,0 0 0-16,0 0-4 0,0 0-4 0,0 0-7 16,0 0-2-16,0 0-4 0,0 0-4 0,0 0-3 15,24-23-7-15,-24 23-5 0,12-3-1 0,-12 3-1 16,0 0-6-16,16-6 2 0,-16 6-4 0,10-5-3 16,-10 5 0-16,12-5-5 0,-12 5 2 0,14-4 0 0,-14 4 1 15,13-3-2-15,-13 3 1 0,15-5-2 0,-15 5 4 16,16-3-1-16,-16 3-4 0,15-4 3 0,-5 1-4 15,-10 3 4-15,17-4-3 0,-17 4-1 16,21-3-2-16,-12 0-2 0,-9 3 1 0,17-3-2 0,-17 3 0 16,16-2 1-16,-16 2-3 0,19-3 2 0,-11 2-2 15,-8 1-1-15,19-2 2 0,-19 2-3 0,17-1 4 0,-17 1-2 16,18-2-1-16,-18 2-1 0,19-2-1 16,-19 2-1-16,16-3 1 0,-16 3 0 0,19 0 2 15,-19 0-5-15,18-2 1 0,-18 2 1 0,17 0-1 0,-17 0 2 16,18 0 0-16,-18 0-1 0,20-2-1 15,-20 2-1-15,18-1 3 0,-18 1-5 0,19 0 1 0,-19 0 2 16,19-1-1-16,-19 1 2 0,18 0 2 0,-18 0-4 16,17 0 1-16,-17 0 0 0,18-1 0 0,-18 1-1 15,16 0 1-15,-16 0 1 0,16 1-1 0,-16-1-4 16,16 2 9-16,-16-2-7 0,17 1 1 16,-17-1-1-16,15 1 4 0,-15-1-2 0,15 2-2 0,-15-2 5 0,16 0-2 15,-16 0 0-15,18 1 2 0,-18-1-3 16,18 0 0-16,-18 0 0 0,16-1 0 0,-16 1 1 0,19 0 0 15,-19 0 0-15,16 0-1 0,-16 0 0 0,15-2 0 16,-15 2-3-16,0 0 2 0,21 2 2 16,-21-2-1-16,14 0-2 0,-14 0 4 0,0 0-5 0,17 1 4 15,-17-1-4-15,0 0 3 0,20 0 1 0,-20 0 0 16,0 0-3-16,23 0 4 0,-23 0 0 0,16 2-1 16,-16-2-1-16,18 0 3 0,-18 0-3 0,16 0 1 15,-16 0 0-15,0 0-1 0,24 0 0 0,-24 0-1 0,19 1 0 16,-19-1 0-16,16 1 0 0,-16-1 0 0,16 2-2 15,-16-2 5-15,16 1-4 0,-16-1 4 0,0 0-4 16,22 1 4-16,-22-1 0 0,15 1-1 0,-15-1-1 16,16 0 1-16,-16 0-3 0,18 0 1 0,-18 0 1 15,18-1 1-15,-1 2-4 0,-17-1 2 0,25 1 1 16,-25-1 4-16,18-2-6 0,-7 3 3 0,-11-1-4 16,0 0 3-16,27-1-1 0,-27 1-1 0,17-1 0 0,-17 1-2 15,18-1 5-15,-18 1 2 0,14 0-1 16,-14 0-2-16,18-1-2 0,-18 1 3 0,15 0 1 0,-15 0-1 15,18-2-4-15,-18 2 2 0,20-1 3 0,-20 1 0 16,17-3-2-16,-7 1-2 0,-10 2-3 16,19-2 4-16,-19 2 1 0,18-2 0 0,-8 1-1 0,-10 1 3 15,20-3-2-15,-11 2-1 0,-9 1-1 0,21-3 2 16,-11 3 0-16,-10 0-1 0,19-3 2 0,-19 3-2 16,25-1 1-16,-12 0 1 0,-13 1-2 0,20-3 0 15,-11 3 0-15,-9 0 2 0,17-2-1 0,-17 2 1 0,16-2 0 16,-16 2-1-16,16-1 0 0,-16 1-2 0,19 0 2 15,-19 0 2-15,18-1-2 0,-18 1 0 16,18 0 2-16,-1-3-5 0,-6 3 4 0,-11 0-3 0,28-3 2 16,-28 3-3-16,22 0 3 0,-12 0-2 0,-10 0 1 15,19-2 0-15,-19 2 2 0,26-2-2 0,-13 1-1 16,-13 1 3-16,22-1 4 0,-22 1-4 16,18-3 3-16,-18 3-4 0,20 0-2 0,-20 0 3 0,19-2 0 0,-19 2-1 15,27-1 3-15,-16 0-3 0,-11 1 0 16,21-1 0-16,-21 1-3 0,19-1 3 0,-19 1-1 0,25-3 2 15,-9 3-1-15,0-3 3 0,1 2-5 0,-17 1 1 16,29-1 0-16,-13-2 2 0,1 0-1 0,1 0 2 16,2-1-2-16,0 0 1 0,-2 0 0 0,2 1 1 15,-2-1-2-15,1 0 0 0,11 0 3 0,-7 0 2 16,-6 2-7-16,-1 0 3 0,2 1-2 0,-3-3 4 16,2 4-2-16,-17 0 0 0,24-4 0 0,-13 1 2 15,-11 3-5-15,18 0 3 0,-18 0-1 0,0 0 3 16,23-2-2-16,-23 2 3 0,18 0-6 0,-18 0 3 0,16 0-1 15,-16 0-2-15,17-3 4 0,-17 3-1 0,17 3-1 16,-17-3 1-16,19-3 0 0,-19 3-1 0,19 0-2 16,-19 0 5-16,0 0-3 0,22 3 0 0,-22-3 1 15,17-3-2-15,-17 3 2 0,16 0 0 0,-16 0-2 16,20 3 3-16,-20-3-1 0,19 0-3 0,-19 0 3 16,19 0 1-16,-19 0-1 0,18 0 0 0,-18 0-2 0,20 0 0 15,-20 0 1-15,16-3-1 0,-16 3 2 0,18 0-1 16,-18 0-2-16,17 0 6 0,-17 0-4 15,0 0 2-15,26 0-2 0,-26 0-2 0,18-2 3 0,-18 2 4 16,16-1-5-16,-16 1-2 0,0 0 1 16,24 0-2-16,-24 0 3 0,17-1-2 0,-17 1 1 0,16 0 0 15,-16 0 0-15,17-2 5 0,-17 2-5 0,18-1 7 16,-18 1-7-16,19-1-2 0,-19 1 1 0,20-2 4 16,-20 2 1-16,18-2-3 0,-18 2 1 0,19-2-2 15,-19 2-1-15,18-2 3 0,-18 2-2 0,15-1 6 16,-15 1-4-16,16 0-2 0,-16 0-1 0,16-3 4 0,-16 3-3 15,0 0 5-15,22 0-2 0,-22 0 1 0,15-1 1 16,-15 1-2-16,0 0 0 0,23-2-1 0,-23 2 1 16,16-2 1-16,-16 2-1 0,17-2 1 0,-17 2 1 15,19-2-1-15,-19 2-2 0,17-3-1 0,-17 3 0 16,19-2 2-16,-19 2-4 0,17-1 7 0,-17 1-6 16,17-3 5-16,-17 3-2 0,0 0 1 0,22-1-1 15,-22 1-1-15,15-1 3 0,-15 1-2 0,0 0-2 16,21-2 4-16,-21 2-2 0,0 0 4 0,0 0-4 15,17 0-1-15,-17 0-1 0,0 0 3 0,0 0-3 0,18 0 4 16,-18 0-3-16,0 0 3 0,21 0-5 16,-21 0 9-16,0 0-8 0,19-1 2 0,-19 1-4 0,0 0 0 15,22 0 4-15,-22 0-3 0,0 0 2 0,18 1-3 16,-18-1 5-16,0 0-4 0,16 0 0 0,-16 0 2 16,0 0-1-16,0 0 3 0,17 0 3 0,-17 0-5 15,0 0 0-15,0 0 3 0,16 0-2 0,-16 0-2 16,0 0-1-16,0 0 1 0,16 2 3 0,-16-2-1 0,0 0-2 15,0 0 2-15,18 2-2 0,-18-2-2 0,0 0 2 16,0 0 1-16,28 2-2 0,-28-2 1 0,0 0 0 16,24 0 2-16,-24 0 0 0,0 0-2 0,20 2-1 15,-20-2 3-15,0 0-3 0,0 0 3 0,24 2 1 16,-24-2 2-16,0 0 2 0,20 1-1 0,-20-1 2 16,0 0 1-16,0 0-2 0,24 2 2 0,-24-2-1 15,0 0 5-15,23 2-2 0,-23-2-4 0,0 0 4 16,23 1-3-16,-23-1 3 0,0 0-3 0,24 3-5 15,-24-3 7-15,0 0-6 0,24 1 4 0,-24-1-2 0,0 0 0 16,20 2-3-16,-20-2 4 0,0 0-2 0,21 2 0 16,-21-2 2-16,0 0 6 0,22 1-4 0,-22-1 1 15,0 0-3-15,22 3 6 0,-22-3-5 0,0 0 2 16,24 1 5-16,-24-1-2 0,0 0 1 0,24 4 2 16,-24-4 0-16,19 2-2 0,-19-2-2 0,0 0 1 15,22 3-2-15,-22-3-6 0,0 0 8 16,26 1 0-16,-26-1-3 0,0 0 1 0,22 3-4 0,-22-3 4 0,0 0 1 15,23 3-8-15,-23-3 6 0,0 0 2 16,21 2-8-16,-21-2 0 0,0 0 5 0,19 2-6 0,-19-2 7 16,0 0-2-16,20 2 2 0,-20-2-4 0,0 0 1 15,0 0-3-15,25 0 1 0,-25 0 2 0,0 0-4 16,0 0 1-16,22 0 0 0,-22 0 6 0,0 0-8 16,11 3 2-16,-11-3-1 0,0 0-3 0,0 0-2 15,0 0 0-15,0 0 4 0,0 0-5 0,0 0 1 0,27 0 7 16,-27 0-5-16,0 0 6 0,0 0-5 15,0 0-3-15,0 0 0 0,0 0-6 0,17 0 1 16,-17 0-9-16,0 0-2 0,0 0-8 0,0 0-8 16,0 0-9-16,0 0-12 0,0 0-16 0,0 0-24 0,0 0-28 15,0 0-39-15,0 0-43 0,0 0-219 0,0 0-508 16,0 0 139-16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5:47:10.073"/>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00B0F0"/>
    </inkml:brush>
  </inkml:definitions>
  <inkml:trace contextRef="#ctx0" brushRef="#br0">18677 5040 480 0,'0'0'298'15,"0"0"-21"-15,0 0-20 0,0 0-9 0,0 0-14 0,0 0-18 16,0 0-14-16,0 0-9 0,0 0-19 0,0 0-5 16,0 0-2-16,0 0-19 0,0 0-5 0,0 0-4 15,0 0-12-15,0 0-13 0,0 0 0 0,0 0-11 16,0 0-6-16,0 0-7 0,0 0-2 0,0 0-9 16,0 0 0-16,0 0-4 0,0 0 0 0,0 0 5 15,0 0-12-15,0 0 3 0,0 0-7 0,0 0-6 16,8 21-4-16,-8-12-4 0,1 5-8 0,-1-2-7 0,4 3 0 15,-2-2-3-15,1 1-6 0,-3-2 1 16,1-1-5-16,4 3-4 0,-3-2 2 0,3 0-12 0,-3-5-16 16,1 3-16-16,-3-10-16 0,7 13-13 0,-4-4-20 15,-3-9-15-15,5 12-17 0,-3-5-9 0,-2-7-16 16,5 7-11-16,-5-7-16 0,0 0-12 0,0 0-12 16,8 7-17-16,-8-7-13 0,0 0-17 0,0 0-203 15,0 0-516-15,0 0 141 0</inkml:trace>
  <inkml:trace contextRef="#ctx0" brushRef="#br0" timeOffset="278.5037">18449 5042 457 0,'-10'-1'304'16,"10"1"-31"-16,0 0-24 0,-12-1-7 0,12 1-26 0,0 0-7 15,0 0-10-15,0 0-16 0,0 0-23 0,0 0-8 16,0 0-4-16,0 0-16 0,0 0-16 0,0 0-11 16,0 0-3-16,0 0-16 0,0 0-6 0,42-8-6 15,-11 4-14-15,3-1-8 0,-3-1-5 0,1 3 1 16,-8-1-13-16,-1 3-11 0,-4-1-10 0,0 2-13 16,-1 0-11-16,2 0-14 0,-3 0-10 0,1 1-16 0,-2 0-19 15,-3 0-19-15,-2 1-19 0,-11-2-13 16,19 1-27-16,-19-1-16 0,14 1-23 0,-14-1-187 0,11 3-448 15,-11-3 126-15</inkml:trace>
  <inkml:trace contextRef="#ctx0" brushRef="#br0" timeOffset="479.0447">18562 5230 480 0,'-8'10'275'0,"5"-5"-21"0,3-5-12 16,-3 9-10-16,3-9-9 0,-3 10-15 0,3-10-4 0,0 0-17 15,6 17-16-15,-2-10-23 0,2-1-8 0,-6-6-17 16,23 14-15-16,-7-9-10 0,1 2-17 0,2-2-22 16,1-1-18-16,-4-1-25 0,2-1-29 0,-2 1-28 15,2-4-26-15,-5 2-28 0,-13-1-30 0,21 2-26 16,-21-2-31-16,16-3-169 0,-16 3-422 0,17-2 119 16</inkml:trace>
  <inkml:trace contextRef="#ctx0" brushRef="#br0" timeOffset="1013.0065">18891 5262 286 0,'0'0'304'0,"0"0"-38"0,0 0-21 0,0 0-21 15,4-5-19-15,-4 5-18 0,0 0-16 0,0 0-14 16,0 0-7-16,0 0-8 0,0 0-4 0,0 0-5 16,0 0-11-16,0 0-2 0,0 0-15 0,0 0-11 0,0 0-7 15,0 0-13-15,16 26-4 0,-14-20-11 0,1 1-3 16,-3-7-6-16,3 12-5 0,0-5-2 0,-3-7-13 15,2 10 4-15,-2-10-6 0,0 0-3 0,2 11-1 16,-2-11-4-16,0 0-1 0,0 0 2 0,0 10-6 16,0-10-7-16,0 0 3 0,0 0 5 0,0 0-4 15,0 0-1-15,0 0-4 0,0 0 2 0,0 0-1 16,0 0-6-16,0 0 3 0,0 0 0 0,0 0 0 0,0 0 2 16,0 0-5-16,0 0-3 0,6-34-4 15,-5 27 8-15,-1 7-3 0,4-14 2 0,-1 8 6 0,-3 6 0 16,6-11 0-16,-6 11 2 0,6-10-2 0,-6 10 2 15,7-7 0-15,-7 7-2 0,6-3 1 0,-6 3-1 16,0 0-7-16,13-2 10 0,-13 2-6 0,0 0-2 16,0 0 9-16,17 7-8 0,-12-4-2 0,-5-3 1 15,8 9 1-15,-2-6 1 0,-6-3-1 0,9 10 0 16,-5-6-6-16,-4-4 2 0,9 11-1 0,-6-7-8 0,-3-4-22 16,5 7-20-16,-5-7-25 0,0 0-37 0,8 10-34 15,-8-10-38-15,0 0-41 0,5 5-203 0,-5-5-513 16,0 0 142-16</inkml:trace>
  <inkml:trace contextRef="#ctx0" brushRef="#br0" timeOffset="1390.8849">19233 5254 276 0,'0'0'225'0,"0"0"-31"16,0-9-5-16,0 9-13 0,0 0-8 0,0 0-5 15,0 0-7-15,0 0-8 0,0 0-7 0,0 0-6 16,0 0-10-16,0 0-5 0,0 0-7 0,-15-5-1 15,15 5-1-15,0 0-6 0,0 0-2 0,-20 5-4 16,20-5-3-16,-12 4-5 0,12-4-10 0,-11 5-1 16,11-5-7-16,-11 8-6 0,7-3-7 0,4-5-14 0,-7 9 7 15,7-9-8-15,-5 9-4 0,5-9 0 0,-3 11-3 16,3-11-15-16,1 12-13 0,-1-12-23 0,7 10-16 16,-2-4-24-16,-5-6-27 0,11 5-27 0,-4 0-26 15,-7-5-21-15,16 0-17 0,-5 2-18 0,-11-2-185 16,18 0-448-16,-18 0 125 0</inkml:trace>
  <inkml:trace contextRef="#ctx0" brushRef="#br0" timeOffset="1607.6059">19401 5269 277 0,'9'-5'224'0,"-9"5"-20"0,0 0-19 15,0 0-8-15,7-5-11 0,-7 5 4 0,0 0-4 16,0 0-2-16,0 0 1 0,0 0-9 0,0 0-12 16,0 0-12-16,0 0-15 0,0 0-7 0,0 0-11 15,-16 19-8-15,16-19-9 0,0 0-7 0,-3 11-9 16,3-11-5-16,0 0-6 0,0 0-11 0,3 14-2 0,-3-14-10 15,8 9-11-15,-8-9-13 0,9 6-4 16,-9-6-10-16,7 4-1 0,-7-4-3 0,7 3-2 16,-7-3-5-16,0 0 5 0,10 7-6 0,-10-7-3 0,0 0-11 15,10 2-13-15,-10-2-12 0,0 0-17 16,0 0-20-16,0 0-27 0,0 0-44 0,0 0-177 0,0 0-408 16,0 0 114-16</inkml:trace>
  <inkml:trace contextRef="#ctx0" brushRef="#br0" timeOffset="5223.9767">18917 5531 372 0,'0'0'164'16,"0"0"-18"-16,0 0-10 0,9-6-4 15,-9 6-10-15,0 0 5 0,7-4-8 0,-7 4-9 0,0 0-3 16,0 0 3-16,0 0-3 0,7-5-3 0,-7 5-2 16,0 0-2-16,0 0-1 0,0 0-4 0,0 0-4 15,0 0-3-15,4-7-5 0,-4 7-1 0,0 0-3 16,0 0-2-16,0 0-4 0,0 0 1 0,0 0 2 0,0 0-3 15,0 0-2-15,0 0-1 0,-38 12-3 0,24-5-1 16,5 3-8-16,-4-1 3 0,1 3-3 16,5-4-12-16,1 1 0 0,2-1-3 0,1 0-5 0,-1 0-2 15,4-8-3-15,0 15-4 0,0-15-14 0,5 16-11 16,3-3-19-16,3-3-14 0,5-1-13 0,-3-1-11 16,3-4-2-16,-1 3-4 0,2-2-5 0,-4-2 3 15,3-1 4-15,-5-2 2 0,5 3 6 0,-5-3 8 0,-11 0 6 16,20 0 7-16,-11 0 13 0,-1 0 9 15,-8 0 9-15,16 0 8 0,-16 0 5 0,12-2 5 0,-5 4 4 16,-7-2 0-16,15 0 4 0,-7 2 3 0,-8-2-3 16,18 1 4-16,-10 1-8 0,1 0 4 15,-9-2-6-15,25 1-4 0,-8 0-3 0,-2-1-7 0,-1 2-17 16,1-4 8-16,-2 2-6 0,3 2 1 0,-4-2-3 16,-2-2 4-16,-1 2-1 0,-2-1 1 0,-7 1 1 0,12-2 0 15,-12 2 6-15,0 0 17 0,14-4 3 16,-14 4-4-16,6-4 2 0,-6 4-6 0,0 0 10 15,0 0-1-15,3-8 1 0,-3 8 2 0,0 0 1 0,0 0-7 16,0 0-2-16,0 0 1 0,0 0 0 0,-20-10-6 16,20 10 5-16,-16-2-6 0,16 2 1 0,-14 0-4 15,14 0-2-15,-17 2 3 0,17-2-9 0,-14 0-3 16,14 0-12-16,-11 0-13 0,11 0-27 0,-9 3-14 16,9-3-12-16,0 0-13 0,0 0-3 0,0 0-3 15,0 0 0-15,0 0 2 0,0 0 0 0,0 0-1 0,0 0 0 16,0 0 2-16,0 0 1 0,0 0 6 15,0 0 3-15,0 0 13 0,0 0-7 0,22-14 9 0,-15 9 2 16,0-2 18-16,0 1 20 0,4-4 8 0,-4 0 18 16,0 1 13-16,1 2 15 0,-3 0 13 0,-5 7 6 15,9-12 17-15,-6 6 13 0,-3 6 4 0,7-11 11 16,-3 7-2-16,-4 4-4 0,4-8 2 0,-4 8-6 16,0 0-6-16,6-8-8 0,-6 8-9 0,0 0-4 0,0 0-2 15,5-5-7-15,-5 5-2 0,0 0-6 16,0 0-6-16,0 0 1 0,0 0-4 0,0 0 0 15,11 10-1-15,-11-10-1 0,6 11-3 0,-3-7-5 0,1 3-3 16,0-2-24-16,-1 0-20 0,-3-5-19 0,8 12-15 16,-8-12-18-16,10 9-18 0,-6-4-3 0,-4-5-12 15,11 7-4-15,-5-4-20 0,-6-3-15 0,13 5-16 16,-7-3-128-16,2-1-357 0,-8-1 102 0</inkml:trace>
  <inkml:trace contextRef="#ctx0" brushRef="#br0" timeOffset="5491.3378">19537 5634 540 0,'0'0'82'0,"10"-5"22"16,-10 5 4-16,0 0-1 0,11-2 8 15,-11 2-4-15,0 0-1 0,9-5-2 0,-9 5 2 0,0 0-1 16,0 0-3-16,6-5-2 0,-6 5-2 0,0 0-6 16,0 0-3-16,3-2-8 0,-3 2-1 0,0 0-8 15,0 0-3-15,0 0-2 0,0 0 2 0,0 0-3 16,0 0-2-16,0 0-16 0,0 0 9 0,0 0-8 16,0 0-7-16,0 0-6 0,-16 12-1 0,16-12-11 15,0 0 3-15,-4 7-4 0,4-7-5 0,0 0-10 0,-2 9-12 16,2-9-7-16,0 0-8 0,0 0-5 0,0 0-1 15,4 10 0-15,-4-10 0 0,0 0 2 0,5 5 1 16,-5-5 0-16,0 0 7 0,6 5 0 0,-6-5 4 16,0 0 5-16,6 5 4 0,-6-5 2 0,6 3 4 15,-6-3-1-15,8 4-4 0,-8-4 1 0,8 3-4 16,-8-3-14-16,0 0-27 0,12 4-31 0,-12-4-46 16,8 3-58-16,-8-3-164 0,0 0-405 0,22-5 114 0</inkml:trace>
  <inkml:trace contextRef="#ctx0" brushRef="#br0" timeOffset="7430.6112">20257 5179 282 0,'0'0'302'0,"0"0"-38"16,0 0-21-16,0 0-19 0,-6-4-19 16,6 4-19-16,0 0-17 0,0 0-19 0,0 0-12 0,0 0-13 15,0 0-8-15,0 0-11 0,0 0-7 0,0 0-6 16,0 0-6-16,0 0-8 0,0 0-1 16,0 0-5-16,0 0-12 0,0 0-3 0,0 0-5 0,0 0-4 15,0 0-4-15,0 0-1 0,0 0-2 0,0 0-8 16,0 0-6-16,0 0 2 0,0 0-1 0,25 11-5 15,-17-8 0-15,2 0-2 0,4 1-6 0,2 1-2 16,-1 0-2-16,2 0 6 0,1 0-7 0,0-3 1 0,-1 4-4 16,0-2-5-16,1-1 2 0,-1 1-4 0,1 0-2 15,-1-1-4-15,1 1-5 0,0 0-1 0,-2-2-2 16,1 3-4-16,1-3 4 0,-2 1 1 0,-1-1-6 16,2 1 4-16,-2-1 1 0,-2 0-1 0,-2 1-1 15,-2-3 3-15,-1 1 1 0,-8-1 1 0,17 3 3 16,-10-3-2-16,1 2 1 0,-1 1-1 0,-7-3 1 0,12 2 3 15,-12-2 2-15,9 1 2 0,-9-1-2 0,9 2-2 16,-9-2 5-16,9 1-5 0,-9-1 2 16,0 0-2-16,8 2 2 0,-8-2 0 0,0 0-2 0,0 0 1 15,9 2 2-15,-9-2-4 0,0 0 4 0,0 0-2 16,0 0 4-16,0 0-3 0,0 0 0 0,8 1 0 16,-8-1-2-16,0 0 2 0,0 0 3 0,0 0-5 15,0 0 7-15,6 4-5 0,-6-4 2 0,0 0 1 16,0 0 0-16,0 0-1 0,0 0 0 0,0 0 0 0,-15 10 3 15,7-7-1-15,1 1 1 0,-1-2 9 0,-1 1-10 16,-5 4 11-16,-1-2-4 0,-1 0 4 0,-1 4 3 16,2-2-2-16,-3 0 3 0,3 1 8 0,-4-1-6 15,3-1 6-15,-1 3-5 0,1-2 4 0,0 3-4 16,0-1 2-16,0-1-4 0,3 3-2 0,1-2 1 16,2 2-2-16,1-1 0 0,2-1-5 0,3-1 3 0,0 1 3 15,1-1-6-15,3 1 3 0,1 0-4 16,3 6-9-16,1-2-11 0,3-2 5 0,-1-2-23 0,1-1-26 15,5 3-31-15,-3-4-38 0,0 0-43 0,1-2-64 16,-3-3-176-16,1 1-488 0,-9-3 135 0</inkml:trace>
  <inkml:trace contextRef="#ctx0" brushRef="#br0" timeOffset="9136.1105">21514 4953 281 0,'0'0'261'0,"-4"-7"-29"0,4 7-25 0,-6-4-15 16,6 4-18-16,-7-4-11 0,0 3-9 0,1-1-4 15,-2 2-4-15,8 0-3 0,-15 2-10 0,6-2-6 16,-2 0-10-16,2 3-4 0,2 0-9 0,-1 1-8 16,-2 0-11-16,3 2-9 0,1 0-9 0,1 0 1 15,0 0-6-15,3 1-8 0,2-7-2 0,-1 14-5 16,3-6-15-16,4 0-11 0,6 1-16 0,2 2-20 0,4-3-19 16,0-2-15-16,9 6-5 0,1-7-10 15,-5-2 2-15,-3 1 0 0,-3-1 4 0,-1 1 6 16,-3-2 9-16,-2-2 1 0,-1 1 11 0,-3 1 4 0,-7-2 12 15,13 0 4-15,-13 0 11 0,13 0 5 16,-13 0 8-16,13 3 10 0,-6 0 5 0,-2-1 9 0,-5-2 3 16,12 5 2-16,-4-4-2 0,-2 1-3 0,2 0-4 15,1-1 0-15,8 2-6 0,0 0-10 0,-1-3-12 16,3 2-5-16,0-4-18 0,1 1-9 0,-3-1-6 16,0-1 3-16,1 2 1 0,-2-3 4 0,-3 0 1 0,-4 1 10 15,0-1 8-15,-3 0 15 0,1 2 7 16,-2-2 5-16,-5 4 12 0,8-9 11 0,-6 4 1 15,-2 5 6-15,0 0 2 0,1-11 0 0,-1 11-1 0,0 0-4 16,-5-11 2-16,5 11-3 0,-7-8-12 0,2 5 6 16,-3-1-3-16,8 4-3 0,-15-4-8 0,8 2-3 15,-3 4 1-15,-5-4-1 0,1 2-3 0,2 2-2 16,1 0-9-16,1 1-8 0,2 0-19 0,1-2-21 16,-2 4-28-16,3-2-30 0,6-3-26 0,-6 8-32 0,6-8-33 15,-1 6-53-15,1-6-141 0,0 0-455 0,10 12 126 16</inkml:trace>
  <inkml:trace contextRef="#ctx0" brushRef="#br0" timeOffset="9788.5971">22226 4991 341 0,'-7'-3'307'0,"7"3"-44"0,0 0-21 0,0 0-24 16,-17 0-13-16,17 0-21 0,0 0-11 0,-17 3-29 16,17-3-1-16,-15 5-12 0,8-3-17 0,0 4-7 0,0-2-10 15,-1 3-7-15,-2 4-9 0,3-3-9 0,2 2-8 16,-2-1-5-16,4-1-4 0,3-8-13 0,-1 14-11 15,1-14-31-15,9 15-21 0,-4-9-26 0,7 5-22 16,2-2-23-16,-3-4-17 0,4-1-10 0,-2-1-17 16,-1-2-5-16,-1-1-3 0,5 0-2 0,-3 0 7 15,-2-4 7-15,-1 3 21 0,-10 1 41 0,18-5 30 16,-4 0 31-16,-2 2 21 0,-12 3 10 0,18-8 7 0,-11 2 15 16,-2 2 13-16,-5 4 4 0,8-5 0 15,-8 5 8-15,5-7 1 0,-5 7-5 0,0 0-2 0,9-6-10 16,-9 6 2-16,0 0-2 0,0 0-6 0,7-4 3 15,-7 4-1-15,0 0-4 0,0 0 1 0,0 0-4 16,0 0 2-16,0 0-7 0,0 0-3 0,0 0-4 16,0 0-2-16,0 0-2 0,0 0-1 0,0 0-14 15,0 0 6-15,0 0 0 0,0 0-5 0,3 20-7 16,-3-20 1-16,9 6-3 0,-9-6 0 0,13 5-3 16,-13-5-1-16,10 2-1 0,-10-2 2 0,14 3 0 0,-14-3 1 15,14 0-5-15,-14 0-1 0,0 0-12 0,13 0-14 16,-13 0-22-16,0 0-23 0,0 0-24 0,19-1-35 15,-19 1-200-15,0 0-403 0,0 0 113 16</inkml:trace>
  <inkml:trace contextRef="#ctx0" brushRef="#br0" timeOffset="10444.4831">21531 5461 424 0,'0'0'313'0,"0"0"-36"0,0 0-26 0,0 0-14 16,0 0-16-16,0 0-28 0,0 0-7 0,0 0-11 16,0 0-16-16,-16-13-12 0,16 13-8 0,0 0-21 15,0 0-9-15,0 0-4 0,-26 19-10 0,21-14-11 16,5-5-7-16,-8 12-6 0,8-12-12 0,-4 15 3 15,4-15-12-15,2 15-11 0,-2-15-14 0,13 21-21 16,-4-9-8-16,4-2-13 0,-4-2-15 0,-2-2-5 0,1-2-6 16,2 2 2-16,3-1 0 0,-3 0 4 15,1-1 3-15,-2-1 4 0,-9-3 9 0,15 2 6 16,-15-2 10-16,13 3 8 0,-7-1 9 0,-6-2 4 0,13 7 10 16,-13-7-2-16,11 5 4 0,-11-5 2 15,13 3 1-15,-4-2 2 0,-1 2-6 0,-8-3-3 0,17 5-4 16,-2 0 2-16,1-3 0 0,0 1-4 0,3 0-9 15,-3-2-10-15,2 0-5 0,-2-1-9 0,0-1-4 16,0 0-1-16,-2 0 1 0,-3 0 4 0,0-2 3 16,-11 3 1-16,17-3 1 0,-11-2 7 0,-6 5 12 0,13-5 4 15,-8 1 7-15,-5 4 5 0,8-8 10 0,-8 8 1 16,5-7 4-16,-5 7-3 0,0 0-2 0,4-12-2 16,-4 12-12-16,0 0 7 0,0 0 4 0,0 0-10 15,0 0 3-15,-15-19-3 0,15 19-15 0,-12-4 5 16,12 4 1-16,-16-2-2 0,16 2-9 0,-15-1-15 15,15 1-15-15,-12 1-23 0,12-1-25 0,0 0-28 16,-18 1-25-16,18-1-25 0,0 0-16 0,0 0-21 0,-11 5-23 16,11-5-167-16,0 0-457 0,0 0 127 0</inkml:trace>
  <inkml:trace contextRef="#ctx0" brushRef="#br0" timeOffset="10879.0126">22086 5357 461 0,'0'0'276'0,"0"0"-27"16,0 0-20-16,0 0-21 0,0 0-12 0,3-6-16 16,-3 6-19-16,0 0-12 0,0 0-16 0,0 0-9 15,0 0-12-15,0 0-7 0,0 0-13 0,0 0-8 16,0 0-6-16,0 0-9 0,0 0-9 0,0 0-4 0,0 0-7 15,0 0 0-15,0 0-3 0,0 0-2 16,0 0-4-16,0 0-1 0,14 28-2 0,-11-14-1 0,0 2-6 16,0-1-3-16,2 2-1 0,-2-1-3 0,-2 1-4 15,2 0 1-15,-1 0-5 0,0-1 1 0,1-2-1 16,2 2-17-16,-2-5-13 0,-1-2-22 0,-1 2-27 16,1-3-27-16,-2-8-31 0,7 12-28 0,-3-5-42 15,-4-7-197-15,0 0-465 0,14 9 128 0</inkml:trace>
  <inkml:trace contextRef="#ctx0" brushRef="#br0" timeOffset="11116.5555">22402 5577 263 0,'0'0'307'0,"0"0"-44"0,0 0-31 15,0 0-27-15,0 0-22 0,0 0-19 0,0 0-16 16,0 0-17-16,0 0-14 0,0 0-14 0,0 0-8 15,0 0-12-15,0 0-6 0,0 0-10 0,0 0-4 16,-21 18-9-16,21-18-5 0,0 0-11 0,0 10-8 0,0-10-13 16,0 0-15-16,9 12 0 0,-9-12-8 0,6 3-5 15,-6-3 0-15,8 4-14 0,-8-4-4 0,0 0-13 16,13 5-15-16,-13-5-17 0,0 0-14 0,17 2-19 16,-17-2-28-16,0 0-144 0,0 0-333 0,0 0 94 15</inkml:trace>
  <inkml:trace contextRef="#ctx0" brushRef="#br0" timeOffset="46674.7232">25053 5261 501 0,'0'0'269'0,"0"0"-23"0,0 0-21 15,-10-4-15-15,10 4-22 0,0 0-15 0,-14 17-16 16,5-3-9-16,1-2-14 0,1 5-2 0,2-2-16 16,1-1 7-16,2 4-7 0,3-2-9 0,1 1-13 15,5-2-8-15,0 1-12 0,7 8-3 0,6-4-3 16,3-1-7-16,5-2-6 0,-3-3-3 0,9-4-8 15,-5-2-6-15,4-3 2 0,0-3-3 0,-9-2-6 16,8-2-4-16,-1 2-3 0,-8-8-1 0,-1 1-2 0,-4-1-5 16,-3-3-2-16,10-5 3 0,-8 0-1 0,2-7-3 15,-1-2 4-15,-4-2 1 0,-4 6-11 0,-3-8 3 16,-3-2-2-16,1 2 0 0,-4-1 2 0,-1 8-3 16,-4-4-3-16,-5 6-4 0,2 1 1 0,-4 4 4 0,-1 1-6 15,-11-3-1-15,2 3-11 0,-7 4 7 16,-5 2-9-16,-1 4-14 0,-2 5-17 0,-3 3-15 15,0 2-32-15,4 2-31 0,-2 2-49 0,7 4-61 16,1 0-182-16,4 8-496 0,8-7 137 0</inkml:trace>
  <inkml:trace contextRef="#ctx0" brushRef="#br0" timeOffset="47150.2396">24626 5354 429 0,'-9'-1'285'0,"1"-1"-30"16,0 0-25-16,8 2-18 0,-11 0-22 15,11 0-18-15,0 0-17 0,-8-3-10 0,8 3-16 16,0 0-12-16,0 0-14 0,0 0-4 0,0 0-9 0,0 0-3 16,24 8-11-16,9-1-6 0,9-4-7 0,27-1-6 15,6-5-11-15,5 4-4 0,76-16-4 0,-56 10-11 16,-21 0-12-16,66-5-21 0,-52 5-25 0,-24 1-19 16,-2 1-20-16,-5-3-8 0,-17 3-6 0,-11-2-1 15,-3-1 6-15,-6 1-14 0,-6 1-1 0,-3 4-22 0,-1-4-11 16,-5 3-20-16,-2-2-126 0,-8 3-328 0,0 0 93 15</inkml:trace>
  <inkml:trace contextRef="#ctx0" brushRef="#br0" timeOffset="47987.1008">25240 5675 366 0,'2'-7'224'0,"-2"7"-30"0,0 0-23 0,0 0-19 0,0 0-21 15,0 0-16-15,0 0 2 0,0 0 2 16,0 0 1-16,-2 24 0 0,0-10-9 0,-3 14-2 0,0-5-5 15,1 7-4-15,-3-1-13 0,0-2-6 16,2 4-5-16,-2-3-8 0,0 2-3 0,2-4-11 0,-3 3-8 16,4-9 1-16,-2 8-4 0,3-6-6 0,-1-4-7 15,0-4-4-15,0 0-19 0,0 1-24 0,2-3-29 0,2-12-31 16,-4 19-32-16,2-11-44 0,2-8-184 16,0 0-405-16,-5 12 114 0</inkml:trace>
  <inkml:trace contextRef="#ctx0" brushRef="#br0" timeOffset="48442.5046">25151 6129 297 0,'0'0'212'0,"0"0"-31"16,-29 19-19-16,17-10-14 0,0 1-12 0,-2 0-9 15,-1 1-8-15,0 0-3 0,-9 6-5 0,5-1-2 16,1-4-3-16,3-1-4 0,0-2-4 0,1 2-5 16,1-1-15-16,0 0 4 0,0-3-1 0,2 1-10 0,3-3-7 15,0 1-2-15,1-1-1 0,7-5-7 0,-9 7 2 16,9-7-8-16,-6 5-1 0,6-5-7 15,0 0-2-15,0 0-4 0,0 0-3 0,0 0-13 0,0 0-12 16,0 0-11-16,37-11-2 0,-20 1-9 0,8-3-7 16,1-4-2-16,-3 0 1 0,-5 0 0 0,-1 5 0 15,-2 0 2-15,-2 0 3 0,2 1 6 0,-2-1 0 16,0 2 3-16,-3 2 4 0,-2 1 4 0,-1 0 2 0,0 4-1 16,-7 3 0-16,9-7-3 0,-9 7 6 15,10-2 10-15,-10 2 5 0,0 0 2 0,17 9 3 0,-11-2 7 16,-1-1-4-16,-1 1 0 0,7 6 1 0,-4 1-3 15,0 0 0-15,0 0-3 0,0 1-1 0,2-4-13 16,1 1-21-16,-2-2-42 0,-8-10-46 0,12 13-64 16,-7-13-193-16,-5 0-430 0,11 2 119 0</inkml:trace>
  <inkml:trace contextRef="#ctx0" brushRef="#br0" timeOffset="48792.0096">25238 5888 245 0,'0'0'222'0,"-14"0"-25"0,14 0-13 16,0 0-11-16,0 0-6 0,0 0-4 0,-12 3 3 16,12-3 1-16,0 0-10 0,-10 0-1 0,10 0-11 0,-11-3-9 15,3 1-8-15,-2-1-5 0,10 3-9 0,-25-12 0 16,9 6-9-16,1 0-8 0,1 0-7 0,3 0-11 16,0 0-3-16,2 2-11 0,2-1-9 0,-1 1-1 15,8 4-4-15,-12-7-9 0,8 4-13 0,4 3-24 16,-9-2-28-16,9 2-35 0,0 0-48 0,0 0-48 15,-9-8-57-15,9 8-188 0,0 0-479 0,0 0 132 16</inkml:trace>
  <inkml:trace contextRef="#ctx0" brushRef="#br0" timeOffset="48988.2343">25257 6010 228 0,'0'0'280'0,"0"0"-41"0,17-12-33 0,-17 12-30 16,22-11-22-16,-4 3-21 0,10-5-14 0,0 1-17 15,2 0-13-15,-3-1-16 0,1-1-12 0,2 2-21 0,-9 1-23 16,-1 2-28-16,-5 0-28 0,0 2-44 0,-7-1-150 16,-1 0-277-16,0 3 80 0</inkml:trace>
  <inkml:trace contextRef="#ctx0" brushRef="#br0" timeOffset="50741.8718">24205 5063 590 0,'0'0'324'0,"-7"-4"-29"16,7 4-29-16,-7-3-25 0,7 3-26 0,0 0-24 0,0 0-18 15,0 0-19-15,-7-4-15 0,7 4-11 0,0 0-11 16,0 0-16-16,0 0-9 0,0 0-6 0,0 0-12 15,0 0-4-15,0 0-7 0,0 0-8 0,0 0-2 16,0 0-8-16,0 0-2 0,0 0-1 16,0 0-8-16,17 27 2 0,-4-15-8 0,-1-2 0 0,3 1-2 15,-1 1-5-15,-1 0-2 0,2-3 0 0,-1 2-2 16,2 0-1-16,-3-2-4 0,1-1-2 0,-2 0 2 0,-2-1 0 16,0 0-7-16,1 3-1 0,-1-6 1 15,-2 1 3-15,-1-1-3 0,0 0-2 0,-7-4 2 0,12 8-9 16,-6-6 9-16,-6-2-2 0,8 7 1 0,-8-7 2 15,6 4-2-15,-6-4-4 0,0 0-4 0,7 7 4 16,-7-7 0-16,0 0 0 0,0 0 0 0,0 0 3 16,0 0-3-16,-17 17-1 0,10-12 3 0,-1 0-3 0,-2-1 0 15,-4 4-3-15,2-3-18 0,3 2-19 0,0-3-29 16,-1 0-26-16,2 0-32 0,8-4-35 16,-12 8-37-16,7-6-231 0,5-2-517 0,-8 5 144 0</inkml:trace>
  <inkml:trace contextRef="#ctx0" brushRef="#br0" timeOffset="51319.2096">23631 5082 362 0,'0'0'383'0,"0"0"-42"0,0 0-30 0,0 0-24 16,-7-7-26-16,7 7-28 0,0 0-19 0,0 0-23 15,0 0-17-15,0 0-22 0,0 0-22 0,0 0-7 16,0 0-10-16,0 0-17 0,0 0-7 0,0 0-10 15,0 0-5-15,27 27-8 0,-6-8-7 0,3 1-5 16,-2-3-8-16,3 4-8 0,6-1-10 0,-4 0 5 16,1 0-12-16,-2 0-16 0,-1-3-17 0,-7-1-15 0,0-5-7 15,-4-1-7-15,-2-3-9 0,-2 2-8 16,0-1-3-16,-2-1-5 0,-2-2-6 0,1-1 3 16,-7-4 4-16,9 8 2 0,-9-8 8 0,7 6 3 0,-7-6 7 15,0 0 7-15,6 6 2 0,-6-6 4 0,0 0 7 16,0 0 1-16,0 0 2 0,0 0 5 0,0 0 0 15,0 0 1-15,0 0 3 0,0 0 0 0,0 0 0 0,0 0-6 16,-20 6-9-16,20-6-29 0,0 0-39 16,-20-1-43-16,20 1-209 0,0 0-415 0,-18-1 116 0</inkml:trace>
  <inkml:trace contextRef="#ctx0" brushRef="#br0" timeOffset="52156.4409">23938 5429 264 0,'0'0'199'0,"0"0"-28"0,0 0-14 16,0 0-20-16,0 0-8 0,0 0-13 16,0 0-10-16,0 0-7 0,0 0 1 0,0 0 1 0,0 0-5 15,0 0 5-15,0 0 1 0,0 0-6 0,0 0 5 16,-39 12-10-16,22-5-3 0,1-2-7 0,1 3-9 16,0-2-6-16,0-1-4 0,0 0-7 0,3 0-5 15,1-3-10-15,1 2-6 0,1 1-25 0,1-2-30 16,8-3-41-16,-16 4-45 0,16-4-56 0,-13 3-154 15,13-3-377-15,-9 2 106 0</inkml:trace>
  <inkml:trace contextRef="#ctx0" brushRef="#br0" timeOffset="52926.9734">23327 5038 396 0,'0'0'334'0,"0"0"-38"0,0 0-30 0,-8-2-29 16,8 2-23-16,0 0-24 0,0 0-20 0,0 0-21 16,0 0-15-16,0 0-10 0,0 0-12 0,0 0-9 15,1 18-6-15,5-2-7 0,6 10-9 0,0 4-6 16,0-1-9-16,2 2-7 0,0 0-3 0,3 1-11 0,2 2 0 15,-1-2-6-15,0-1-4 0,-3 1-6 16,2-1-5-16,-2-4-5 0,-2-1-8 0,0-1-5 0,-4-5-6 16,-1-4-4-16,0-2 2 0,-3-4 0 0,2 0-2 15,-3-1-1-15,-2-1 0 0,0-1-2 0,-2-7 5 16,2 10 0-16,-2-10-2 0,-1 12 6 0,1-12 1 16,-4 12 2-16,0-7 1 0,-5 1 7 0,-2 3 5 15,-3 0-2-15,2 0 0 0,-1-2 0 0,-2 1-4 16,2-1-2-16,1-2-11 0,2 2 6 0,1-2-18 15,-1-2-33-15,3 0-49 0,0 2-60 0,1-2-87 0,6-3-170 16,-12 6-492-16,12-6 137 0</inkml:trace>
  <inkml:trace contextRef="#ctx0" brushRef="#br0" timeOffset="55104.2413">18190 6104 417 0,'-4'4'298'15,"4"-4"-43"-15,-9 6-23 0,5-2-22 0,4-4-22 16,-2 10-15-16,1-3-13 0,1-7-22 0,6 15-11 16,-2-8-14-16,7 7-9 0,4-3-15 0,1-2-7 0,11 5-17 15,3-3 3-15,0-5-11 0,-5-3-6 16,-3-1-8-16,-2 0-4 0,0-2-9 0,-2 0-10 0,12-4-2 16,-8 3 0-16,-5-3-4 0,-4 0 4 15,5 1-8-15,-7-2 5 0,-1 0 1 0,0 2 8 0,-5 0-2 16,1-1 3-16,-1-1 2 0,1 1-3 0,-2-2 0 15,0-1 6-15,-1 2-2 0,0-2 1 0,-3 7-2 16,1-14-4-16,0 7-11 0,-1 7 4 0,-5-14 0 16,1 8-6-16,-2 1-1 0,-2 0-1 0,-1 0-14 15,-7 1-10-15,0-1-28 0,-14 2-30 0,4 3-30 0,6 1-33 16,1 1-35-16,-1-2-216 0,6 2-463 0,-3 1 129 16</inkml:trace>
  <inkml:trace contextRef="#ctx0" brushRef="#br0" timeOffset="55456.4974">18015 6191 379 0,'0'0'301'0,"-11"0"-29"16,11 0-32-16,0 0-14 0,0 0-25 0,0 0-22 16,0 0-20-16,0 0-14 0,0 0-21 0,0 0-14 15,34 7-8-15,-1-8-12 0,8-1-4 0,27-2-25 16,4-2-3-16,-1-1-14 0,5-2-19 0,-6 1-19 15,0 1-16-15,-23 2-15 0,-7 1-16 0,-4 0-13 16,-12 0-1-16,-7 0-15 0,-1 3-8 0,-4 0-18 16,-12 1 2-16,16-3-4 0,-16 3-21 0,2 0-43 0,-2 0-88 15,0 0-299-15,0 0 86 0</inkml:trace>
  <inkml:trace contextRef="#ctx0" brushRef="#br0" timeOffset="55876.66">18309 6290 445 0,'0'0'224'0,"0"0"-30"0,0 0-20 16,0 0-19-16,3-4-14 0,-3 4-14 15,0 0-11-15,0 0-5 0,0 0-13 0,0 0 5 0,0 0-8 16,0 0 0-16,0 0-5 0,0 0-4 0,15 11-11 15,-15-11-3-15,4 12-4 0,-2-4-4 0,-2-8-9 16,5 24-5-16,-4-12-3 0,1 2-3 0,0 4-4 16,0-2-8-16,0-1-2 0,2 1-4 0,-3-1-2 0,0 1-5 15,-1-1-7-15,2-3-14 0,-1-2-18 0,0-1-13 16,-1-9-17-16,2 14-7 0,-2-14-17 0,0 11-16 16,0-11-8-16,0 0-25 0,0 10-23 0,0-10-149 15,0 0-353-15,0 0 101 0</inkml:trace>
  <inkml:trace contextRef="#ctx0" brushRef="#br0" timeOffset="56178.2686">18335 6424 264 0,'0'0'216'15,"0"0"-40"-15,0 0-23 0,0 38-20 0,0-38-15 0,0 17-20 16,-1-3-7-16,0 1-13 0,-1-2-14 0,-1-2-21 15,3-1-21-15,-1-1-18 0,1 5-17 0,-1-1-18 16,0-4-34-16,1-3-106 0,0-6-202 0,-2 14 59 0</inkml:trace>
  <inkml:trace contextRef="#ctx0" brushRef="#br0" timeOffset="56816.6865">18301 6659 269 0,'0'0'227'16,"0"0"-22"-16,0 0-32 0,0 0-16 0,0 0-15 16,0 0-17-16,3 13-18 0,-3-13-12 0,0 0-7 15,0 0-5-15,0 0-10 0,2 12-5 0,-2-12-1 16,0 0-8-16,0 0-2 0,1 7-1 0,-1-7-4 15,0 0-4-15,0 0-4 0,0 0 5 0,0 8-4 0,0-8-2 16,0 0 1-16,0 0-1 0,0 0 3 0,0 0-3 16,0 0 1-16,0 0-3 0,-1 10 0 0,1-10-5 15,0 0 3-15,0 0-5 0,0 0-2 0,0 0 0 16,0 0 2-16,0 0-5 0,0 0 1 0,0 0-4 16,0 0 2-16,0 0-5 0,0 0 0 0,0 0-6 15,-2 7 2-15,2-7-2 0,0 0-2 0,0 0-1 16,0 0 1-16,-9 1-1 0,9-1 0 0,0 0 3 0,-11 3 6 15,3-1 4-15,2 3 1 0,-1-2-6 0,-7 5 13 16,1-1-1-16,-1 2 3 0,1 2 1 0,0-2-3 16,1 1-3-16,1 0-1 0,0 1-2 0,2-1-4 15,1-3-4-15,2-1-4 0,-1-2 2 0,3 1-1 16,0 0-3-16,4-5 2 0,-5 7-10 0,5-7-4 16,0 0-8-16,0 0-5 0,0 0-9 0,0 0 2 15,0 0-3-15,0 0 3 0,25-15-3 0,-13 6-4 16,-2-3-3-16,1-1-7 0,0-1-8 0,-2-1 1 15,3 1 2-15,-2-3 4 0,1 4 3 0,-1-1 4 0,-2 3 0 16,0-3 7-16,-1 5-1 0,-1 0 5 0,-1 2 5 16,1 0 6-16,-6 7 1 0,7-11 2 0,-2 6 3 15,-5 5-6-15,9-6 11 0,-4 3 7 0,-5 3 12 16,0 0 8-16,0 0-2 0,20 3 4 0,-20-3 1 16,13 6 0-16,-7 0-1 0,1 1-3 0,4 5 1 15,-2 0-3-15,3 1-6 0,-2-1-3 0,0 1-3 16,-1 0-10-16,-2-3 8 0,3 2-6 0,0-2-7 15,-2-1-15-15,-3-1-12 0,0-2-14 0,-1-3-17 16,-4-3-26-16,7 8-27 0,-7-8-34 0,0 0-45 0,9 3-204 16,-9-3-467-16,0 0 129 0</inkml:trace>
  <inkml:trace contextRef="#ctx0" brushRef="#br0" timeOffset="57061.915">18387 6561 341 0,'0'0'315'16,"-10"-2"-42"-16,10 2-29 0,0 0-26 0,0 0-21 15,-8-2-21-15,8 2-23 0,0 0-15 0,0 0-13 16,-16-1-14-16,8 1-11 0,8 0-9 0,-17-5-16 16,7 3-1-16,-4-3-13 0,-3-2 1 0,3 2-10 15,-2-1-4-15,3 0-3 0,0 1-7 0,2 0-3 0,-3-2-7 16,3 4-2-16,0-1-2 0,3 3-8 15,8 1 5-15,-17-6-15 0,12 3-19 0,5 3-31 0,-10-4-36 16,10 4-41-16,0 0-49 0,-12-5-189 0,12 5-428 16,0 0 119-16</inkml:trace>
  <inkml:trace contextRef="#ctx0" brushRef="#br0" timeOffset="57220.3857">18281 6565 300 0,'0'0'323'0,"0"0"-55"0,14 0-46 16,-14 0-27-16,0 0-26 0,23-6-23 0,-5-2-31 16,1 2-41-16,13-7-40 0,-1 1-43 0,3-1-29 15,-1 1-28-15,1 2-12 0,-3 0-137 0,-4-2-254 16,-7 0 74-16</inkml:trace>
  <inkml:trace contextRef="#ctx0" brushRef="#br0" timeOffset="60642.1145">18002 5426 268 0,'0'0'214'16,"0"0"-28"-16,0 0-20 0,0 0-26 0,0 0-23 0,0 0-8 15,-23-5-21-15,23 5-11 0,-6-14-7 16,2 6-8-16,1 0-10 0,1-6-11 0,-1-2 1 15,1 5-5-15,0 0-6 0,-3-3-5 0,3-1 0 0,2 0-19 16,0 3 10-16,2-2 0 0,0 2-1 16,0 0 3-16,0 3-1 0,-2 9-4 0,4-18 1 0,-2 11-6 15,-2 7 10-15,4-15-22 0,-2 9 14 0,-2 6 0 16,3-11-4-16,-3 11-3 0,0 0 5 0,2-12-5 16,-2 12 5-16,0 0 7 0,2-8 3 0,-2 8 3 15,0 0-1-15,0 0 2 0,0 0 6 0,2-11-2 0,-2 11 1 16,0 0-2-16,0 0-2 0,0-7-5 0,0 7-5 15,-2-10-6-15,2 10-4 0,0-14-17 0,0 14-11 16,0-24-16-16,-2 10-13 0,2-2 3 0,2-3 9 16,2 1 4-16,2-8 17 0,1 4 7 0,-2 3 3 15,2 2-8-15,7-9 7 0,-1-1-4 0,5 5 16 16,-2-4-1-16,7 6 3 0,0-2 7 0,-5 8-2 16,-1 2 5-16,-3 2 7 0,1 0-6 0,-1 2-2 0,-2 2 7 15,-1 1-4-15,-3 5 0 0,2-2-5 16,-2 2 0-16,-8 0-4 0,14 4 7 0,-8 0-2 0,1 1-3 15,-1-1 0-15,0 0 3 0,-2 2-5 0,-1-2 2 16,2 2 3-16,-1 0-8 0,-2-1-2 0,-2-5 4 16,2 12-7-16,-2-12-4 0,2 7 0 0,-2-7-13 15,0 0 1-15,0 0 3 0,2 10-10 0,-2-10-7 16,0 0-2-16,0 0-28 0,5 1-4 0,-5-1 5 16,0 0-5-16,17-5 1 0,-3-1-3 0,2-1 2 15,0-2 6-15,10-2-23 0,-5-1-2 0,9 1 18 16,-1 1 7-16,1 1 27 0,-2 1 13 0,1 2 17 0,-5 1 7 15,-4 2 9-15,-3 1 0 0,-1 3-6 0,-2 2 1 16,-3-1-3-16,-1 2 5 0,0 0-3 16,-2-2-1-16,-1 3-6 0,0 0 8 0,1-1-12 0,-8-4 11 15,12 10-8-15,-6-4 6 0,-6-6 3 0,8 9-5 16,-8-9 0-16,7 8-3 0,-7-8-9 0,4 6-5 16,-4-6 1-16,0 0 1 0,0 0-12 0,6 7-14 0,-6-7-18 15,0 0-13-15,0 0 16 0,0 0 13 16,0 0-64-16,15-7-119 0,-8 2 37 0</inkml:trace>
  <inkml:trace contextRef="#ctx0" brushRef="#br0" timeOffset="60740.334">18930 4717 261 0,'16'-1'72'0,"0"1"-6"16,-2 1 5-16,0 2-9 0,-1-2-2 0,-2 2-7 0,6 0-10 15,-1 0-1-15,0 1-9 0,-2 3 5 0,1-2-10 16,-4 1-10-16,-1-1-21 0,-1-1-21 0,-2 1-23 16,-1-1-40-16,-6-4-103 0,12 5 35 0</inkml:trace>
  <inkml:trace contextRef="#ctx0" brushRef="#br0" timeOffset="62870.6583">19194 4717 228 0,'0'0'277'0,"0"0"-47"0,0 0-22 15,0 0-26-15,0 0-20 0,0 0-21 0,0 0-12 16,0 0-15-16,0 0-13 0,0 0-11 0,0 0-10 16,0 0-14-16,0 0-6 0,0 0-11 0,0 0-5 15,0 0-3-15,0 0-7 0,34-12-6 0,-15 7-3 16,11-4-3-16,-7 0-10 0,7 0 0 0,2 2-7 15,1 0-2-15,-4 0-1 0,0 1-2 0,1 2-3 16,-4 2-1-16,-6 0-8 0,-3 2-6 0,-1 0-7 0,0 2 0 16,-5 0-6-16,-1-2-1 0,-2 4 0 0,-8-4 1 15,14 6-7-15,-14-6 0 0,12 7 0 0,-12-7 0 16,6 8-5-16,-6-8-1 0,0 0-3 0,2 10-9 16,-2-10 0-16,0 0-3 0,0 0 4 0,-3 16 1 15,3-16 8-15,0 0 10 0,0 0 3 0,0 0 7 16,0 0 5-16,-4 14 10 0,4-14 12 0,0 0 11 0,0 0 7 15,0 0-6-15,0 0 2 0,0 0 2 16,0 0-3-16,12 6-3 0,-12-6-9 0,17 0 11 0,-1-1-6 16,-16 1 8-16,30-5-10 0,-11 1-6 0,2 1 5 15,-2-1 5-15,2 1-5 0,9-2 0 0,-7 0 4 16,-5 3-6-16,-4-1 2 0,4 2 1 0,-4-1-6 16,-2 0 10-16,-12 2-7 0,27 0 1 0,-15 2 11 15,0 0-4-15,-12-2-3 0,16 6 17 0,-16-6-5 0,10 6-4 16,-10-6-1-16,9 10 3 0,-9-10-2 15,5 9 2-15,-5-9-4 0,3 9 1 0,-3-9-4 16,0 0 2-16,4 10-4 0,-4-10 3 0,0 0 1 0,0 0 4 16,0 0-11-16,5 9 2 0,-5-9-15 0,0 0-11 15,0 0-12-15,0 0 4 0,0 0 3 0,0 0 4 16,35-15-3-16,-24 10 0 0,3-4 3 0,1 0 7 16,1 0-5-16,12-5 15 0,-1 2-4 0,5 3 8 15,-1-3 7-15,7 2 2 0,-2 3 4 0,2-2 11 0,1 6-15 16,1-1 2-16,-2 0 1 0,-1 4-1 0,-4 0-1 15,1 2 0-15,-8 0-6 0,-5 2 4 16,-2-1-2-16,-2 2-2 0,-2 2-5 0,2-2 8 0,-3 0-9 16,-4-1-2-16,1 0-10 0,-2 0-4 0,-9-4-12 15,13 9-9-15,-13-9-12 0,11 7-1 0,-7-2-4 16,-4-5-10-16,7 5 2 0,-7-5-13 0,5 6 4 16,-5-6-6-16,0 0 3 0,6 4-57 0,-6-4-159 15,0 0 50-15</inkml:trace>
  <inkml:trace contextRef="#ctx0" brushRef="#br0" timeOffset="63179.6536">20783 4688 719 0,'0'0'-33'16,"0"0"19"-16,18-2 7 0,-7 0 20 0,6 1 15 15,0-4 4-15,1 2 4 0,1 2 11 0,-3-2 11 16,5 3 11-16,0 0-2 0,-3 0 4 0,1-3-3 0,2 3-2 16,-3 3 1-16,0-3-9 0,0 0-7 0,-1 0-3 15,0 4-4-15,-5-3-6 0,-12-1-1 0,20 4-5 16,-12-2-7-16,-8-2-4 0,11 3 3 0,-11-3-15 16,0 0 5-16,12 6 0 0,-12-6-5 0,0 0-1 15,0 0-3-15,0 0 2 0,4 9-12 0,-4-9 1 0,0 0 1 16,0 0-8-16,0 0-1 0,0 0-3 15,0 0 3-15,0 0 1 0,0 0-7 0,0 15-3 16,0-15-14-16,0 0 3 0,0 0 2 0,12 2-4 0,-12-2-1 16,17 0 7-16,-1-2-4 0,3 0 6 0,-2 0 6 15,1-3 1-15,11-1-3 0,1 1 12 0,-1 1 8 16,-6-2-5-16,0 3 18 0,-5-1 8 0,2 3-4 16,-2 0 0-16,1 2-4 0,-2-1 4 0,-4 2 10 0,5 1-5 15,-5-1-7-15,-3 0 5 0,-10-2-1 0,21 7-1 16,-14-2-9-16,3-1 1 0,-10-4-6 0,15 9-6 15,-10-4-16-15,-5-5-18 0,13 8-17 0,-9-3-20 16,-4-5-90-16,7 7-194 0,-7-7 59 0</inkml:trace>
  <inkml:trace contextRef="#ctx0" brushRef="#br0" timeOffset="63349.6562">22392 4752 246 0,'10'7'75'15,"-1"0"-9"-15,-3 0-17 0,-6-7-24 0,11 14-29 16,-8-9-36-16,-3-5-45 0,3 12 16 0</inkml:trace>
  <inkml:trace contextRef="#ctx0" brushRef="#br0" timeOffset="64503.172">18821 6054 344 0,'11'3'148'0,"1"-3"-17"0,0 2-16 16,4-2-15-16,-16 0-11 0,26 0-15 0,-10 0-10 15,-4 1-8-15,5 0-6 0,-1 1-10 0,-5 0-4 16,-11-2-7-16,20 2-3 0,-11-1 0 0,-9-1 3 16,17 6-8-16,-7-5 7 0,-10-1-8 0,18 7 15 15,-3-2 9-15,2 0-1 0,0 2-4 0,2-5-2 0,10 5-5 16,3-4-1-16,2-1-14 0,1-2-10 15,3 0-25-15,2-2-14 0,3 1-13 0,-5 0 2 16,-2 0-9-16,-2-1 0 0,-4 4 0 0,-6-2 10 0,-4 3 1 16,-5-1 9-16,-1 2 13 0,-2 0 6 15,-1 0 10-15,-2-1 17 0,-9-3 10 0,16 6 16 0,-8-2 18 16,-8-4 13-16,15 7 18 0,-7-2 7 0,2-1 2 16,3 3-2-16,2-1-6 0,0-1-11 0,4 1-7 15,15-1-8-15,-4 0-9 0,6-1-4 0,-1-5-10 16,-1 2-12-16,0 0-13 0,0-2-11 0,-4 3-12 15,-8 1-9-15,-2-1 0 0,-2-2 3 0,-5 1-2 0,-2 3-1 16,-11-4 7-16,20 5-2 0,-12-2 9 0,8 2 6 16,-6 2 10-16,0-2 10 0,5 3 7 0,-1 1 6 15,0-2 1-15,2 0-9 0,1-1-3 0,1 1-1 16,1-2-10-16,10 5-17 0,3-6-31 0,-1-1-22 16,4-1-33-16,0 0-23 0,-2-2-22 0,3-2-23 15,-2 2-95-15,-3-2-300 0,-8-3 86 0</inkml:trace>
  <inkml:trace contextRef="#ctx0" brushRef="#br0" timeOffset="65709.2084">20672 6283 872 0,'22'5'21'15,"-22"-5"30"-15,17 2 20 0,-8 0 13 16,-9-2 3-16,13 5 14 0,-13-5 8 0,16 5-1 0,-6-3-4 16,6 1-6-16,3 0-14 0,0 1-13 0,13-2-1 15,0-2-12-15,-1-1-14 0,1 0-14 0,-1 1-15 16,4-4 0-16,-5 3-14 0,-4-4-3 0,-5 3 3 16,-3 2 0-16,-4-3 1 0,-3 1 5 0,-11 2 7 0,21-2 3 15,-21 2 0-15,13-3 7 0,-13 3 4 16,15-1 2-16,-15 1 4 0,0 0 5 0,18 0 0 15,-18 0-3-15,27 1-5 0,-10 2-2 0,-1-3-5 16,4 2-12-16,-1-2-22 0,15 2-19 0,-1-2-27 0,-2-2-15 16,1 2-21-16,1-2-2 0,-3-2-13 0,0 3 17 15,-6-1 6-15,-6 2 15 0,-2 0 16 0,-16 0 12 16,24 0 16-16,-7 2-2 0,-17-2 25 0,24 2 14 16,-7 1 8-16,-3-3 19 0,1 4 0 0,2-1 13 15,-2 2 10-15,3-3-1 0,2 2-6 0,-4 0-3 0,15 0-11 16,-1-1-20-16,-4-2-31 0,6 0-21 0,0-3-29 15,-2 2-16-15,-6-3-27 0,7 1-3 0,-10-3-11 16,-4 0-88-16,-3 0-239 0,-4 0 770 0,-2-2-391 16,-1 3 27-16,-7 4 25 0,10-14 21 0,-10 14 18 15,4-14 20-15,-4 14 12 0,4-14 18 0,-4 14 5 16,2-14 5-16,-2 14-5 0,1-12-3 0,-1 12-8 16,5-14-5-16,-5 14-6 0,9-10-5 0,-9 10-3 0,9-13-13 15,-2 6-5-15,0 2-16 0,5-5-14 16,1 1-8-16,2 0-3 0,-1 1-6 0,-2 1 0 15,-3 2 0-15,1 0-2 0,-2 0 4 0,-8 5 4 0,15-5-1 16,-15 5 0-16,13-5-1 0,-13 5 5 0,15-3 4 16,-15 3 2-16,12-1 8 0,-12 1 6 0,0 0 0 15,24 0-2-15,-24 0-1 0,18 0-9 0,-2 0-7 16,2 0-21-16,-1-3-15 0,0 3-30 0,1-2-12 16,2-1-13-16,-4-1-9 0,0-1 3 0,2 2 3 15,-7-3 25-15,5 0 18 0,-5 2 34 0,-11 4 24 0,18-7 20 16,-12 4 22-16,-6 3 11 0,8-6 4 15,-8 6 7-15,0 0 6 0,8-8 0 0,-8 8 3 0,0 0 2 16,0 0-8-16,10-6-3 0,-10 6-9 0,0 0-6 16,0 0-9-16,10-7-19 0,-10 7-8 0,9-5-20 15,-9 5-8-15,13-9-7 0,-13 9-1 0,13-8 1 16,-13 8 0-16,14-8-1 0,-14 8 3 0,13-9 5 16,-6 4 6-16,2 1-2 0,-9 4 10 0,12-8 2 15,-12 8-1-15,11-9 2 0,-3 2-1 0,-8 7 1 16,15-9 2-16,-8 3-15 0,6-4 0 0,-2-2-18 0,6 1-10 15,-4 0-27-15,1 0-22 0,-1-2-4 0,0 1-12 16,0-2-10-16,-1 1-77 0,0-1-225 0,-2 0 67 16,-1 1 870-16,-1 1-575 0,-4 0 44 0,-4 12 32 15,10-17 24-15,-6 8 19 0,-4 9 9 0,4-13 8 16,-4 13 8-16,3-13 6 0,-3 13-3 0,5-11-4 16,-5 11-14-16,0 0-10 0,4-16-12 0,-4 16-19 15,4-13-11-15,-4 13-15 0,6-12-15 0,-3 4-23 0,-3 8-15 16,6-16-13-16,-3 9-18 0,-3 7 3 15,8-15 3-15,-8 15 10 0,5-14 18 0,-5 14 14 0,5-14 12 16,-5 14 19-16,5-12 11 0,-5 12 21 0,3-10 8 16,-3 10 12-16,0 0 1 0,5-11 1 0,-5 11 1 15,0 0-9-15,4-11-3 0,-4 11-6 0,0 0-10 16,5-8-9-16,-5 8-13 0,0 0-9 0,7-12-15 16,-7 12 0-16,3-9-4 0,-3 9 2 0,5-13-2 15,-5 13 1-15,2-16-1 0,-2 16 6 0,0-17 0 16,0 17 3-16,-2-21 14 0,0 8 9 0,-2-2 4 0,2 1 16 15,-1-2 1-15,-1 2-1 0,1 1 1 0,1-2-4 16,0 0-6-16,0 1-2 0,0 1-13 0,-1 0-14 16,1-2-9-16,2 0-20 0,-5 2-20 0,5 1-23 15,0-3-18-15,-2 0-11 0,1 1-2 0,-2-2 2 16,2 5 5-16,1 11 14 0,-2-21 22 0,2 21 9 16,-5-13 13-16,1 5 11 0,4 8 16 0,-7-13 14 15,7 13 12-15,-8-14 24 0,5 7-3 0,3 7 6 16,-8-11 3-16,8 11 4 0,-8-11-3 0,8 11-5 15,-6-9-6-15,6 9-4 0,-8-12-12 0,8 12-10 0,-8-13-9 16,8 13-9-16,-7-15-11 0,4 9 12 0,3 6-4 16,-5-11 6-16,5 11-8 0,-8-13 9 0,4 6-10 15,4 7 10-15,-10-13-3 0,5 7 19 0,5 6-18 16,-9-12 3-16,9 12-3 0,-7-11 6 0,7 11-4 16,-7-14-5-16,3 7-4 0,4 7-3 0,-5-14-2 0,5 14-7 15,-5-17 10-15,-1 4-3 0,2 3 5 16,-1-4 7-16,-1 2-5 0,-2-2 16 0,1 2 10 0,-3-1 12 15,-1 1 16-15,1-1 9 0,-12-7 3 0,-1 2 2 16,-2 0 2-16,0 0-11 0,-4 1-1 0,-1 2-3 16,-3-1-15-16,1 1-25 0,-2-1-43 0,-1 2-64 15,-23-7-88-15,14 7-229 0,7 2 66 0</inkml:trace>
  <inkml:trace contextRef="#ctx0" brushRef="#br0" timeOffset="66656.125">17903 5411 219 0,'0'0'214'16,"0"0"-36"-16,0 0 2 0,18 10-21 0,-13-5-15 16,-1 3-18-16,1-1-14 0,1 5-10 0,3 5-10 15,-1-3-9-15,-2 3-7 0,9 7-7 0,-3-4-9 0,1 5-4 16,-2-6-9-16,-1 0-6 0,-2-3-3 16,-2-1 0-16,0 1-5 0,2 0-7 0,-5 1-9 0,5-1-6 15,-5-1-15-15,1 0-12 0,0-4-16 0,-1-3-21 16,0 1-6-16,-1-4-20 0,-1 2-28 0,-1-7-124 15,1 8-275-15,-1-8 80 0</inkml:trace>
  <inkml:trace contextRef="#ctx0" brushRef="#br0" timeOffset="66868.1238">18126 5687 294 0,'0'0'191'15,"0"0"-26"-15,0 0-25 0,0 0-14 0,6 25-12 16,-6-25-18-16,2 17-7 0,0-1-4 0,-1-2-12 16,2 0-9-16,-2 1-12 0,-2 0-1 0,1 0-8 15,2 1-6-15,-1-1-7 0,0-3 9 0,-2 1-10 0,0 1-13 16,-2-2-19-16,1-4-14 0,2-8-16 16,-2 17-26-16,-1-10-44 0,3-2-92 0,0-5-232 0,0 0 69 15</inkml:trace>
  <inkml:trace contextRef="#ctx0" brushRef="#br0" timeOffset="67201.1243">18366 5980 221 0,'0'0'240'0,"-14"11"-37"0,6-6-33 16,-3 6-23-16,-3-1-15 0,1-1-32 0,0 1-36 16,-1-2-54-16,4 3-77 0,-1-4-85 0,4 1-179 0,0-3 54 15</inkml:trace>
  <inkml:trace contextRef="#ctx0" brushRef="#br0" timeOffset="76170.1252">4440 3661 512 0,'0'0'348'0,"0"0"-45"16,-11 1-28-16,11-1-22 0,0 0-17 0,0 0-12 15,0 0-17-15,0 0-13 0,0 0-17 0,0 0-20 16,-11 1-9-16,11-1-15 0,0 0-14 0,0 0-10 15,0 0-3-15,0 0-19 0,0 0-6 0,0 0-5 0,0 0-19 16,0 0-4-16,0 0-1 0,0 0 2 0,0 0-8 16,0 0-4-16,0 0-2 0,30 7-6 0,2-5 3 15,6 1-5-15,2-5-2 0,30 0-4 0,-2-2-9 16,2-1 2-16,-2 3-1 0,6-5-2 0,-5 1-5 16,-3 2 1-16,-4-1-5 0,-15 0-3 0,-7 2 5 15,1-1 0-15,-4 2-2 0,2-1 3 0,-5 3-9 16,2-1 5-16,-4-1-5 0,-1 1 0 0,-5 1 4 15,-3 1-12-15,-6 1 11 0,1-1-1 0,-1-1-6 0,-2 0 10 16,-1 3-5-16,-14-3 0 0,22 1-3 0,-12 0 5 16,-10-1-4-16,14 0 0 0,-14 0 0 0,0 0 10 15,16 0-10-15,-16 0 4 0,0 0-1 0,0 0-2 16,0 0 3-16,16 2-4 0,-16-2-5 0,0 0 6 16,0 0-5-16,0 0-12 0,16 0 4 0,-16 0-16 0,0 0-7 15,0 0-11-15,0 0-15 0,7 0-9 16,-7 0-15-16,0 0-14 0,0 0-21 0,0 0-23 15,0 0-19-15,0 0-30 0,0 0-42 0,0 0-190 16,0 0-506-16,0 0 138 0</inkml:trace>
  <inkml:trace contextRef="#ctx0" brushRef="#br0" timeOffset="84661.0822">2604 4589 362 0,'-12'2'215'16,"12"-2"-21"-16,-22-2-5 0,13 0-6 0,9 2-5 0,-16 0-7 15,16 0-2-15,-13 0-1 0,13 0-5 0,0 0-8 16,0 0-2-16,-18-1-10 0,18 1-1 0,0 0-6 16,0 0-4-16,-14-2-10 0,14 2 1 0,0 0-11 15,0 0-12-15,-17 0 4 0,17 0-8 0,0 0-7 16,0 0-2-16,0 0 0 0,-16 0-6 0,16 0-1 15,0 0-12-15,0 0 4 0,0 0-11 0,0 0-7 16,0 0-7-16,0 0-1 0,0 0-6 0,0 0-2 16,0 0-3-16,0 0-3 0,0 0 1 0,0 0-3 15,0 0-5-15,0 0 0 0,0 0-2 0,46 12-5 0,-27-12 3 16,15 4-2-16,1-1-1 0,-4 1-2 0,-5-3-2 16,6 1-2-16,-2 1-1 0,-6 0 0 0,7 0-4 15,0 0 3-15,0-2-8 0,3 1 5 0,-1 1-3 16,-1-1 5-16,-9 1-4 0,11-1 5 0,-1-2-6 15,-1 1-1-15,-2-1 0 0,1 1 1 0,1-1-4 16,0-2 1-16,-2 0-1 0,2 1 0 0,-7 0-4 16,-3 0 1-16,8-1 1 0,-4-1-2 0,-5 2-1 0,-1 0 2 15,-2-1-2-15,1 2 2 0,1-1 5 0,-2 1-4 16,1-1 0-16,-1 0 3 0,-1 0-5 0,2 3 3 16,-1-2-3-16,0 0 4 0,1 1-8 0,11-2 3 15,-6 0-9-15,7 3 5 0,-6 0-5 0,-4-2 7 16,12 1-13-16,-8-1 5 0,-5 2-5 0,-1-2 6 15,-3 0 1-15,3 0-1 0,-1 0 4 0,-18 0-2 16,29 0 2-16,-15 0 3 0,-14 0-10 0,21 0 10 16,-21 0 0-16,15 0 1 0,-15 0 1 0,0 0-3 0,23 2 1 15,-23-2 7-15,15 1-2 0,-15-1-1 0,16 2 1 16,-16-2-1-16,19 2-2 0,-19-2-2 0,18 1 7 16,-18-1 0-16,19 3-8 0,-2-1 10 0,-5 1-6 15,-12-3 2-15,24 1-2 0,-9 2 5 0,-15-3-7 16,23 0 5-16,-23 0-1 0,19 1 1 0,-19-1 2 15,18 1-5-15,-18-1-4 0,19 2 16 0,-19-2-8 16,13 1 1-16,-13-1-2 0,18 2-8 0,-18-2-4 0,19 2 22 16,-19-2-11-16,18 1 4 0,-18-1-1 0,19 2-3 15,-2 2-4-15,0-4 4 0,-17 0 2 16,22 2-2-16,-22-2-3 0,21 3 12 0,-21-3-12 0,17 2 0 16,-17-2 0-16,18 3-4 0,-18-3 9 0,19 3-2 15,-19-3-2-15,27 3 5 0,-15 0 0 0,-12-3 3 16,26 5-6-16,-13-4 1 0,-13-1-4 0,22 2 9 15,-5 1-6-15,-1-3 1 0,1 1 3 0,0 1 2 16,1-1-5-16,0 0-2 0,-1 1 0 0,-1-1 3 16,-16-1 1-16,23 1 4 0,-6 1-3 0,-17-2-9 0,24 0-2 15,-24 0 8-15,20 1-4 0,-20-1 7 16,18 2-12-16,-18-2 10 0,19 1 11 0,-3 0-13 0,-16-1 5 16,22 1-14-16,-22-1 10 0,18 0 1 0,-18 0 0 15,19 0 5-15,-19 0-9 0,26 3 11 0,-14-2-7 16,-12-1 2-16,19 1-8 0,-19-1 6 0,16 0 1 15,-16 0 2-15,18 2-9 0,-18-2 5 0,16 1-2 16,-16-1 6-16,17 1-6 0,-17-1 2 0,15 0-3 0,-15 0 6 16,0 0-5-16,19 0 4 0,-19 0-2 0,17 0 0 15,-17 0 7-15,0 0-7 0,21 4 1 0,-21-4 2 16,0 0-3-16,19 1 1 0,-19-1-4 0,0 0 8 16,20 0-3-16,-20 0-8 0,16 2 5 0,-16-2 5 15,15 0 0-15,-15 0 0 0,17 1 3 0,-17-1-5 16,19 0-3-16,-19 0 14 0,19 0-18 0,-19 0 6 15,33-1-3-15,-22 1 6 0,-11 0-4 0,21-2-2 16,-21 2 1-16,19 0 7 0,-19 0-8 0,15 0 2 16,-15 0-1-16,19 0 12 0,-19 0-7 0,17 0-4 0,-17 0 2 15,18-1-1-15,-18 1-2 0,17 0 2 0,1 0 9 16,-18 0-4-16,24 0-7 0,-24 0 0 0,25 0-3 16,-13-1 4-16,-12 1-5 0,21 0 6 0,-21 0-1 15,16-3-1-15,-16 3-2 0,0 0 5 0,22 3-1 16,-22-3 6-16,0 0-5 0,21 0 2 0,-21 0-6 15,15 0 10-15,-15 0-10 0,0 0-2 0,0 0 2 16,21 0 2-16,-21 0 3 0,0 0 0 0,0 0-5 0,16 0 5 16,-16 0-1-16,0 0 3 0,0 0-2 0,18 0-1 15,-18 0 2-15,0 0 2 0,19 0-11 0,-19 0 5 16,0 0 5-16,22-3-1 0,-22 3-3 0,0 0-8 16,19 3 7-16,-19-3 0 0,0 0-2 0,18 0 2 15,-18 0 1-15,0 0 3 0,17 0 1 0,-17 0-5 16,0 0 5-16,0 0-4 0,22 0-3 0,-22 0 7 15,0 0-4-15,0 0 3 0,17 0-2 0,-17 0-2 0,0 0 2 16,0 0-5-16,0 0-4 0,19 0 14 0,-19 0-6 16,0 0 4-16,0 0-5 0,17 0 1 0,-17 0 1 15,0 0-5-15,0 0-3 0,0 0 2 0,19 0 14 16,-19 0-6-16,0 0-3 0,0 0 3 0,0 0-4 16,0 0 4-16,17-3-6 0,-17 3 7 0,0 0-8 15,0 0 3-15,0 0-3 0,0 0 8 0,0 0-1 16,0 0-6-16,0 0 5 0,0 0-1 0,19 0-11 15,-19 0 12-15,0 0-11 0,0 0 9 0,0 0 3 0,0 0 1 16,0 0-4-16,0 0 1 0,0 0 2 0,0 0-7 16,0 0 6-16,0 0-1 0,0 0 1 0,0 0-2 15,0 0 0-15,0 0-5 0,0 0-2 0,0 0 8 16,17 3 1-16,-17-3-1 0,0 0 4 0,0 0-8 16,0 0 9-16,0 0 0 0,0 0-4 0,0 0-2 15,0 0-4-15,0 0 6 0,0 0-2 0,0 0 3 16,0 0-5-16,0 0 13 0,0 0-13 0,0 0 0 0,0 0 2 15,0 0-4-15,0 0 4 0,0 0 9 0,0 0-9 16,0 0 0-16,0 0-5 0,0 0 12 0,0 0-7 16,0 0 7-16,0 0-4 0,0 0 4 0,0 0-7 15,0 0 8-15,0 0-10 0,0 0 6 0,0 0 2 16,0 0-3-16,0 0 1 0,0 0-2 0,0 0 1 16,0 0 7-16,0 0-14 0,0 0-2 0,0 0 10 0,0 0-6 15,0 0 3-15,0 0 8 0,0 0-9 16,0 0 2-16,0 0 5 0,0 0-1 0,16-3-9 15,-16 3 2-15,0 0 12 0,0 0-10 0,0 0-7 0,0 0 6 16,0 0-6-16,0 0 19 0,0 0-15 0,0 0 3 16,0 0-1-16,0 0 5 0,0 0-3 0,0 0 14 15,0 0-11-15,0 0 9 0,0 0-5 0,0 0 2 16,0 0-1-16,0 0 2 0,0 0 5 0,0 0-14 16,0 0 10-16,0 0 1 0,0 0-6 0,0 0 6 15,0 0-6-15,0 0 2 0,0 0-7 0,0 0 6 0,0 0-2 16,0 0-2-16,0 0-3 0,0 0 1 0,0 0 2 15,0 0-2-15,0 0 1 0,0 0 4 0,0 0-7 16,0 0 3-16,0 0-2 0,0 0 0 0,0 0 0 16,0 0 2-16,0 0-2 0,0 0 0 0,0 0-1 15,0 0 1-15,0 0-1 0,0 0-1 0,0 0 0 16,0 0-3-16,0 0 6 0,0 0-1 0,0 0-5 16,0 0-1-16,0 0 11 0,0 0-9 0,0 0-4 0,0 0-15 15,0 0-28-15,0 0-26 0,0 0-24 16,0 0-38-16,0 0-38 0,0 0-44 0,0 0-68 0,0 0-211 15,0 0-600-15,0 0 165 0</inkml:trace>
  <inkml:trace contextRef="#ctx0" brushRef="#br0" timeOffset="86364.5413">9990 4662 266 0,'0'0'257'0,"-8"-1"-29"15,8 1-9-15,0 0-15 0,-11 0-8 0,11 0-9 16,0 0-7-16,0 0-2 0,0 0-10 0,-11-2-12 16,11 2-5-16,0 0-19 0,0 0-12 0,0 0 0 15,0 0-19-15,0 0-13 0,0 0-4 0,0 0-7 0,0 0-9 16,0 0-7-16,0 0-5 0,0 0-1 15,38 12-5-15,-2-8 1 0,4-1-1 0,30-1-9 16,8-3-9-16,-1 7 5 0,1-5-11 0,67-4-3 0,-52-3-2 16,-22 4-7-16,5 0-10 0,3-3-3 0,-8 3-6 15,3 2-7-15,-3-3-2 0,-2-1-7 0,-3 4 0 16,-4-2 0-16,-20 0 5 0,-3 1 0 0,-2-1-1 16,-5 2 5-16,-9 2 2 0,-1-2 0 0,-3-2 1 15,-3 2 5-15,-2 0 0 0,-3 0 6 0,-11 0-2 16,19 0 2-16,-19 0 2 0,13 0 0 0,-13 0 7 0,11-2-5 15,-11 2 2-15,0 0-3 0,11-1 5 0,-11 1-3 16,0 0 4-16,0 0-7 0,0 0 10 16,12-2-8-16,-12 2-3 0,0 0-4 0,0 0-11 0,0 0-8 15,0 0-15-15,9 0-14 0,-9 0-16 0,0 0-22 16,0 0-25-16,0 0-29 0,0 0-25 0,0 0-35 16,0 0-165-16,0 0-438 0,0 0 121 0</inkml:trace>
  <inkml:trace contextRef="#ctx0" brushRef="#br0" timeOffset="112541.848">2281 8884 453 0,'-8'0'300'16,"8"0"-26"-16,0 0-15 0,-9 2-16 16,9-2-8-16,0 0-16 0,0 0-10 0,0 0-18 0,0 0-10 15,-16 0-14-15,16 0-10 0,0 0-9 0,0 0-9 16,0 0-9-16,0 0-10 0,0 0 0 0,-12 0-8 16,12 0-7-16,0 0-3 0,0 0-8 0,0 0-6 15,0 0-6-15,-7 0-5 0,7 0-10 0,0 0 2 16,0 0-9-16,0 0-3 0,0 0-4 0,21 12-3 0,-3-10-5 15,13 5-8-15,2-1-1 0,2-1-5 16,2-1-3-16,4-1-3 0,0-3 1 0,1-3-6 0,0 4 0 16,1-3-2-16,-4 1-1 0,0-1-4 0,-6-1 1 15,1 1 0-15,-3 0-2 0,-6-1-3 0,-6 1-4 16,0-1 1-16,1 3-1 0,-8-2 0 0,0 1-2 16,-1-1-6-16,-11 2-1 0,16-2-12 0,-16 2-7 15,14-2-8-15,-14 2-16 0,0 0-12 16,15-1-20-16,-15 1-20 0,0 0-24 0,0 0-31 0,0 0-36 15,0 0-42-15,0 0-40 0,0 0-222 0,0 0-591 0,0 0 160 16</inkml:trace>
  <inkml:trace contextRef="#ctx0" brushRef="#br0" timeOffset="115811.637">6735 8781 336 0,'-7'-1'241'0,"7"1"-26"0,0 0-12 0,0 0-13 15,-7 1-17-15,7-1-14 0,0 0-15 0,0 0-14 16,-4 1-10-16,4-1-17 0,0 0-9 0,0 0-9 0,0 0-5 16,0 0-7-16,0 0-1 0,0 0-9 15,0 0-4-15,0 0-3 0,0 0-3 0,0 0-10 0,0 0-1 16,0 0-3-16,0 0-4 0,-10 3-2 0,10-3-4 15,0 0-2-15,0 0 1 0,0 0-3 0,0 0-1 16,0 0-1-16,0 0 1 0,0 0 0 0,0 0-4 16,0 0 0-16,0 0-2 0,0 0 1 0,0 0-1 0,0 0 3 15,0 0-4-15,0 0 4 0,0 0-1 0,0 0 4 16,0 0-5-16,0 0 2 0,0 0 3 0,0 0 2 16,-8 2-2-16,8-2 5 0,0 0-1 0,0 0 2 15,0 0 3-15,0 0 1 0,0 0-3 0,0 0 3 16,0 0-3-16,0 0 1 0,0 0 0 0,0 0-3 15,0 0 1-15,0 0 0 0,0 0-2 0,0 0-4 16,0 0 2-16,0 0 6 0,0 0-6 0,0 0-3 0,0 0 1 16,0 0-7-16,0 0 6 0,0 0 3 15,0 0 1-15,0 0 6 0,0 0-5 0,0 0 3 0,0 0-2 16,0 0 4-16,0 0-7 0,0 0 8 0,0 0-7 16,0 0-3-16,0 0 0 0,0 0-3 0,0 0-1 15,0 0-2-15,0 0-2 0,0 0 1 0,0 0-4 16,0 0 4-16,0 0-5 0,0 0-1 0,0 0 4 15,36 4-10-15,-5-3 8 0,0-2 1 0,5-1-2 16,2 2-2-16,4-4 2 0,2 1-4 0,22-1-2 0,-2-1-1 16,-14 2 3-16,-9 0-1 0,1-1 1 0,1 1-2 15,-3 2-2-15,0-4-2 0,-5 2 1 0,2 1-6 16,-5 0 6-16,-2 2 3 0,-6-2-4 0,-5 2 5 16,-4-1-8-16,-2 2 0 0,-1-1 2 0,-3 1 3 15,-9-1-8-15,17-1-7 0,-17 1-10 0,0 0-8 16,14-1-15-16,-8 1-16 0,-6 0-18 0,0 0-17 15,10 1-14-15,-10-1-18 0,0 0-17 0,0 0-24 16,0 0-16-16,0 0-24 0,9 3-33 0,-9-3-180 0,0 0-504 16,0 0 140-16</inkml:trace>
  <inkml:trace contextRef="#ctx0" brushRef="#br0" timeOffset="121374.3587">20626 9680 492 0,'0'0'303'0,"0"0"-26"0,0 0-21 0,0 0-20 16,0 0-26-16,0 0-25 0,0 0-19 15,0 0-14-15,0 0-10 0,-6 5-5 0,6-5 4 0,0 0-7 16,0 0-9-16,0 0-14 0,-2 14-2 0,2-14-8 15,-2 15-15-15,1-7-9 0,1-8-4 0,0 16-15 16,0-16-1-16,-1 17-4 0,1-10-7 0,0-7-11 16,2 18 3-16,-1-9-6 0,2 6-3 0,0-4-8 15,0-1-2-15,0-3-21 0,0 1-25 0,-3-8-13 16,4 13-20-16,-1-7-23 0,-3-6-20 0,6 8-27 16,-6-8-18-16,6 7-30 0,-6-7-24 0,7 4-194 0,-7-4-474 15,0 0 131-15</inkml:trace>
  <inkml:trace contextRef="#ctx0" brushRef="#br0" timeOffset="121592.5993">20422 9702 303 0,'0'0'278'0,"0"0"-35"0,-10-1-37 0,10 1-20 15,0 0-24-15,0 0-18 0,0 0-12 0,0 0-18 16,0 0-10-16,0 0-15 0,0 0-12 0,40 8-7 0,-20-7-6 16,15 0-12-16,-4 3-24 0,1-1-23 15,-8 2-37-15,-4-3-39 0,-2-1-44 0,-6 2-155 16,-1-1-320-16,1 0 91 0</inkml:trace>
  <inkml:trace contextRef="#ctx0" brushRef="#br0" timeOffset="121816.2247">20454 9913 489 0,'0'0'250'0,"0"0"-32"0,0 0-29 0,0 0-22 0,19 6-17 15,-9-4-22-15,6-2-12 0,1-2-19 0,-1 2-10 16,0-1-20-16,-2 0-20 0,-1 1-17 0,-2-1-20 15,-11 1-18-15,19-2-26 0,-10 2-19 0,-9 0-18 16,17-2-23-16,-17 2-7 0,16 0-5 0,-8 1-9 16,-8-1-72-16,12 1-223 0,-6 0 69 0</inkml:trace>
  <inkml:trace contextRef="#ctx0" brushRef="#br0" timeOffset="122097.8262">20682 9918 816 0,'14'4'0'16,"-14"-4"23"-16,0 0 21 0,8 5 15 0,-8-5 8 0,0 0 2 16,7 6-1-16,-7-6 11 0,0 0-2 0,5 6 0 15,-5-6 2-15,0 0 4 0,0 0-10 0,6 5-2 16,-6-5-2-16,0 0-7 0,0 0-4 0,5 5-5 15,-5-5-4-15,0 0-4 0,0 0-6 0,0 0-1 16,0 0 1-16,7 5 2 0,-7-5 1 0,0 0-2 16,0 0-6-16,0 0-2 0,0 0-3 0,0 0-3 0,0 0-2 15,0 0-3-15,12-7-3 0,-12 7 1 16,9-8-2-16,-5 2-4 0,1-1 2 0,0 3 1 0,0-2 0 16,-5 6-1-16,10-8-2 0,-4 5 1 0,1 0-3 15,-7 3-1-15,13-7 1 0,-7 5-2 0,-6 2 0 16,12-3-3-16,-12 3 1 0,10 3-2 0,-10-3 3 15,13 0-1-15,-8 4-1 0,-5-4 4 0,9 6-2 16,-9-6 3-16,8 4 1 0,-4-1-1 0,-4-3-3 0,6 6-2 16,-6-6 0-16,0 0-1 0,8 8-11 0,-8-8-26 15,6 4-26-15,-6-4-34 0,0 0-35 16,8 5-37-16,-8-5-138 0,0 0-361 0,0 0 101 0</inkml:trace>
  <inkml:trace contextRef="#ctx0" brushRef="#br0" timeOffset="122481.334">21066 9890 469 0,'0'0'230'15,"0"0"-19"-15,0 0-19 0,0 0-15 0,0 0-10 16,0 0-8-16,-5-9-12 0,5 9-6 0,0 0-8 16,0 0-1-16,-8-5-10 0,8 5-5 0,0 0-8 15,-10 0-4-15,10 0-2 0,0 0-8 0,0 0 4 16,-15 0-10-16,15 0 0 0,0 0-13 0,-15 5-8 15,15-5-5-15,-10 5-5 0,5-1-6 0,5-4-8 0,-6 12-4 16,6-12-5-16,-4 9-6 0,4-9-1 0,0 0-15 16,2 13-19-16,-2-13-15 0,9 11-27 0,-4-7-22 15,-5-4-20-15,11 8-28 0,-1-4-18 0,3 1-24 16,-1-1-20-16,-1-1-21 0,-1-3-142 0,0 2-413 16,-10-2 117-16</inkml:trace>
  <inkml:trace contextRef="#ctx0" brushRef="#br0" timeOffset="122729.6984">21259 9924 414 0,'0'0'235'16,"0"0"-18"-16,0 0-10 0,0 0-17 0,0 0-15 15,0 0-15-15,0 0-13 0,0 0-8 0,-21-5-9 16,21 5-13-16,0 0-13 0,0 0-9 0,0 0-9 16,-16 9-8-16,16-9-7 0,0 0-9 0,-6 5-9 0,6-5-10 15,0 0-14-15,0 0-10 0,0 0-20 0,-1 11-17 16,1-11-8-16,0 0-8 0,0 0 0 0,0 0 1 15,0 0 4-15,14 7 1 0,-14-7 6 0,0 0-2 16,13 2 5-16,-13-2 4 0,0 0 4 0,12 0-1 16,-12 0 8-16,0 0 0 0,12 3 1 0,-12-3-2 15,0 0-3-15,12 2 7 0,-12-2-13 0,0 0-37 16,0 0-47-16,12 7-68 0,-12-7-113 0,0 0-334 0,0 0 93 16</inkml:trace>
  <inkml:trace contextRef="#ctx0" brushRef="#br0" timeOffset="123852.3064">20629 10277 531 0,'0'0'303'0,"0"0"-30"0,0 0-29 0,0 0-16 0,0 0-25 16,-9-5-13-16,9 5-19 0,0 0-9 16,0 0-13-16,-22 11-14 0,17-6-9 0,-1 1-12 0,1-3-15 15,-1 4-10-15,1 0-6 0,-1-1-9 0,2 1-6 16,1-2-2-16,3-5-12 0,-2 15-6 0,3-8-6 15,1-1-12-15,3-1-24 0,2 2-13 0,1-4-19 16,0-1-13-16,0 2-8 0,2-1-1 0,-1-2-6 16,1 1-2-16,0-1 6 0,7-1 3 0,-4 0 2 15,-2-3 6-15,-1 2 8 0,0-1 1 0,-1 0 8 0,-1 1 12 16,-8 1 9-16,13-2 12 0,-13 2 6 0,10-2 8 16,-10 2 8-16,6-3 4 0,-6 3 1 0,0 0 4 15,10-2-4-15,-10 2-3 0,0 0 2 0,0 0-2 16,8 0 0-16,-8 0 4 0,0 0-8 0,0 0-4 0,9 2 3 15,-9-2-2-15,0 0-3 0,8 5 2 16,-8-5-8-16,12 4-4 0,-5-1 1 0,0-1-8 16,2-1-7-16,-9-1-8 0,17 2-5 0,-9-2 0 0,1 0 0 15,-9 0 2-15,14-1-1 0,-6-1-1 0,-8 2-2 16,15-2 3-16,-11-1 4 0,2-1-1 0,-6 4 3 16,9-5 0-16,-9 5 1 0,7-5 5 15,-7 5-1-15,4-7 6 0,-4 7-1 0,0 0 6 0,3-6-1 16,-3 6-1-16,0 0-2 0,0 0 1 0,-8-11-1 15,2 7 3-15,6 4-3 0,-14-3 1 0,8 0 2 0,6 3-4 16,-17-1-1-16,9 0 3 0,8 1-3 16,-18 2-5-16,12-1-7 0,-3 0-16 0,9-1-17 0,-12 3-23 15,3-2-23-15,9-1-32 0,0 0-26 0,-11 4-27 16,11-4-54-16,0 0-139 0,0 0-435 0,0 0 122 16</inkml:trace>
  <inkml:trace contextRef="#ctx0" brushRef="#br0" timeOffset="124094.7803">21019 10168 490 0,'0'0'288'16,"0"0"-24"-16,0 0-17 0,0 0-23 15,0 0-23-15,0 0-17 0,8 20-12 0,-8-14-15 0,1 2-11 16,0 8-14-16,0-5-15 0,1 5-12 0,-2-2-12 15,1 1-5-15,2-4-14 0,-2 3-9 0,1 1-8 0,1-3-11 16,-1-1-23-16,1-2-26 0,0 0-18 0,0-2-19 16,1 0-24-16,0 0-24 0,-4-7-22 15,8 13-18-15,-3-8-9 0,-5-5-19 0,10 9-11 0,-6-7-133 16,-4-2-360-16,9 4 102 0</inkml:trace>
  <inkml:trace contextRef="#ctx0" brushRef="#br0" timeOffset="124298.0034">21178 10397 238 0,'0'0'100'16,"0"0"31"-16,9-3 13 0,-9 3 8 15,3-4 3-15,-3 4-4 0,0 0-6 0,0 0 6 0,4-5-5 0,-4 5-4 16,0 0 0-16,0 0-10 0,0 0 2 0,0 0-10 16,0 0-5-16,0 0-5 0,0 0-5 15,0 0-7-15,0 0-8 0,0 0-4 0,0 0-9 0,0 0-3 16,-24 6-5-16,24-6-11 0,-4 8-5 0,4-8-6 16,-3 7-2-16,3-7-7 0,0 0-4 0,2 12-10 15,-2-12-4-15,4 9-11 0,-4-9-8 0,7 5-13 16,-4-2-12-16,-3-3-10 0,8 4-12 0,-8-4-19 0,0 0-24 15,14 3-28-15,-14-3-31 0,0 0-41 0,14-2-183 16,-14 2-440-16,0 0 124 0</inkml:trace>
  <inkml:trace contextRef="#ctx0" brushRef="#br0" timeOffset="125149.3433">22006 9844 574 0,'-8'-3'344'0,"8"3"-41"15,-8-3-27-15,8 3-26 0,0 0-28 0,-9-3-28 16,9 3-20-16,0 0-23 0,0 0-14 0,0 0-16 16,0 0-10-16,0 0-12 0,0 0-9 0,0 0-10 15,0 0-12-15,0 0-7 0,17 21-10 0,-4-11-14 0,2-2-15 16,-1 1-13-16,1 1-13 0,0 0-12 0,1-3-4 16,0 2-11-16,0-2-3 0,-1 2-6 0,1-3 0 15,-5 2 3-15,-1-6 0 0,0 5 3 0,-2 0 5 16,-1-4-2-16,0 2 7 0,0-1 1 0,-1-1 5 15,-6-3-1-15,9 5 1 0,-5-2 0 0,-4-3 7 16,0 0 3-16,5 6 4 0,-5-6 8 0,0 0 3 16,0 0 4-16,0 0 4 0,0 0 0 0,-12 17 2 15,-3-12 2-15,2 3 5 0,-2-1-1 0,0 2 2 0,-2-1 0 16,1 1-1-16,-1-1-3 0,3-1-4 0,0 2-1 16,-1 1 1-16,3-2-2 0,1 3-5 0,4-4-12 15,0-2-19-15,1 2-25 0,3-1-26 0,-1-2-47 16,4-4-57-16,0 0-195 0,0 0-442 0,0 0 124 15</inkml:trace>
  <inkml:trace contextRef="#ctx0" brushRef="#br0" timeOffset="126978.795">22836 9594 321 0,'0'0'192'0,"0"0"-14"0,0 0-17 0,0 0-11 16,0 0-10-16,0 0-13 0,0 0-9 0,0 0-1 16,-10-10-9-16,10 10-1 0,0 0 0 0,-12 1-7 0,12-1 1 15,-12 1-5-15,12-1 0 0,-18 1-4 16,9 0 0-16,-1 1-2 0,-6 1 0 0,3 1 1 0,-4 1-3 16,3 0 0-16,-2 2-7 0,4-2-4 0,-3 2-3 15,0 1-12-15,4 0 1 0,-1 0-5 0,3-1-9 16,2 1-3-16,-5 2 0 0,4 0-9 0,2-2-2 15,4 0-1-15,0 1-6 0,2-2-1 0,3 2-17 16,1-3-16-16,3 1-16 0,8 2-23 0,0 0-19 16,2-2-14-16,1-2-15 0,1 0 7 0,2-3-2 0,-1-1-1 15,0 2 3-15,0 0 4 0,-3-3 6 0,-1-1 15 16,-3 0 3-16,-1 0 13 0,-2 0 10 16,-1 1 14-16,1 0 12 0,-10 0 6 0,14-2 5 0,-14 2 5 15,11 0 4-15,-11 0 7 0,10 0 5 0,-10 0 5 16,0 0 10-16,10 0 5 0,-10 0 0 0,8 2 3 15,-8-2 0-15,9 4 0 0,-9-4-2 0,12 4-5 16,-4-2-1-16,-1-1-7 0,10 0 0 0,-4-1-7 16,4 2 0-16,1-4-7 0,-3 2 1 0,1-2-4 15,-3 2-3-15,4-2-2 0,-5 0-3 0,-4-1 4 16,1 0-4-16,-1-2 0 0,-1 3 2 0,-1-1 0 16,-1-2 8-16,-5 5-2 0,10-7 8 0,-5 0 0 0,-2 2-1 15,-3 5 7-15,2-7-1 0,-2 7-1 0,0 0 0 16,-1-10-4-16,1 10 4 0,0 0-1 0,-8-6-1 15,8 6 2-15,-10-3 0 0,10 3 4 0,-15-1-6 16,15 1-2-16,-24 5 2 0,11-3-6 0,0-1-4 16,3 4 1-16,0-3-4 0,2 4-9 0,8-6-10 15,-14 6-24-15,8-1-20 0,6-5-35 0,-9 10-36 16,9-10-39-16,-3 6-43 0,3-6-211 0,0 0-498 0,0 0 139 16</inkml:trace>
  <inkml:trace contextRef="#ctx0" brushRef="#br0" timeOffset="128209.0903">23407 9714 429 0,'0'0'206'16,"0"0"-24"-16,0 0-12 0,0 0-11 0,0 0-9 15,-17-7-11-15,17 7-10 0,-15 2-4 0,8-2-5 0,7 0-4 16,-16 2-9-16,7-2-3 0,1 3-7 0,0-2-10 16,0 1-4-16,8-2-1 0,-14 5-4 0,8-2-3 15,-1 0-9-15,1 0-5 0,6-3-6 0,-8 5 0 16,8-5-7-16,-9 7-4 0,4-2-6 0,5-5-5 15,-4 9-5-15,4-9-2 0,-1 7-4 0,1-7-8 16,2 13-17-16,2-7-13 0,-4-6-22 0,10 11-22 0,-4-6-17 16,1 0-28-16,0-1-8 0,2 1-30 0,6 0-32 15,-3-1-146-15,-1-4-383 0,4 0 109 16</inkml:trace>
  <inkml:trace contextRef="#ctx0" brushRef="#br0" timeOffset="128453.9168">23608 9755 313 0,'0'0'246'16,"0"0"-19"-16,0 0-14 0,0 0-14 16,0 0-17-16,0 0-9 0,0 0-16 15,0 0-7-15,0 0-17 0,0 0-16 0,-30 5-2 0,22-1-8 0,3-1-9 16,0 2-17-16,5-5-5 0,-7 7-12 0,3-3-4 16,4-4-4-16,-4 8-8 0,4-8-9 0,-1 13-10 15,1-13-17-15,0 0-3 0,5 10-6 0,-5-10-3 16,7 3-5-16,-7-3 1 0,8 3-1 0,-8-3-1 0,9 2 3 15,-9-2 0-15,12 1-2 0,-12-1 2 16,9 2-1-16,-9-2-9 0,0 0-14 0,11 0-23 0,-11 0-22 16,0 0-32-16,8 0-46 0,-8 0-179 0,0 0-391 15,0 0 108-15</inkml:trace>
  <inkml:trace contextRef="#ctx0" brushRef="#br0" timeOffset="129075.8799">22850 10089 366 0,'0'0'332'0,"0"0"-48"16,0 0-20-16,0 0-26 0,-8-12-26 0,8 12-6 15,0 0-19-15,0 0-12 0,0 0-6 0,0 0-30 16,0 0-1-16,0 0-10 0,-26 15-19 0,19-9-4 0,3 2-13 15,4-8-12-15,-6 11-3 0,5-3-12 16,1-8-4-16,-2 14-3 0,2-14-9 0,3 15-5 0,2-8-13 16,1 0-19-16,2 0-13 0,4 2-10 0,2-1-6 15,-2-2-4-15,-2-2 0 0,1-1-1 16,-1-1 6-16,-2-1 1 0,1 1-9 0,0 0 13 0,-2 0-1 16,1-1 5-16,-8-1 9 0,13 1-1 0,-8 2 9 15,-5-3-4-15,10 0 6 0,-10 0-2 0,7 3 2 16,-7-3-3-16,10 2 5 0,-4 1-2 0,1-1 2 15,0 0-1-15,2-1-2 0,-1 2-2 0,2-2-1 16,6 4 0-16,1-1-1 0,1-1 1 0,-2 0-2 0,0-3-3 16,0 3-2-16,-3-1-10 0,-3-2 7 0,1 0-1 15,-1-2 2-15,-2 1-6 0,2-1 2 0,-3 1 2 16,0-1 5-16,0-2 2 0,-7 4-3 0,13-8 2 16,-9 6 3-16,-4 2 3 0,5-10 2 0,-5 10 0 15,4-6 0-15,-3 0 5 0,-1 6-3 0,0 0-2 16,-1-14 2-16,1 14-8 0,-5-6 2 0,5 6-3 0,0 0 0 15,-13-8 0-15,6 6 3 0,7 2-15 0,-15 0-14 16,15 0-14-16,-15 0-19 0,15 0-38 0,-13 2-30 16,13-2-27-16,-9 4-32 0,9-4-233 0,0 0-497 15,0 0 138-15</inkml:trace>
  <inkml:trace contextRef="#ctx0" brushRef="#br0" timeOffset="129294.779">23426 10005 505 0,'0'0'283'15,"0"0"-27"-15,0 0-17 0,0 0-15 0,8 18-21 16,-8-13-15-16,0-5-13 0,-3 17-12 0,3-2-23 16,1 1-3-16,-1-1-16 0,1 0-12 0,-1-1-14 15,2-2-13-15,0 3-13 0,1 2-2 0,1-5-24 16,0 2-27-16,2-3-33 0,-1-1-32 0,1-2-39 15,-1 0-24-15,1-1-26 0,2-2-39 0,-2 1-163 0,2-2-407 16,-1 0 116-16</inkml:trace>
  <inkml:trace contextRef="#ctx0" brushRef="#br0" timeOffset="129559.7779">23653 10256 240 0,'3'-7'288'15,"-3"7"-41"-15,2-6-15 0,-2 6-16 0,0 0-14 16,1-8-14-16,-1 8-13 0,0 0-13 15,0 0-10-15,0 0-9 0,0 0-7 0,0 0-7 0,-8-8-9 16,8 8-2-16,0 0-12 0,0 0-7 0,0 0-6 16,0 0-13-16,0 0-2 0,0 0-12 0,0 0-5 15,-15 12-6-15,15-12-7 0,0 0-2 0,1 9-4 16,-1-9-10-16,0 0-5 0,5 12-12 0,-5-12-3 16,7 5-7-16,0-1 1 0,-3 0 0 0,-4-4 2 15,9 5 1-15,-9-5-4 0,8 3-4 0,-8-3 2 0,7 4 1 16,-7-4-1-16,10 0-4 0,-10 0 6 0,12 4-10 15,-5-1-21-15,-1-1-12 0,-6-2-27 16,0 0-39-16,18 0-35 0,-10 0-58 0,-8 0-221 0,16 0-502 16,-16 0 139-16</inkml:trace>
  <inkml:trace contextRef="#ctx0" brushRef="#br0" timeOffset="130715.7638">26377 9594 359 0,'-18'6'347'0,"3"-1"-47"0,0 0-29 0,0 2-36 16,0 4-24-16,3-3-27 0,-1 5-18 0,1-1-17 0,1 2-18 15,0-2-10-15,5 2-18 0,2-4-4 16,1 5-8-16,3-1-18 0,1-4-11 0,6 4-19 0,3-2-22 16,1-2-21-16,4-1-18 0,1-1-13 0,-1-3-13 15,5-2 0-15,-3-1-6 0,1-2 2 0,-1 1 1 16,1 0 7-16,-1-2 2 0,-4 0 10 0,3-1 12 16,-4 0 15-16,0 1 12 0,-12 1 11 0,17-2 9 15,-17 2 8-15,13 0-2 0,-13 0 2 0,14-2 0 16,-14 2-1-16,12 2 3 0,-12-2-5 0,16 0 0 15,-16 0-2-15,14 5-1 0,-4-2-5 0,-3 0-6 16,9 2 0-16,-1 0 2 0,1-2-6 0,-1-1-7 0,-1 1-9 16,3-1-9-16,-3-1-8 0,2-2-5 0,-3 2-4 15,-2-4 3-15,-11 3 2 0,17-3-2 0,-8 1 4 16,-9 2 5-16,13-7 3 0,-7 2 7 0,-6 5 5 16,9-12 7-16,-4 7 10 0,0-3 4 0,-5 8 2 15,4-17 5-15,-3 10 4 0,-1 7 2 0,-2-14 0 0,2 14-5 16,-6-12 2-16,6 12-2 0,-11-7 1 15,1 4-3-15,10 3-4 0,-25 2 0 0,10 1-2 16,0 2-4-16,-1 0-1 0,1 0-5 0,0 2-7 0,0 2-10 16,4-2-14-16,2 0-29 0,2-1-26 15,7-6-33-15,-10 12-42 0,9-7-54 0,1-5-188 0,0 0-468 16,0 0 130-16</inkml:trace>
  <inkml:trace contextRef="#ctx0" brushRef="#br0" timeOffset="131049.6281">27144 9697 432 0,'0'0'309'0,"0"0"-35"0,0 0-25 15,-6-10-29-15,6 10-8 0,-7-2-20 0,7 2-12 0,0 0-15 16,0 0-7-16,-24 9-12 0,17-6-9 0,1 3-15 16,-1 0-12-16,1 0-5 0,2 2-15 0,-1 0-4 15,1 0-13-15,4-8-8 0,-5 16-5 0,5-7-5 16,0-9-18-16,3 13-26 0,0-4-29 0,2-2-36 0,0-1-32 15,2-2-36-15,1 1-29 0,0-2-25 0,0-1-214 16,-8-2-464-16,19 2 128 0</inkml:trace>
  <inkml:trace contextRef="#ctx0" brushRef="#br0" timeOffset="131439.3823">27365 9725 372 0,'0'0'250'0,"0"0"-31"0,0 0-15 0,0 0-9 16,0 0-12-16,0 0-8 0,-11-10-16 0,11 10-5 16,0 0-12-16,0 0-13 0,-16 0 1 15,16 0-6-15,0 0-5 0,-19 9-7 0,12-7-13 0,2 5-3 16,-2-1-13-16,7-6-5 0,-11 11-8 0,6-4-10 16,1 0-6-16,4-7-2 0,-7 12-6 0,7-12-5 15,-5 11-8-15,3-4-12 0,2-7-14 0,0 0-10 16,0 15-14-16,0-15-12 0,3 11-10 0,-3-11-9 15,4 7-5-15,-4-7-2 0,0 0-6 0,0 0 0 0,12 3 4 16,-12-3 1-16,0 0 9 0,0 0 3 0,13 0 7 16,-13 0 2-16,0 0 8 0,0 0-5 15,15-8 7-15,-9 4 2 0,-6 4 11 0,11-7 5 0,-7 2 2 16,-4 5 9-16,11-5 4 0,-11 5 4 0,7-6-1 16,-7 6 2-16,7-5-3 0,-7 5 2 0,0 0 1 15,0 0 1-15,8-4 8 0,-8 4 1 0,0 0 7 0,0 0 1 16,0 0-8-16,0 0 1 0,0 0-3 0,0 0 0 15,1 20-5-15,-1-20-8 0,0 0-20 0,0 11-29 16,0-11-39-16,0 0-50 0,2 11-68 0,-2-11-135 16,0 0-400-16,0 0 113 0</inkml:trace>
  <inkml:trace contextRef="#ctx0" brushRef="#br0" timeOffset="132169.5283">26320 10139 352 0,'0'0'374'0,"0"0"-46"0,0 0-37 0,-7-4-29 16,7 4-26-16,0 0-22 0,0 0-19 0,0 0-18 15,0 0-18-15,-23 12-20 0,19-7-11 0,4-5-11 16,-6 12-15-16,6-12-9 0,-3 11-9 0,3-11-3 16,2 12-13-16,-2-12-9 0,8 13-14 0,-2-7-27 0,1-1-16 15,9 3-29-15,-4-5-20 0,5 2-28 0,-1-3-4 16,1 0-11-16,-4-1-5 0,4-2 1 0,1-1 2 15,-4 0 5-15,-3-1 3 0,2 1 16 0,2-1 19 16,-1 3 10-16,-14 0 18 0,18-3 13 0,-18 3 13 16,12-2 7-16,-12 2 3 0,12-3 0 0,-12 3 5 15,8-3 4-15,-8 3 8 0,0 0 4 0,0 0 6 16,14 5 1-16,-14-5-1 0,8 6 2 0,-8-6-1 16,11 7 3-16,-5-2-6 0,-6-5-3 0,12 8-2 15,-6-4-7-15,-6-4-2 0,15 8-6 0,-7-5-7 0,-1 1-9 16,3-2-6-16,-10-2-11 0,15 3-8 0,-7-2-8 15,-8-1 1-15,15 0 1 0,-15 0-2 0,13-4 3 16,-13 4 5-16,14-7 2 0,-8 4 1 0,-6 3 2 16,8-11 11-16,-8 11 3 0,4-12 4 0,-4 12 3 15,1-15 6-15,-1 15 5 0,-2-14 1 0,2 14 4 16,-5-12-3-16,5 12 3 0,-8-11-2 0,8 11 1 0,-14-9-2 16,14 9-1-16,-13-5-2 0,6 2 1 0,7 3-1 15,-16-1-5-15,16 1 1 0,-16 0-2 16,16 0-6-16,-16 4-11 0,10-1-25 0,6-3-15 0,0 0-32 15,-10 7-38-15,10-7-51 0,0 0-201 0,0 0-443 16,0 0 125-16</inkml:trace>
  <inkml:trace contextRef="#ctx0" brushRef="#br0" timeOffset="132403.633">26894 9999 294 0,'0'0'343'15,"0"0"-37"-15,1 37-34 0,-3-21-31 0,1 0-25 16,1 0-21-16,1-1-25 0,-2 1-15 0,0 1-19 16,1 1-17-16,2 0-13 0,-1-1-18 0,4-1-4 0,-2-1-33 15,1 0-34-15,2-1-34 0,2-2-36 0,-2-1-34 16,0-1-40-16,1-3-53 0,0-2-130 15,-7-5-372-15,13 7 104 0</inkml:trace>
  <inkml:trace contextRef="#ctx0" brushRef="#br0" timeOffset="132634.2711">27167 10214 350 0,'2'-8'277'0,"-2"8"-27"15,0 0-28-15,0 0-6 0,0 0-13 0,0 0-19 16,0 0-7-16,0 0-13 0,0 0-9 0,0 0-7 15,0 0-9-15,-29 12-15 0,29-12-10 0,-9 11-13 16,6-6-9-16,3-5-11 0,-6 11-9 0,6-11-4 16,-2 9-8-16,2-9-11 0,0 0-10 0,0 0-18 15,9 17-19-15,-5-14-16 0,-4-3-11 0,12 7-15 0,-6-3-13 16,-6-4-9-16,13 0-11 0,-13 0-6 0,0 0-5 16,13 0-1-16,-13 0-19 0,0 0-3 0,12 0-26 15,-12 0-32-15,0 0-140 0,0 0-362 0,0 0 102 16</inkml:trace>
  <inkml:trace contextRef="#ctx0" brushRef="#br0" timeOffset="134005.7463">29112 9670 444 0,'0'0'265'0,"0"0"-28"0,8 22-25 16,-4-8-20-16,0-1-17 0,0 1-20 0,-1 3-14 16,1 0-12-16,0-1-12 0,1 0-17 0,2 0-6 15,-1-1-7-15,-2 1-9 0,0-1-6 0,1-4-7 0,0 3-6 16,-1-4-5-16,-2 0-4 0,1-2-5 16,-3-8-7-16,3 10 1 0,-3-10-4 0,2 9-7 0,-2-9-8 15,0 0 10-15,2 9-3 0,-2-9-1 0,0 0-7 16,0 0-6-16,0 0-1 0,0 0-8 0,0 0 3 15,0 0-2-15,0 0-1 0,0 0 0 0,0 0 0 16,-10-30-4-16,7 14 4 0,0 1-1 0,0-2 3 16,-1 0-5-16,1-12 2 0,1 10-3 0,-1 0 0 15,6-8-2-15,-2 5-4 0,3 5 5 0,1 0-6 16,-1 2 4-16,4 0-1 0,-1 1-1 0,4 0 2 0,-2 1-4 16,3 1 6-16,1 1 0 0,0 1 1 0,0 2-1 15,2 1 4-15,-2 3 0 0,-2 1 1 0,0 1 0 16,1 1 4-16,-4 1-2 0,-8 0 8 0,19 4-4 15,-13 0 6-15,3 1 1 0,1 4 7 0,-4-1-2 16,1 1 7-16,-4 0 5 0,3 6 6 0,-1-5 0 16,-5 0-1-16,0-1 6 0,0-9-5 0,-2 18-1 0,-2-11 0 15,-1 1-7-15,0-2-6 0,-1 2-2 0,1-1-5 16,-2 1-6-16,0-2-16 0,-1-1-22 16,-3 5-27-16,1-3-35 0,1-2-38 0,9-5-32 0,-13 5-70 15,13-5-175-15,-10 1-484 0,10-1 135 0</inkml:trace>
  <inkml:trace contextRef="#ctx0" brushRef="#br0" timeOffset="134345.9648">29525 9694 308 0,'0'0'337'0,"0"0"-44"0,0 0-28 16,0 0-22-16,0 0-23 0,0 0-17 0,0 0-20 15,-23 17-16-15,17-10-19 0,-3 6-14 0,6-4-12 16,-3 6-11-16,2-1-11 0,1-3-12 0,1 4-6 16,2-4-12-16,0-11-5 0,4 19-10 0,-3-9-20 0,1-2-17 15,2-1-22-15,-4-7-17 0,8 14-21 0,-2-11-14 16,0 3-11-16,-6-6-8 0,9 5 4 0,-9-5-5 16,14 3 8-16,-14-3 4 0,10 0 3 0,-10 0 7 15,0 0 9-15,0 0 8 0,14-7 10 0,-9 4 9 16,-5 3 12-16,4-7 12 0,-4 7 13 0,5-5 2 15,-5 5 9-15,0 0 6 0,0 0-3 0,2-12-8 16,-2 12 7-16,0 0-3 0,0 0 0 0,0 0-4 16,0 0-3-16,-9-12-2 0,9 12-11 0,0 0-15 15,0 0-27-15,0 0-38 0,0 0-22 0,-10-3-51 0,10 3-183 16,0 0-392-16,0 0 111 0</inkml:trace>
  <inkml:trace contextRef="#ctx0" brushRef="#br0" timeOffset="134851.9409">29768 9740 372 0,'0'0'237'0,"2"8"-30"16,-2-8-22-16,3 14-13 0,-1-7-20 0,-2-7-15 0,1 16-15 15,-1 0-13-15,3-2-5 0,-1 1-13 0,-2-1-10 0,2 2-9 16,0-1-8-16,-4 0-5 0,2 2-4 16,0 0-9-16,0-2-7 0,2-3-2 0,-2 5-3 0,0-7-3 15,-2 1-2-15,2 3-5 0,0-14 1 0,2 21-5 16,-4-14-2-16,2-7-1 0,2 9 5 0,-2-9 0 16,0 0 2-16,0 0-7 0,-2 14 0 0,2-14-5 15,0 0 0-15,0 0-6 0,0 0-1 0,0 0-3 16,0 0 1-16,0 0-3 0,0 0-1 0,0 0-6 15,-2-40 1-15,4 25-8 0,0-2-1 0,1 0-2 16,4-9-2-16,-2 6-3 0,3 1-5 0,-2 2 3 16,1 4 1-16,2-3-1 0,-1 2 2 0,0 1 4 0,6 0 1 15,-3 0 4-15,0 3 4 0,0-1 6 0,-1 5 9 16,0-1 10-16,-1 1 6 0,-1 2-1 0,0 0 2 16,-3 2 2-16,4 1 1 0,-9 1 8 0,0 0 7 15,15 3 3-15,-15-3 4 0,7 4 2 0,-2-1 3 16,-5-3-2-16,2 7 5 0,-2-7 0 0,0 0 3 15,1 17-5-15,-1-17-3 0,-3 12-5 0,3-12-7 0,-9 12-2 16,6-6-5-16,-3 0-5 0,6-6-3 16,-9 12-6-16,4-9-15 0,-2 4-22 0,7-7-19 0,-9 8-28 15,9-8-31-15,-6 6-12 0,6-6-50 0,0 0-32 16,-7 5-170-16,7-5-433 0,0 0 122 0</inkml:trace>
  <inkml:trace contextRef="#ctx0" brushRef="#br0" timeOffset="135174.7796">30262 9711 453 0,'0'0'241'0,"0"0"-24"0,-5-11-19 16,5 11-17-16,0 0-18 0,-9-4-12 0,9 4-12 15,-9 0-15-15,9 0-8 0,0 0-5 0,-15 6-8 16,8 0-12-16,2-3-6 0,-1 4-11 0,2 0-7 15,-1 0-9-15,1 1-5 0,1-3-5 0,0 5-9 0,1-1-1 16,0-4-2-16,2 6-8 0,0-11-2 16,2 18-6-16,-2-10 1 0,0-8-1 0,0 19-4 0,-2-12-1 15,2-7 2-15,0 17-2 0,0-7 10 0,0-10 8 16,-3 13 9-16,3-13 7 0,-3 13 7 0,3-13 3 16,-5 11 0-16,3-5 2 0,2-6-9 0,-7 9-4 15,7-9-3-15,-11 8-8 0,6-5 1 0,5-3-7 16,-9 3-17-16,9-3-20 0,0 0-27 0,-12 4-27 0,12-4-34 15,0 0-36-15,0 0-37 0,0 0-27 16,0 0-202-16,0 0-474 0,0 0 131 0</inkml:trace>
  <inkml:trace contextRef="#ctx0" brushRef="#br0" timeOffset="135323.2818">30312 9893 408 0,'6'4'256'16,"-6"-4"-37"-16,7 7-25 0,-7-7-28 0,4 6-19 15,-4-6-20-15,4 8-13 0,-4-8-14 0,5 7-32 0,-5-7-30 16,0 0-33-16,0 0-30 0,2 14-32 16,-2-14-29-16,0 0-28 0,0 0-87 0,0 8-238 0,0-8 69 15</inkml:trace>
  <inkml:trace contextRef="#ctx0" brushRef="#br0" timeOffset="135460.0098">30367 9864 209 0,'0'-8'215'0,"2"-1"-6"16,-2 9-1-16,1-12 1 0,-1 12 0 0,0-8-5 0,0 8-11 0,2-9-16 15,-2 9-20-15,0 0-15 0,0 0-15 16,0 0-13-16,2-12-18 0,-2 12-16 0,0 0-31 0,0 0-29 16,0 0-43-16,0 0-39 0,0 0-48 0,0 0-39 15,-4-13-154-15,4 13-361 0,0 0 102 0</inkml:trace>
  <inkml:trace contextRef="#ctx0" brushRef="#br0" timeOffset="136498.765">28087 9740 238 0,'0'0'263'0,"0"0"-45"16,0 0-32-16,0 0-29 0,0 0-14 0,21 15-20 16,-7-8-14-16,2 0-8 0,0 1-15 0,2 2-8 15,-1-1-5-15,11 4-11 0,-6-2-16 0,-2-3-4 16,-2-1-13-16,-1-2-14 0,2 1-15 0,-2-1-20 16,0 1-26-16,-2-1-27 0,0 2-26 0,-4-4-127 15,-2 0-268-15,1 0 78 0</inkml:trace>
  <inkml:trace contextRef="#ctx0" brushRef="#br0" timeOffset="137002.0162">28446 9924 362 0,'0'0'228'0,"-22"-5"-26"16,22 5-17-16,-13 2-8 0,4-2-6 0,9 0-6 15,-25 5-7-15,8-1-2 0,0-1 0 0,-1 1-6 16,-11 6-8-16,0-4-5 0,6 3-10 0,3 1-7 16,-9 0-17-16,9 0 10 0,-1 0-16 0,5 0-7 15,-11 4-13-15,0 3-15 0,3 0 3 0,3 0-12 16,2-2-8-16,8-1-8 0,0-2-16 0,-1 0-25 0,4 1-32 16,2-5-39-16,0 2-51 0,4 0-60 15,-1-2-217-15,3-8-481 0,-2 14 135 0</inkml:trace>
  <inkml:trace contextRef="#ctx0" brushRef="#br0" timeOffset="139103.7315">21972 10161 211 0,'0'0'63'0,"0"0"-13"0,0 0 10 0,0 0-15 16,0 0 5-16,0 0-8 0,0 0 3 0,0 0 8 16,0 0-4-16,0 0-3 0,0 0-1 0,0 0 1 15,0 0 8-15,0 0-8 0,0 0 14 0,-5 4-4 16,5-4 5-16,0 0-8 0,0 0 0 0,0 0 2 15,-8 4-6-15,8-4-5 0,0 0 7 0,-8 3-4 16,2 1 0-16,6-4-11 0,-10 5 0 0,2-2-1 0,2 0-6 16,-2 0-5-16,2 0-2 0,-1 0-7 15,7-3 0-15,-12 6-4 0,6-1-17 0,6-5-27 0,-12 8-28 16,6-4-41-16,1-1-92 0,5-3-227 0,-10 7 69 16</inkml:trace>
  <inkml:trace contextRef="#ctx0" brushRef="#br0" timeOffset="142734.3055">19879 11230 251 0,'0'0'319'0,"-5"-1"-41"16,5 1-24-16,-5-3-20 0,5 3-25 0,0 0-13 15,-9 2-15-15,9-2-13 0,-9 4-14 0,3 0-13 16,1-1-4-16,0 4-14 0,0-2-6 0,1 1-12 16,-2 9-11-16,2-1-3 0,-1 0-9 0,6-3-8 15,-1-1-11-15,2-1-12 0,2 0 2 0,2-2-23 16,0-1-6-16,10 3-2 0,0-3-4 0,2-1-2 16,13-2-5-16,3-2-6 0,-2-5-2 0,-8 2-6 0,5-3-4 15,-1-8 1-15,0 2-8 0,-6 0 7 16,-6 4-1-16,-2-5 0 0,1-1-3 0,-3 2 1 0,-3-1 1 15,-2-3 2-15,0 1 1 0,-1-2 2 0,-3 0-2 16,-3 0 0-16,0 3 0 0,-3 0-1 0,-1 1 2 16,-2 2-3-16,1 2-1 0,-2 2-7 0,-2 2-8 15,-3-2-11-15,-8 6-18 0,2 0-18 0,-12 5-26 16,0 1-30-16,3 7-31 0,-1 0-46 0,6-3-142 0,-4 7-412 16,7-3 115-16</inkml:trace>
  <inkml:trace contextRef="#ctx0" brushRef="#br0" timeOffset="143491.5334">19973 11396 294 0,'0'0'270'0,"0"0"-29"0,6-6-25 16,-6 6-14-16,0 0-16 0,0 0-12 0,6-2-15 16,-6 2-16-16,0 0-11 0,0 0-12 0,0 0-10 15,0 0-12-15,0 0-9 0,0 0-9 0,0 0-3 0,7-2-5 16,-7 2-5-16,0 0 1 0,0 0-4 0,0 0 6 16,0 0-7-16,0 0-3 0,0 0-6 0,5 12-7 15,-5-12 2-15,1 9-7 0,-1-9-4 0,-1 15-3 16,1-7-8-16,-1 1 4 0,0-1-1 0,0 1-5 15,0 0-2-15,-1 6-2 0,-3 1-6 0,3-4-1 16,0 2-1-16,-2-1 2 0,3-1-3 0,-1-1-2 16,1-2 1-16,-1-1-2 0,1-1-2 0,0 0 0 0,1 0-1 15,0-7 0-15,-1 9-1 0,0-5-2 0,1-4-1 16,-1 8 4-16,1-8-5 0,2 4 4 0,-2-4-3 16,0 0 0-16,3 5-1 0,-3-5-2 15,0 0-3-15,0 0 0 0,6 2 0 0,-6-2-2 0,0 0 2 16,0 0 1-16,0 0-2 0,12-2 1 0,-12 2-2 15,0 0 4-15,0 0 1 0,8-8-2 0,-8 8 2 16,0 0-2-16,4-6 1 0,-4 6-1 0,0 0-2 16,3-5 7-16,-3 5-6 0,0 0 1 0,0 0-1 0,0 0 7 15,0 0-2-15,-14-6 1 0,6 9 4 0,8-3 7 16,-22 6-3-16,6 1 2 0,-1 0 1 0,0 4 0 16,0-2 0-16,-5 11-2 0,3-6 4 0,1-2 0 15,4 2-4-15,-1-1 4 0,1-3-4 0,2 2 1 16,0-1 2-16,3 0-6 0,0-3-2 0,3-1 1 15,-1 0-1-15,3-2 2 0,4-5-6 0,-5 6 0 0,5-6-12 16,0 0-16-16,0 0-2 0,0 0-6 16,0 0-4-16,31-11 2 0,-19 1 3 0,0 0-5 0,1-3-1 15,0 0-5-15,-3 1 0 0,3-1-2 0,-2-1 6 16,1-1 2-16,-4 3 2 0,3-2 6 0,2 1 1 16,-4 2 2-16,1-1 3 0,0 1 4 0,-2 2 2 15,1 1 2-15,-1 1 1 0,-1 3 2 0,-3-1 1 16,2 3 6-16,-6 2 2 0,9-4 7 0,-9 4 10 0,0 0 6 15,13 4 6-15,-7-1-1 0,0 3 4 16,0-1 1-16,-1 2 6 0,0 1-12 0,4 3 2 0,3 1-6 16,-2 1 1-16,-3-3-5 0,6 1-2 0,-5 0 3 15,3-1-10-15,-1 1-13 0,-2-4-18 16,0 0-17-16,1-3-29 0,-2 1-24 0,-7-5-42 0,10 6-39 16,-5-6-47-16,-5 0-123 0,0 0-415 0,0 0 115 15</inkml:trace>
  <inkml:trace contextRef="#ctx0" brushRef="#br0" timeOffset="143835.8863">20039 11480 516 0,'0'0'272'0,"0"0"-26"0,0 0-29 0,0 0-17 15,0 0-21-15,-25 0-11 0,25 0-16 0,-14-1-14 16,6 0-14-16,-2 0-4 0,-4-2-11 0,1 0-7 0,1 0-7 15,-4-2-9-15,4 3-9 0,2-3-3 16,0 0-12-16,1 1-9 0,2 1-18 0,0-1-12 0,0 0-26 16,7 4-21-16,-8-7-33 0,8 7-31 0,0 0-41 15,-6-7-44-15,6 7-174 0,0 0-411 0,0 0 115 16</inkml:trace>
  <inkml:trace contextRef="#ctx0" brushRef="#br0" timeOffset="144072.1896">20164 11463 388 0,'12'-9'179'0,"-4"2"-31"0,0-1-25 0,0-3-22 0,1 5-26 16,-2-3-29-16,-1 3-17 0,-1-1-32 0,-5 7-26 16,9-12-44-16,-4 7-45 0,-5 5-137 0,7-11 41 15</inkml:trace>
  <inkml:trace contextRef="#ctx0" brushRef="#br0" timeOffset="144561.6863">19664 11262 460 0,'0'0'255'0,"-11"0"-24"16,11 0-30-16,0 0-20 0,0 0-21 0,0 0-16 0,0 0-14 16,0 0-11-16,0 0-14 0,26 7-10 15,-6-5-11-15,15-1-7 0,3 0-10 0,5-2-4 0,19-2-9 16,1-2 1-16,2-2-12 0,1 3-6 0,0 1-4 15,-17 0-18-15,-9-4-19 0,-1 4-21 0,-2-2-29 16,0 4-38-16,-4-4-31 0,-2 0-38 0,1-1-124 16,-9 0-340-16,-4 1 96 0</inkml:trace>
  <inkml:trace contextRef="#ctx0" brushRef="#br0" timeOffset="145645.5607">26027 11232 346 0,'10'7'203'0,"-3"1"-35"0,1-2-22 16,3-4-17-16,-1 3-19 0,1-3-14 0,-1 3-4 15,-1-5-16-15,0 2-4 0,1-2-13 0,6 2-4 16,0-4-8-16,0 0 1 0,0-1 2 0,0-1-2 0,0-1 6 15,-5 1 0-15,-1-1-2 0,4-4 0 0,-4 1 0 16,1-4-1-16,-3 3 0 0,-3-1 1 0,2-3 2 16,-3-1 0-16,-2 4 1 0,2-4-3 0,-4 3 1 15,-2 0-3-15,-1 3 18 0,-1 1-10 0,-2-2-8 16,-3 0-6-16,-3 1-2 0,0 4-5 0,-4 0-8 16,-2 0-7-16,-1 3-13 0,-12 8-17 0,8-2-9 15,-3 4-18-15,-4 3-25 0,5 2-21 0,-1 4-29 0,8-3-46 16,-4 5-162-16,5-4-378 0,6 0 108 0</inkml:trace>
  <inkml:trace contextRef="#ctx0" brushRef="#br0" timeOffset="146196.0155">26116 11347 238 0,'6'-5'159'0,"-6"5"-13"0,0 0-24 16,0 0-8-16,0 0-14 0,0 0-17 0,0 0-10 15,5-7-3-15,-5 7-10 0,0 0-5 0,0 0-10 0,0 0 2 16,0 0-10-16,0 0-7 0,0 0-2 0,0 0 4 15,0 0-12-15,0 0-1 0,0 0-6 0,0 0 5 16,0 0 0-16,0 0-7 0,0 0 0 0,0 0-3 16,0 0 1-16,0 0 8 0,0 0 4 0,16 5 2 15,-16-5 11-15,0 0 14 0,0 0 3 0,0 0 1 16,0 0-3-16,0 0 0 0,0 0-1 0,0 0-3 16,0 0-9-16,0 0-8 0,0 0 3 0,0 0 0 15,0 0-3-15,8 0-7 0,-8 0-5 0,0 0 1 0,0 0 1 16,0 0-4-16,0 0 2 0,0 0-2 0,0 0-1 15,0 0 0-15,0 0 3 0,0 0 4 0,0 0 0 16,0 0 5-16,0 0 5 0,0 0-3 0,0 0 4 16,0 0-1-16,0 0 2 0,9 2 3 0,-9-2 1 15,0 0 7-15,0 0-1 0,2 10-2 0,-2-10-6 16,1 9 1-16,0-1-4 0,-1-1-2 0,1 3-1 0,-1 5-2 16,0-3-3-16,1 3-2 0,-2 0-4 15,2-2-1-15,-2 2 2 0,2-1-7 0,-1-2 3 0,1-1-3 16,0-1-4-16,1-2 1 0,-2-8 0 0,0 17-2 15,0-8 0-15,1-1-5 0,-1-8-9 0,1 15-24 16,-1-15-19-16,1 14-21 0,-1-14-24 0,0 0-20 16,0 16-37-16,0-16-189 0,0 0-409 0,3 9 114 15</inkml:trace>
  <inkml:trace contextRef="#ctx0" brushRef="#br0" timeOffset="146705.4081">26173 11611 433 0,'0'0'227'0,"-14"6"-21"0,5-2-20 0,2 0-13 16,-1 1-14-16,-5 2-6 0,-1 2-8 0,2 0-8 16,-2 0-6-16,1-2-12 0,0 2-2 0,1-2-9 15,2-1 1-15,0 1-11 0,2-2-8 0,2 0-6 16,-1 0-6-16,7-5-7 0,-12 7-8 0,7-3-5 0,5-4-4 16,-8 6-7-16,8-6-6 0,0 0-3 0,-8 7-5 15,8-7 4-15,0 0-4 0,0 0-3 0,0 0-7 16,0 0-14-16,0 0 12 0,0 0-10 0,0 0-5 15,0 0-14-15,0 0-6 0,27-18-14 0,-12 5-14 16,0 2-2-16,-1-1-6 0,0-1 0 0,8-7-2 16,1 1-2-16,-7 3 5 0,1 0 6 0,-5 4 1 0,-1 1 6 15,-1 0 2-15,0 2 9 0,1-1 6 16,-3 2 4-16,-2 3 4 0,-1-1 3 0,-5 6 2 0,10-8 0 16,-10 8 7-16,9-3 3 0,-9 3 2 0,0 0 3 15,12 0 8-15,-12 0 8 0,0 0 7 0,15 8 1 16,-10-1 7-16,0-1 2 0,1 7-4 0,2-3-2 15,-3 0 1-15,-1-2-4 0,-1 1-7 0,0-2-4 16,1 2 0-16,-1-1-12 0,1 0-1 0,-4-8-25 16,8 14-26-16,-5-8-33 0,-3-6-37 0,7 9-51 15,-7-9-204-15,0 0-440 0,8 9 123 0</inkml:trace>
  <inkml:trace contextRef="#ctx0" brushRef="#br0" timeOffset="147241.8222">25880 11490 294 0,'-7'4'261'16,"7"-4"-41"-16,0 0-21 0,0 0-16 15,0 0-17-15,0 0-19 0,0 0-11 0,0 0-9 0,0 0-12 16,0 0-6-16,25 8-16 0,-16-8-10 0,10 0-9 16,2 1-7-16,10-2-5 0,2-1-8 0,4-1-10 15,0-3-8-15,5 2-17 0,-4 2-10 0,-1-4-21 0,-4 2-23 16,-1-2-29-16,-8 2-29 0,-3 0-34 0,-5 1-42 16,0 0-94-16,-4-1-314 0,-2 1 88 0</inkml:trace>
  <inkml:trace contextRef="#ctx0" brushRef="#br0" timeOffset="147828.2835">25887 11251 317 0,'-6'4'289'0,"6"-4"-43"15,0 0-33-15,0 0-31 0,0 0-22 0,0 0-16 16,0 0-20-16,0 0-11 0,41-2-12 0,-11-5-12 16,7 0-9-16,1 0-8 0,3 0-11 0,-1 0-7 15,1 0-5-15,21-4-8 0,-16 3-18 0,-9 1-11 16,-1 2-7-16,-5 0-19 0,0 2-3 0,-9-1-9 15,-3 3-1-15,-5-1 2 0,-2-1-9 0,0 2-1 0,-12 1-8 16,16-3-3-16,-16 3-19 0,14-1-1 0,-14 1-15 16,0 0-3-16,14-1-22 0,-14 1-116 0,0 0-263 15,0 0 76-15</inkml:trace>
  <inkml:trace contextRef="#ctx0" brushRef="#br0" timeOffset="151875.5938">20067 10544 355 0,'0'0'166'0,"0"0"-15"0,0 0-6 15,0 0-7-15,-1-8-7 0,1 8-9 0,0 0-6 16,0 0-12-16,0 0-12 0,5-19-6 0,-5 19 1 0,3-10-9 16,-3 3-8-16,0 7-5 0,4-14-9 15,-3 6-6-15,2-6-7 0,2 1-10 0,-3-3-15 0,2 1-14 16,-3-1-18-16,3 1-22 0,-1-2-14 0,1 0-15 16,0 2-19-16,-3 1-16 0,4 5-17 0,-4-1-96 15,1 2-253-15,-2 8 74 0</inkml:trace>
  <inkml:trace contextRef="#ctx0" brushRef="#br0" timeOffset="152254.0173">20206 10200 356 0,'-8'-10'160'0,"4"2"-19"0,4 8-23 16,-7-13-23-16,5 4 5 0,-3-4-18 0,3 1-5 15,-1-2-12-15,1 1-2 0,-2-2-13 0,2 4-3 16,0-6-5-16,3 2 0 0,1-1-7 0,0 1 6 0,-2 0-6 16,-1 0 5-16,4 0-6 0,-3 3 0 15,2 1-1-15,-2 3-6 0,0 0-3 0,1 0-5 0,-1 8 0 16,3-13-16-16,-2 7-4 0,3 0-14 0,0-3-15 16,0 5-17-16,-4 4-18 0,7-11-19 0,-2 6-25 15,1-1-73-15,0 3-216 0,-6 3 63 0</inkml:trace>
  <inkml:trace contextRef="#ctx0" brushRef="#br0" timeOffset="153470.5501">20291 9862 277 0,'0'0'224'15,"0"0"-35"-15,0 0-14 0,0 0-19 0,0 0-18 16,0 0-10-16,0 0-15 0,0 0-13 0,-12 5-10 16,12-5-15-16,0 0-4 0,0 0-9 0,0 0-8 15,-9-14-12-15,9 14-3 0,-2-9-6 0,-1 2-5 0,3 0-8 16,0 7 0-16,-1-15-5 0,1-1-4 15,3 1-6-15,0 0 0 0,2 1-5 0,2-1 2 16,-2 1-1-16,4-1-2 0,-1 1-1 0,1 2 3 0,4 0-8 16,1-1-3-16,10-8 1 0,3 1-14 0,2 3-1 15,0-4 3-15,2 6 4 0,-1-1 5 0,-2 3 0 16,-6 4 3-16,-2-1-1 0,-6 4 2 0,4 0 0 16,-5 3 1-16,2-3 1 0,-5 2-3 0,0 1 4 15,-2 2 2-15,0-2-7 0,-8 3 7 0,13-1-1 16,-8 0 7-16,-5 1-6 0,0 0 5 0,9-5-6 0,-9 5 4 15,0 0-6-15,7-2 6 0,-7 2-4 16,0 0 6-16,0 0-4 0,0 0 0 0,0 0 4 0,0 0 5 16,0 0-2-16,0 0 2 0,0 0 0 0,0 0-2 15,2-8-1-15,-2 8 2 0,0 0 2 0,4-6-5 16,-4 6-4-16,6-9 4 0,0 2-7 0,-1 2 0 16,1-3 12-16,7 0-5 0,0-2 0 0,-1 0 2 15,2 1 2-15,1 2 12 0,2-2-2 0,1-2 6 0,-1 4-1 16,0-2 8-16,-1 4 0 0,1-1 1 15,-2-1-5-15,-2 4-1 0,-3 1-5 0,1 1-2 0,-3 0-2 16,-8 1 1-16,16 1-4 0,-8 1 1 0,-8-2-2 16,13 4-3-16,-6-4 3 0,0 3-2 0,-7-3 1 15,8 7-3-15,-3-5-6 0,-5-2 5 0,4 5-6 16,-4-5 1-16,6 3-5 0,-6-3-2 0,0 0-1 0,5 5 2 16,-5-5-3-16,0 0-4 0,0 0-3 15,6 2-1-15,-6-2-9 0,0 0 5 0,0 0 3 0,18-7-1 16,-11 4 6-16,2-2-3 0,-1 1 2 0,7-4 3 15,0 1-2-15,0 0 6 0,15 0-2 16,-11 0 10-16,2 1-3 0,9-2 4 0,-1 2 6 0,-5 0 8 16,5 2 2-16,-5 0 5 0,-3 1 5 0,-2 1-5 15,1 0-1-15,-2 2 1 0,-1 1-5 0,-3-1 3 16,-2 3-4-16,-3-3 0 0,7 3-5 0,-3-3 4 16,-1 2-4-16,-4 0 0 0,1 1-1 0,-2-3-3 0,-7 0 1 15,11 4-2-15,-11-4-1 0,8 2-2 0,-8-2-1 16,6 2-1-16,-6-2-2 0,0 0-1 0,11 1-3 15,-11-1-2-15,0 0 3 0,7 0-4 0,-7 0-3 16,0 0-7-16,11 0-1 0,-11 0-4 0,0 0-2 16,16-3 3-16,-9 1-6 0,8-2 3 0,0-1-2 15,3 0 7-15,-1 0-3 0,2 0 1 0,0 1-2 0,12-2 12 16,-1 1-4-16,-5 1 4 0,6 0 2 16,-1 1 13-16,-4 3 2 0,-4 0 7 0,11 2 3 0,-8 0-1 15,-7-1 1-15,-2 3 3 0,0-1-1 0,0 1-4 16,-3-1 2-16,-2 3-5 0,-3 0 0 0,0-1-1 15,-2 2-1-15,1-4 0 0,-2 4-2 0,0-2-3 16,0-1 0-16,-2 3-2 0,1-1-10 0,-4-6-4 16,7 8-4-16,-5-4-8 0,-2-4-2 0,4 5-2 15,-4-5-7-15,0 0 1 0,6 7-2 0,-6-7 2 16,6 2-7-16,-6-2-1 0,0 0 1 0,17 0 0 0,-17 0 2 16,17-4 5-16,0-1 4 15,-4 2 1-15,4-2 3 0,2-2-2 0,0 2 3 0,1 0 10 0,9-4-10 16,1 1 12-16,-2 1-4 0,2 4 16 0,-7-3 4 15,-2 3 9-15,-2 1 10 0,13 2 5 0,-13 0 6 16,0 0-2-16,-1 0-5 0,-6 2-1 0,5 1-1 16,-5 1-6-16,4-1 4 0,-1 2-3 0,2 0-3 0,-3-1 0 15,-2 3 0-15,-1-2-1 0,3 1-4 0,-2 1-3 16,-4-4 2-16,0 1-12 0,-1 0 4 16,-7-4-11-16,12 7-10 0,-12-7-7 0,7 6-14 0,-7-6-2 15,6 4-7-15,-6-4-4 0,0 0-7 0,9 5-1 16,-9-5-10-16,9 3-1 0,-9-3-3 0,14 2-4 15,-14-2 6-15,18-2 8 0,-8 0 7 0,7 1 12 16,-1-1 17-16,1 0 0 0,-1 1 21 0,2-1 10 16,0 1 20-16,-1 1 6 0,-1 0 5 0,1 0 7 15,-3 1 4-15,4 1-1 0,0-2-4 0,0 0 4 0,1 1 3 16,-1 1-5-16,-1 0-1 0,2 1-8 0,-1 0-4 16,0 1 0-16,1 0-1 0,0-1-11 0,0 1-4 15,11 1-5-15,-8-2-2 0,-4 2-14 0,-2-4-3 16,-4 1 2-16,1 1 0 15,-4-1 1-15,-1 0-10 0,-1 0 7 0,1 1-1 0,-8-3 6 0,13 5-4 16,-7-3 4-16,-1 0-2 0,2 3-2 0,-3-2 0 16,-4-3-3-16,9 6-6 0,-3-2-11 0,-1 0 3 15,4-1-27-15,-1 1-19 0,0 0 27 0,1 0-29 0,0-1-107 16,0-1-216-16,8 3 64 0</inkml:trace>
  <inkml:trace contextRef="#ctx0" brushRef="#br0" timeOffset="153671.3432">23601 9481 282 0,'8'4'163'15,"-8"-4"-16"-15,0 0-8 0,7 6-19 0,-7-6-6 0,5 6-14 16,-5-6-6-16,0 0-15 0,12 9-5 16,-7-4-14-16,-5-5-7 0,12 7-3 0,-5-3-6 0,1 2-10 15,-2-2 2-15,-6-4-9 0,13 8 1 0,-7-4-9 16,-6-4 7-16,12 6-9 0,-7 0 1 0,1-1-2 16,-6-5-2-16,8 10-4 0,-4-5-2 0,-4-5 5 15,6 9 2-15,-3-2-11 0,-3-7-4 0,5 13-10 16,-2-8-9-16,-3-5-13 0,5 12-11 0,-2-5-10 15,-3-7-23-15,7 12-21 0,-4-4-92 0,1-1-223 16,-1 0 67-16</inkml:trace>
  <inkml:trace contextRef="#ctx0" brushRef="#br0" timeOffset="153839.4607">23804 9726 688 0,'-1'12'15'0,"3"-7"45"0,-2-5 6 0,1 14 1 15,-1-14 8-15,-2 12-11 0,2-12-8 0,0 0-5 16,-3 15 0-16,3-15-5 0,0 0-14 0,-4 13-3 16,4-13-9-16,0 0-9 0,-2 11-11 0,2-11-11 15,0 7-10-15,0-7-11 0,3 15-25 0,-3-15-6 16,3 12 4-16,-1-5-4 0,-2-7 9 0,2 13 16 15,-2-13 18-15,1 13 26 0,-1-13 17 0,0 15 7 0,0-15 5 16,0 0-11-16,-4 18 7 0,4-18-5 16,-5 14 1-16,5-14-10 0,-5 14-10 0,3-7-9 0,-1 1-16 15,3-8-44-15,-6 14-67 0,4-6-150 0,2-8 47 16</inkml:trace>
  <inkml:trace contextRef="#ctx0" brushRef="#br0" timeOffset="154660.6346">22475 10701 327 0,'0'0'136'0,"0"0"-42"0,-10 2-27 16,10-2-9-16,0 0-14 0,0 0-17 0,-9 3-7 0,9-3-7 15,0 0-19-15,0 0 4 0,0 0 15 0,-11 4 1 16,11-4-10-16,0 0-13 0,0 0-25 0,-10 1-53 15,10-1-99-15,0 0 34 0</inkml:trace>
  <inkml:trace contextRef="#ctx0" brushRef="#br0" timeOffset="155963.6606">20846 10741 512 0,'0'0'292'0,"0"0"-44"0,0 0-36 0,31 13-28 15,-23-9-23-15,10 2-21 0,-2-2-19 16,5 1-29-16,10 0-24 0,0 0-31 0,1 0-28 0,4-3-22 15,1-2-19-15,0 3 2 0,-5-3-3 0,2 0-19 16,-4 0 15-16,-4 0 10 0,-6 3-1 0,-1-2 17 16,-2 0 6-16,-4 0 11 0,-2 0 12 0,1 0 13 15,-2 0 12-15,0 1 8 0,-10-2 7 0,18 3 0 16,-9-3-2-16,0 3-4 0,-9-3-4 0,19 1-5 16,-2 2-7-16,-5-3-5 0,5 1-3 0,-1-1-19 15,2 1-15-15,1-2-24 0,1 0-19 0,1 0-7 0,10 1-7 16,-8-2 8-16,-5 1 10 0,-3-1 2 15,1 2 6-15,0-1 7 0,-4 1 10 0,-1 1 7 0,-11-1 6 16,19 2 17-16,-11-2 8 0,-8 0 15 0,18 2 8 16,-10-2 7-16,-8 0 5 0,19 2 3 0,-10 0-3 15,9 1-11-15,-2-3 1 0,2 3-4 0,-2-4-8 16,4 1-9-16,12-2-19 0,-2 2-19 16,0-3-17-16,-6-1-12 0,-3 2-9 0,-4 0-14 0,-2-1-9 0,3 2 11 15,-4 0 5-15,-2 0 5 0,-12 1 9 0,19-1 20 16,-11 0 12-16,-8 1 9 0,14-1 20 0,-14 1 6 15,14 2 20-15,-14-2 9 0,12 3 7 0,-12-3 8 16,15 4 4-16,-7-2 4 0,-2 1 0 0,1 0-5 16,-7-3-1-16,20 5-13 0,-5-2-2 0,2-3-7 15,2 2-9-15,-2-2-15 0,2-1-17 0,-1 1-17 0,2-1-16 16,-1-1-11-16,-1-1-11 0,-1-1-11 16,0 2 4-16,1-1 8 0,-5 1 11 0,-1-1 3 0,4 2 0 15,-4-2 13-15,-12 3 8 0,15-1 1 0,-15 1 13 16,15 1 9-16,-15-1 11 0,14 1 8 15,-5 2-1-15,-9-3 0 0,15 3 6 0,-5-1-7 0,5 3 2 16,2-1-4-16,0-1-2 0,-4-1-5 0,5-2-18 16,0 0-17-16,1 0-20 0,1 0-9 0,10-5-8 15,-5 3-5-15,-6 0 8 0,-4-1-1 0,0-1 0 16,1 1 7-16,-2 1 5 0,-1-1 9 0,-3 1 2 0,0 0 26 16,-10 2 2-16,17-3 11 0,-8 2 11 0,-9 1 2 15,19-3 8-15,-10 2 5 0,-1-2 0 16,9 1-2-16,0 2 3 0,-2-3-4 0,4 1 0 0,-3 0-7 15,1 0 0-15,1-1-2 0,0 1-12 0,-3 1-5 16,3-3-8-16,0 1-2 0,-3 0-3 0,1 0-2 16,-3 0 6-16,-2 0 5 0,0 1-5 0,-11 2 8 15,18-3-3-15,-9 3 13 0,-9 0 7 0,15 0 1 0,-15 0-2 16,18 0 6-16,-11 2 2 0,0-2 2 16,1 1 0-16,-8-1-2 0,19 0-5 0,-10 2 0 0,1-2-6 15,6 0-3-15,3 0-12 0,-3 0-7 0,0 0-13 16,-1 0-7-16,2 0-8 0,-4-2-7 0,-1-1 0 15,-3 2 10-15,-9 1 0 0,18-3 7 0,-18 3 3 16,14-1 0-16,-14 1 2 0,13-1 10 0,-13 1 1 16,12-1 11-16,-12 1-2 0,13-2 7 0,-13 2 2 15,12 0 1-15,-12 0 6 0,11 0 6 0,-11 0-6 16,16-3 4-16,-16 3-4 0,14-2-1 0,-14 2-3 0,14-2 0 16,-6 1-4-16,-8 1-4 0,15-7-4 0,-6 5-5 15,-1-1 3-15,1 1-2 0,0-3-7 0,6 0 4 16,1 0 1-16,-4-1 1 0,1-2 0 0,-1 1 2 15,-2 1-1-15,4-3-1 0,-1 0-2 0,1 1 5 16,0-1-5-16,0-1-2 0,-2 3 4 0,2-4-3 16,-1 2-15-16,0-4-3 0,2 2-20 0,-3-1-21 15,1 0-38-15,0 0-46 0,-3-5-85 0,4-5-276 0,-1 3 80 16</inkml:trace>
  <inkml:trace contextRef="#ctx0" brushRef="#br0" timeOffset="156699.6635">20733 10698 258 0,'-7'-4'180'0,"7"4"-21"0,-16-5-1 15,9 0-16-15,-1 0-2 0,-2 0-17 0,-5 0-8 16,-2-1-5-16,5 3-5 0,0-2-12 0,-6 2-5 0,1-1-15 15,3 1-8-15,1 1-5 0,-4-1-7 16,4 2-14-16,0 1-16 0,-3-1-25 0,16 1-20 16,-24 0-34-16,17 1-44 0,7-1-136 0,0 0-280 0,0 0 80 15</inkml:trace>
  <inkml:trace contextRef="#ctx0" brushRef="#br0" timeOffset="157110.5948">20598 10699 276 0,'-13'-6'236'16,"5"5"-30"-16,8 1-19 0,-18-6-24 0,10 3-10 15,-2 0-16-15,-6 0-13 0,-1 0-15 0,-1-2-7 0,1 2-5 16,0 1-7-16,2-2-9 0,-2 2-5 16,0 1-10-16,1 1-9 0,2-2-5 0,3 1-7 0,11 1-4 15,-21 0-15-15,13 1-11 0,8-1-26 0,-19 2-12 16,19-2-30-16,-17 4-27 0,8-2-48 0,0 0-142 16,9-2-323-16,0 0 94 0</inkml:trace>
  <inkml:trace contextRef="#ctx0" brushRef="#br0" timeOffset="157360.1144">20322 10662 277 0,'0'0'263'0,"0"0"-36"15,0 0-22-15,-31 2-21 0,31-2-17 0,-17 5-17 16,9-2-16-16,-8 2-10 0,5-1-12 16,1 1-11-16,0-2-13 0,1 1-10 0,0 0-10 0,1 0-5 15,8-4-22-15,-15 5-20 0,7-1-24 0,8-4-26 16,-14 8-29-16,8-4-35 0,-1-1-60 0,7-3-107 16,-15 4-308-16,15-4 89 0</inkml:trace>
  <inkml:trace contextRef="#ctx0" brushRef="#br0" timeOffset="157534.674">20133 10647 382 0,'-8'13'199'0,"2"-2"-23"16,0-2-42-16,0 0-46 0,0 0-52 0,3-2-101 0,3-7-48 15,-7 13-133-15,7-13 42 0</inkml:trace>
  <inkml:trace contextRef="#ctx0" brushRef="#br0" timeOffset="159763.9709">25931 9701 258 0,'0'0'251'15,"0"0"-33"-15,0 0-16 0,0 0-21 0,0 0-12 16,0 0-11-16,0 0-13 0,-11-1-9 0,11 1-8 16,0 0-11-16,0 0-8 0,0 0-14 0,0 0-7 15,0 0-9-15,0 0-10 0,-4-10-8 0,4 10-11 16,0 0-3-16,10-12-5 0,-4 5-11 0,5-4-15 15,1 1-1-15,3-4-11 0,-1 4-7 0,10-9-1 0,2 5-5 16,-5 2 6-16,-1 3-3 0,6-6-1 0,-3 5-3 16,-5 0 4-16,-1 5-4 0,-1-2 2 15,-1 0-1-15,0 3-5 0,-2 0-3 0,-2 1-4 0,-3 2-9 16,-8 1-6-16,15-3 0 0,-15 3 3 0,11 0-1 16,-11 0 3-16,0 0 3 0,11 4-1 0,-11-4 7 15,0 0-2-15,0 0 2 0,7 6 1 0,-7-6 8 16,0 0 1-16,0 0 1 0,0 0-4 0,3 8 5 0,-3-8 5 15,0 0 10-15,0 0 4 0,2 6-1 16,-2-6 7-16,0 0-5 0,0 0 0 0,0 0-6 0,0 0 3 16,0 0 0-16,20-8 3 0,-7 1-7 0,1-1 4 15,2 0-1-15,12-2-3 0,-2-4-2 16,-2 5 2-16,6-5 1 0,-3 3-1 0,8 1 1 0,-3-2 2 16,1 2 0-16,3 0 4 0,-3-1 2 0,1 6 2 15,-3-2-6-15,-2 2 2 0,-6 0-2 0,-7 4 1 16,-2-1-6-16,-1 3 0 0,0 1 3 0,-4-2 0 15,-1 2 2-15,1 1 0 0,-9-3 7 0,10 5 0 16,-5-1 1-16,-2 1 2 0,0 0 3 0,-3-5 1 16,5 10-7-16,-2-5 4 0,-3-5 1 0,2 11-5 0,-2-11-2 15,1 8 0-15,-1-8-6 0,1 7 5 0,-1-7 3 16,0 0-3-16,1 8-3 0,-1-8 1 0,0 0-1 16,3 7-2-16,-3-7-3 0,0 0-4 0,10 2-3 15,-2-4-2-15,-8 2-1 0,25-5-5 0,-7 1-3 16,0-2-6-16,11-4-2 0,0 1 2 0,0 2-3 0,1-4 0 15,1 5 5-15,3-4-1 16,-2 3 4-16,1 0 3 0,0 2-3 0,1 2 6 0,-4 1-3 0,-5 2 3 16,-5 2 1-16,-3-1 5 0,-2 3-4 15,-3 0 5-15,-1-1 0 0,-3 2-2 0,1-1-1 0,-3 0 5 16,1 1 0-16,-1 2-2 0,-1-1 1 0,0-3 2 16,-2 2 4-16,0 2-4 0,-3-7 0 0,6 7-2 15,-6-7-3-15,4 7 11 0,-4-7-5 0,4 6-2 16,-4-6-2-16,0 0 6 0,5 4-5 0,-5-4-9 0,0 0-4 15,7 5-8-15,-7-5-5 0,0 0-4 0,20 0 4 16,-10 0 3-16,7 0-7 0,1-4 2 0,1 4 1 16,1-1 2-16,0-2-8 0,15 3 10 0,-2-4-18 15,0 2 24-15,0-1 0 0,1 3 2 0,-2-3 3 16,-1 2 4-16,-6 2 8 0,4 2-4 0,-8-2 4 16,-3 1 1-16,-1 0 7 0,-4 1 3 0,0-3 1 15,-5 2 0-15,2 0-2 0,-10-2 10 0,13 5 3 0,-13-5 3 16,12 3-1-16,-12-3-5 0,8 3 0 15,-8-3-2-15,0 0-2 0,8 6 2 0,-8-6-2 0,0 0 0 16,0 0-3-16,4 5-4 0,-4-5-1 0,0 0-5 16,0 0-6-16,7 6 0 0,-7-6-10 0,0 0-2 15,11 4-7-15,-11-4-3 0,14-2 1 0,-14 2-3 16,19-2 7-16,-2-1-1 0,1 0-7 0,12-2 5 16,-1-1 1-16,0 0 3 0,2-3 2 0,1 2 11 15,0 3-8-15,-3-2 10 0,3 1 13 0,-2 3 3 16,-5 1 4-16,-3-1 10 0,-4 3-4 0,-1 1 3 0,2 0-7 15,-3 0 2-15,-1 1 0 0,1-1-1 0,-5 0 2 16,-1 1 2-16,-2 0-5 0,-8-3 1 0,12 7-5 16,-12-7 7-16,7 4-6 0,-7-4-3 0,5 8 0 15,-5-8-3-15,0 0 0 0,3 7 3 0,-3-7 0 16,0 0-4-16,0 0-2 0,0 0 1 0,4 10-10 16,-4-10 0-16,0 0-8 0,0 0 1 0,0 0-10 0,0 0-4 15,9 4 2-15,-9-4 1 0,0 0 1 0,16 0-2 16,-16 0-4-16,17-1 5 0,-1-2 0 15,1 0-2-15,2 1 2 0,-1-4 7 0,1 0-2 0,13-1-2 16,-2-1 2-16,2 0 4 0,-3-1-3 0,2-3 6 16,0 4-6-16,4 0 10 0,-4 0-1 0,-6 3 5 15,-4 2 8-15,-2-1 11 0,12 0 6 0,-7 1 8 16,-4 1 4-16,-5 2-1 0,2-1 4 0,-1-1 5 16,2 4-3-16,-8-2 0 0,0 0 1 0,-10 0-2 15,17 3-10-15,-17-3 3 0,16 0-8 0,-9 0-2 0,-7 0 0 16,13 4-4-16,-13-4 1 0,8 3-6 0,-8-3-2 15,0 0 3-15,10 5-3 0,-10-5-2 16,0 0-1-16,8 2-1 0,-8-2-2 0,0 0 3 0,0 0-5 16,8 6-3-16,-8-6-9 0,0 0-5 0,0 0-10 15,9 5 7-15,-9-5 1 0,0 0 0 0,0 0-7 16,9 2 0-16,-9-2-3 0,13 0 3 0,-13 0 2 16,18 2 4-16,-18-2-1 0,27-3 4 0,-11-1 7 0,4 2 2 15,-2-4 2-15,2 4 3 0,-2-3 11 16,3 1 7-16,8 1 9 0,-2 0-2 0,5-1 4 0,-1-2 9 15,-1 2 0-15,3 1 1 0,-1 1 1 0,1 1-1 16,1 0-17-16,-1 3 2 0,-1 0 2 0,3 2 4 16,-1-1 0-16,0 5-2 0,2-3-2 0,-2 4-4 15,-1 0-2-15,-1-1-3 0,0 4-3 0,-1-4 0 16,2 4-2-16,-1 0-4 0,1-3-4 0,-1 4-12 0,-3-4-20 16,-9 1-15-16,-2-3-16 0,0-3-22 15,-3 2-13-15,-4-1-23 0,1-1-25 0,-4-1-157 0,-8-3-354 16,0 0 101-16</inkml:trace>
  <inkml:trace contextRef="#ctx0" brushRef="#br0" timeOffset="160575.2418">25801 10031 325 0,'0'0'142'0,"-10"14"-24"0,10-14-11 16,-6 12-29-16,6-12 12 0,0 0-18 0,-2 15-13 0,2-15-26 16,0 0-22-16,0 0-44 0,0 0-87 0,9 12-142 15,-9-12 44-15</inkml:trace>
  <inkml:trace contextRef="#ctx0" brushRef="#br0" timeOffset="161051.7737">25923 9914 253 0,'0'0'152'0,"0"0"-17"0,0 0-14 0,0 0-6 15,0 0-8-15,-23 27-9 0,23-27-4 0,-4 15-7 0,0-1-18 16,-2 1 2-16,0 0-9 0,-1 1-2 0,1 1-11 15,0-4-5-15,0 2-5 0,0-2-5 16,-2 2-10-16,3-1 3 0,-2-2-14 0,2 2 2 0,-3-2-12 16,2-3-2-16,6-9-9 0,-7 15 5 0,7-15-2 15,-4 13-2-15,4-13 3 0,-5 12-1 0,5-12-1 16,-1 14 6-16,1-14 3 0,1 15 0 0,-1-15-3 16,1 17 11-16,1-7 1 0,1 4 2 0,-1-2 1 15,1 4 1-15,-2-3-8 0,0 1 4 0,-2-1 8 0,1-13-18 16,2 19 13-16,-2-9-5 0,0-10 3 0,-3 19-3 15,3-19-2-15,-2 15 4 0,2-15-8 0,-1 15-3 16,1-15-4-16,-2 12 1 0,2-12-3 0,-3 12 0 16,3-12 3-16,-3 14-2 0,3-14 5 0,-3 11-2 15,3-11 4-15,-5 14 0 0,5-14-3 0,-4 15 3 16,0-1-3-16,-1-1 4 0,1 2-1 0,0-1 0 16,1-1-1-16,-3-1 3 0,1 3-1 0,1-2 2 15,1-1-3-15,0 0 1 0,3-12-1 0,-5 16-5 0,3-9-9 16,2-7-12-16,-5 13-10 0,5-13-16 0,-5 14-10 15,5-14-5-15,-3 12-4 0,3-12-9 0,-3 15-11 16,3-15-87-16,-4 14-205 0,4-14 61 0</inkml:trace>
  <inkml:trace contextRef="#ctx0" brushRef="#br0" timeOffset="161640.0698">25913 10749 277 0,'0'0'111'0,"0"0"-19"15,0 0-6-15,-14 2-24 0,14-2-4 0,0 0-21 0,0 0 5 16,0 0-9-16,0 0-14 0,0 0-1 0,0 0-2 15,0 0-4-15,0 0 8 0,0 0-6 0,0 0-7 16,0 0 7-16,0 0-7 0,26-27 7 16,-18 21-11-16,1 2 8 0,4-2-4 0,4-1 2 0,-1 0 2 15,1 0-2-15,11-2-3 0,-5 0 6 0,-1 4 5 16,-3-1-10-16,11 1-3 0,-10 2 6 0,-2 0-1 16,-3 1-1-16,-1 0-8 0,-3 2-2 0,-11 0 1 0,22 0-13 15,-22 0-14-15,20 0-23 0,-4 0-64 0,-4 0-135 16,-12 0 42-16</inkml:trace>
  <inkml:trace contextRef="#ctx0" brushRef="#br0" timeOffset="162746.106">26506 10619 403 0,'17'-5'182'0,"-5"2"-16"15,0 1-12-15,-12 2-10 0,17-2-20 0,-17 2-10 0,16-2-8 16,-16 2-11-16,0 0-11 0,20 3-4 0,-20-3-12 16,16 4-9-16,-8-2-5 0,-8-2-1 0,19 6-11 15,-11-3-5-15,8 0-17 0,0 2-15 0,-3-3-19 16,4 1-17-16,-1-1-22 0,-16-2-5 0,29 2-10 16,-15-2 1-16,1 3 0 0,-2-6 11 0,-13 3 7 0,22-2 10 15,-22 2-1-15,0 0 16 0,21-2 3 0,-12 1 21 16,-9 1 11-16,0 0 0 0,15-2 13 0,-15 2 11 15,0 0 1-15,0 0 8 0,15 0 1 0,-15 0 4 16,0 0 2-16,16 0 4 0,-16 0-5 0,15 3-1 16,-15-3-6-16,18 3-4 0,-7-2-7 0,6 2-2 15,0-1-3-15,1 0-1 0,2 1-1 0,-4-1-14 16,2-1-14-16,1 1-10 0,0-2-5 0,-1 0-10 16,-1 0-2-16,-1-2 2 0,-1 1-2 0,2-1-4 15,-5-1 14-15,1 3 2 0,-13 0 0 0,19-4 9 0,-10 0-8 16,-9 4 7-16,18-3 1 0,-18 3 7 15,17-3 1-15,-7 1 12 0,-10 2-2 0,18-5 12 0,-18 5 0 16,19-1 9-16,-10 0 5 0,-9 1 4 0,19-3 4 16,-19 3 0-16,25-2 5 0,-11 3-5 0,-14-1-3 15,21-3-4-15,-21 3-7 0,18-2 3 0,-18 2-3 16,16-1-8-16,-16 1-4 0,17-2-1 0,-17 2-15 16,13 0-3-16,-13 0-6 0,15 2-2 0,-15-2-2 0,14 0 2 15,-14 0 0-15,15 1 0 0,-15-1-3 0,16 6 3 16,-7-2 3-16,-9-4-1 0,15 5 1 15,-5-2 2-15,-10-3-1 0,17 5 2 0,-7-3-5 0,-10-2 11 16,26 5-6-16,-9-3-9 0,-5-1-8 0,5-2-15 16,-1-1-4-16,0 0-1 0,-4 2-7 0,-12 0 1 15,32-5 2-15,-21 2 8 0,-2 1-2 0,-9 2 9 0,18-7 5 16,-9 7 5-16,-9 0 11 0,15-5 3 0,-15 5 11 16,16-4 15-16,-16 4 1 0,24-6 12 0,-13 6 6 15,-11 0 5-15,19-1 5 0,-19 1 7 0,16 1 3 16,-16-1 1-16,19 1 6 0,-10 1-1 15,-9-2 2-15,25 4 2 0,-7-1-6 0,-2-1-6 0,1 1-6 16,-4-3-7-16,4 3-5 0,2-2-5 0,-1 0-7 16,0-1-19-16,12 2-16 0,0-4-16 0,-5 2-15 15,-3-1-11-15,-3 1-7 0,-2 0-11 0,0-1 0 16,0 0 10-16,-4-1 5 0,3 2 6 0,-3-1-2 0,-13 1 10 16,21 0 14-16,-21 0 8 0,16 0 12 0,-16 0 17 15,15 0 10-15,-15 0 12 0,16 1 5 16,-7-1 6-16,-9 0 2 0,19 3 0 0,-10-2 5 0,8 0-2 15,-2 1-6-15,3-2-3 0,0 3-4 0,2-3-9 16,-1 2-3-16,1-2-23 0,-1 0-20 0,-2 0-17 16,13 1-12-16,-8 0-8 0,-4-2-8 0,-5 2 3 15,1 2 2-15,-14-3 7 0,21 0 6 0,-11 2 8 0,-10-2 1 16,16 5 8-16,-16-5 2 0,14 5 2 16,-5-3 13-16,-9-2 11 0,25 8 8 0,-14-4 11 0,2 1 6 15,2-2 8-15,4 2 2 0,-3 0-1 0,4 0-1 16,9-1-3-16,-5-1-5 0,5 1-1 0,-5-4-5 15,0 3-3-15,-5-3-3 0,0 0-6 0,14 0-4 16,-9 0 0-16,-4 2-6 0,-2-4 4 0,-2 4-1 16,-2 0-2-16,-2-1 0 0,4 2 5 0,2-2 1 15,-4 2 1-15,-3 1 10 0,4 1 4 0,2 0 8 16,1 0 3-16,-3 1-1 0,3-2-4 0,-2 1 0 0,3 0-4 16,14 2-4-16,-4 0-3 0,4-4-20 0,-3-1-21 15,1 2-18-15,-6-4-16 0,-6 1-19 0,2-2-6 16,-4 1-15-16,0 0-2 0,1 0-3 0,-2-2 17 15,0 0 0-15,-16 2 9 0,22 0 9 0,-22 0 15 16,16-3 7-16,-16 3 12 0,16-2 5 0,-16 2 8 16,17-3 13-16,-17 3 9 0,18-1 3 0,-9-2 11 15,8 0-5-15,-2 1 4 0,3-2-6 0,0 0 2 0,2-1-15 16,9-2-12-16,1-3-14 0,3-1-9 16,-1 3-19-16,3-1-19 0,-6 0-78 0,0-1-190 0,-6 2 56 15</inkml:trace>
  <inkml:trace contextRef="#ctx0" brushRef="#br0" timeOffset="163134.1137">30156 10650 432 0,'14'-5'56'15,"-14"5"18"-15,9-5 18 0,-9 5 8 0,0 0-4 0,0 0 6 16,16 0-5-16,-16 0 0 0,0 0-6 0,0 0-16 16,0 0-7-16,23 3-9 0,-23-3-4 0,17-3-21 15,-8 2-24-15,-9 1-20 0,20-6-16 0,-5 4-16 16,-3-3-5-16,-1 4-4 0,1-2 21 0,3-2-2 0,-4 3 9 16,1-1 8-16,-12 3 11 0,17-3 14 0,-17 3 2 15,12-3 16-15,-12 3 9 0,0 0 20 0,15-4 4 16,-15 4 11-16,0 0-6 0,16-3-1 0,-16 3-4 15,11-3-3-15,-11 3-3 0,15-6-12 0,-15 6 3 16,14-5-9-16,-5 0-8 0,-9 5-5 0,15-8 0 16,-7 4-3-16,-8 4-7 0,17-7-2 0,-4-1-4 15,0 3 4-15,0-3-4 0,-4 1 0 0,3 1 9 0,-3 1-2 16,0 2 5-16,-9 3 8 0,22-12 5 0,-11 8-2 16,-1-2 6-16,-2-1-2 0,-3 3-4 0,-5 4-7 15,14-10-7-15,-1-2-5 0,-3 2-6 0,0 0-12 16,-3 1-3-16,-1 1-7 0,3-6 2 0,-1 4-4 15,0-3-3-15,1 0 5 0,-5 1-1 0,1 0 1 16,0-2 1-16,-1-2-8 0,1 2 10 0,-3 2-1 16,0-4-4-16,2 4 4 0,1-4-16 0,-2-1 0 15,1 0-6-15,-1 2-16 0,3-11-10 0,-4 5-16 16,2 3-2-16,-4-9 1 0,5 6 5 0,-5 2 0 16,-2-7-1-16,1 6 3 0,-1 2-5 0,-2 2 7 0,0-1-3 15,-3 2-19-15,-4-1-50 0,4 1-166 0,-11-8 51 16</inkml:trace>
  <inkml:trace contextRef="#ctx0" brushRef="#br0" timeOffset="164237.222">25892 10727 367 0,'-7'2'183'0,"1"2"-27"15,6-4-14-15,-13 8-10 0,13-8-10 0,-10 6-8 16,5-4-7-16,1 3-11 0,4-5-5 0,-7 6-6 15,3-2-13-15,4-4-3 0,-6 10-14 0,6-10 2 16,-6 11-12-16,3-6-3 0,1 2-6 0,-2 0-3 16,4-7-7-16,-5 15-6 0,5-15-18 0,-6 12-1 0,2-7-2 15,4-5-7-15,-6 13-14 0,4-7-8 0,2-6-12 16,-8 8-7-16,8-8-30 0,-2 6-55 0,2-6-85 16,0 0-261-16,0 0 76 0</inkml:trace>
  <inkml:trace contextRef="#ctx0" brushRef="#br0" timeOffset="164565.3133">25777 10718 408 0,'0'0'197'0,"-3"-8"-22"16,3 8-17-16,0 0-14 0,0 0-6 0,0 0-12 15,-11 20-12-15,7-15-10 0,-1 2-7 0,2 0-5 16,0 0-12-16,0 1-15 0,-1 1-2 0,-1-2-5 15,5-7-8-15,-4 16-7 0,2-7-20 0,-2-2-21 0,4-7-19 16,-4 17-26-16,3-10-38 0,0 1-69 16,1-8-92-16,-1 13-287 0,1-13 82 0</inkml:trace>
  <inkml:trace contextRef="#ctx0" brushRef="#br0" timeOffset="166423.6162">31942 10645 295 0,'0'0'302'0,"0"0"-36"0,0 0-15 0,0 0-20 16,0 0-19-16,0 0-15 0,0 0-16 0,0 0-8 15,0 0-10-15,-13 27-8 0,13-27-15 0,2 24-3 16,-6-12-10-16,6-2-10 0,-2 1-1 0,2-2-10 0,1 6-8 16,3-1-8-16,3-1-7 0,3-1-8 15,1-1-9-15,-1 0-4 0,-1-1-14 0,7 0 3 16,9 0-10-16,1 1 1 0,-3-6-15 0,-2 0 2 0,8-5-4 15,-8 2-3-15,-2-4-10 0,-2-1-4 0,2-1-2 16,-4-1-4-16,10-5-8 0,-4-2-4 0,-7 0-6 16,-1 0-5-16,6-7-5 0,-6 0-3 0,3-4-9 15,-9 0 1-15,-2-6-6 0,3 0 2 0,-6-3 3 16,-4 2 4-16,-2 7 2 0,-5-4-1 0,-2 8 9 16,-2 2-1-16,-2 3 6 0,-4 4 5 0,-8-5-2 0,-2 6 5 15,-2 4 0-15,-2 3 4 0,-3 8-1 0,-2 2-1 16,5 5 2-16,-3 3-5 0,3 3-12 0,-5 4-23 15,5-5-29-15,4 4-37 0,4 5-47 0,2-5-242 16,2 2-481-16,3-2 133 0</inkml:trace>
  <inkml:trace contextRef="#ctx0" brushRef="#br0" timeOffset="167364.2945">32201 11010 246 0,'0'0'373'0,"0"0"-56"0,0 0-26 0,9-4-31 16,-9 4-21-16,0 0-27 0,0 0-16 15,0 0-21-15,0 0-13 0,9-5-16 0,-9 5-6 16,0 0-11-16,0 0-11 0,0 0-10 0,0 0-10 0,12-3-13 15,-12 3-1-15,0 0-10 0,0 0-7 16,0 0-6-16,0 0-8 0,0 0-1 0,0 0 0 0,0 0 1 16,11 15-6-16,-11-15-1 0,4 13-4 0,-4-13 8 15,2 24-19-15,-2-10 8 0,2 3-9 16,-4 2-3-16,2-2-2 0,-2 1-1 0,-2 10-1 0,3-2 4 16,-1-4-18-16,0-1 8 0,-2-3-7 0,2 7-2 15,4-3-2-15,-4-4 3 0,4-1-1 0,0-2 3 0,-2 2-7 16,2-2 0-16,0 2-3 0,-4-3 1 15,0-3 0-15,2-11-4 0,2 18-7 0,-2-18 1 0,0 12-2 16,0-12-8-16,0 0 5 0,0 17-3 0,0-17-4 16,0 0 7-16,0 0-6 0,2 12 0 0,-2-12-5 15,0 0-1-15,0 0 0 0,0 0 3 0,5 7 5 16,-5-7-4-16,0 0 0 0,0 0 0 0,0 0 4 16,0 0-4-16,0 0-1 0,0 0 4 0,0 0 3 0,0 0 5 15,0 0 2-15,0 0 1 0,0 0 1 16,20-19-5-16,-20 19 6 0,0 0-6 0,0 0 5 0,0 0 3 15,2-12-1-15,-2 12-4 0,0 0 1 0,0 0 1 16,0 0 5-16,0 0 1 0,0 0 1 0,0 0 4 16,0 0 4-16,0 0-3 0,0 0 12 0,-23-8-3 15,23 8 1-15,0 0-3 0,-27 10-1 0,12-5 4 16,-1 0-12-16,3 3 13 0,-1-2-7 0,1 1 3 16,-1 0-2-16,5-2-3 0,0 1-1 0,-1-3-2 15,10-3 5-15,-15 11-4 0,7-9 0 0,8-2-1 0,-12 7-3 16,12-7 3-16,-8 5 3 0,8-5-3 15,0 0-3-15,-9 8 0 0,9-8 0 0,0 0 4 0,0 0-11 16,0 0-4-16,0 0-7 0,0 0-2 0,0 0-12 16,0 0-8-16,25-26-6 0,-12 14-13 15,12-8 1-15,-3-1-9 0,5 2 4 0,-9-4 3 0,7 1 8 16,-5 2 4-16,-7 7 7 0,4 0 2 0,-7 3 5 16,1 1 0-16,-3 4 3 0,0-2 10 0,-3-1 0 15,-5 8 9-15,11-9 6 0,-11 9 5 0,11-5 6 16,-11 5 3-16,0 0 2 0,16 0 1 0,-16 0-1 0,0 0 10 15,23 5 1-15,-17 0 3 0,8 5 6 0,-5-3-2 16,0 1 5-16,4 4-1 0,-4 1-5 0,0-1-1 16,2 1-1-16,-4-1-8 0,0 0 3 0,-1-4-5 15,2 1 0-15,-4-1-5 0,-4-8-22 0,9 13-25 16,-3-5-35-16,-6-8-47 0,9 9-55 0,-1-3-63 16,-8-6-177-16,10 8-495 0,-10-8 137 0</inkml:trace>
  <inkml:trace contextRef="#ctx0" brushRef="#br0" timeOffset="167796.1366">32260 11204 273 0,'0'0'259'0,"0"0"-28"0,-2-3-27 16,2 3-12-16,0 0-13 0,0 0-10 0,0 0-5 15,0 0-11-15,-12-4-10 0,12 4-7 0,0 0-5 16,0 0-10-16,0 0-1 0,-25-5-9 0,25 5-4 16,-15-5-7-16,15 5-6 0,-16-5-4 0,16 5-3 15,-18-4-4-15,2-2 1 0,0 2-7 0,1-3-7 16,-3 0-2-16,2 1-6 0,3 0-4 0,-3-2-18 16,0 0 5-16,2 0-6 0,-3 2-4 0,1-1-1 15,3 0-12-15,1 2 0 0,12 5-18 0,-15-6-15 16,15 6-22-16,-10-6-24 0,10 6-31 0,0 0-23 0,0 0-32 15,0 0-37-15,0 0-62 0,0 0-157 16,0 0-474-16,0 0 131 0</inkml:trace>
  <inkml:trace contextRef="#ctx0" brushRef="#br0" timeOffset="168101.9412">32320 11250 219 0,'0'0'347'0,"0"0"-53"15,0 0-40-15,0 0-35 0,0 0-26 0,0 0-23 0,25-4-19 16,-25 4-24-16,24-8-11 0,-6 1-14 0,-2 2-12 0,18-11-17 15,-2 3-17-15,0 1-12 0,-1 0-11 16,0-2-15-16,-4 1-6 0,1 0-12 0,-5-3-1 0,-2 3-7 16,-3 2 1-16,-1 0-9 0,-2 2-9 15,-6 0-3-15,-1 2-19 0,0 1-10 0,-8 6-21 0,10-12-24 16,-10 12-64-16,2-10-95 0,-2 10-312 0,0 0 89 16</inkml:trace>
  <inkml:trace contextRef="#ctx0" brushRef="#br0" timeOffset="168636.6396">31685 10667 430 0,'0'0'291'16,"0"0"-37"-16,0 0-14 0,0 0-27 0,0 0-4 15,0 0-14-15,40 1-14 0,-5-2-13 0,6 0-9 16,25 2-13-16,-1-1-10 0,4 0-10 0,6-3-9 0,3-1-9 15,1 2-12-15,-4 1-12 0,0-2-7 0,-3 1-7 16,1-2-12-16,-6-1-4 0,-2 7-11 0,-3-8 0 16,-22 3-5-16,-8-3-1 0,-1 2-9 0,-5 4-4 15,-8-4-1-15,-1 0-6 0,-3 0-6 0,-3 2-7 16,-11 2-11-16,20-5-14 0,-15 2-12 0,-5 3-19 16,0 0-19-16,16-5-28 0,-16 5-27 0,0 0-30 15,0 0-20-15,0 0-54 0,0 0-135 0,0 0-436 0,0 0 121 16</inkml:trace>
  <inkml:trace contextRef="#ctx0" brushRef="#br0" timeOffset="169775.9282">32183 10599 390 0,'0'0'162'0,"16"-3"-16"0,-16 3-20 0,13-4-17 16,-13 4-21-16,12-3 4 0,-12 3-7 0,0 0-2 15,11-4-6-15,-11 4-2 0,0 0-10 0,0 0 1 0,0 0-14 16,0 0 7-16,0 0-2 0,0 0-1 0,0 0 3 15,0 0 0-15,0 0-4 0,0 0 2 0,0 0 1 16,-44 0 3-16,44 0-3 0,-19 1 1 0,19-1-5 16,-20 3-3-16,20-3 0 0,-16 3-9 15,7-1-5-15,9-2-2 0,-13 3-9 0,13-3 1 0,0 0 0 16,-17 3-9-16,17-3 2 0,0 0-8 0,0 0-6 16,0 0-14-16,0 0-8 0,0 0-17 0,0 0-5 0,0 0-5 15,0 0-6-15,0 0-1 0,0 0 10 16,0 0 3-16,0 0 5 0,0 0 1 0,43-6-1 0,-43 6 10 15,0 0 5-15,0 0 3 0,0 0 6 0,0 0 8 16,0 0 3-16,0 0-2 0,0 0 5 16,0 0-2-16,0 0 4 0,0 0-1 0,0 0 3 0,0 0 3 15,0 0-5-15,-40 9-2 0,40-9 4 16,-14 4-4-16,14-4 2 0,-13 3-5 0,13-3-2 0,-11 4 2 16,11-4-4-16,0 0-9 0,0 0-11 0,0 0 0 15,0 0-11-15,0 0-7 0,0 0-2 0,0 0 4 0,0 0-9 16,0 0 10-16,0 0-6 0,38-8 4 0,-20 4 9 15,-2-1-2-15,2 0 10 0,-2 2 2 0,-1 0 4 16,1-1 7-16,-3 2 8 0,-13 2 7 16,21-3 2-16,-21 3 2 0,13-4-5 0,-13 4 3 0,11-3 3 15,-11 3 1-15,0 0-6 0,0 0 4 0,14-2-4 16,-14 2 0-16,0 0-5 0,0 0 3 0,0 0-1 16,0 0 2-16,0 0-5 0,0 0-4 0,0 0-11 0,0 0 2 15,14 2-24-15,-14-2-4 0,0 0-18 16,0 0-15-16,0 0-42 0,13 2-87 0,-13-2-239 0,0 0 70 15</inkml:trace>
  <inkml:trace contextRef="#ctx0" brushRef="#br0" timeOffset="171689.7372">24218 9324 324 0,'-2'-8'261'0,"2"8"-25"15,-2-8-18-15,2 8-13 0,0 0-18 0,-3-10-5 16,3 10-10-16,0 0-7 0,-5-8-7 0,5 8-7 15,-2-5-8-15,2 5-3 0,0 0-4 0,0 0-7 16,0 0-5-16,0 0-3 0,-6-11-2 0,6 11-10 16,0 0-4-16,0 0-6 0,0 0-17 0,0 0 4 0,-3-8-4 15,3 8-16-15,0 0-9 0,0 0-7 16,0 0 3-16,0 0-5 0,0 0-12 0,0 0 8 0,0 0-7 16,0 0 1-16,0 0-2 0,0 0-13 0,-8 27 8 15,6-20-3-15,2-7-10 0,0 16 4 0,0-16-4 16,2 15-6-16,-1-7-7 0,-1-8-15 0,2 14-17 15,1-8-13-15,-1 0-17 0,-2-6-21 0,2 9-23 16,-2-9-25-16,0 0-35 0,0 0-38 0,1 11-51 16,-1-11-200-16,0 0-539 0,0 0 148 0</inkml:trace>
  <inkml:trace contextRef="#ctx0" brushRef="#br0" timeOffset="172258.4202">24068 9144 219 0,'-6'-1'304'0,"6"1"-36"16,0 0-28-16,0 0-16 0,0 0-17 0,-21 8-11 0,13-2-12 15,1-3-12-15,-5 9-11 0,2 0-6 16,1-3-11-16,0 4-10 0,-1-1-8 0,2 2-2 16,1 0-19-16,-1 1-7 0,4 2-1 0,1-1-14 0,2 0-11 15,1-1 0-15,3 1-12 0,0-1-1 0,3-1-11 16,2-1-12-16,2 1-17 0,-1 0-24 0,0-2-30 16,1-4-30-16,-3 0-35 0,2-2-39 0,1-2-34 15,-2 2-57-15,-8-6-156 0,16 5-464 0,-7-5 131 16</inkml:trace>
  <inkml:trace contextRef="#ctx0" brushRef="#br0" timeOffset="172519.3994">24403 9147 286 0,'0'0'297'16,"0"0"-36"-16,0 0-21 0,14 3-22 0,-12 0-21 0,-2-3-20 16,10 12-16-16,-6-5-17 0,-2 1-9 0,3 8-15 15,-1 1-16-15,-1 1-1 0,-1 0-9 0,-1-3-9 16,0 3-3-16,-1 0-13 0,0 0-4 0,0 0-10 16,-2-1-6-16,1-2-5 0,0 0-8 0,0-1-21 15,-1 0-25-15,0-1-37 0,0-3-44 0,2-10-50 16,-3 18-229-16,3-18-443 0,0 12 122 0</inkml:trace>
  <inkml:trace contextRef="#ctx0" brushRef="#br0" timeOffset="173549.4308">30482 9075 533 0,'0'0'311'0,"0"0"-42"0,0-7-24 0,0 7-28 16,0 0-26-16,0 0-21 0,0 0-17 0,2-11-18 16,-2 11-16-16,0 0-13 0,4-6-14 0,-4 6-10 15,0 0-6-15,8-2-10 0,-8 2-7 0,0 0-5 16,11-3-4-16,-11 3-9 0,6-2-5 0,-6 2-5 0,0 0-11 15,0 0 6-15,12 5 1 0,-12-5-6 16,0 0-1-16,3 7-5 0,-3-7 3 0,0 12-5 0,0-12-1 16,-1 12-4-16,-1-5 2 0,-6 0 0 0,4 0 1 15,0 1-3-15,-3-2-3 0,1 1 1 0,-6 4-15 16,5-1-1-16,-1-3 1 0,2 0-1 0,0-2 9 16,6-5-10-16,-8 12 5 0,5-5-2 0,3-7-3 15,-4 8 5-15,4-8 1 0,0 0-3 0,0 14-6 16,0-14-8-16,0 0-18 0,6 14-19 0,-1-10-23 15,-5-4-24-15,16 8-27 0,-16-8-21 0,15 6-33 0,-5-6-131 16,-10 0-377-16,13 2 104 0</inkml:trace>
  <inkml:trace contextRef="#ctx0" brushRef="#br0" timeOffset="173849.6168">30241 8981 472 0,'-11'9'279'16,"1"-4"-34"-16,2 3-20 0,0-1-15 0,3 2-20 15,-2 0-10-15,-2 5-10 0,4 1-22 0,1-1-8 16,2 2-14-16,0-1-15 0,4 2-12 0,2 1-10 0,0 0-11 16,3-1-6-16,7 10-16 0,-5-8-18 15,9 7-29-15,-1-6-43 0,2-3-46 0,-6-4-48 0,5-3-56 16,-4-4-153-16,6 2-402 0,-3-1 113 0</inkml:trace>
  <inkml:trace contextRef="#ctx0" brushRef="#br0" timeOffset="174081.1592">30905 9068 213 0,'10'-3'342'0,"-10"3"-49"0,0 0-36 15,14 3-24-15,-14-3-20 0,11 4-18 0,-11-4-15 16,7 8-11-16,0-2-13 0,-5 2-12 0,3 6-11 15,-5 1-16-15,0 2-11 0,0 10-8 0,-3 1-12 0,-1 2-13 16,-3 1-15-16,0-2-27 0,-6-4-25 0,1 1-38 16,2-6-46-16,-4 6-54 0,1-1-52 15,-3-1-176-15,6-5-431 0,2-1 120 0</inkml:trace>
  <inkml:trace contextRef="#ctx0" brushRef="#br0" timeOffset="179719.4876">27271 11792 284 0,'0'0'358'16,"0"0"-49"-16,0 0-28 0,0 0-31 0,0 0-21 15,-12-5-19-15,12 5-23 0,0 0-14 0,0 0-14 16,0 0-19-16,0 0-12 0,0 0-14 16,0 0-21-16,0 0 0 0,0 0-10 0,0 0-9 0,0 0-8 15,0 0-9-15,22-19-6 0,-13 15-4 0,0 0-1 16,5-2-8-16,-2 3-3 0,0-1-5 0,-3 1-4 16,-1 1-3-16,-8 2-5 0,14-3 0 0,-14 3-5 0,0 0 1 15,16 3-1-15,-16-3-2 0,0 0 4 16,7 4-3-16,-7-4-3 0,0 0 2 0,4 8 1 0,-4-8-6 15,3 8 0-15,-3-8 2 0,0 0-3 0,-1 12 2 16,1-12 1-16,0 0-4 0,-3 13 4 0,3-13-7 16,0 0 4-16,0 0-2 0,0 14 0 0,0-14-5 15,0 0 4-15,4 11-3 0,-4-11 2 0,3 7-1 16,-3-7-3-16,6 10 1 0,-3-3 0 0,-3-7 5 16,6 10-5-16,-6-10 1 0,4 9 1 0,-4-9-1 15,1 10 2-15,-1-10 4 0,2 11 2 0,-2-11 4 16,0 13 0-16,0-13 10 0,0 0-2 0,-5 14 10 15,5-14-9-15,-4 6-2 0,4-6 1 0,-10 9-3 0,5-5 0 16,5-4-6-16,-14 6 0 0,6-1-16 0,8-5-9 16,-16 2-18-16,8 0-20 0,8-2-31 0,-17 1-25 15,17-1-36-15,-17-1-28 0,17 1-44 0,-13-2-213 16,13 2-514-16,-11-5 143 0</inkml:trace>
  <inkml:trace contextRef="#ctx0" brushRef="#br0" timeOffset="180022.9943">27217 11701 381 0,'-10'-3'340'0,"10"3"-42"0,0 0-27 15,-13-1-35-15,13 1-8 0,0 0-20 0,-17 8-8 16,11-3-16-16,1 2-9 0,5-7-18 0,-9 15 0 16,3-2-9-16,2 1-10 0,1 2-15 0,-1-1-9 15,2-1-2-15,3 1-21 0,1 0 3 0,0 0-12 16,3 1-14-16,4-2-6 0,-1 0-3 0,2-2-26 0,3 1-14 16,0-1-29-16,2 0-13 0,-1-4-26 15,2-1-32-15,-1 0-29 0,2-3-36 0,0 1-33 16,1-2-45-16,0-1-205 0,2-2-511 0,-1 0 139 0</inkml:trace>
  <inkml:trace contextRef="#ctx0" brushRef="#br0" timeOffset="180282.052">27783 11639 347 0,'6'-4'322'15,"-6"4"-38"-15,0 0-18 0,0 0-19 0,11-2-17 16,-11 2-11-16,0 0-14 0,10 9-8 0,-10-9-14 16,8 13-17-16,-4-4-10 0,0 5-15 0,-1 2-7 15,1 0-24-15,1 1-1 0,-2 1-11 0,1 0-11 0,-2-1-10 16,-1 3-11-16,0 6-7 0,0-6-10 0,-1-4-1 16,0-2-7-16,-1-3-6 0,1-1-10 15,-2 0-17-15,2-10-21 0,-2 17-34 0,1-11-29 0,1-6-33 16,-3 14-41-16,3-14-37 0,-4 11-74 0,4-11-155 15,0 0-497-15,-5 12 138 0</inkml:trace>
  <inkml:trace contextRef="#ctx0" brushRef="#br0" timeOffset="182186.9405">28248 11444 213 0,'0'0'344'16,"0"0"-50"-16,2-8-36 0,-2 8-27 0,0 0-27 0,0 0-28 16,0 0 0-16,0 0-5 0,0 0-16 15,0 0-8-15,0 0-12 0,0 0-7 0,0 0-14 0,0 0-14 16,0 0-7-16,0 0-9 0,14 15-9 0,-11-8-4 16,1 0-11-16,-1-1-4 0,2 0-16 0,-1 0 6 15,-1 2-6-15,1-2-9 0,-1 3 2 0,0-3 0 16,1 1-11-16,-2 0 0 0,1 0-22 0,2-1-14 0,-2-1-26 15,-3-5-16-15,6 9-23 0,-6-9-21 16,6 7-21-16,-6-7-32 0,5 5-47 0,-5-5-176 16,0 0-450-16,0 0 125 0</inkml:trace>
  <inkml:trace contextRef="#ctx0" brushRef="#br0" timeOffset="182549.5055">28169 11422 405 0,'-9'1'278'0,"9"-1"-29"0,0 0-24 0,0 0-18 15,0 0-16-15,0 0-19 0,0 0-11 16,0 0-15-16,0 0-1 0,0 0-13 0,-9 4 0 0,9-4-11 16,0 0-11-16,0 0-8 0,0 0-4 0,0 0-14 15,0 0-5-15,29 7-13 0,-29-7-6 0,25 2-6 16,-5-2-8-16,-1 0-2 0,11 0-5 0,-4-1-8 16,-5-1-8-16,-2-2-15 0,11 2-8 0,-8 2-17 15,-4-2-11-15,-2 2-13 0,-1 0-12 0,-4-3-12 16,0 3-12-16,-11 0-11 0,17-3-14 0,-17 3-6 15,13-1-17-15,-13 1-7 0,10 0-16 0,-10 0-34 16,0 0-116-16,0 0-357 0,0 0 101 0</inkml:trace>
  <inkml:trace contextRef="#ctx0" brushRef="#br0" timeOffset="182835.214">28240 11575 407 0,'-11'4'252'0,"11"-4"-21"0,-7 4-19 0,7-4-21 15,0 0-15-15,-9 3-17 0,9-3-12 0,0 0-8 16,0 0-10-16,-8 6-9 0,8-6-7 0,0 0-6 16,0 0-4-16,0 0-5 0,0 0-2 15,-3 9-2-15,3-9-11 0,0 0-7 0,0 0-7 0,15 7-6 16,-15-7-3-16,15 4-9 0,1-1-7 0,0-3-5 15,2 3-8-15,-1-4-18 0,1 1-5 0,-1-2-15 16,0 2-18-16,-2-2-23 0,2 0-18 0,-4-1-14 0,0 0-25 16,-4 2-7-16,-9 1-20 0,17-6-24 0,-10 4-44 15,-7 2-117-15,12-4-381 0,-12 4 107 0</inkml:trace>
  <inkml:trace contextRef="#ctx0" brushRef="#br0" timeOffset="183361.947">28534 11585 442 0,'0'0'267'0,"0"0"-29"0,2-6-28 0,-2 6-23 0,0 0-17 16,0 0-12-16,0 0-7 0,0 0-14 0,0 0-7 15,0 0-15-15,0 0-12 0,0 0-21 0,0 0-2 16,8 10-9-16,-8-10-8 0,0 0-5 0,0 0-6 16,3 7-4-16,-3-7-4 0,0 0-7 0,0 0-2 15,0 0-13-15,4 5 7 0,-4-5-11 0,0 0-3 0,0 0-4 16,0 0-2-16,0 0-5 0,0 0-1 15,0 0-3-15,0 0-4 0,0 0 0 0,0 0-2 0,0 0-1 16,0 0 6-16,0 0-2 0,0 0-3 0,0 0 4 16,0 0 0-16,14-8-1 0,-14 8 5 15,8-8-6-15,-4 5 4 0,-4 3 2 0,12-6 0 0,-5 3 2 16,-1 1 0-16,3 0-1 0,-1 0 4 0,-1 0-1 0,-7 2 0 16,17-4 3-16,-10 4 0 0,-7 0 1 15,15 1 1-15,-15-1 3 0,12 0-9 0,-12 0 7 16,9 3-1-16,-9-3-3 0,8 2 2 0,-8-2-4 0,10 4 1 15,-10-4 1-15,7 1-5 0,-7-1 2 0,7 3-1 16,-7-3 1-16,6 4 0 0,-6-4-2 0,7 5-3 16,-7-5 0-16,6 2 0 0,-6-2-2 0,6 6-7 15,-6-6-16-15,6 4-16 0,-6-4-19 0,9 8-26 16,-2-5-23-16,-7-3-31 0,14 6-39 0,-7-5-153 16,-7-1-396-16,16 3 111 0</inkml:trace>
  <inkml:trace contextRef="#ctx0" brushRef="#br0" timeOffset="183755.4684">29030 11538 505 0,'0'0'281'0,"0"0"-22"16,0 0-27-16,0 0-18 0,0 0-10 0,-18-7-25 15,18 7-12-15,0 0-14 0,-20 4-7 0,20-4-12 16,-13 4-13-16,5 0-8 0,8-4-10 0,-12 7-9 0,5-3-7 15,7-4-13-15,-10 9-4 0,6-3-8 0,4-6-10 16,-4 10-1-16,3-3-16 0,1-7-19 0,0 0-15 16,5 12-18-16,-5-12-16 0,8 7-19 0,-8-7-12 15,8 3-11-15,-8-3-16 0,12 5-5 0,-12-5 2 16,15 0-10-16,-15 0 7 0,14-1 4 0,-14 1 8 16,17-4 11-16,-9 3-1 0,-8 1 17 0,14-3 7 15,-14 3 21-15,14-6 9 0,-7 5 24 0,-7 1 13 0,10-4 17 16,-10 4 8-16,9-4 6 0,-9 4 7 0,0 0 2 15,10-3-6-15,-10 3-2 0,0 0 1 0,0 0 11 16,11-1-1-16,-11 1-2 0,0 0-1 16,0 0-11-16,0 0 2 0,0 0-6 0,14 7-5 0,-14-7-5 15,6 4-3-15,-6-4-14 0,7 5-18 0,-7-5-20 16,10 3-24-16,-10-3-16 0,13 2-22 0,-13-2-14 0,16 1-16 16,-16-1-9-16,13 0-11 0,-13 0-12 15,14-1-11-15,-14 1-105 0,0 0-316 0,0 0 91 0</inkml:trace>
  <inkml:trace contextRef="#ctx0" brushRef="#br0" timeOffset="184828.775">28402 11843 364 0,'0'0'293'0,"3"-4"-30"0,-3 4-24 16,0 0-19-16,0 0-16 0,0 0-11 0,0 0-12 15,0 0-9-15,0 0-13 0,0 0-9 0,0 0-5 16,0 0-10-16,-13-14-2 0,13 14-4 0,0 0 0 16,-17 4-7-16,17-4-8 0,-16 4-6 0,8 1-6 0,-1 0-11 15,9-5-3-15,-13 10-9 0,8-5-7 16,-1 0-7-16,2 1-9 0,4-6-7 0,-8 16-5 0,6-10-4 15,2-6-16-15,0 13-28 0,0-13-14 0,9 14-12 16,-3-8-20-16,0-2-12 0,1 1-11 16,0-3-4-16,2 1-3 0,-2-1 3 0,2 0-1 0,1 0 5 15,-3 1 4-15,2-3 11 0,0 0 6 16,-1 1 4-16,-8-1 11 0,15 2 9 0,-7-4 8 0,-8 2 13 16,10 2 7-16,-10-2 13 0,10 1 2 0,-10-1 9 15,8 0 0-15,-8 0 2 0,0 0 5 0,17 4-2 16,-10-2-2-16,-7-2-1 0,18 3-5 0,-7-1 6 0,4 2-11 15,-3-1-3-15,5-1 3 0,-2 0-5 0,-1 0-10 16,-4-1-6-16,1-1-9 0,-1 2-2 0,-3-1-5 16,-7-1 2-16,14 0-5 0,-14 0 3 0,16-3 0 15,-11 0 2-15,-5 3 0 0,12-3 4 0,-5 0 0 16,-1 0 6-16,-6 3-1 0,8-8 7 0,-5 3 4 0,-3 5 6 16,0 0 5-16,2-9 0 0,-2 9 10 15,0 0-1-15,0 0 5 0,-5-12 2 0,5 12 4 16,0 0-3-16,-14-7-2 0,5 5 2 0,9 2 0 0,-17-2-3 15,17 2-5-15,-18 2-8 0,18-2 2 0,-15 3-4 16,7-1-17-16,1 0-16 0,1 0-20 0,6-2-33 16,0 0-31-16,-13 7-42 0,13-7-43 0,0 0-226 15,0 0-502-15,0 0 139 0</inkml:trace>
  <inkml:trace contextRef="#ctx0" brushRef="#br0" timeOffset="185033.5296">28812 11819 349 0,'0'0'330'0,"0"0"-38"0,0 0-29 0,6 16-24 15,-6-16-23-15,2 11-17 0,-1-3-24 0,2-2-18 16,0 2-14-16,0 0-20 0,0 0-11 0,0-1-12 0,1 2-13 16,0-2-28-16,0 1-25 0,0 0-34 0,1-1-30 15,-5-7-30-15,10 10-24 0,-5-6-24 0,-5-4-19 16,10 8-16-16,-2-5-8 0,-8-3-20 15,13 4-93-15,-5-3-316 0,-1 0 91 0</inkml:trace>
  <inkml:trace contextRef="#ctx0" brushRef="#br0" timeOffset="185245.98">28983 11965 570 0,'0'0'21'0,"14"0"26"0,-14 0 22 0,0 0 12 15,0 0 10-15,12 3-4 0,-12-3 6 0,0 0 2 16,0 0 2-16,0 0-4 0,0 0 1 0,0 0-6 16,9 2-1-16,-9-2-8 0,0 0-2 0,0 0-4 0,0 0-5 15,2 5-4-15,-2-5-4 0,0 0-3 0,0 0-1 16,0 0-5-16,2 7-6 0,-2-7-2 15,0 0-6-15,0 9-3 0,0-9-1 0,3 12-5 0,-1-7-1 16,-2-5-5-16,3 7 0 0,-3-7-4 0,2 8 0 16,-2-8-3-16,6 7 0 0,-6-7-4 0,6 6 0 15,-6-6-10-15,7 5-5 0,-7-5-16 0,12 4-10 16,-12-4-18-16,12 3-11 0,-12-3-13 0,10 0-14 16,-10 0-14-16,0 0-30 0,0 0-138 0,16-5-320 15,-16 5 93-15</inkml:trace>
  <inkml:trace contextRef="#ctx0" brushRef="#br0" timeOffset="186729.2953">30208 11451 505 0,'6'-4'286'0,"-6"4"-40"0,0 0-32 0,0 0-19 15,0 0-19-15,0 0-13 0,0 0-16 0,14 11-13 0,-11-4-17 16,1-1-10-16,0 0-13 0,-1 2-5 0,6 5-10 15,-6-2-9-15,3-2 0 0,-2-1-5 0,0 1-7 16,-1-1-6-16,1-2-5 0,-2 2-3 0,2-2-4 16,-1 0-5-16,0 1-7 0,-3-7 0 0,6 9-3 15,-5-5 1-15,-1-4-7 0,2 7 0 0,-2-7 1 16,4 8-7-16,-4-8-8 0,0 0-5 0,0 0-4 16,0 0-1-16,0 0-6 0,0 0 0 0,0 0-5 0,0 0 3 15,0 0-7-15,0 0 2 0,0 0-3 16,4-28-2-16,-6 13 1 0,2-2-3 0,-2 3-4 0,2-2 1 15,0-2 0-15,2 1 3 0,-2 2 1 0,0-2-2 16,2 1 5-16,0 4 0 0,1 0 1 16,2 2 3-16,-3 1-1 0,2 2 3 0,1-2 2 0,1 2-1 15,3-5 5-15,0 3-3 0,1 2 2 0,-2 2 0 16,2 0 1-16,1-1-1 0,1 3 0 0,-1 0 2 16,-11 3 2-16,15-1 1 0,-15 1 2 0,12 4 1 15,-12-4 5-15,10 3 5 0,-10-3 3 16,7 5 9-16,-7-5 2 0,6 11 3 0,-6-11 3 0,0 13 6 15,0-13-1-15,-2 15 3 0,2-15-1 0,-7 21-4 0,1-10 2 16,-2 2-3-16,0-4 1 0,1-1-5 0,1 0-4 16,-1-1-2-16,1-2-4 0,-2 2-2 0,2-1-12 15,-1-1-15-15,7-5-22 0,-10 10-26 0,4-6-35 16,6-4-31-16,-8 8-34 0,8-8-191 0,0 0-421 16,0 0 116-16</inkml:trace>
  <inkml:trace contextRef="#ctx0" brushRef="#br0" timeOffset="187033.4486">30594 11530 208 0,'0'0'311'0,"-16"-11"-42"16,16 11-26-16,0 0-22 0,-15 2-15 0,15-2-20 16,0 0-11-16,-18 5-14 0,18-5-6 0,-9 4-16 15,9-4-11-15,-9 9-15 0,4-5-9 0,5-4-9 16,-9 10-9-16,9-10-10 0,-2 12-10 0,2-12-5 16,0 13-9-16,0-13-22 0,0 11-28 0,0-11-27 15,3 8-26-15,-3-8-37 0,0 0-23 0,11 8-16 16,-11-8-18-16,0 0 1 0,11 3-18 0,-11-3-12 0,9 0-98 15,-9 0-326-15,0 0 92 0</inkml:trace>
  <inkml:trace contextRef="#ctx0" brushRef="#br0" timeOffset="187136.017">30565 11604 1024 0,'0'0'-2'0,"0"0"29"16,11-6 25-16,-11 6 6 0,0 0 11 0,7-2 12 15,-7 2 9-15,0 0 10 0,0 0-1 0,0 0 0 16,0 0-9-16,0 0-8 0,0 0-11 0,0 0-5 16,0 0-14-16,0 0-27 0,0 0-27 0,0 0-42 15,0 0-45-15,0 0-59 0,0 0-87 0,0 0-280 0,0 0 81 16</inkml:trace>
  <inkml:trace contextRef="#ctx0" brushRef="#br0" timeOffset="187987.4583">30827 11592 512 0,'0'0'268'0,"0"0"-37"0,0 0-27 0,0 0-20 15,0 0-8-15,0 0-9 0,0 0-13 0,0 0-9 16,0 0-10-16,0 0-11 0,0 0-12 0,0 0-12 16,-6 23-10-16,6-23-11 0,2 15-6 0,-2-7-10 15,0-8 0-15,0 16-11 0,0-9-7 0,0-7 0 16,2 17-8-16,0-9-2 0,-2-8-5 0,4 12-1 16,-4-12-5-16,0 10-4 0,0-10-3 0,0 0-2 15,2 10-5-15,-2-10-2 0,0 0-13 0,0 11-5 16,0-11-5-16,0 0 3 0,0 0-6 0,0 0-1 0,0 0 0 15,0 0 2-15,0 0 0 0,0 0 3 0,0 0-2 16,0 0 1-16,0 0 3 0,0 0 2 0,0 0-2 16,0 0 0-16,0 0-3 0,0 0 0 0,0 0-4 15,0 0-3-15,0 0-3 0,0 0-2 16,0 0-1-16,0 0 3 0,0 0-1 0,6-35 3 0,-6 35 0 16,-2-14 5-16,2 14 3 0,3-13 0 0,-3 5-1 15,0 8 2-15,1-17 3 0,-1 17 0 0,-1-16 2 16,3 8 6-16,-2 8-2 0,4-17-1 0,-4 8 2 0,2-4 2 15,0 1-2-15,-2 2-1 0,3-1 2 0,-3 11-4 16,5-16 3-16,-1 3-5 0,-1 4-1 0,1-1-7 16,-2 3 2-16,-2 7-1 0,7-14 4 0,-3 6-3 15,-4 8 3-15,4-9 5 0,1 3 0 16,-5 6 1-16,9-9 2 0,-2 6 6 0,-7 3 3 0,12-9 5 16,-6 5-3-16,1 0 7 0,-7 4-5 0,13-6 2 15,-4 4-4-15,-9 2 1 0,15-4-1 0,-15 4 5 16,13 1-4-16,-13-1 4 0,10 1 1 0,-10-1 7 15,9 4-1-15,-9-4 8 0,6 7-3 0,-6-7 3 0,0 0-1 16,3 10 5-16,-3-10-2 0,0 0 1 0,0 0-4 16,-7 18 0-16,7-18-3 0,-7 9-5 0,1-4 1 15,6-5-6-15,-9 11-5 0,2-7-18 0,0 0-21 16,7-4-29-16,-11 7-33 0,11-7-41 0,-13 6-32 0,13-6-167 16,0 0-400-16,-11 3 112 0</inkml:trace>
  <inkml:trace contextRef="#ctx0" brushRef="#br0" timeOffset="188526.4673">31165 11448 338 0,'0'0'246'16,"0"0"-29"-16,0 0-24 0,-14 3-16 0,14-3-15 16,0 0-13-16,0 0-15 0,-12 10-14 0,12-10-12 0,-3 7-7 15,3-7-12-15,-4 8-9 0,4-8-7 16,0 0-6-16,0 16-9 0,0-16-4 0,-3 14-5 0,3-14-1 15,3 13-7-15,-3-13-5 0,4 11 7 0,-4-11 1 16,2 13 4-16,-2-13-1 0,3 10 4 0,-3-10-1 16,0 8 6-16,0-8 4 0,0 0 7 0,2 11-1 15,-2-11 8-15,0 0-2 0,0 0 0 0,-7 14-2 16,7-14-6-16,0 0-3 0,-9 8-5 0,9-8-6 0,-9 7-6 16,4-3-6-16,5-4-7 0,-6 5-17 0,6-5-25 15,0 0-30-15,-10 4-31 0,10-4-49 16,0 0-53-16,0 0-53 0,0 0-190 0,0 0-497 0,0 0 136 15</inkml:trace>
  <inkml:trace contextRef="#ctx0" brushRef="#br0" timeOffset="188735.593">31383 11569 342 0,'0'0'308'0,"7"3"-54"0,-7-3-33 15,0 0-28-15,0 0-27 0,0 0-20 0,0 0-16 16,0 0-15-16,0 0-14 0,0 0-10 0,0 0-21 16,0 0-16-16,0 0-14 0,0 0-14 0,0 0-6 15,0 0-14-15,0 0-13 0,0 0-20 0,0 0-15 16,0 0-28-16,0 0-30 0,0 0-44 0,0 0-104 0,0 0-296 16,0 0 84-16</inkml:trace>
  <inkml:trace contextRef="#ctx0" brushRef="#br0" timeOffset="189374.0383">30525 11580 240 0,'0'0'204'0,"-12"-5"-25"0,12 5-11 16,0 0-7-16,0 0-8 0,0 0-6 0,0 0-3 15,0 0-5-15,0 0-7 0,-15 4-1 0,15-4-8 16,0 0-7-16,0 0-4 0,0 0-5 0,-4 13-9 16,4-13-9-16,-4 9-4 0,4-9-10 0,0 0-9 15,0 11-9-15,0-11-1 0,0 0-9 0,6 12-6 16,0-6-3-16,-6-6-23 0,0 0-33 0,11 14-33 16,-4-11-41-16,-7-3-39 0,12 10-39 0,-12-10-160 0,23 7-392 15,-12-4 108-15</inkml:trace>
  <inkml:trace contextRef="#ctx0" brushRef="#br0" timeOffset="190476.0159">29459 11558 303 0,'0'0'379'0,"0"0"-55"0,-10-7-43 0,10 7-34 15,0 0-30-15,0 0-23 0,0 0-19 0,0 0-13 0,0 0-11 16,0 0-14-16,0 0-12 0,0 0-13 0,0 0-12 15,0 0-15-15,22 29-2 0,-12-17-10 0,2 0-15 16,-1-2-1-16,11 9-5 0,-6-5-4 0,-1-4-2 16,-1-3-10-16,3 2-4 0,-4 0-5 0,-1-3-1 15,-3 0-4-15,0-2-3 0,-9-4-1 0,17 7-2 16,-10-2-2-16,-7-5 2 0,13 5-4 0,-13-5-2 0,14 3 1 16,-14-3 0-16,12 4-7 0,-12-4 6 15,0 0-4-15,13 3-3 0,-13-3 0 0,0 0-5 16,9 1-8-16,-9-1 3 0,0 0-4 0,0 0-5 0,0 0 4 15,10 1 0-15,-10-1-3 0,0 0 0 16,0 0 1-16,0 0 1 0,0 0 0 0,0 0 2 0,0 0 2 16,0 0-1-16,0 0 3 0,0 0-2 0,0 0 4 15,0 0 0-15,0 0 0 0,0 0 5 0,0 0 2 16,0 0 2-16,0 0-2 0,-28 12 7 0,28-12 0 16,-15 4 2-16,6 0 0 0,-9 2-1 0,5-1 0 0,0 0-6 15,-4 3 9-15,1 0-3 0,0-2 2 0,-1 1-1 16,2 1-3-16,0-2 1 0,-1 2-4 15,5-1-1-15,2-2 3 0,-5 5 0 0,4-5-1 0,-3 4-2 16,4-1 0-16,3-3-2 0,6-5-2 0,-13 12-2 16,6-8-4-16,7-4-12 0,-5 8-19 0,5-8-22 15,0 0-20-15,-7 13-26 0,7-13-36 0,0 0-34 16,0 0-42-16,-2 11-167 0,2-11-458 0,0 0 129 16</inkml:trace>
  <inkml:trace contextRef="#ctx0" brushRef="#br1" timeOffset="199405.5528">28007 11355 279 0,'-10'-3'220'0,"10"3"-29"16,-9-1-18-16,9 1-21 0,-8-3-14 15,8 3-12-15,-8-2-15 0,8 2-2 0,-8-4-8 0,8 4-5 16,-7-5-8-16,7 5-5 0,-7-2-7 0,7 2-10 15,-12-8-7-15,8 6-2 0,4 2-7 0,0 0-3 16,-8-4 2-16,8 4-5 0,-6-7 1 0,6 7-2 16,-4-4-4-16,4 4-3 0,0 0-2 0,-7-6-1 15,7 6-4-15,0 0-5 0,-2-10-3 0,2 10-3 16,6-12 0-16,-3 6-1 0,2 1-2 0,-1-1-4 16,2 1 1-16,0 0-3 0,7-4 3 0,-2 1-3 15,3-1-3-15,1 1 4 0,-3 2-7 0,3 1 3 0,-1 1-3 16,4-1-2-16,1 1 0 0,-3 0-4 0,0 0 3 15,-3 2 0-15,4 0-1 0,-5 2 3 0,5 0-3 16,-6 2 1-16,-1-2-4 0,-2 0 0 0,0 2 2 16,-1 1 2-16,-7-3 2 0,15 2-1 0,-9 1 0 15,-6-3-1-15,11 0-1 0,-11 0 0 0,8 3 0 0,-8-3-4 16,8 1 7-16,-8-1-3 0,0 0-2 16,0 0-1-16,7 5 3 0,-7-5 1 0,0 0-2 0,0 0 2 15,0 0 2-15,0 0-4 0,3 5 1 0,-3-5-6 16,0 0-6-16,0 0-2 0,0 0-9 0,0 0-2 15,2 8-1-15,-2-8-7 0,0 0-4 0,0 0 0 16,16 0-5-16,-16 0 1 0,17-4 4 0,-9 1 1 16,8-1 2-16,-2 2 3 0,2-3 2 0,-1 1 5 0,2-3 8 15,-4 2 2-15,-1 0 2 0,-2 3 4 16,7-3 7-16,-6 3 6 0,0-1-1 0,-1 0 3 0,-2 3 0 16,-1 0-1-16,-7 0 1 0,17 0-3 0,-9 2 0 15,0-2 3-15,2 1-4 0,-10-1 4 0,15 3-5 16,-7-1 1-16,2 1 2 0,-2 1-3 0,0-4 0 15,0 2-1-15,-8-2 0 0,11 3 2 0,-6-1-3 16,-5-2 3-16,8 2 0 0,-8-2-5 0,7 3 4 16,-7-3-1-16,0 0 4 0,0 0-4 0,11 1 6 15,-11-1-7-15,0 0 1 0,10 0 0 0,-10 0 0 0,15 0 0 16,-8-1-5-16,2-2-2 0,1 1 2 0,7 2-6 16,1-2 2-16,1-1 5 0,0-1-2 0,-1 2 3 15,1-1 1-15,0 1-2 0,-1 2 1 0,1 0 0 16,1-3 1-16,-4 3 5 0,-2 0-1 0,2 0 7 15,-4 0 0-15,-3 0 9 0,0 3-1 0,0-3 6 16,-2 2 1-16,-7-2 5 0,10 2 1 0,-10-2-2 0,11 5-6 16,-5-5 0-16,-6 0-1 0,0 0-4 15,10 5 3-15,-10-5-5 0,6 0 0 0,-6 0-5 16,0 0-2-16,8 4 3 0,-8-4-3 0,0 0-4 0,0 0-2 16,7 1-4-16,-7-1-10 0,0 0-2 0,12-1-6 15,-12 1-5-15,17-2 7 0,-9 0 4 0,2-3-5 16,5 1 1-16,0 3 2 0,5-6 6 0,-2 4-2 15,12-4 1-15,-6 2 0 0,10 0 4 0,-10-1 2 16,-1 6 0-16,8-3-1 0,-8 3 2 0,-3 0 2 16,-2 1-1-16,-3 1 0 0,-1 1 5 0,0 2 0 0,-3-2 0 15,-1-1 7-15,0 2-1 0,-1-2 0 0,-5 2-5 16,1 2-2-16,1-1 2 0,-3 1 4 0,3-3-1 16,-6-3-5-16,6 7 2 0,-6-7-7 0,0 0-10 15,8 8-3-15,-8-8-3 0,3 6-11 0,-3-6 1 16,0 0-14-16,6 5-6 0,-6-5-11 0,0 0 0 15,0 0-8-15,16-2 1 0,-16 2-1 0,15-6-9 16,-3 4-3-16,1-2-6 0,4-1 1 0,-1-2 6 16,3 2 6-16,-1-2 11 0,2 2 14 0,-1-1 12 15,0 2 19-15,11 0 13 0,-4 0 1 0,4-1 11 0,-5 3 4 16,-5 1 11-16,12 1 1 0,-9-3 6 0,9 7-16 16,-10-3 9-16,-3 0-5 0,-4 0 7 0,2 1-3 15,-1 0-9-15,-1-1 4 0,-6 1-2 0,0-1 5 16,0 2 1-16,-9-3-3 0,13 6-13 0,-9-4 12 15,-4-2-3-15,8 3 5 0,-8-3-3 0,6 3-2 16,-6-3 3-16,0 0-4 0,7 2-3 0,-7-2-5 16,0 0-4-16,6 3 12 0,-6-3-5 0,0 0-1 15,0 0-9-15,10 2 4 0,-10-2-5 0,0 0 3 0,16-3-2 16,-8 1 1-16,-8 2 2 0,18-2-4 0,-9-1 4 16,8 0-10-16,-4 1 4 0,5 0 9 0,1-2-7 15,-3 1 9-15,5 0 2 0,-4 2-5 0,4-1-12 16,10-2 22-16,-6-1 10 0,-5 2 1 15,0 1 5-15,-3-1 6 0,0 1 0 0,2 0 1 0,-2 1 0 16,1 0-7-16,0 1-1 0,0 0-1 0,-4 0-1 16,-3 0-3-16,7 0-6 0,-5 0-1 0,-2 0-3 15,6 0 1-15,-5-3-4 0,-2 3 4 0,-1 0-1 0,1 0-6 16,-10 0-10-16,25 0-5 0,-8 0 0 0,-4-3-5 16,3 6-5-16,1-3-3 0,2-3-5 0,-2 6-2 15,1 1-17-15,-2-4-8 0,2 1-5 0,-2 1-5 16,-1 1-17-16,0-2 3 0,-3 2-27 15,-1-3-73-15,-11 0-212 0,15 1 62 0</inkml:trace>
  <inkml:trace contextRef="#ctx0" brushRef="#br1" timeOffset="204163.4342">27958 12001 344 0,'-9'2'241'0,"9"-2"-31"0,0 0-28 15,0 0-20-15,0 0-13 0,0 0-10 0,0 0-9 16,0 0-5-16,0 0-13 0,0 0-3 0,0 0-8 16,-4 9-9-16,4-9-10 0,0 0-11 0,0 0-2 0,0 0-8 15,11 16-9-15,-4-10-2 0,1-1-6 0,8 3-9 16,1-1-12-16,0-2-17 0,1-1-15 0,10 1-19 15,-4-1-23-15,-3-1-20 0,-2-5-18 0,-1 1-14 16,0 0-3-16,-2 1 2 0,0-3 9 0,-2 1-10 16,-2 0 12-16,-2 1-4 0,-10 1 23 0,17-4 36 15,-17 4 11-15,14-1 25 0,-14 1 8 0,12-2 21 16,-12 2 12-16,10-2 15 0,-10 2 8 0,0 0 16 0,10-3 5 16,-10 3 7-16,6-1 2 0,-6 1 2 0,0 0-3 15,0 0-7-15,11-2-1 0,-11 2 0 0,9 0-6 16,-9 0 1-16,9 3-4 0,-9-3-6 0,15 3-5 15,-7-3-8-15,8 2-2 0,-3 1-7 0,4 0-2 16,0 1-10-16,1-2-1 0,0 1-6 0,1-1-11 16,-1 0-9-16,1-1-14 0,2 1-12 0,0-4 8 15,-2 4-9-15,2-2-1 0,-1-3 0 0,-2 3 5 16,2-2-1-16,-1 1 3 0,0 0 0 0,0-2 2 16,-4 3 3-16,-1-2-1 0,2 2 1 0,-3 0 5 0,-3 0 2 15,0 2 8-15,-1-2-2 0,-2 3 8 0,1-1 3 16,0 0 6-16,1 3 1 0,-3-2-2 0,0 1 3 15,1 1-4-15,1 0 1 0,0-1-2 0,-2 2-5 16,1-1 5-16,6 5-9 0,-1-1 5 0,4-1-3 16,-1 0-13-16,2-3-12 0,2 1-18 0,-1-3-22 15,12 1-16-15,-4-3-11 0,2-2-12 0,-5-2 3 16,-3 3 1-16,0-2 3 0,-2-3 6 0,0 1 15 0,-3 0 7 16,-2 0 12-16,1 0 11 0,0 1 16 15,-3 0 5-15,-2 1 24 0,-9 2 6 0,13-5 7 16,-13 5 13-16,9-4 3 0,-9 4-2 0,9-4 2 0,-9 4 4 15,9-3-2-15,-9 3 1 0,0 0 0 0,0 0 5 16,15-3-2-16,-15 3 4 0,11 0-4 0,-11 0-4 16,19 0-7-16,-3 0-5 0,-1-1 0 0,1-1-1 15,2-1-4-15,2 3-4 0,-1-1 1 0,-1 2-6 0,2-3-1 16,-2 3-1-16,-3 0 0 0,4 1-3 0,-4-4 1 16,1 3-4-16,-5 1 2 0,0-1-5 0,-2 1 2 15,1-2-6-15,-1 3 5 0,0-1 0 16,-2 0 1-16,2 0-6 0,1-1-8 0,6 2 13 0,-2-2-6 15,2 4-6-15,-2-3-4 0,3-1-5 0,0 1-2 16,-1 1-2-16,1-3-5 0,2 0-1 0,-2 2 1 16,2-2 3-16,-3-2 1 0,-3 2 4 0,-1 2-2 15,-3 0 4-15,-1-2 0 0,2 0 7 0,-3 4 0 16,0-3 9-16,-7-1 4 0,14 5 3 0,-9-3 6 0,0 3 3 16,0-1 2-16,1 1 2 0,-3-1-2 0,3 1-1 15,1-1 1-15,-1 0-4 0,1-1 1 0,0 0-3 16,3 1-11-16,0-2-11 0,5 1-14 0,2 0-14 15,1-3-10-15,-1-3-5 0,2 3 2 0,-2-1-1 16,1-2 6-16,1 1-3 0,-4-3 6 0,3 2 8 16,-2 0 3-16,-4-1 9 0,1 2 9 0,-5 1 8 0,2-1 7 15,-4 2 7-15,-6 0 7 0,14-3 1 16,-5 3 6-16,-9 0 0 0,15 0 1 0,-6 0 3 0,-9 0-1 16,17 0 0-16,-7 0-7 0,0 0 3 0,-1 1-4 15,9 1-1-15,-5-2-1 0,-2 0-5 16,8 0-1-16,1 0-1 0,-3-2-1 0,0 2 2 0,-2-1-2 15,-1 1-2-15,-3 0-2 0,-11 0 4 0,18 0-3 16,-18 0 3-16,15 0 6 0,-6 0 5 0,-9 0 8 16,14 3 2-16,-14-3 3 0,11 0-1 0,-11 0 0 15,12 3 0-15,-12-3-8 0,15 4 2 0,-8-2-5 16,9 3 1-16,2-2-4 0,-3 1-10 0,1-3-10 0,2 0-16 16,-2-2-12-16,2 0-14 0,2-1-9 0,-1 0-11 15,0 1-1-15,-1-1-3 0,0 0-1 0,2 0 6 16,-4-1 12-16,2-1 0 0,0 1 4 0,-2-1 7 15,0 1 6-15,1 0 11 0,-3 1 9 0,1-1 6 16,-3 1 9-16,-1-1 13 0,0 1 5 0,5-1-17 0,-1-1 6 16,-1 1 4-16,0-2 0 0,2 1-2 0,-1-1-1 15,-1 1 1-15,-3 0-4 0,5-3-2 0,-1 0 0 16,-1 0-5-16,-1 1-5 0,-4 2-4 0,3-1-5 16,-6 0 3-16,3 0-1 0,-4 1-2 0,-5 4-2 15,13-9 1-15,-6 3 6 0,-1 1-2 0,2 0 1 16,-8 5 0-16,11-10 1 0,-5 4-1 0,-1 1 4 15,2-2 0-15,-2 1 2 0,1-1-1 0,-1 2-1 16,1-2 4-16,6-5-3 0,-3 2-5 0,1-3-5 16,0-1 1-16,-1 3-3 0,2 0 1 0,0 0 3 0,-4 1 0 15,2-2 3-15,-1-1-1 0,2 4 3 0,-5 0 0 16,1 2 4-16,-2 2 2 0,-4 5 7 0,10-12 4 16,-6 6 5-16,-4 6 3 0,9-13 3 0,-5 9 3 15,1-3 0-15,-5 7-1 0,9-11-2 0,-4 6-1 16,1-3 0-16,-6 8-6 0,11-12 1 0,-7 3-1 15,0 1-2-15,2 0-2 0,-1 2-2 0,-1-2-2 16,2 0 0-16,-1 1 0 0,0-2-4 0,-1 1-2 0,1 1 2 16,-1-1-4-16,-4 8 2 0,9-21 1 15,-5 11 2-15,2 0 0 0,-4 2-1 0,0-1-1 0,-2 9 2 16,4-14 2-16,-2 5-2 0,-2 9-2 0,1-16 0 16,1 8 1-16,-2 8 0 0,0-25-4 0,-3 11-4 15,3-1-4-15,-4 0 1 0,-2 0-5 0,0 1-3 16,0 0-13-16,-3 3-23 0,0-1-17 0,-5 0-31 15,3 1-42-15,-5-1-104 0,1 2-299 0,-1 2 86 0</inkml:trace>
  <inkml:trace contextRef="#ctx0" brushRef="#br1" timeOffset="204879.7413">31410 11351 384 0,'-11'-4'188'0,"11"4"-22"0,0 0-20 15,0 0-19-15,0 0-22 0,-7-8-6 0,7 8-12 16,0 0-7-16,0 0-11 0,0 0-5 0,0-14-3 16,0 14-7-16,0 0-3 0,0 0-4 0,2-20-7 15,-2 20-1-15,4-13-3 0,-4 13 0 0,6-15-5 16,0 3-2-16,1 2 2 0,0 1-7 0,4-4-3 15,0 1-6-15,-2-1-13 0,3 2-5 0,1-4-10 16,7-3-13-16,-2 5-7 0,-2-2-7 0,-3 4-12 0,-1-2-6 16,3 1 0-16,6-9-7 0,-4 7 8 15,1 1 5-15,-3 4 1 0,-3 1 9 0,-1-2-3 16,6 3-3-16,-7 0 8 0,1 2-3 0,1 2 7 0,-3-2 3 16,-9 5-4-16,23-9-5 0,-13 5-7 0,2 0-13 15,-7 0-65-15,-5 4-149 0,13-5 46 0</inkml:trace>
  <inkml:trace contextRef="#ctx0" brushRef="#br1" timeOffset="205255.4325">31502 11101 218 0,'0'0'146'16,"0"0"-37"-16,22-23-30 0,-6 14-25 15,-5 4-19-15,6-3-17 0,-2 3-9 0,-1-4-21 0,1 2 0 0,3 0-12 16,-3 0 1-16,2-2-1 0,-1 1 6 0,-3 2 11 16,-4 1-2-16,0-2 8 0,-9 7-1 0,13-9-13 15,-8 4-34-15,-5 5-59 0,8-6 21 0</inkml:trace>
  <inkml:trace contextRef="#ctx0" brushRef="#br1" timeOffset="205879.8581">30938 11107 372 0,'20'0'171'16,"-4"-3"-19"-16,2-2-13 0,-3 4-23 0,2-3-4 16,1 0-1-16,11-2-7 0,-7 2-10 0,-1 2-5 0,10-1-6 15,0-2-4-15,1 3-4 0,1 1-2 0,-1-2-6 16,-1-1-2-16,-1 1-12 0,3 0-1 0,-4 0-3 16,-4 2-7-16,7 1-2 0,-7-3-5 0,-5-1-2 15,-3 1-6-15,2 0-5 0,10 1-1 0,-6-3-2 16,-1 3-4-16,-6-1 1 0,3-1-6 0,-2 2-2 15,1 0 0-15,-3 0-1 0,1 1-5 0,-3 0 6 16,0 1-2-16,4-2-3 0,-6 0 2 16,2 1-2-16,-13 1-2 0,18-4 1 0,-18 4-5 0,18-1-6 0,-18 1-10 15,15-2-9-15,-15 2-8 0,15-3-3 16,-15 3-7-16,13-3-4 0,-13 3-13 0,0 0 0 0,14-2-14 16,-14 2-16-16,0 0 3 0,11-3-8 15,-11 3-6-15,0 0-100 0,0 0-238 0,0 0 70 0</inkml:trace>
  <inkml:trace contextRef="#ctx0" brushRef="#br1" timeOffset="213342.5933">30283 7311 367 0,'0'0'335'0,"0"0"-43"16,8-4-30-16,-8 4-21 0,0 0-23 0,0 0-11 15,0 0-8-15,0 0-10 0,0 0-1 0,0 0-11 0,0 0-8 16,0 0-13-16,3 16-5 0,-3-16-14 0,-1 12-2 16,1-12-8-16,-8 15-10 0,5-7-7 0,-2 1-6 15,-2 5-9-15,1 0-8 0,-2-3-2 0,0 3-10 16,-1-2-8-16,1 0-9 0,-1 0-8 0,1-3 3 15,4 0-9-15,-4-2-8 0,3 0-2 0,0 0-3 16,5-7-6-16,-9 12 2 0,3-8-1 0,6-4-5 16,-7 10 0-16,3-4-1 0,4-6-6 0,-5 5 0 15,5-5-4-15,0 0 6 0,-8 8-6 0,8-8 0 16,0 0-1-16,0 0-6 0,0 0-1 0,0 0 0 0,0 0-1 16,0 0-5-16,0 0-1 0,23-33-2 0,-14 18-1 15,7-7-7-15,-2-2 3 0,0-1-3 0,1 2-6 16,1-1 10-16,1 0-7 0,-1 2 6 0,-5 2-1 15,1 5 0-15,-1 0-3 0,-2 2 10 0,2-3-2 16,0 3-3-16,0 1 3 0,-3 2 0 0,-1 2 7 16,-1 1 2-16,0 0-4 0,-6 7 5 0,8-9-3 0,-2 4 0 15,-6 5 0-15,9-4 7 0,-9 4 5 0,14 1 5 16,-14-1 7-16,16 6 0 0,-2 3 8 0,-4 2 9 16,3 3 11-16,-3 2 3 0,-1 0 0 0,6 9 0 15,-3 3-5-15,-2-3-6 0,2 3-3 0,-3-3 0 16,-4-3-6-16,1-4-6 0,0-1-2 0,2 9-7 15,1-6-12-15,-1-1-13 0,-3-4-21 0,2-1-22 16,0-3-20-16,-1-2-29 0,1 3-19 0,-1-3-16 16,0-1-15-16,-4-4-25 0,-2-4-19 0,0 0-27 0,0 0-16 15,0 0-12-15,0 0-13 0,6 10-187 0,-6-10-536 16,0 0 147-16</inkml:trace>
  <inkml:trace contextRef="#ctx0" brushRef="#br1" timeOffset="213527.5113">30356 7368 282 0,'-11'-1'408'15,"11"1"-51"-15,0 0-33 0,0 0-24 0,0 0-33 0,0 0-19 16,0 0-19-16,0 0-33 0,0 0-14 0,0 0-18 16,0 0-21-16,32 15-18 0,-3-8-26 0,5-3-41 15,3-1-36-15,-1 1-42 0,-6-4-47 0,-5 3-47 16,-1-3-56-16,-6 0-39 0,0 0-172 0,-3-3-456 15,2 3 126-15</inkml:trace>
  <inkml:trace contextRef="#ctx0" brushRef="#br1" timeOffset="214285.2319">30869 7278 356 0,'0'0'255'0,"0"0"-35"16,0 0-30-16,4-8-27 0,-4 8-20 0,0 0-16 15,0 0-15-15,0 0-13 0,0 0-10 0,0 0-9 16,0 0-11-16,0 0-6 0,0 0-10 0,0 0-3 0,2-8-8 16,-2 8-2-16,0 0-1 0,0 0-7 15,0 0-3-15,0 0-7 0,0 0-1 0,0 0 3 0,0 0 1 16,0 0-1-16,0 0 4 0,0 0 7 0,0 0 1 16,5-6 5-16,-5 6 0 0,0 0 4 0,0 0 5 15,0 0 7-15,0 0 1 0,0 0 2 0,0 0 3 16,0 0 8-16,0 0-4 0,6-8 4 0,-6 8 2 15,0 0-3-15,0 0 5 0,0 0-2 0,0 0-6 16,0 0 2-16,0 0-6 0,0 0-9 0,0 0 1 16,0 0 3-16,0 0-1 0,0 0 10 0,0 0-2 0,12 17-1 15,-12-17-6-15,4 23 6 0,-2-8-19 0,-1 0 1 16,0 2-7-16,0 0-5 0,1 10 3 0,-2-11-7 16,4 4-6-16,-4-6-3 0,2-2-21 0,1-1-5 15,-3-11-30-15,1 16-16 0,1-9-30 0,-2-7-27 16,2 14-30-16,-2-14-34 0,0 0-31 0,0 17-35 15,0-17-221-15,0 0-548 0,0 0 151 0</inkml:trace>
  <inkml:trace contextRef="#ctx0" brushRef="#br1" timeOffset="214643.3005">30862 7213 445 0,'0'0'262'0,"7"-7"-41"0,-1 3-33 0,-6 4-21 16,14-7-24-16,-5 2-14 0,8 2-19 0,-1-1-10 15,3 2-13-15,-4-1-10 0,-1 3-4 0,1 0-15 0,4 0-1 16,-2 3-5-16,-1-1-8 0,0 5 1 0,4-2 0 16,-5 4 2-16,-1 1 0 0,2 0-1 0,0 2 3 15,-3-1-7-15,-1 2 0 0,-2 1-4 0,-3 2 1 16,1 0 0-16,-4 1 6 0,-2-1 1 0,-2-1 0 15,-2 2-1-15,0-2 5 0,0 2 3 0,-4 0 6 16,0-2-2-16,-1-1 2 0,1-2 0 0,-1 4 2 16,-2-6-3-16,2-1 4 0,1-1-3 0,-4 4-1 15,1-4-8-15,0-1-3 0,3-2 1 0,6-5-5 0,-16 8-4 16,7-4-7-16,9-4-3 0,-27 6 1 0,14-3-2 16,1 1-6-16,12-4-15 0,-21 1-24 0,21-1-27 15,-17 0-32-15,17 0-43 0,-18-3-45 0,18 3-50 16,-11-3-228-16,11 3-529 0,0 0 145 0</inkml:trace>
  <inkml:trace contextRef="#ctx0" brushRef="#br1" timeOffset="215021.8044">31603 7311 453 0,'0'0'347'0,"7"-6"-39"15,-7 6-36-15,0 0-17 0,0 0-25 0,0 0-19 0,0 0-11 16,0 0-13-16,0 0-19 0,14 15-4 16,-14-15-16-16,6 15-12 0,-4 0 2 0,-1-5-16 0,-1-10-5 15,2 26-20-15,0-9-9 0,-2-3-10 0,0 4-7 16,2-4-5-16,0 1-7 0,0-1-4 0,2 0-21 16,-2-2-23-16,0-2-21 0,-2-10-30 0,2 17-33 15,-2-17-35-15,2 15-42 0,-2-15-36 0,4 10-31 16,-4-10-221-16,0 0-527 0,0 0 144 0</inkml:trace>
  <inkml:trace contextRef="#ctx0" brushRef="#br1" timeOffset="215231.677">31545 7417 238 0,'-9'-5'434'0,"9"5"-70"0,0 0-40 0,0 0-39 0,0 0-42 16,0 0-29-16,0 0-25 0,0 0-22 0,0 0-14 16,17-9-26-16,-17 9-19 0,27-3-26 0,-8 6-35 0,2-3-27 15,12-3-23-15,-2 1-36 0,-9 4-27 0,-1-4-25 16,-5 2-46-16,4-2-30 0,-4-1-167 0,1 3-399 16,-5 0 112-16</inkml:trace>
  <inkml:trace contextRef="#ctx0" brushRef="#br1" timeOffset="216158.7695">32331 7187 317 0,'0'0'332'0,"0"0"-42"0,0 0-30 0,0 0-27 15,-2-12-27-15,2 12-24 0,0 0-23 0,0 0-17 16,0 0-7-16,0 0 0 0,0 0-2 0,0 0-4 16,0 0-3-16,0 0-9 0,-9 34-2 0,7-16-7 15,0-1-10-15,4 10-4 0,-4-4-10 0,2-4-12 16,2 0-6-16,-2-1-4 0,2 9-3 0,1-4-6 16,1-6-10-16,0-2-11 0,-3-1-15 0,1 4-13 15,0-5-17-15,2 0-17 0,-2-3-25 0,-2-10-25 0,5 16-26 16,-5-16-36-16,3 8-39 0,-3-8-52 0,0 0-168 15,0 0-479-15,0 0 132 0</inkml:trace>
  <inkml:trace contextRef="#ctx0" brushRef="#br1" timeOffset="216365.3111">32131 7192 509 0,'0'0'273'0,"0"0"-28"16,0 0-26-16,0 0-30 0,0 0-21 0,0 0-21 0,29 20-22 15,-10-17-31-15,-1 1-38 0,1-2-24 0,11 4-32 0,-5-3-23 16,-3-1-28-16,-6 1-1 0,-2-2-21 16,1-1-15-16,-1 0-144 0,-14 0-274 0,20 0 80 15</inkml:trace>
  <inkml:trace contextRef="#ctx0" brushRef="#br1" timeOffset="216991.6651">32509 7445 339 0,'0'8'211'0,"0"-8"-31"0,2 8-15 0,-2-8-14 16,0 0-5-16,3 12-14 0,-3-12-10 16,0 0-1-16,3 14-6 0,-3-14-3 0,0 0-7 0,0 0-7 15,0 0-7-15,-2 15-6 0,2-15-4 0,0 0-8 16,0 0-2-16,0 0-7 0,0 0-6 0,0 0-3 16,0 0-13-16,0 0 1 0,0 0-5 0,0 0-8 0,0 0-1 15,0 0-1-15,0 0-3 0,0 0 0 0,0 0-6 16,0 0-1-16,0 0-5 0,0 0 1 0,1-44-1 15,-1 44 1-15,2-16-4 0,2 7-1 0,-4 9-2 16,8-18 3-16,-4 11-7 0,-4 7-2 0,11-13-2 16,-7 7-5-16,-4 6-7 0,16-11-8 0,-5 4-4 15,3 2-5-15,-5 1-3 0,-9 4-2 0,19-5-7 16,-19 5-2-16,17-1 3 0,-17 1-2 0,16 0 8 0,-16 0 3 16,13 1 1-16,-13-1 0 0,11 4 7 0,-11-4 2 15,0 0 3-15,11 4 2 0,-11-4 2 16,0 0 5-16,0 0 4 0,0 0 2 0,11 3 1 0,-11-3 10 15,0 0 1-15,0 0 4 0,0 0 10 0,0 0 1 16,0 0 3-16,0 0 7 0,0 0-2 0,0 0 9 16,0 0 3-16,-1 14 9 0,1-14 0 0,0 0-5 15,0 0-5-15,-12 21-1 0,12-21-6 16,-7 11-3-16,7-11-6 0,-4 15 5 0,4-15-5 0,0 17-4 16,0-17-10-16,-1 15-5 0,1-15-10 0,-1 12-8 15,1-12-5-15,0 0-10 0,2 17 2 0,-2-17-4 0,0 0-5 16,7 9-2-16,-7-9 1 0,0 0 1 0,7 5 0 15,-7-5 4-15,0 0 4 0,0 0-9 0,0 0 12 16,19-3 7-16,-19 3 2 0,0 0 5 0,0 0 4 16,16-8-1-16,-16 8 2 0,9-7-4 0,-9 7-2 15,10-5 6-15,-10 5-8 0,0 0-10 0,10-7-14 16,-10 7-12-16,0 0-23 0,10-8-31 0,-10 8-33 16,9-5-31-16,-9 5-101 0,11-7-317 0,-11 7 91 15</inkml:trace>
  <inkml:trace contextRef="#ctx0" brushRef="#br1" timeOffset="217283.8469">32837 7445 314 0,'0'0'218'0,"0"0"-17"16,5 4-6-16,-5-4-15 0,0 0 2 0,0 0-10 16,9 9-9-16,-9-9-16 0,0 0-18 0,3 10-13 15,-3-10-12-15,0 0-9 0,5 11-10 0,-5-11-12 16,0 0-11-16,3 13-7 0,-3-13-10 0,0 0-6 16,0 0-8-16,2 12-10 0,-2-12 2 0,0 0 0 15,0 0-4-15,0 0-4 0,0 0-1 0,0 0-3 0,0 0-2 16,0 0 1-16,0 0-4 0,0 0 0 0,0 0 1 15,0 0-4-15,0 0 3 0,0 0-5 0,20-19 3 16,-20 19 2-16,11-10-1 0,-11 10-2 0,9-7 0 16,-9 7 2-16,9-3-1 0,-9 3 2 0,0 0 1 15,0 0 6-15,18-4 0 0,-18 4 7 0,0 0 5 16,0 0-1-16,16 7-3 0,-16-7 4 0,0 0-6 16,11 7 0-16,-11-7-7 0,0 0 0 0,9 6-2 15,-9-6-11-15,0 0-20 0,5 8-14 0,-5-8-26 16,0 0-21-16,0 0-17 0,9 8-29 0,-9-8-33 0,0 0-167 15,13 4-392-15,-13-4 112 0</inkml:trace>
  <inkml:trace contextRef="#ctx0" brushRef="#br1" timeOffset="217603.9676">33170 7427 424 0,'0'0'285'16,"0"0"-38"-16,0 0-16 0,0 0-28 0,0 0-22 0,0 0-17 15,0 0-15-15,0 0-19 0,-14-13-15 0,14 13-16 16,0 0-5-16,0 0-14 0,0 0-2 0,0 0-12 16,0 0-9-16,0 0-4 0,0 0-3 0,0 0-14 15,-19 21-13-15,19-21-3 0,0 0-6 0,0 19-4 16,0-19-2-16,1 13-8 0,-1-13 3 0,0 0-8 16,2 22 2-16,-2-22 1 0,-1 14 1 0,1-14 1 15,0 14 6-15,0-14-1 0,-2 12 5 0,2-12 0 16,-3 13 9-16,3-13-5 0,0 0 2 0,-5 12-1 0,5-12 4 15,0 0 2-15,-5 11-2 0,5-11-1 0,0 0 1 16,-8 7-4-16,8-7 0 0,0 0 1 0,-15 4-7 16,15-4 1-16,-13 1-2 0,13-1-9 0,0 0-11 15,0 0-23-15,-22-6-25 0,22 6-32 16,0 0-32-16,-11-7-27 0,11 7-198 0,0 0-418 0,-4-11 118 16</inkml:trace>
  <inkml:trace contextRef="#ctx0" brushRef="#br1" timeOffset="217835.6023">33304 7485 379 0,'0'0'260'0,"0"0"-21"16,0 0-24-16,11 5-18 0,-11-5-24 0,0 0-12 0,0 0-17 16,7 7-14-16,-7-7-12 0,0 0-17 0,2 13-6 0,-2-13-13 15,0 0-9-15,1 17-10 0,-1-17-4 16,0 12-7-16,0-12-21 0,0 0-15 0,-1 15-16 0,1-15-11 15,0 0-8-15,0 0-10 0,0 0-11 0,-1 14-6 16,1-14-8-16,0 0-3 0,0 0 3 0,0 0-9 16,0 0-8-16,-3 10-6 0,3-10-7 0,0 0-7 15,0 0-19-15,0 0-122 0,0 0-278 16,0 0 81-16</inkml:trace>
  <inkml:trace contextRef="#ctx0" brushRef="#br1" timeOffset="218136.4914">33463 7160 219 0,'0'0'297'0,"0"0"-37"15,0 0-19-15,0 0-11 0,0 0-17 0,0 0-4 16,14 22-17-16,-11-9-13 0,-1 4-9 0,2 10-15 16,-2-1-11-16,-2 5-13 0,2-2-16 0,-2 3-11 15,-2-3-13-15,-1 0-6 0,0-1-13 0,0 0-10 16,0 0-11-16,-2-7-19 0,0-5-22 0,5 1-21 16,-3-3-33-16,2 1-26 0,0-2-29 0,-1-2-30 15,2-11-25-15,-2 19-40 0,2-19-150 0,-4 12-411 16,4-12 115-16</inkml:trace>
  <inkml:trace contextRef="#ctx0" brushRef="#br1" timeOffset="218311.8691">33388 7528 563 0,'0'0'320'0,"0"0"-38"16,0 0-33-16,0 0-38 0,0 0-18 0,0 0-31 0,0 0-28 15,17-11-41-15,-17 11-50 0,16-2-49 0,-16 2-52 16,25-5-75-16,-14 1-138 0,6 2-324 0,-4-2 92 16</inkml:trace>
  <inkml:trace contextRef="#ctx0" brushRef="#br1" timeOffset="218465.8444">33607 7664 396 0,'0'0'424'0,"1"7"-37"15,-1-7-29-15,0 0-25 0,0 0-33 0,0 0-40 16,0 0-31-16,0 0-23 0,0 0-38 0,1 12-42 16,-1-12-44-16,0 0-41 0,0 0-53 0,0 0-63 15,0 0-74-15,0 0-95 0,0 0-139 0,0 0-456 16,0 0 128-16</inkml:trace>
  <inkml:trace contextRef="#ctx0" brushRef="#br1" timeOffset="218740.0079">33292 7318 628 0,'0'0'402'0,"0"0"-52"0,0 0-21 16,0 0-38-16,0 0-24 0,0 0-40 0,0 0-20 15,0 0-35-15,0 0-22 0,0 0-37 0,0 0-48 16,0 0-50-16,0 0-53 0,0 0-64 0,0 0-71 16,0 0-220-16,0 0-469 0,0 0 130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4:38:17.321"/>
    </inkml:context>
    <inkml:brush xml:id="br0">
      <inkml:brushProperty name="width" value="0.05292" units="cm"/>
      <inkml:brushProperty name="height" value="0.05292" units="cm"/>
      <inkml:brushProperty name="color" value="#0070C0"/>
    </inkml:brush>
  </inkml:definitions>
  <inkml:trace contextRef="#ctx0" brushRef="#br0">22973 7981 241 0,'0'0'336'16,"-3"-9"-50"-16,3 9-30 0,-5-10-24 0,5 10-19 0,-7-6-24 15,7 6-14-15,-6-4-13 0,6 4-13 0,-13-1-4 0,13 1-9 16,-17 5-9-16,9 0-11 0,-18 11 0 15,5 5-3-15,-1 2-1 0,2 5-5 0,0 4-5 16,6 2-2-16,2 4-11 0,3-1-5 0,3-1-16 0,4 0 1 16,-3 2-9-16,9-1-7 0,1-5-1 0,4-3-11 15,1 1-3-15,4-4-12 0,5-3-25 0,-1-1-34 16,4-3-28-16,-2-9-35 0,-1-4-48 0,0-2-39 16,-2-4-28-16,2-2-22 0,0-3-179 0,-3-2-490 15,-1-3 135-15</inkml:trace>
  <inkml:trace contextRef="#ctx0" brushRef="#br0" timeOffset="258.3449">23138 8231 414 0,'-3'-8'272'0,"3"8"-36"0,0 0-26 0,0 0-12 16,0 0 1-16,0 0 5 0,0 0-9 0,0 0-9 15,0 0-7-15,-4 34-10 0,6-17-17 0,-1 2-4 16,2-1-9-16,2 8-1 0,3-5-18 0,-1-1-5 16,0-3-12-16,1 0-13 0,2-4-10 0,1 3-1 15,1-4-15-15,3 0-9 0,-1-2-13 0,3-3-20 0,-1-3-11 16,3-3-16-16,0-1-14 0,-3-1-10 15,3-3-2-15,-2 1 0 0,-2-4-9 0,-2-1 14 0,-2 0-3 16,-1-5 2-16,-1 1 3 0,-1-2 2 16,-4-3 2-16,-2 1 6 0,-2 1 6 0,-2-2 1 0,0 1 1 15,0 2-4-15,-6-1 12 0,6 2-2 0,-2 5 0 16,1-2-2-16,-1 4 0 0,1 1-8 0,3 5-6 16,-5-5-19-16,5 5-25 0,0 0-27 0,0 0-43 15,0 0-38-15,0 0-233 0,0 0-480 0,0 0 133 0</inkml:trace>
  <inkml:trace contextRef="#ctx0" brushRef="#br0" timeOffset="578.4451">23492 8301 271 0,'0'0'282'0,"0"0"-32"15,14 12-19-15,-8-5-18 0,2 5-20 0,1 0-17 16,-1 1-19-16,1 3-15 0,-2-1-18 0,0 0-14 15,1-1-9-15,0 1-12 0,-1-1-7 0,0 1-10 16,0-3-8-16,-1 0-6 0,0-3-6 0,-2-2-4 16,0 0-8-16,-1-1 1 0,0-1-5 0,-3-5 10 15,4 7 4-15,-4-7 11 0,4 5 3 0,-4-5-7 16,0 0-5-16,0 0-8 0,0 0-3 0,0 0-1 16,0 0 0-16,0 0-1 0,0 0-2 0,0 0-3 15,-15-23-1-15,12 15 0 0,-4-6-4 0,1 1-8 0,-1 0 2 16,2 0-2-16,2 2 2 0,-1 3-3 0,2-1-6 15,0 0-5-15,1 1-8 0,1 8-19 0,0-17-10 16,1 10-17-16,1-2-23 0,1 3-23 0,1-1-35 16,-4 7-31-16,9-14-40 0,-4 8-200 0,0-1-474 15,-5 7 130-15</inkml:trace>
  <inkml:trace contextRef="#ctx0" brushRef="#br0" timeOffset="907.3346">23748 8179 338 0,'0'0'350'0,"0"0"-51"0,3-6-29 16,-3 6-30-16,0 0-18 0,0 0-24 0,0 0-12 15,0 0-12-15,0 0-2 0,13 14-8 0,-9-5-8 0,2 5-13 16,2 2-11-16,0 1-7 0,-1 0-14 16,2 9-10-16,1 3-10 0,-3-8-11 0,0-3-7 0,0-3-9 15,-1 1-6-15,1 1-1 0,2-5-15 0,-2 2 0 16,1 0-9-16,-1-3-7 0,0-3-5 0,-2 1-5 15,0-2 2-15,-1-2-8 0,-4-5 4 16,10 7-3-16,-10-7-5 0,7 2 0 0,-7-2-4 0,0 0 1 16,0 0 3-16,0 0 3 0,20-9-2 0,-20 9-1 0,5-14-5 15,-2 6 6-15,-1-8-5 0,0 0-2 16,-1 2 4-16,2 0-3 0,-1-1-11 0,-3 3-2 0,1 2-19 16,2 2-14-16,0 0-17 0,-1 1-19 0,1-1-18 15,-2 8-22-15,8-12-24 0,-3 7-14 0,-5 5-17 16,12-12-24-16,-6 7-20 0,2 0-149 0,0 1-440 15,0-2 123-15</inkml:trace>
  <inkml:trace contextRef="#ctx0" brushRef="#br0" timeOffset="1215.5179">24172 8217 379 0,'0'0'183'15,"8"-1"2"-15,-8 1 1 0,0 0-7 0,0 0-8 0,9-2-12 16,-9 2-10-16,0 0-11 0,0 0-13 16,0 0-5-16,0 0-9 0,0 0-4 0,0 0-17 0,0 0 3 15,0 0-3-15,0 0-3 0,0 0 0 0,-17 19-6 16,7-7 1-16,-1 3-3 0,-1-3-2 0,2 2-3 15,0 3-5-15,0-2-4 0,2 2-8 0,3-3-6 16,1 2 0-16,1 0-12 0,-3-2-2 0,1 1-4 16,4-4-2-16,0 0-9 0,3-2-10 0,0 1-24 15,-1-5-3-15,-1-5-18 0,5 9-17 0,-1-6-18 0,-4-3-14 16,0 0-5-16,11 2-3 0,-11-2 5 0,0 0 7 16,18-5 11-16,-13 1 5 0,1 1 15 0,-1-2 7 15,0-1 15-15,0 1 20 0,0-1 21 0,-5 6 18 16,7-8 10-16,-5 4 4 0,-2 4 2 0,4-5-4 15,-4 5-3-15,0 0-5 0,6-6-2 0,-6 6 2 16,0 0 1-16,0 0-2 0,0 0-6 0,0 0-2 16,0 0-4-16,0 0-15 0,0 0-25 0,4 15-36 0,-4-15-48 15,0 0-51-15,9 7-243 0,-9-7-468 0,8 4 129 16</inkml:trace>
  <inkml:trace contextRef="#ctx0" brushRef="#br0" timeOffset="1517.7435">24384 8215 214 0,'0'0'263'15,"-8"-4"-31"-15,8 4-31 0,0 0-15 0,0 0-21 0,0 0-14 16,0 0-15-16,0 0-9 0,-16 8-10 0,16-8-10 16,-3 7-9-16,3-7-7 0,1 13-14 0,-1-13-7 15,4 13-7-15,0-5-3 0,2 6-9 0,-1-5-4 16,3 5-9-16,-3 0-2 0,2 0-1 0,-1 0-8 0,-2-1 0 15,2 0-4-15,-3 3-3 0,1-1 0 16,-1-1 0-16,-2 0 0 0,-1-2 3 0,-1-1 7 0,0-2 9 16,-3 0 8-16,2 1 4 0,0-3 3 0,-5 8 3 15,3-5-1-15,-3-2 1 0,0 0-4 0,2-2-1 16,-2-1-3-16,0 1-10 0,1-3-1 0,-3-1-5 16,1 1-6-16,8-3-14 0,-14 4-25 0,4-5-35 15,10 1-38-15,0 0-49 0,-19-3-57 0,14 0-211 16,5 3-482-16,0 0 135 0</inkml:trace>
  <inkml:trace contextRef="#ctx0" brushRef="#br0" timeOffset="2538.282">24957 8269 396 0,'0'-12'314'0,"-2"7"-40"15,2 5-26-15,-3-10-27 0,3 10-16 0,-4-7-29 0,4 7-4 16,-5-4-14-16,5 4-7 0,-8-6-13 16,8 6-7-16,-9-1-12 0,9 1-7 0,0 0-5 0,-20 7-7 15,10 4 6-15,-2 0-10 0,2 1-1 0,1 2-6 16,0 0-10-16,2 2-4 0,0 2-5 0,3-1-7 16,-1-3-9-16,1 2-4 0,5 0-1 0,-1-1-9 15,2-3-2-15,0-1-6 0,2 0-4 0,-1-4 3 16,3 0-10-16,-1 0 1 0,0-2-9 0,-5-5-2 15,13 8-11-15,-5-6-6 0,-8-2-12 0,13 0 6 0,-13 0-11 16,14-5-1-16,-7 0 0 0,-1-2 0 0,4-5 4 16,0-2-1-16,-2-3-9 0,-3-10 11 0,0-5 4 15,-2-2 0-15,-1 1-1 0,-2-3 1 0,2 1 1 16,-5 3 5-16,0 0 1 0,1 4 2 0,0 5 2 16,-1 3 3-16,2 5 2 0,-2 5 5 0,2 1-3 0,-1 0 0 15,2 9-3-15,-2-12 5 0,2 12 2 16,0 0-1-16,0 0 9 0,0 0 2 0,0 0 13 0,0 0-4 15,4 57 2-15,-2-28 0 0,1 0 4 0,1 1-3 16,2 0 3-16,-1 0-2 0,3-1-1 0,1-1-7 16,3 0-1-16,3-4-7 0,-5-3 7 0,2-8-11 15,1 1-6-15,-2-4-14 0,5 0-13 16,-3-3-8-16,3-3-13 0,-1-1-9 0,-1-3-5 0,2 0-6 16,0-3-4-16,-3-1-5 0,2-2 7 0,-1-2 2 15,-2 0 2-15,0-4 5 0,-4-2 3 0,1-3 6 16,-2 2 7-16,-2 0 1 0,1 0 7 0,-2 1 4 0,-4 3 2 15,0 1 7-15,0 10-1 0,0-15 2 0,-2 10 6 16,2 5 12-16,-7-6 7 0,7 6 4 0,0 0 2 16,-17 3 9-16,17-3 6 0,-14 11 8 0,3 1 9 15,0-1 4-15,1 3 3 0,3 4 6 0,-1-4-3 16,1 1-4-16,4 2 2 0,0 0-3 0,2 0-1 0,3-2-10 16,3-1-1-16,1-3-5 0,1 0-1 15,0-4-5-15,5 3-13 0,5-3-26 0,1-4-27 16,1-1-39-16,-4-2-48 0,5-2-56 0,12-6-88 0,-10 4-162 15,-2-1-519-15,-6-2 144 0</inkml:trace>
  <inkml:trace contextRef="#ctx0" brushRef="#br0" timeOffset="3279.2985">26154 8088 308 0,'0'-9'393'0,"0"9"-65"0,0 0-38 16,0 0-31-16,0 0-37 0,0 0-13 0,0 0-23 16,0 0-12-16,0 0-9 0,0 0-13 0,0 0-14 0,10 33-6 15,-2-15-15-15,-2-2-2 0,7 10-13 16,-1-1-13-16,1 2-8 0,-4-8-8 0,4 7-6 0,-2-6-9 16,-3-3-4-16,-1-3-8 0,-1-1-16 0,1-2-22 15,0-1-28-15,-2-1-26 0,-2-3-34 0,2 1-38 16,-5-7-43-16,9 5-49 0,-9-5-220 0,0 0-512 15,0 0 142-15</inkml:trace>
  <inkml:trace contextRef="#ctx0" brushRef="#br0" timeOffset="3484.8759">25813 8115 489 0,'0'0'293'0,"0"0"-33"15,-4 4-22-15,4-4-28 0,0 0-10 0,19 5-17 16,-1-3-11-16,16 3-13 0,4-4-13 0,5-1-19 16,21 4-14-16,0-7-10 0,-17 3-11 0,-10 0-22 0,3 0-28 15,-4 5-29-15,-3-4-34 0,-9 1-34 16,-4 0-33-16,-2 0-36 0,-2 1-60 0,-4-3-143 0,-1 3-388 16,-4 0 109-16</inkml:trace>
  <inkml:trace contextRef="#ctx0" brushRef="#br0" timeOffset="3667.3877">26088 8468 290 0,'4'12'340'0,"-1"-6"-24"16,2 1-25-16,2-3-31 0,1 1-15 0,9 1-27 16,-2 1-24-16,5-1-23 0,11-1-18 0,-2 0-12 15,-4-1-21-15,4 1-16 0,-8-2-27 0,-2-1-32 16,-1-2-32-16,-3 0-39 0,2-2-45 0,-4-1-41 15,3 3-46-15,-3-7-194 0,-3 3-417 0,4-2 116 16</inkml:trace>
  <inkml:trace contextRef="#ctx0" brushRef="#br0" timeOffset="4001.4237">26536 8376 473 0,'0'0'257'0,"0"0"-16"0,17 14-20 0,-12-6-15 16,0-3-16-16,-5-5-12 0,10 12-20 0,-3-5-15 15,-2-1-19-15,2-1-15 0,0 1-10 0,2-1-12 16,-4 0-10-16,-5-5-6 0,12 9-5 0,-8-6-9 16,-4-3-13-16,7 4-7 0,-7-4-9 0,0 0-6 0,8 6-15 15,-8-6 2-15,0 0-1 0,0 0-3 0,0 0 1 16,0 0-4-16,0 0 2 0,0 0 2 0,2-21 0 16,-3 13-3-16,1 8 3 0,0 0 10 0,-4-20-4 15,4 20 14-15,1-12 4 0,-1 12-1 0,1-12-2 16,-1 12 3-16,3-9-3 0,-3 9 0 0,11-8-1 0,-11 8-1 15,14-3 3-15,-14 3-1 0,14 0 0 16,-14 0 2-16,17 6 1 0,-9-2 3 0,4 4-10 0,0 2 12 16,-4-2-2-16,-1 2 4 0,5 1-4 15,-4 3-7-15,-1-5-4 0,0-2-1 0,0 3 0 0,-3-3-7 16,0 1-10-16,2-3-26 0,-1 0-23 0,-5-5-25 16,9 8-42-16,-9-8-54 0,10 6-56 0,-10-6-189 15,0 0-491-15,0 0 136 0</inkml:trace>
  <inkml:trace contextRef="#ctx0" brushRef="#br0" timeOffset="4448.289">27034 8315 274 0,'-8'-4'298'0,"8"4"-45"0,-8-3-26 0,8 3-18 16,-10 0-14-16,10 0-9 0,-14 4-12 15,7-1-11-15,0 2-14 0,1 3-6 0,-5 4-9 16,3 0-7-16,2 3-14 0,-1 1-8 0,1-1-7 0,2 0-8 16,2-1-9-16,2 1-4 0,-1 1-7 0,4-2-10 15,0 0-6-15,2 1-10 0,3-1 0 0,-4-1-7 16,2-6-4-16,1 1-1 0,-2-1-12 0,3-1-9 16,-2-4-7-16,-1 1-11 0,3-1-4 0,-8-2-2 15,14 3 6-15,-14-3-2 0,12-3 1 0,-6 0 0 16,1-5-5-16,-1 1 3 0,0-7 5 0,2-13-4 0,-6 0 1 15,0-4-3-15,-3-4 5 0,-2 2 0 16,-1-3 1-16,-2-3-1 0,1 1 5 0,-2 4 6 0,-1-2 9 16,2 6 5-16,1 4 0 0,-1 7 13 0,3 2 4 15,-2 3 11-15,2 4-3 0,2-1-2 0,1 11-8 16,-4-10-2-16,4 10 9 0,0 0 10 0,0 0 8 16,0 0 12-16,0 0 3 0,2 58 8 0,4-26 0 15,-2-1-1-15,1 1 2 0,2 0-7 0,-1 1-5 0,2-2-9 16,3 1-9-16,-1-1-2 0,3-6-4 0,1 0-8 15,-4-4-11-15,-1-5-31 0,0-2-27 0,2 0-35 16,0-2-46-16,-2-1-44 0,-2-3-42 0,2-1-39 16,-2-4-52-16,-7-3-210 0,11 5-599 0,-4-5 165 15</inkml:trace>
  <inkml:trace contextRef="#ctx0" brushRef="#br0" timeOffset="4641.9953">27380 8526 701 0,'9'8'469'15,"-9"-8"-42"-15,0 0-26 0,4 2-30 0,-4-2-43 16,0 0-36-16,0 0-31 0,0 0-34 0,0 0-25 16,9 2-25-16,-9-2-40 0,0 0-54 0,0 0-62 15,0 0-80-15,0 0-96 0,0 0-117 0,0 0-221 0,0 0-591 16,0 0 162-16</inkml:trace>
  <inkml:trace contextRef="#ctx0" brushRef="#br0" timeOffset="23781.3859">13633 13762 287 0,'0'0'232'0,"0"0"-25"0,10 0-20 0,-10 0-18 0,0 0-14 16,13-1-10-16,-13 1-14 0,0 0-4 15,9-2-11-15,-1 4-9 0,-8-2-8 0,13 0-6 0,-13 0 2 16,13 1-10-16,-13-1-1 0,13 0-2 0,-6 0-4 16,-7 0-2-16,9 0 1 0,-9 0-2 0,13 0-5 15,-13 0-2-15,16 0-4 0,-10 0-1 0,4 2-8 16,-10-2-6-16,19-2-2 0,-2 2-7 0,0-1 0 15,-1-3-7-15,3 2-3 0,-2-1-5 0,-1-1 3 0,0 2-6 16,2-4-5-16,1 1 3 0,2 0-3 16,-2 2-4-16,0-2 2 0,10 1-6 0,-4-1 3 0,-4-2-2 15,-4 2-2-15,0 4 1 0,3-5 0 0,-4 3-4 16,0 1 0-16,1-3-3 0,-1 3-1 0,0-1 0 16,-2 2 1-16,-2-4 2 0,0 4-3 0,-3 1-2 15,8-2 7-15,-3-1-2 0,-3 2-4 0,5-1 1 16,-1 0 0-16,2-1 1 0,-2 2-4 0,2-2 4 15,-1 1 1-15,-1 0-1 0,-3 1-1 16,0-1-2-16,4 0-1 0,0-1 1 0,-3 1-1 0,1 2 6 0,-14 0-3 16,18 0 2-16,-7 2-4 0,-11-2 4 0,17-2-9 15,-17 2 8-15,19 0 0 0,-10 0-4 0,-9 0 5 16,20 2-4-16,-11-2-2 0,-9 0 3 0,25 0 3 16,-12 0 0-16,3 0-2 0,1 3-4 0,-3-3 2 15,2-3 4-15,4 3 0 0,-6 0 0 0,4 0 0 16,-4 3-11-16,1-6 10 0,1 3-1 0,-3 0-1 15,-2 0 3-15,1 3-2 0,-12-3 1 0,27 0-1 16,-12 2-1-16,-1-2 2 0,-5 2-2 0,8-2-3 0,-2 3 4 16,-2-3 2-16,0 2-6 0,3-2-2 0,2 3 5 15,-2-2 2-15,2 0 1 0,-2-1-3 0,1 1 2 16,2-2-4-16,-2 0 2 0,1 2 0 0,1-2 1 16,-2 2 2-16,4 0 2 0,-4-2-7 0,-1 2 3 15,2 0 4-15,-2-2-3 0,2 3-1 0,0 0 2 16,0-1 4-16,-2 2-7 0,2-1 6 0,-1-1-3 15,4-1-1-15,-3 0 1 0,2 1-3 0,0 1 2 16,1-2 3-16,10 1-4 0,3-5-3 0,-3 0 6 16,3 0-4-16,1 1 1 0,-1 0 2 0,0-2-2 0,-3-2 5 15,1 4-4-15,2 1 4 0,-12 0-4 0,-1 1 0 16,-1 1-1-16,11-2 1 0,-11 0 0 0,-2 2-1 16,-2-1 1-16,4 2-2 0,-2-1-2 0,0 0 3 15,-4 0-4-15,5-1 5 0,-5 0-1 0,2 1-2 16,4 0 2-16,-1-1-2 0,12 2 3 0,-6-4 4 15,6-1-8-15,1-1 0 0,2 3 1 0,-3-4 2 16,0 5-2-16,-8-2-2 0,8 0 3 0,-9 1 0 0,-3 2 0 16,-4-1-2-16,5 1 2 0,-3 0 2 0,-4-2-2 15,5 0-3-15,-1 4 3 0,0-1-2 0,0 1 2 16,-1 1 0-16,0-3-8 0,2 0 10 0,0 2-5 16,0-2 6-16,2 0-5 0,10-2 3 0,-4 2-3 0,4-5 2 15,1 1 1-15,2-1 2 0,2-2-5 16,0 2 6-16,-1-2-2 0,2 2 0 0,-5 1-2 0,4 1-3 15,-11 0 1-15,-4 1-13 0,-1-2 11 0,-2 3-2 16,1 0-2-16,-2-3 3 16,2 5-1-16,-1-2 3 0,0 0-2 0,-1 1 4 0,1 1-3 0,-1-1 2 15,2 2-1-15,-2-3 2 0,-1 1-1 0,6 1 2 16,-6 2-10-16,3-3 12 0,2 0-2 0,-4 0-3 16,2 0 7-16,1-2-5 0,-4 1 1 0,6 1-1 15,-4-1 3-15,5 2 0 0,-4 0-4 0,15-2 4 0,-10 0-4 16,-3 0 4-16,1 0-3 0,-3 2 1 0,0-1 0 15,0-2 1-15,0 3-3 0,1-2 3 0,-1 1-2 16,-1 0 1-16,1-1-3 0,0 0 3 0,1 0-1 16,-3 0 4-16,1 2-1 0,1 0-12 0,1 2 10 15,-3-2 0-15,2-1-3 0,0 1 3 0,0-1 1 16,1-2 2-16,-2 2 1 0,4-1-1 0,-1 1-1 16,-2 1-4-16,2-3 1 0,10 2 2 0,-8-4-3 15,2 4 1-15,-5-2 4 0,1 2-3 0,9-3 0 16,-4 3 2-16,-5 2 1 0,-2-5-5 0,1 3 2 0,0-3 0 15,-3 2 2-15,1 2 0 0,0-2-6 0,0 0 2 16,-1 3 4-16,-2-2-2 0,3-1-4 0,-4 3 2 16,0-2-1-16,-2-2-3 0,5 2 6 0,0-1 1 15,-2 0 3-15,2 1-1 0,-2-1 0 0,-2 0-2 16,5-1 1-16,-4 1-3 0,4 1 2 0,-2-4 0 16,2 1-1-16,-3 3 4 0,-2-3-7 0,5 1 7 0,-5 2-1 15,0-2-2-15,-1-1 1 0,-11 3 1 0,19 0 1 16,-11 0 0-16,-8 0-3 0,0 0 5 0,25-2 2 15,-25 2-5-15,15 0 0 0,-15 0 1 0,20 0 1 16,-10-2 1-16,-10 2-4 0,20-1 1 0,-12-1 3 16,4 0 3-16,3 0-5 0,-1-1 1 0,-3 2-1 15,-2-1-3-15,-9 2 7 0,17-4-2 0,-17 4 4 16,13-2 3-16,-13 2 1 0,9-2-8 0,-9 2 1 0,0 0-2 16,11-1-1-16,-11 1 4 0,0 0-9 0,0 0-10 15,11-2-20-15,-11 2-20 0,0 0-28 0,0 0-30 16,0 0-35-16,0 0-41 0,0 0-235 0,0 0-503 15,0 0 139-15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5:51:43.065"/>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2060"/>
    </inkml:brush>
    <inkml:brush xml:id="br3">
      <inkml:brushProperty name="width" value="0.05292" units="cm"/>
      <inkml:brushProperty name="height" value="0.05292" units="cm"/>
      <inkml:brushProperty name="color" value="#FFFF00"/>
    </inkml:brush>
    <inkml:brush xml:id="br4">
      <inkml:brushProperty name="width" value="0.05292" units="cm"/>
      <inkml:brushProperty name="height" value="0.05292" units="cm"/>
      <inkml:brushProperty name="color" value="#00B050"/>
    </inkml:brush>
  </inkml:definitions>
  <inkml:trace contextRef="#ctx0" brushRef="#br0">16973 7547 344 0,'0'0'151'0,"0"0"-8"0,0 0-7 15,0 0-11-15,0 0-5 0,0 0-9 0,0 0-13 16,0 0-3-16,0 0-6 0,0 0-7 0,0 0-8 16,0 0-9-16,0 0-1 0,0 0-8 0,0 0-5 15,0 0-6-15,0 0 0 0,0 0-8 0,0 0 1 0,0 0 1 16,0 0-6-16,0 0-2 0,0 0 2 0,0 0-3 16,0 0 2-16,0 0 3 0,0 0-3 0,0 0 2 15,0 0 5-15,0 0 2 0,0 0 0 0,0 0-5 16,0 0 0-16,0 0-5 0,0 0-1 0,0 0-5 15,0 0-5-15,0 0 2 0,0 0-3 0,0 0-2 16,0 0 0-16,0 0-4 0,0 0 0 0,0 0 1 0,0 0-5 16,0 0 4-16,0 0-4 0,0 0-4 0,-2 14 3 15,2-14-1-15,0 0 2 0,0 0-4 0,0 0 2 16,0 0 4-16,0 0-3 0,0 0 7 0,0 0-1 16,2 6 10-16,-2-6-5 0,0 0 5 0,0 0 3 15,0 0 8-15,0 0 4 0,0 0-3 0,0 0 0 16,0 0 1-16,0 0-4 0,0 0 3 0,0 0-1 15,0 0-4-15,0 0-4 0,0 0-2 0,0 0-7 16,0 0 4-16,-7-23-7 0,7 23 0 0,-11-4 1 0,4 3-2 16,7 1-5-16,-13-3 5 0,6 3 2 0,7 0-7 15,-14 2 3-15,7 0 0 0,7-2-2 0,-12 2 5 16,6 0-4-16,6-2 2 0,-8 5-5 0,8-5-2 16,-7 4 1-16,7-4 2 0,-5 3-4 0,5-3 5 15,0 0-6-15,-4 6 1 0,4-6 1 0,0 0 1 0,0 0-4 16,0 0-1-16,0 0-2 0,0 0 6 15,0 0-5-15,9 12-5 0,-9-12 0 0,0 0 2 0,7 2 0 16,-7-2 3-16,0 0-4 0,0 0 4 0,0 0 0 16,13-3 2-16,-13 3-1 0,0 0 2 15,9-8 7-15,-9 8-3 0,4-6-2 0,-4 6 0 0,0 0 3 16,3-7 2-16,-3 7-1 0,0 0-2 0,2-6 1 16,-2 6-1-16,0 0 1 0,0 0-1 0,0 0-4 15,2-8 5-15,-2 8-5 0,0 0 4 0,0 0-1 16,0 0-4-16,0 0 4 0,0 0-2 0,0 0 2 0,0 0-2 15,0 0 2-15,0 0-5 0,0 0 1 16,0 0 1-16,0 0-4 0,-4-11 1 0,4 11 0 0,0 0-9 16,0 0-7-16,0 0 4 0,0 0-7 0,0 0-2 15,0 0-7-15,0 0-4 0,4-7-6 0,-4 7-10 16,0 0-8-16,0 0-19 0,0 0-30 0,0 0-42 16,0 0-48-16,0 0-206 0,0 0-478 0,0 0 132 15</inkml:trace>
  <inkml:trace contextRef="#ctx0" brushRef="#br1" timeOffset="11613.424">16882 7556 515 0,'0'0'269'0,"1"-3"-32"0,-1 3-26 0,0 0-20 16,0 0-16-16,0 0-14 0,0 0-16 0,6-6-17 16,-6 6-11-16,0 0-12 0,0 0-13 0,0 0-7 15,0 0-7-15,0 0-4 0,0 0-7 0,8-3-5 16,-8 3-5-16,0 0-6 0,0 0-6 0,0 0 2 0,15 4-12 15,-15-4 1-15,12 2-8 0,-3-2-1 0,-3 2-1 16,2-1-3-16,-8-1-2 0,14 0 0 16,-14 0-1-16,10 0 1 0,-10 0 1 0,8 0 1 0,-8 0 7 15,0 0-1-15,12-3 5 0,-12 3 4 0,6-2-4 16,-6 2 5-16,0 0-4 0,0 0-1 0,5-6-3 16,-5 6 3-16,0 0-1 0,0 0-4 0,0 0-1 15,0-9-5-15,0 9-3 0,0 0 0 0,0 0-8 0,0 0 4 16,0 0-4-16,0 0 2 0,0 0-1 15,-13-5-2-15,13 5 1 0,0 0 0 0,0 0-6 0,0 0 8 16,0 0-8-16,-21 13 3 0,17-10-1 0,4-3-2 16,-5 8 3-16,5-8-5 0,0 0-3 0,-7 9-15 15,7-9-4-15,-2 4-7 0,2-4-4 0,0 0 1 16,-3 6-3-16,3-6 10 0,0 0-11 0,0 0 1 16,0 0 4-16,0 0 3 0,0 0 2 0,0 0 1 15,0 0 3-15,0 0 0 0,0 0 3 0,0 0 3 16,0 0 6-16,0 0 3 0,17-13 4 0,-17 13 6 15,0 0 1-15,2-8 5 0,-2 8 4 0,0 0-2 0,0 0 0 16,0 0-6-16,2-8-1 0,-2 8 1 0,0 0-3 16,0 0 3-16,0 0 0 0,0 0 1 0,0 0-2 15,0 0-2-15,0 0 3 0,-27 11-3 0,23-4 3 16,-1-2-2-16,5-5 3 0,-11 11-4 0,8-5-1 16,3-6-2-16,-8 8 2 0,8-8-9 0,-1 13-8 0,0-9-11 15,1-4-8-15,2 10-6 0,-2-10-9 16,4 5-4-16,-4-5-4 0,7 3 1 0,-7-3 3 0,0 0 6 15,12 0 5-15,-12 0 6 0,0 0 9 0,11-4 5 16,-11 4 9-16,8-7 3 0,-3 1 6 16,-1 0 3-16,-1 0 7 0,-1-1 11 0,-2 7 6 0,5-12 1 15,-4 6 5-15,0 0-1 0,-1 6 1 0,4-9-5 16,-4 9 1-16,0 0-3 0,0-10-1 0,0 10 0 16,0 0 3-16,0 0 2 0,-9-5-1 0,9 5 3 15,0 0-11-15,0 0 0 0,-21 13 2 0,15-6-3 0,0 0 7 16,2-1-10-16,-3 1-1 0,3-1-1 0,4-6-3 15,-6 16-3-15,6-9 3 0,0-7-15 0,0 15-14 16,2-8-9-16,-2-7-10 0,4 11-7 0,0-7 2 16,-4-4-5-16,7 6 3 0,-7-6 7 0,6 4-5 15,-6-4 6-15,6 0 5 0,-6 0 5 0,0 0 5 16,0 0 1-16,12-5 4 0,-12 5 7 0,3-7 2 16,-3 7 3-16,3-14 5 0,-3 8 1 0,0 6 3 0,-2-17 1 15,1 11 5-15,-2-2 1 0,3 8 0 16,-5-13-1-16,3 5 2 0,0 2-2 0,2 6-1 0,-5-9-1 15,5 9 4-15,-2-8-2 0,2 8 4 0,-5-4 3 16,5 4 4-16,0 0-8 0,0 0 1 16,-10-1-1-16,10 1-3 0,0 0 1 0,0 0-2 0,0 0-3 15,0 0-10-15,-12 5-13 0,12-5-20 0,0 0-17 0,0 0-14 16,-2 7-14-16,2-7-12 0,0 0-1 16,0 0-5-16,0 0 13 0,0 0 2 0,0 0 8 0,0 0 2 15,0 0 21-15,16 4 11 0,-16-4 14 0,0 0 14 16,0 0 6-16,0 0 12 0,0 0 5 0,0 0 6 15,0 0 7-15,7-14 8 0,-7 14 1 0,0 0 1 16,0 0 1-16,0 0 0 0,0 0 4 0,0 0 4 16,-9-11 2-16,9 11 5 0,0 0 11 0,0 0-10 15,-17 4 2-15,17-4-4 0,-12 8-7 0,6-3-4 16,-1 2 1-16,1 0-1 0,2 0-8 0,4-7 8 16,-5 13-14-16,3-4 6 0,2-2-7 0,0-7-6 0,5 14-9 15,-1-7-11-15,1-2-12 0,1 1-8 0,1-1-4 16,2 0-2-16,4 4-3 0,-3-6 1 0,-1 0 7 15,-1-3 1-15,-8 0 3 0,11-3 5 0,-11 3 5 16,12-3 5-16,-8-1-2 0,-4 4 6 0,5-7 5 16,-1 2 3-16,-2-2 6 0,0-1 1 0,-1-1-1 0,-1 9-1 15,-1-15 1-15,1 5 5 0,-2 3 0 16,-2-2 4-16,2 1-5 0,-1 2 0 0,-1-1-1 16,0-1 1-16,0 2-4 0,-2 0 4 0,2 1-2 0,4 5 5 15,-9-6 1-15,9 6 3 0,-11-1 3 0,11 1-1 16,-14 1-6-16,14-1 2 0,-8 3-1 0,8-3-7 15,-9 4 7-15,9-4-6 0,-5 5-3 0,5-5-8 16,-3 7-14-16,3-7-12 0,0 0-16 0,0 0-6 16,7 13-18-16,-7-13-6 0,7 5-4 0,-7-5 0 15,6 4 1-15,-6-4 5 0,7 3 10 0,-7-3 2 0,5 3 6 16,-5-3 8-16,0 0 6 0,0 0 7 16,0 0 11-16,0 0 5 0,12-7 7 0,-12 7 6 0,0 0 3 15,2-8 5-15,-2 8 8 0,0 0 2 0,0 0 1 16,0 0 0-16,0 0 7 0,-9-13 1 0,9 13 2 15,0 0 7-15,-10 0 3 0,10 0-1 0,0 0 7 16,-20 5-2-16,9-1-6 0,5-1 1 0,-3 1-6 16,1 2 3-16,2-1-7 0,-1 0-4 0,3 0 1 0,4-5 0 15,-7 12-2-15,7-6-12 0,0-6-10 16,2 11-15-16,-2-11-19 0,5 9-19 0,-5-9-13 0,11 6-13 16,-11-6-15-16,16 4-9 0,-8-4 7 0,-8 0 4 15,17 0 6-15,-17 0 5 0,15-4 19 0,-7 3 4 16,0-4 17-16,-1 1 14 0,-3-1 16 0,2 1 8 15,-3-2 14-15,-3 6 5 0,4-10 9 0,-1 3 6 0,-3 7 5 16,5-12 1-16,-5 6 3 0,0 6 1 16,0 0 1-16,-3-11 4 0,3 11-4 0,0 0 2 0,-7-6 2 15,7 6 5-15,0 0 9 0,0 0-4 0,-11 3-5 16,11-3-7-16,-11 9-4 0,4-5 2 0,7-4-4 16,-11 12-4-16,7-6 0 0,1 2-8 0,3-8 1 15,-2 13-4-15,2-13-4 0,2 12-10 0,1-6-15 16,0 0-17-16,2-1-16 0,1 0-7 0,2-1-12 15,-8-4-1-15,15 3-5 0,-8-3 1 0,3 0 5 16,-4 3 9-16,-6-3 1 0,16-3 14 0,-16 3 6 16,11-4 10-16,-6 2 8 0,-5 2 10 0,8-9 4 0,-4 4 7 15,-4 5 5-15,3-12 2 0,0 6 4 0,-3 6 4 16,0-13 1-16,0 13 0 0,-3-10-2 0,3 10 0 16,-3-6 1-16,3 6 5 0,-6-6 3 0,6 6 0 15,-9-2 5-15,9 2-1 0,-16 3 2 0,9 0 3 16,-1 1-10-16,8-4 0 0,-16 10-5 0,9-6 2 0,1 1-5 15,6-5 0-15,-9 9-5 0,9-9 2 0,-6 8-8 16,5-3-16-16,1-5-15 0,0 0-14 16,2 12-12-16,-2-12-12 0,5 8-9 0,-5-8-6 0,0 0-3 15,13 4-8-15,-13-4 8 0,11 0 5 0,-11 0 5 16,12-3 5-16,-12 3 14 0,9-5 11 0,-9 5 14 16,6-4 12-16,-6 4 10 0,6-7 4 0,-6 7 5 15,4-7 10-15,-4 7 2 0,2-8 11 0,-2 8-4 16,0 0 3-16,2-7 0 0,-2 7 0 0,0 0-2 15,0 0-3-15,0 0-4 0,0 0-4 0,0 0-2 0,-4-12-2 16,4 12 0-16,0 0 0 0,0 0-4 0,-5-5-2 16,5 5 0-16,0 0-4 0,0 0-1 0,-7-4-6 15,7 4-10-15,0 0-9 0,0 0-19 0,-9-5-31 16,9 5-39-16,-18-3-67 0,11 1-206 0,-10 2-454 16,0 0 124-16</inkml:trace>
  <inkml:trace contextRef="#ctx0" brushRef="#br1" timeOffset="14485.8948">17229 8860 286 0,'0'0'144'0,"0"0"-22"0,-16 0-7 16,16 0-29-16,0 0-5 0,0 0 0 0,0 0-16 16,0 0 0-16,0 0-12 0,0 0 2 0,0 0-3 0,0 0-12 15,0 0 8-15,0 0-3 0,0 0 10 16,0 0-6-16,0 0-6 0,0 0 7 0,0 0 3 0,0 0-6 15,0 0-1-15,-4 5-3 0,4-5-1 0,0 0-2 16,0 0 3-16,0 0-7 0,0 0 5 0,0 0-1 0,-6 0-2 16,6 0 1-16,0 0 3 0,-9 2 2 15,9-2-2-15,0 0-2 0,-5 1-2 0,5-1-4 0,0 0-6 16,-7 1 1-16,7-1-3 0,0 0-9 0,-5 3 4 16,5-3 2-16,0 0 1 0,0 0-6 0,0 0 0 15,0 0-2-15,0 0-4 0,0 0 1 0,-8 4-3 16,8-4 2-16,-1 3-3 0,1-3-5 0,0 0-12 15,0 0 1-15,0 0-5 0,0 0-3 0,0 0 0 16,0 0-1-16,0 0 4 0,0 0-5 0,0 0 5 0,9 11 1 16,-9-11 2-16,0 0 2 0,0 0 3 0,5 4-1 15,-5-4 8-15,0 0 2 0,0 0 9 0,0 0 0 16,0 0 7-16,6 4 3 0,-6-4 3 0,0 0 4 16,0 0 4-16,0 0 0 0,0 0 0 0,0 0 0 15,4 2-5-15,-4-2-3 0,0 0-4 0,0 0-8 16,0 0 3-16,3 3 0 0,-3-3 3 0,0 0-9 15,0 5 0-15,0-5 9 0,0 0-6 0,5 7-21 16,-5-7-3-16,2 8 3 0,-2-8 2 0,3 7 0 16,-3-7-3-16,4 5-7 0,-4-5-5 0,7 5-10 0,-7-5-7 15,6 4-3-15,-6-4-1 0,8 3-3 0,-8-3-3 16,0 0 2-16,10 0 0 0,-10 0 3 0,0 0 3 16,0 0 5-16,11-3 6 0,-11 3-2 0,9-5 10 15,-9 5 0-15,0 0 14 0,8-9 9 0,-4 4 8 16,0-1 8-16,-2 2 7 0,-2 4 5 0,2-11 4 15,-2 11 1-15,3-7 0 0,-3 7-3 0,0 0-2 16,0 0 0-16,0 0-1 0,-3-11 5 0,3 11 6 0,0 0 1 16,0 0-4-16,0 0 0 0,-12 0-8 0,12 0 0 15,0 0-3-15,-12 7-4 0,12-7 4 0,-7 10-5 16,3-6 1-16,-1 2 0 0,5-6-6 0,-4 9-1 16,4-9-3-16,-2 10-3 0,2-10-8 0,0 7-11 15,0-7-14-15,0 0-8 0,2 10-11 0,-2-10-4 16,6 3-2-16,-6-3-4 0,7 5 3 0,-7-5 7 15,0 0 2-15,0 0 4 0,0 0 2 0,0 0 5 0,0 0 8 16,14-8 5-16,-14 8 3 0,2-8 7 0,-2 8 4 16,3-9 10-16,-3 9 1 0,1-14 7 0,-1 8 6 15,0 6 2-15,-1-9 2 0,1 9 3 16,0 0-3-16,0-10-3 0,0 10-1 0,0 0 0 0,0 0 5 16,-3-9 0-16,3 9 0 0,0 0-2 0,0 0-4 15,0 0 3-15,-11 0 3 0,11 0-2 0,0 0-2 0,0 0-2 16,-11 10 1-16,11-10-1 0,-3 6-5 15,3-6 2-15,0 0-3 0,-2 7-2 0,2-7-5 0,0 0-11 16,0 0-11-16,0 0-10 0,6 11-3 0,-6-11-3 16,0 0-6-16,5 2 2 0,-5-2 0 0,0 0 6 15,0 0 1-15,0 0 4 0,0 0 2 0,0 0 4 16,0 0 2-16,16-9 8 0,-16 9 7 0,5-11 5 0,-5 4 2 16,0 7 2-16,1-12 3 0,-1 12 3 15,-1-10 2-15,1 10-2 0,0 0 4 0,-2-11-2 0,2 11 4 16,-5-5 6-16,5 5 2 0,0 0 0 0,-8-2-5 15,8 2 7-15,0 0 2 0,0 0-1 0,-15 10 1 16,11-6 2-16,4-4 1 0,-6 10-6 0,0-4-1 16,4 0 3-16,-1 1-5 0,3-7-5 0,-2 12-2 15,2-12-6-15,1 12-4 0,0-5 0 0,-1-7-15 16,3 8-10-16,-3-8-2 0,8 4-2 0,-8-4-4 16,0 0 1-16,6 5-1 0,-6-5 4 0,0 0-1 0,0 0 5 15,0 0 2-15,0 0 4 0,0 0-4 0,11-18 8 16,-11 12 2-16,0 6 0 0,2-13 8 0,-2 6 1 15,0 7 3-15,-2-16 1 0,0 11 4 16,2 5 1-16,-2-12 3 0,-1 6-1 0,3 6 3 0,0 0-3 16,-2-9 2-16,2 9-2 0,0 0 1 0,0 0 2 15,-4-6 3-15,4 6 6 0,0 0-2 0,0 0-5 16,0 0 7-16,0 0-2 0,0 0-5 0,0 0-1 16,0 0-6-16,0 0 8 0,0 0-6 0,4 32-6 15,1-26-6-15,-5-6-11 0,12 7-7 0,-6-1-8 0,-2-3-2 16,-4-3-2-16,9 4-4 0,-9-4 4 0,7 3 4 15,-7-3 1-15,0 0-1 0,9 0 7 16,-9 0-3-16,0 0 0 0,0 0 5 0,6-9 1 0,-6 9 4 16,0-12-1-16,-1 4 4 0,1 8 2 0,-3-16 2 15,3 9 2-15,0 7 5 0,-7-13-3 0,5 4-1 16,-1 4 1-16,3 5-1 0,-6-10 4 0,6 10 3 0,-5-5-1 16,5 5-1-16,-6-6 3 0,6 6 1 0,0 0 3 15,0 0-1-15,0 0-1 0,0 0 3 0,0 0 0 16,0 0-2-16,-18 13-5 0,18-13 5 0,-2 8-5 15,2-8-2-15,0 0 0 0,4 16-11 0,-4-16-7 16,4 6-4-16,-4-6-2 0,3 7-9 0,-3-7 6 16,6 4-2-16,-6-4 3 0,0 0 2 0,5 3 6 15,-5-3-8-15,0 0 2 0,0 0 4 0,0 0-2 16,0 0 5-16,0 0 1 0,8-11 2 0,-8 11-2 16,-2-11 3-16,2 11 3 0,-2-14-1 0,0 6-2 0,0 1 4 15,-2 0 4-15,4 7 0 0,-6-12 0 0,2 7-1 16,4 5 8-16,-5-6 1 0,5 6 0 0,-8-2 1 15,8 2-2-15,0 0 1 0,0 0 2 0,-14 2 2 16,14-2 2-16,-6 5-5 0,6-5 9 0,0 0-11 16,-7 13 4-16,7-13-4 0,-2 9-2 15,2-9-9-15,2 8-8 0,-2-8-16 0,0 0-14 0,5 10-15 0,-5-10-13 16,6 5-11-16,-6-5-9 0,7 6-12 0,-7-6 2 16,0 0 3-16,0 0 4 0,11 1 9 0,-11-1 9 15,0 0 11-15,0 0 7 0,9-7 0 0,-9 7 17 16,2-7 8-16,-2 7 17 0,2-11 4 0,-2 11 8 15,-2-14 2-15,2 14 9 0,-4-11 3 0,4 11 8 16,-5-8 15-16,5 8 9 0,-8-1 11 0,8 1 1 16,-10-1 2-16,10 1-2 0,-13 3 2 0,6 2 1 0,-2 1 1 15,3-1 1-15,1 2-7 0,-2 0-4 16,3 0-4-16,0 1-7 0,3-1-2 0,-2 1-7 0,2-1 0 16,1-7-7-16,5 14-4 0,-3-6-16 0,2-5-11 15,2 3-7-15,1-3-10 0,-1-1 2 0,-6-2 0 16,14 5 3-16,-9-3 2 0,-5-2 6 0,11-2 2 15,-11 2 6-15,9-2 4 0,-9 2 5 0,3-7 9 16,-1 1 4-16,-2 6-1 0,4-12 4 0,-4 12 0 0,-2-11 3 16,2 11-4-16,-2-14-4 0,0 8-1 15,2 6-5-15,-4-7-1 0,4 7-13 0,-10-3-36 0,10 3-57 16,-13-2-86-16,13 2-270 0,-15 2-543 0,15-2 150 16</inkml:trace>
  <inkml:trace contextRef="#ctx0" brushRef="#br1" timeOffset="19353.6007">18895 9914 223 0,'0'0'194'0,"0"0"-21"16,0 0-18-16,0 0-17 0,0 0-14 0,0 0-7 15,-2 19-6-15,2-19-18 0,0 0 5 0,0 0-11 16,0 0-2-16,7 2-8 0,-7-2 0 0,0 0-8 0,0 0-2 16,0 0-4-16,5 1 0 0,-5-1-8 15,0 0-5-15,0 0-3 0,0 0 0 0,0 0-6 0,0 0-7 16,0 0 0-16,0 0-4 0,6 1-1 0,-6-1 0 15,0 0-3-15,0 0 1 0,0 0-1 0,0 0-2 16,0 0 3-16,0 0-1 0,0 0 0 0,0 0 2 16,0 0-6-16,0 0 5 0,0 0-4 0,0 0 5 15,0 0-8-15,0 0 2 0,0 0-5 0,0 0 2 16,0 0-4-16,0 0 2 0,0 0-3 0,0 0-2 0,6-6-3 16,-6 6-1-16,0 0 1 0,0 0-3 0,0 0 4 15,0 0-1-15,0 0-4 0,0 0 1 0,0 0-1 16,0 0 0-16,0 0-5 0,0 0 4 0,0 0 1 15,0 0-1-15,0 0-3 0,0 0 0 0,0 0 1 16,-3-9 0-16,3 9 1 0,0 0-4 0,0 0 2 16,0 0-1-16,0 0 1 0,0 0 2 0,0 0-4 15,0 0 1-15,0 0 3 0,0 0-1 0,0 0-2 0,0 0 2 16,0 0-2-16,0 0 4 0,0 0-4 16,0 0 2-16,0 0-3 0,0 0 3 0,0 0-4 0,0 0 2 15,0 0-1-15,-6-5 1 0,6 5 2 0,0 0 1 16,0 0-1-16,0 0 2 0,0 0-4 15,0 0 0-15,0 0 0 0,0 0 2 0,0 0-2 0,0 0 6 16,0 0-7-16,0 0 2 0,0 0 0 0,0 0 1 16,0 0-2-16,0 0-3 0,0 0 3 0,0 0 0 15,0 0 2-15,0 0-4 0,0 0-1 0,0 0 1 16,0 0 3-16,0 0-3 0,0 0 2 0,0 0 0 0,0 0 0 16,0 0 3-16,-2-6 0 0,2 6 2 0,0 0-1 15,0 0 4-15,0 0 1 0,0 0 4 0,0 0-1 16,0 0 0-16,0 0 2 0,0 0 0 0,0 0-1 15,0 0 1-15,0 0-2 0,0 0 3 0,0 0-9 16,0 0 3-16,0 0-1 0,0 0-1 0,0 0 0 16,0 0 0-16,0 0-2 0,0 0 1 0,0 0-1 0,0 0 3 15,0 0-2-15,0 0-1 0,0 0-1 0,0 0 4 16,0 0-1-16,4-8 2 0,-4 8-3 16,0 0 0-16,0 0 0 0,0 0 1 0,0 0-3 0,0 0-2 15,0 0 3-15,0 0-1 0,0 0-2 0,0 0 3 16,0 0-2-16,0 0 0 0,1-6-3 0,-1 6 3 15,0 0-2-15,0 0-2 0,0 0-1 0,0 0 3 16,0 0 0-16,0 0-2 0,0 0 3 0,0 0-3 16,0 0 0-16,0 0 1 0,0 0-2 0,0 0 2 15,0 0-1-15,0 0 1 0,-2-8-2 0,2 8 0 0,0 0 0 16,0 0 2-16,0 0-3 0,0 0 2 16,0 0 1-16,-3-8 0 0,3 8 1 0,0 0 0 0,0 0 5 15,0 0-6-15,0 0 2 0,-3-5 1 0,3 5-3 16,0 0 3-16,0 0-1 0,0 0-2 0,0 0 2 15,-3-3 1-15,3 3-1 0,0 0 2 0,0 0-2 16,0 0 1-16,0 0 0 0,0 0-2 0,0 0 1 0,-4-6 0 16,4 6-1-16,0 0-3 0,0 0 1 0,0 0-2 15,0 0 7-15,0 0-5 0,0 0-2 0,0 0 3 16,0 0 2-16,0 0-1 0,0 0-1 0,0 0 2 16,0 0 1-16,0 0-2 0,11-3-1 0,-11 3 4 15,0 0-2-15,0 0-2 0,0 0 1 0,0 0-2 16,0 0 0-16,0 0 2 0,6-2-3 0,-6 2 2 15,0 0-3-15,0 0 4 0,3-5-1 0,-3 5 2 16,0 0-5-16,0 0 3 0,0 0 1 0,0 0-2 16,0 0 2-16,0 0-1 0,0 0-1 0,0 0 5 0,-3-13-3 15,3 13 0-15,0 0-1 0,0 0 1 0,0 0-1 16,0 0 2-16,0 0-1 0,0 0 6 0,-7-5-1 16,7 5-3-16,0 0 7 0,0 0-2 0,0 0 4 15,0 0-1-15,0 0 0 0,0 0-2 0,0 0 0 16,0 0-2-16,0 0-1 0,0 0 4 0,-11 15-6 15,11-15 5-15,0 0-3 0,0 0-5 0,0 0-5 16,0 0-1-16,0 0-8 0,0 0 1 0,12 10-2 16,-12-10 1-16,0 0-3 0,0 0 5 0,0 0 0 0,0 0-1 15,9 2 1-15,-9-2 0 0,0 0 2 0,0 0 2 16,0 0 4-16,0 0-1 0,0 0 1 0,0 0 4 16,0 0-3-16,10-9 7 0,-10 9-2 0,0 0 3 15,0 0 2-15,0 0-1 0,-1-10 4 0,1 10-4 16,0 0 1-16,0 0 2 0,0 0-3 0,0 0 0 15,0 0 6-15,-9-8-2 0,9 8-1 0,0 0 8 16,0 0-5-16,0 0 2 0,-10-1-4 0,10 1 6 0,0 0-3 16,0 0 0-16,0 0 1 0,0 0-3 0,0 0-2 15,0 0 0-15,0 0-3 0,0 0 0 0,0 0-5 16,0 0-8-16,0 0-7 0,0 0-7 0,0 0-3 16,0 0-3-16,0 0-1 0,0 0 1 0,0 0 2 15,0 0 1-15,0 0 3 0,0 0 2 0,0 0 1 0,0 0-2 16,0 0 5-16,18 6 2 0,-18-6 2 15,0 0 4-15,0 0 0 0,0 0 2 0,0 0 3 0,0 0 4 16,0 0-1-16,0 0 8 0,0 0 2 0,0 0-2 16,0 0 1-16,0 0 3 0,0 0 3 0,0 0 2 15,0 0 3-15,0 0 0 0,0 0 0 0,0 0 5 16,0 0-4-16,0 0-2 0,0 0 0 0,0 0 1 16,0 0-5-16,0 0 5 0,-23 2-9 0,23-2 0 15,0 0-2-15,-1 8 5 0,1-8-6 0,0 0-4 16,1 10-4-16,-1-10-3 0,0 0 0 0,3 10-12 0,-3-10-6 15,0 0-2-15,0 0-2 0,2 7 1 0,-2-7-2 16,0 0 2-16,0 0 0 0,0 0 3 0,5 4 4 16,-5-4 0-16,0 0 2 0,0 0 0 0,0 0 1 15,0 0 2-15,0 0 4 0,0 0 1 0,0 0 4 16,0 0 2-16,0 0 2 0,5-19-1 0,-5 19 1 16,0 0 0-16,0 0-3 0,0 0 6 0,-2-10-3 0,2 10-1 15,0 0 2-15,0 0 2 0,0 0 2 16,-7-7-1-16,7 7 0 0,0 0 6 0,0 0-2 0,0 0 2 15,0 0 3-15,0 0-5 0,0 0-1 0,0 0 1 16,-16 12 0-16,16-12-3 0,0 0 1 0,-1 9-2 16,1-9-2-16,0 0-6 0,2 11-7 0,-2-11-6 15,0 0-7-15,4 8-7 0,-4-8-5 0,0 0-1 16,7 6-6-16,-7-6 1 0,0 0 0 16,5 5 2-16,-5-5 3 0,0 0 2 0,0 0 3 0,0 0 5 15,0 0 1-15,0 0 0 0,0 0 4 0,12-5 2 0,-12 5 3 16,0 0 6-16,0 0 1 0,2-9 8 0,-2 9 1 15,-1-8 3-15,1 8 0 0,0 0 1 0,0 0 6 16,0 0 3-16,0 0-3 0,-5-11 9 0,5 11-5 16,0 0 3-16,0 0 5 0,0 0 5 0,-8-3 0 15,8 3 5-15,0 0-7 0,0 0 2 0,0 0 1 16,0 0-2-16,0 0-1 0,-13 11-1 0,13-11-4 16,0 0 1-16,-2 6-3 0,2-6-2 0,0 0-1 0,0 0-3 15,0 0-6-15,7 14-8 0,-7-14-3 16,0 0-11-16,8 5-7 0,-8-5-5 0,7 3-1 0,-7-3-2 15,7 1 0-15,-7-1 1 0,0 0 1 0,10 0 4 16,-10 0-1-16,0 0 3 0,6-2 1 16,-6 2 3-16,3-7 3 0,1 5 2 0,-4 2 0 0,3-7 3 15,-3 7 1-15,1-8 3 0,-1 8 3 0,1-8 4 16,-1 8-2-16,0 0 3 0,-1-9 0 0,1 9 2 16,0 0 3-16,0 0 2 0,-4-11 0 0,4 11 1 0,0 0 3 15,0 0 2-15,-6-4 3 0,6 4 0 16,0 0 3-16,0 0 3 0,0 0 1 0,0 0-7 0,0 0 3 15,-19 8 0-15,19-8-1 0,-3 7-6 0,3-7 8 16,0 0-7-16,-2 10-4 0,2-10 2 0,0 7-5 16,0-7-4-16,0 0-5 0,6 10-10 0,-6-10-7 15,5 5-6-15,-5-5-6 0,8 5-1 0,-8-5-7 16,7 2 0-16,-7-2 1 0,7 2 3 0,-7-2 2 16,6 1 1-16,-6-1 5 0,0 0 2 0,0 0 2 0,9-4 2 15,-9 4 2-15,0 0 6 0,3-6 0 0,-3 6 4 16,0-8 2-16,0 8 5 0,0-9-2 0,0 9 4 15,-6-9 1-15,4 6 3 0,2 3 1 0,-5-5 0 16,5 5 3-16,0 0 1 0,-9-5 5 0,9 5 1 16,0 0 3-16,-11-1 3 0,11 1 0 0,-12 6 3 0,6-3 0 15,6-3-2-15,-10 10 4 0,6-7-3 0,-1 3-2 16,1-1 1-16,4-5-4 0,-3 10-3 16,3-10-1-16,-1 10 0 0,1-10 0 0,0 0-6 0,2 13 0 15,0-8-4-15,-2-5-8 0,8 6-4 0,-8-6-7 16,8 6 0-16,-8-6-5 0,7 3-2 0,-3 0 1 15,-4-3 3-15,0 0-2 0,11 2 1 0,-11-2 3 16,0 0 0-16,0 0 1 0,11-3-1 0,-11 3 6 0,0 0-3 16,5-8 4-16,-5 8 3 0,2-6-1 15,-2 6 2-15,0 0 7 0,1-11-2 0,-1 11-3 0,0 0 2 16,0-9 1-16,0 9 2 0,0 0 0 0,-3-10 1 16,3 10 4-16,0 0 0 0,0 0 4 0,0 0 0 15,-8-4 6-15,8 4 2 0,0 0-3 0,0 0 4 16,0 0 4-16,0 0-3 0,0 0-4 0,0 0-2 15,0 0 0-15,0 0-4 0,-7 15 0 0,7-15 2 16,0 0-11-16,0 0-4 0,0 0-7 0,11 11-8 16,-11-11-3-16,7 5-7 0,-7-5-1 0,9 1-3 0,-9-1-2 15,8 0 1-15,-8 0 2 0,7-1 5 0,-7 1 0 16,6-2 7-16,-6 2-3 0,5-6-1 0,-3 1 3 16,1 1 3-16,-1-1-1 0,-2 5 4 0,2-9 2 15,-2 9 2-15,1-7 2 0,-1 7 2 0,-1-5 1 16,1 5 4-16,0 0 0 0,0 0 4 0,0 0 5 15,-6-9 3-15,6 9 3 0,0 0 9 0,0 0-5 0,0 0 5 16,0 0 0-16,0 0-2 0,-17 9 1 16,17-9-2-16,-3 7-3 0,3-7-5 0,-3 11 6 15,3-11-1-15,1 9-9 0,-1-9 5 0,2 11-10 0,0-4-1 16,2-2-6-16,-4-5-10 0,6 5-4 0,-6-5-7 16,8 3 0-16,-8-3-2 0,13 3 4 0,-13-3-1 15,10-1 4-15,-10 1 6 0,9-2 0 0,-9 2 3 16,7-3 1-16,-7 3 4 0,8-9 4 0,-6 4 5 15,0-1 6-15,-2 6 5 0,2-12 2 0,-2 12 4 16,1-11 0-16,-1 11-1 0,-3-10-4 0,3 10-4 16,-2-9 0-16,2 9-7 0,0 0 4 0,-4-8-3 0,4 8-27 15,0 0-49-15,0 0-76 0,-13-2-106 0,13 2-163 16,0 0-497-16,-19 3 138 0</inkml:trace>
  <inkml:trace contextRef="#ctx0" brushRef="#br1" timeOffset="21069.5417">18941 9822 469 0,'0'0'225'0,"0"0"-24"0,0 0-20 0,0 0-16 16,0 0-16-16,0 0-15 0,0 0-6 0,0 0-11 0,0 0-9 15,0 0-8-15,-3-2-5 0,3 2-9 0,0 0-6 16,0 0-9-16,0 0-1 0,0 0-10 0,0 0-6 16,0 0-2-16,0 0-6 0,0 0-6 0,0 0-2 15,0 0-6-15,0 0-1 0,0 0-3 0,0 0-6 16,0 0-3-16,0 0-2 0,0 0 1 0,0 0-3 0,0 0-5 16,0 0 3-16,0 0-1 0,0 0-4 0,0 0 2 15,0 0-5-15,0 0 3 0,0 0-3 16,0 0 0-16,0 0-3 0,0 0 3 0,0 0 0 0,0 0-2 15,0 0 3-15,0 0-5 0,0 0 3 0,0 0-4 16,0 0 2-16,0 0-4 0,-9 10 3 0,9-10-2 16,0 0-3-16,0 0-3 0,0 0 0 0,-1 5-2 15,1-5-1-15,0 0-2 0,0 0-4 0,0 0 1 16,0 0-2-16,0 0-1 0,0 0-3 0,0 0-1 16,0 0 0-16,0 0-1 0,0 0-1 0,0 0 3 0,6 12 1 15,-6-12 5-15,0 0 1 0,0 0 1 0,0 0-5 16,0 0 12-16,0 0 3 0,0 0 1 0,0 0 2 15,0 0 2-15,0 0 2 0,0 0 2 0,0 0 0 16,0 0-2-16,0 0-1 0,0 0 3 0,0 0 4 0,0 0-3 16,0 0 4-16,0 0-1 0,0 0-1 15,0 0 2-15,0 0-2 0,0 0 2 0,0 0 0 16,0 0 0-16,0 0 3 0,0 0-3 0,0 0 4 0,-15-15 0 16,15 15-3-16,0 0-3 0,0 0 1 0,0 0-3 15,0 0 0-15,0 0-9 0,0 0-6 0,0 0-5 16,0 0-5-16,0 0-2 0,0 0-4 0,0 0 2 15,-3 14-4-15,3-14-4 0,0 0 8 0,0 0 4 16,0 0-2-16,0 0 6 0,0 0 0 0,0 0 8 16,0 0 8-16,0 0 3 0,0 0 8 0,0 0-3 0,0 0 6 15,0 0 4-15,0 0 1 0,0 0 1 0,0 0 0 16,15-11 0-16,-15 11 1 0,0 0-2 0,0 0-3 16,0 0-2-16,0 0 0 0,0 0 1 0,0 0 2 15,0 0 0-15,0 0 4 0,0 0-7 0,0 0 2 16,0 0 0-16,0 0-1 0,0 0-2 0,0 0-1 15,0 0 2-15,0 0-6 0,0 0-3 0,0 0-2 16,0 16-8-16,0-16-7 0,0 0-4 0,5 5-6 0,-5-5 1 16,5 3 0-16,-2-1-3 0,-3-2 0 15,0 0 6-15,0 0-2 0,0 0 1 0,7 3 5 0,-7-3 2 16,0 0 3-16,4 0 5 0,-4 0 8 0,0 0 3 16,0 0 3-16,0 0 4 0,0 0 2 0,0 0 4 15,9 0-1-15,-9 0 3 0,0 0 4 0,0 0-6 16,0 0 2-16,0 0-5 0,0 0-1 0,0 0-2 15,0 0-3-15,0 0-2 0,0 0-4 0,3-7-21 16,-3 7-34-16,0 0-48 0,0 0-69 0,0 0-213 16,0 0-453-16,0 0 127 0</inkml:trace>
  <inkml:trace contextRef="#ctx0" brushRef="#br2" timeOffset="49025.0344">22378 10718 486 0,'0'0'275'0,"0"0"-34"0,0 0-26 0,0 0-21 16,0 0-19-16,3 7-16 0,-3-7-10 0,0 0-12 15,0 0 1-15,0 0-14 0,0 0-10 0,0 0-7 16,9 5-5-16,-9-5-3 0,0 0-8 0,0 0-7 15,0 0-5-15,7 2-1 0,-7-2-9 0,0 0-6 16,0 0-5-16,0 0-5 0,0 0-8 0,0 0-5 0,0 0 0 16,11-12-10-16,-11 12 2 0,3-7-2 0,-3 7-4 15,2-8-3-15,0 2 2 0,-2 6-1 0,2-10-6 16,1 4 10-16,-3 6-5 0,3-11 3 0,-3 11 0 16,0-7 4-16,0 7 3 0,0 0-3 0,2-10 1 15,-2 10-6-15,0 0 12 0,0-8-12 0,0 8 1 16,0 0-7-16,0 0 4 0,1-11 9 0,-1 11-19 15,0 0 6-15,0 0-4 0,0-10 6 0,0 10-8 16,0 0-1-16,0-8 4 0,0 8 5 0,0 0-6 16,0 0 0-16,-1-10 3 0,1 10-4 0,0 0 1 0,0 0-2 15,-1-9-3-15,1 9 0 0,0 0 1 0,0 0-4 16,0 0 0-16,0 0-2 0,-1-9 4 0,1 9-5 16,0 0 1-16,0 0 4 0,0 0-4 0,0 0 4 15,0 0-6-15,-1-10 4 0,1 10 3 0,0 0-2 16,0 0 5-16,0 0-5 0,-1-8 0 0,1 8 0 15,0 0 3-15,0 0 4 0,0 0 0 0,-2-8 5 0,2 8-6 16,0 0 0-16,0 0 1 0,0 0-3 16,0 0 4-16,0-10 0 0,0 10-5 0,0 0 1 0,0 0 4 15,0 0-3-15,0 0-8 0,0 0 6 0,-2-10-1 16,2 10-3-16,0 0 6 0,0 0-4 0,0 0 3 16,0 0-1-16,0 0 1 0,0 0 2 0,3-9-3 15,-3 9 5-15,0 0-4 0,0 0 2 0,0 0-6 0,0 0 1 16,0 0 0-16,0 0 1 0,0 0 5 0,0 0-3 15,3 30 3-15,-3-10 0 0,-1-3-2 16,2 1-3-16,-2 12 3 0,1-3-2 0,0 1 0 0,-2-6-2 16,1 6 0-16,-1-7-1 0,0-1 3 0,0-4-3 0,2 1-5 15,-1 0 2-15,1-3-2 0,0-3 4 16,0 0-3-16,-2-3-3 0,2-1 4 0,0-7-3 16,-3 13-2-16,3-13 3 0,-2 9-1 0,-1-2 0 0,3-7 1 15,-5 7-1-15,5-7-2 0,-5 7 0 0,5-7 2 16,-6 4-2-16,6-4 2 0,-8 5-5 0,8-5 3 15,-9 2 3-15,9-2-6 0,-10 3 2 0,1-3 1 16,9 0-2-16,-15 0 2 0,6 0-2 0,9 0 0 16,-18-3 2-16,9 2 0 0,0-1-3 0,9 2 6 15,-17-1-1-15,8 0-4 0,9 1 6 0,-13-3-2 16,6 2 0-16,7 1 9 0,-16-2-2 0,10 1 6 16,6 1-1-16,-10 0 8 0,10 0 1 0,0 0-2 0,0 0-1 15,-12-2 3-15,12 2-2 0,0 0 0 0,0 0 0 16,0 0-2-16,0 0 0 0,0 0-5 0,34 10-1 15,-1-6 1-15,4 0-2 0,-4-1-2 0,6 0-1 16,-4 2-2-16,4-3 2 0,-5 5-5 0,-2-5 1 16,0 3-3-16,-7-3 1 0,-8 0-4 0,-1 1 2 0,-3-3-4 15,0 3 2-15,-5-2-5 0,-1 1-6 0,-7-2-7 16,13 2-18-16,-13-2-10 0,12 1-11 0,-12-1-16 16,0 0-26-16,9 2-21 0,-9-2-27 0,0 0-29 15,0 0-38-15,0 0-34 0,0 0-46 0,0 0-226 16,0 0-624-16,0 0 169 0</inkml:trace>
  <inkml:trace contextRef="#ctx0" brushRef="#br2" timeOffset="52246.8689">15629 4616 339 0,'9'-8'265'0,"-1"3"-40"0,-8 5-24 15,21-11-16-15,-7 3-15 0,-3 2-17 0,0 0-13 0,-1 2-11 16,5 1-16-16,-1-2-8 0,-3 2-8 0,-1 1-9 15,0 0-13-15,-10 2-5 0,15-3-8 16,-15 3-6-16,14 0-5 0,-14 0-6 0,9 5-2 0,-9-5-3 16,7 8-3-16,-3-3-3 0,-4-5 0 0,2 16-1 15,-2 0-9-15,-4-2 9 0,-1 3-9 0,-3-1 7 16,0-1-5-16,-3 1-1 0,-2 9 1 0,-3-3-2 16,3-2 2-16,3-5-3 0,0-2-7 0,-1 1 9 15,3-2-5-15,0-2 1 0,1 2 1 0,0-1-3 16,3-2 5-16,-1 0 0 0,0-1 3 0,3 1 8 15,2-9-1-15,2 15 2 0,3 1-4 0,2-7 13 16,0 0-6-16,4 0 1 0,3-2-5 0,3 3 0 16,-1-5-6-16,0 0-5 0,2 0-2 0,-1-1-5 0,2 2-2 15,-1-2-2-15,-1 0-17 0,-2-1-22 0,-2 0-30 16,-2-1-23-16,-11-2-35 0,16 3-35 0,-8-1-49 16,-8-2-220-16,0 0-497 0,19 5 136 0</inkml:trace>
  <inkml:trace contextRef="#ctx0" brushRef="#br2" timeOffset="53851.4545">15126 4270 505 0,'0'0'285'0,"0"0"-24"0,0 0-12 15,0 0-15-15,0 0-19 0,11 21-18 0,-6-6-18 16,8 12-16-16,1 0-16 0,3 4-21 15,1-1-6-15,-3 2-14 0,4 0-15 0,2 0-11 0,0 0-3 16,0-1-12-16,-3-1-4 0,0-3-4 0,2-1-9 16,-5-1-21-16,2-3-27 0,-2-7-30 0,-1-3-32 15,-5-1-46-15,2-5-44 0,-2 0-57 0,-2-5-159 16,-7-1-440-16,0 0 122 0</inkml:trace>
  <inkml:trace contextRef="#ctx0" brushRef="#br2" timeOffset="54049.6606">15483 4374 332 0,'-21'17'337'0,"-3"2"-32"16,0 3-24-16,-1-1-27 0,0 4-20 0,2 1-20 16,-1 1-22-16,-5 1-19 0,4-1-14 0,-2 1-24 15,2 0-13-15,2-2-10 0,1 0-11 0,-2 0-13 0,1-1-15 16,0-3-24-16,3 1-38 0,4-9-47 0,1 1-54 15,6-2-70-15,-4-2-229 0,6-4-468 0,-1 3 130 16</inkml:trace>
  <inkml:trace contextRef="#ctx0" brushRef="#br2" timeOffset="55782.8958">21891 10387 300 0,'0'0'390'0,"0"0"-44"0,-5 21-25 16,4-12-38-16,2 6-30 0,-1 14-27 0,5-4-35 15,1 3-13-15,3 0-21 0,-1 0-16 0,6-1-13 16,1 1-15-16,1-3-9 0,2 0-20 0,2-1-25 16,0-1-25-16,-5-7-34 0,0-2-33 0,-2-2-38 15,1 2-29-15,0-6-29 0,-2 0-23 0,-2 0-24 0,0-3-31 16,-2-2-119-16,-2-2-391 0,-6-1 110 0</inkml:trace>
  <inkml:trace contextRef="#ctx0" brushRef="#br2" timeOffset="55964.7132">22230 10447 420 0,'0'0'347'0,"-11"2"-30"0,11-2-24 16,-20 12-29-16,7 1-2 0,-10 6-25 0,-3 2-5 0,-4 5-19 15,-16 14-9-15,-1-3-29 0,2 1-14 0,7-9-22 16,-8 6-11-16,8-5-19 0,6-5-16 0,0 1-37 16,4-2-48-16,3-2-48 0,-3-1-71 0,9 0-89 15,-6-4-250-15,9-1-539 0,1-5 148 0</inkml:trace>
  <inkml:trace contextRef="#ctx0" brushRef="#br2" timeOffset="57847.4797">16251 4960 277 0,'-4'14'272'0,"4"-14"-42"0,-3 12-27 0,3-12-25 16,-8 14-15-16,4 1-9 0,-6-1-19 0,1-2-5 16,3 1-9-16,1-1-7 0,-1-3-7 0,-2 4-8 0,2-3-4 15,1 1-7-15,1-4-8 0,-1 1-5 0,0-1-11 16,5-7 4-16,-6 10-5 0,6-10 0 0,-4 9 3 15,4-9 1-15,-5 5 3 0,5-5 0 0,-6 7 1 16,6-7-9-16,0 0-5 0,0 0-6 0,0 0-6 16,0 0-9-16,0 0-7 0,0 0-9 0,0 0 2 0,0 0 1 15,2-24-9-15,6 12-3 0,1-4 2 16,7-8-5-16,-3-1-4 0,-1 4 0 0,1-2-1 0,3-1 1 16,-2 5-3-16,-4 4 6 0,0 2-3 0,-1 2-3 15,-1 1 14-15,-2 3 2 0,-2 0 0 0,-4 7-6 16,7-11 2-16,-5 7-4 0,-2 4-2 0,0 0 1 15,4-8 0-15,-4 8-5 0,0 0-3 0,0 0 7 16,0 0-2-16,0 0 0 0,0 0-1 0,12 23-10 16,-10-16 7-16,1 3-25 0,-3-10-38 0,2 15-45 15,-2-15-43-15,4 26-69 0,-2-14-202 0,2 2-503 16,-1-4 137-16</inkml:trace>
  <inkml:trace contextRef="#ctx0" brushRef="#br2" timeOffset="59408.6973">21567 10260 264 0,'0'0'197'0,"-1"-4"-20"0,1 4-14 0,0 0-14 0,0 0-11 16,0 0-1-16,0 0-9 0,0 0-3 15,0 0-5-15,0 0-7 0,0 0-4 0,0 0 0 0,0 0-7 16,0 0-4-16,0 0-2 0,-1-7-3 0,1 7-5 16,0 0-2-16,0 0-1 0,0 0-9 0,0 0-5 15,0 0-4-15,0 0-2 0,0 0-4 0,0 0-4 16,0 0-1-16,0 0-7 0,0 0 0 0,0 0-4 15,0 0 2-15,-3-5 1 0,3 5-2 0,0 0 0 16,0 0 3-16,0 0-10 0,0 0 1 0,0 0-5 16,0 0-3-16,0 0-1 0,0 0 3 0,0 0 0 0,0 0-5 15,0 0-3-15,0 0 2 0,0 0-6 16,0 0-5-16,0 0-8 0,-5-4 9 0,5 4-2 0,0 0-4 16,0 0 2-16,0 0-5 0,0 0 0 0,0 0 0 15,0 0-2-15,0 0-2 0,0 0 0 0,0 0 3 16,0 0-9-16,10 13 1 0,-3-7-2 0,-3-2-7 15,2 1-7-15,-1 1-3 0,1-1-8 0,2 1-2 0,-2 1-3 16,0 0-2-16,-1 0-3 0,1-1 1 16,2 1 1-16,2 4 3 0,-1-1-2 0,-2-1-1 15,0-3 1-15,-2-1-3 0,0 2 3 0,-1-2-7 0,1 1-2 16,1-1-2-16,-1 1-1 0,-1 0 0 0,-1-2 1 16,-3-4 1-16,8 10 3 0,-5-6 1 0,-3-4 3 15,7 7 6-15,-7-7 5 0,5 6 1 0,-5-6 1 16,3 6 3-16,-3-6 2 0,2 5 2 0,-2-5 3 15,1 7 0-15,-1-7 4 0,-1 12-5 0,1-12 6 16,-4 11 2-16,4-11 0 0,-4 9 0 0,1-2-2 0,-1-1 4 16,1 2-1-16,3-8 1 0,-8 13 5 0,4-8 0 15,-1 2 5-15,-4 6 1 0,3-4-4 0,0 0 0 16,0-1-1-16,-4 3 6 0,1-3-2 0,2 1-3 16,2-1 1-16,-1-1-1 0,1 0-11 0,0-1-15 15,0-1-21-15,3-1-18 0,2-4-20 0,-5 10-16 16,5-10-13-16,-5 9-28 0,5-9-150 0,0 0-343 15,-4 8 98-15</inkml:trace>
  <inkml:trace contextRef="#ctx0" brushRef="#br3" timeOffset="79127.43">16634 6961 378 0,'0'0'207'0,"0"0"-19"0,0 0-19 16,-19 4-14-16,19-4-11 0,-15 10-7 0,3-1-8 15,1 2-3-15,-2 1-7 0,-1 2-4 0,-4 5-15 16,0 0-5-16,-4 1-11 0,2 3-5 0,2 0-11 16,-5-3-7-16,1 3-5 0,1-1-7 0,-1 1-2 0,4-2-7 15,2-5-7-15,-6 5-16 0,6-6-13 0,4 1-26 16,-3-5-18-16,3 1-18 0,1 2-21 0,1-5-31 16,3 0-32-16,0-4-144 0,7-5-339 0,-7 9 96 15</inkml:trace>
  <inkml:trace contextRef="#ctx0" brushRef="#br3" timeOffset="79391.13">16591 7199 379 0,'0'0'220'0,"0"0"-24"16,0 0-6-16,0 0-12 0,7 10-14 0,-7-10-3 15,0 0-13-15,-10 21-9 0,1-8-9 0,0 1-10 16,-9 8-8-16,3 1-7 0,-8-1-8 16,5 1-7-16,-4 1-10 0,4 0-6 0,1-2-8 0,-2 6-16 0,0-5 2 15,0-1-6-15,3 3-3 0,7-4-7 0,-3-4-12 16,2-2-15-16,-1-1-17 0,1 0-24 0,1 1-21 16,1-1-24-16,3-3-25 0,-2 2-26 0,2-5-28 15,5-8-158-15,-6 12-376 0,6-12 107 16</inkml:trace>
  <inkml:trace contextRef="#ctx0" brushRef="#br3" timeOffset="79616.1632">16640 7589 300 0,'0'0'222'0,"0"0"-25"16,0 0-19-16,0 0-12 0,0 0-18 0,-29 36-7 15,18-21-11-15,-5-3-12 0,-6 10-4 0,-3-1-11 16,0-1-6-16,4 1-9 0,0 0-10 0,-2 3-6 16,2-2-6-16,-1-1-10 0,4 1-11 0,0 0-1 0,3-5-14 15,-6 3-18-15,8-4-21 0,1-2-22 0,4-1-31 16,3-4-15-16,1-2-47 0,4-7-155 0,0 0-331 16,0 0 94-16</inkml:trace>
  <inkml:trace contextRef="#ctx0" brushRef="#br3" timeOffset="79838.2593">16826 7839 264 0,'-17'11'291'0,"-1"2"-46"0,-5 3-24 0,-1 2-21 15,-1 1-18-15,-2 1-20 0,-3 0-18 0,3 1-11 16,-2 2-14-16,2 0-13 0,2 0-9 0,-2-1-13 0,4 0-8 15,-2 3-8-15,6-1-7 0,2-9-13 16,3 3-18-16,3-7-20 0,4 0-21 0,0-2-25 0,5-1-32 16,2-8-40-16,0 0-73 0,0 0-102 0,14 9-339 15,-14-9 96-15</inkml:trace>
  <inkml:trace contextRef="#ctx0" brushRef="#br3" timeOffset="80036.6171">16979 8082 450 0,'-17'13'292'0,"1"-4"-32"0,1 3-23 0,-9 5-25 15,0 1-19-15,-1-1-21 0,-3 4-19 0,1 1-23 16,-3 2-7-16,-17 11-17 0,9-5-8 0,9-7-10 16,1 3-10-16,1 1-17 0,0-3-7 0,4 0-19 15,2-5-28-15,6-1-25 0,2-2-33 0,7-7-18 16,1 2-29-16,3-4-43 0,2-7-176 0,0 0-379 15,0 0 108-15</inkml:trace>
  <inkml:trace contextRef="#ctx0" brushRef="#br3" timeOffset="80239.1075">17231 8268 424 0,'-20'15'270'16,"0"-1"-34"-16,-3 2-18 0,-3 3-26 0,-2 0-14 0,1 3-21 15,-4 2-18-15,0 1-15 0,-3-1-9 0,2 1-18 16,-17 15-9-16,1-1-12 0,10-8-10 0,9-9-5 16,-1 4-3-16,-1 2-8 0,2-4-6 0,2 2-15 15,1-4-18-15,5 0-30 0,-1-3-28 0,8-2-28 16,1 0-41-16,4-6-202 0,4-3-378 0,5-8 105 16</inkml:trace>
  <inkml:trace contextRef="#ctx0" brushRef="#br3" timeOffset="80480.6971">17238 8610 469 0,'-23'13'261'0,"-2"2"-29"15,-4 5-25-15,2 0-22 0,-5 2-24 0,-3 2-12 16,-10 17-18-16,-4-1-11 0,4 0-16 0,-1 4-15 0,-2-1-3 15,-2-2-10-15,2 5-10 0,-1 4-4 0,-2 3-6 16,1 2-6-16,1 0-6 0,6-1-2 0,0-4-12 16,3-3-23-16,16-12-7 0,-1-5-18 0,4-2-16 15,4-1-19-15,5-9-26 0,5 1-20 0,-1-7-52 16,3-3-140-16,5-9-348 0,0 0 99 0</inkml:trace>
  <inkml:trace contextRef="#ctx0" brushRef="#br3" timeOffset="80730.5029">17159 9169 424 0,'-42'44'224'15,"-2"-1"-37"-15,-6 2-16 0,-2 5-21 0,2-2-23 16,1 1-17-16,1-3-11 0,3 0-9 0,-2 1-19 16,3 0-18-16,12-11-8 0,5-9-22 0,4 0-8 15,-2-3-20-15,4 0-10 0,9-5-29 0,3-4-43 16,5-6-125-16,-1-2-252 0,5-7 74 0</inkml:trace>
  <inkml:trace contextRef="#ctx0" brushRef="#br3" timeOffset="80956.5008">16966 9766 373 0,'-29'23'221'16,"4"-4"-24"-16,2 0-25 0,1 4-21 15,-3 1-18-15,-3-5-15 0,4 7-14 0,-1-4-15 0,4 0-9 16,1-2-25-16,5-4-15 0,4-3-23 0,1-1-27 16,2-1-29-16,4-3-48 0,4-8-122 0,0 0-246 15,0 0 71-15</inkml:trace>
  <inkml:trace contextRef="#ctx0" brushRef="#br3" timeOffset="81170.3003">17224 9897 322 0,'-24'16'194'16,"-3"6"-31"-16,6-1-14 0,-8 3-21 0,0 0-17 16,2 0-9-16,-3 1-20 0,2-1-5 0,0 0-7 15,-1 1-12-15,7-1-8 0,1-3-9 0,1 0-9 0,7-6-13 16,4-3-11-16,2-2-26 0,5-3-17 0,2-7-40 15,0 0-114-15,0 0-225 0,0 0 67 0</inkml:trace>
  <inkml:trace contextRef="#ctx0" brushRef="#br3" timeOffset="81358.8326">17504 9999 370 0,'-19'17'228'15,"1"-2"-23"-15,-6 2-33 0,-3 4-21 0,0-1-13 16,1 1-22-16,0 2-8 0,-1-5-10 0,0 7-15 16,3-1-7-16,3-2-14 0,-1-4-11 0,6 1-18 15,2-4-22-15,5-4-33 0,1-2-12 0,4 1-39 16,2-5-50-16,2-5-90 0,0 0-255 0,0 0 75 0</inkml:trace>
  <inkml:trace contextRef="#ctx0" brushRef="#br3" timeOffset="81545.6345">17721 10099 316 0,'0'0'232'0,"0"0"-49"0,0 0-15 15,4 16-16-15,-4-16-26 0,-17 17-10 0,5-6-13 16,0 4-16-16,-10 5-6 0,0 1-13 0,1 2-8 0,-3-2-7 16,4 1-4-16,-5-2-7 0,8-4-5 0,5-1-6 15,1-2-4-15,-1 1-10 0,-1 0-15 0,4-2-17 16,0-3-19-16,6-2-20 0,3-7-28 0,0 0-47 15,0 0-83-15,0 0-251 0,0 0 72 16</inkml:trace>
  <inkml:trace contextRef="#ctx0" brushRef="#br3" timeOffset="81732.6263">17933 10243 373 0,'0'0'232'15,"0"0"-34"-15,0 0-16 0,-10 19-15 0,10-19-23 16,-18 16-8-16,4-6-17 0,-7 8-11 0,-2 0-13 15,5-4-9-15,2 0-11 0,2-2-7 0,-8 6-10 16,2-3-3-16,7-3-7 0,-1-1-5 0,3-1-10 16,-3 2-17-16,8-3-15 0,-1-3-15 0,7-6-7 15,-7 10-24-15,7-10-16 0,0 0-25 0,0 0-19 16,0 0-16-16,0 0-112 0,0 0-277 0,30-6 80 0</inkml:trace>
  <inkml:trace contextRef="#ctx0" brushRef="#br3" timeOffset="81865.8727">17826 10414 687 0,'18'-7'50'15,"-2"3"51"-15,1 0 14 0,-5 2 13 0,-2 0-7 16,-10 2-4-16,18-4-9 0,-18 4-6 0,14 0-1 15,-14 0-3-15,12 2-2 0,-12-2-3 0,0 0-4 16,14 3-5-16,-14-3-6 0,0 0-7 0,10 3-7 16,-10-3-7-16,0 0-6 0,8 4-8 0,-8-4-16 0,0 0-18 15,0 0-20-15,0 0-25 0,16 2-22 16,-16-2-24-16,0 0-31 0,0 0-53 0,0 0-102 0,0 0-318 16,0 0 91-16</inkml:trace>
  <inkml:trace contextRef="#ctx0" brushRef="#br3" timeOffset="82018.3947">18084 10251 273 0,'0'0'141'0,"0"0"-34"0,3-17-47 15,-1 7-46-15,-2 10-76 0,2-20-68 0,-1 5 24 16</inkml:trace>
  <inkml:trace contextRef="#ctx0" brushRef="#br3" timeOffset="82167.5104">17981 10098 308 0,'-23'2'125'0,"12"-1"-30"0,11-1-11 16,-21 0-27-16,21 0-12 0,-17 0-46 0,17 0-78 15,-16-3-89-15,16 3 29 0</inkml:trace>
  <inkml:trace contextRef="#ctx0" brushRef="#br2" timeOffset="146862.0741">18778 4325 499 0,'0'0'371'0,"0"0"-36"0,0 0-14 0,-1-14-18 15,1 14-11-15,0 0-18 0,0 0-14 0,0 0-19 16,-1-12-17-16,1 12-12 0,0 0-16 0,0 0-16 16,0 0-9-16,0 0-14 0,0-7-9 0,0 7-13 15,0 0-2-15,0 0 5 0,0 0 11 0,0 0-4 0,8 33-3 16,-1-7-7-16,1 4-16 0,2 1-4 16,-2 0-15-16,4 1-11 0,4 2-6 0,1-2-11 0,0 2-6 15,2 0-6-15,0-1-11 16,1 0-6-16,1-3-10 0,-2-1-11 0,0-2-18 0,0-5-20 0,2 0-24 15,-1-2-20-15,-3-4-26 0,-1-7-21 0,-3-1-18 16,2-1-29-16,-1-2-14 0,-1-3-20 0,-3-3-18 16,-10 1-14-16,21-4-5 0,-14-1-4 0,5-4-5 15,-1-3 10-15,0-3-2 0,-1-2 1 0,4-7-9 0,-5-3-10 16,0 1-135-16,-1-3-452 0,-1 0 126 0</inkml:trace>
  <inkml:trace contextRef="#ctx0" brushRef="#br2" timeOffset="147044.1486">19287 4371 286 0,'-4'-10'194'0,"0"3"2"0,4 7-6 15,-4-12-2-15,-1 5-11 0,5 7-3 0,-7-7-3 16,7 7-3-16,-9-5-5 0,9 5-6 0,0 0 4 16,-19 2-3-16,3 3-1 0,0 6 1 0,-13 8 2 15,-1 4-2-15,0 5 3 0,-16 14-5 0,3 2-12 0,1 1 1 16,-2-3-14-16,4 2-7 0,8-11-7 0,4-3-14 16,1 0-10-16,-1-3-12 0,2 3-4 0,2-4-9 15,-1 0-14-15,5-1-21 0,-1-3-41 0,3 0-39 16,4-5-45-16,2-5-59 0,1-2-56 0,3-2-65 15,-1-1-238-15,9-7-609 0,-10 9 167 0</inkml:trace>
  <inkml:trace contextRef="#ctx0" brushRef="#br2" timeOffset="148760.1187">19953 4335 594 0,'0'0'344'0,"-7"-3"-36"16,7 3-22-16,0 0-26 0,0 0-21 0,0 0-22 16,0 0-18-16,0 0-15 0,-8-2-16 0,8 2-22 15,0 0-7-15,0 0-14 0,0 0-4 0,0 0-14 16,0 0-3-16,0 0-13 0,0 0-9 0,0 0-1 16,0 0-8-16,0 0-6 0,0 0-15 0,0 0 7 0,0 0-2 15,37 11-9-15,-19-7-3 0,11 2-8 16,-6 2 1-16,8-1-4 0,1 1-4 0,0-1-6 0,1 3-4 15,-1-2-2-15,-1 0 3 0,-8-1-5 0,-1-1-2 16,-3 0 0-16,-3 0-10 0,2-1 4 0,0 1 4 16,-1 1-15-16,-1-1 6 0,0 1 4 0,0-2 0 15,-4 1-2-15,-1-2-1 0,-2 0-4 0,5 3 3 16,0-4 1-16,-4 2 1 0,-2-2-9 0,0 1 4 16,0-1-5-16,-1-1-1 0,0 1 0 0,0 1-4 15,1-2-1-15,-8-2 2 0,11 3 5 0,-7 0-4 0,-4-3 6 16,7 1-6-16,-7-1 7 0,0 0-14 0,10 4 8 15,-10-4 8-15,0 0-5 0,7 4 2 0,-7-4 0 16,0 0-3-16,0 0 1 0,0 0 0 0,6 1 5 16,-6-1 2-16,0 0-8 0,0 0 5 0,0 0-4 15,0 0-2-15,0 0 3 0,0 0-4 0,0 0 8 16,-35-1-2-16,25 1 1 0,-8 1-4 0,0 1 2 0,-2 0-3 16,0 1 5-16,-12-1 0 0,-2 2-1 0,2 4-2 15,-4-4 4-15,4 4 5 0,-1 0-1 0,-1 1 0 16,0-4-7-16,2 7 7 0,3-2 0 0,8 0 1 15,-6 2 4-15,4-3-4 0,-4 6-3 16,7-5 0-16,5 1 1 0,2-1-3 0,4 0 6 0,-2 0-2 16,3-1 4-16,0 1 0 0,0 3-7 0,2-4 2 15,2 2 4-15,1 3-5 0,0-3-1 0,4-1 7 16,-1-10-12-16,2 16-25 0,1-9-31 0,1-1-29 16,-1 0-32-16,-3-6-50 0,13 11-45 0,-4-8-71 0,-9-3-193 15,15 2-575-15,-15-2 158 0</inkml:trace>
  <inkml:trace contextRef="#ctx0" brushRef="#br2" timeOffset="150353.9177">20973 4453 269 0,'0'0'259'0,"1"-10"-21"15,-1 10-19-15,0 0-12 0,0 0-8 0,0 0-8 0,0 0-13 0,0 0-4 16,0 0-6-16,1-9-7 0,-1 9-7 15,0 0-6-15,0 0-1 0,0 0-6 0,0 0-11 16,0 0-2-16,0 0-3 0,0 0-10 0,0 0-2 0,0 0-10 16,0 0-11-16,0 0-5 0,2-10-3 0,-2 10-11 15,0 0-11-15,0 0 0 0,0 0-10 0,0 0 4 16,0 0-4-16,0 0-9 0,0 0 6 0,0 0 0 16,16 18-3-16,-10-10-7 0,4 5-2 0,1-1-8 15,-1 2 3-15,0 1-8 0,1-1 2 0,6 9-6 16,-5-3 1-16,3-4-2 0,-4-4-4 0,0 1-7 0,-2-2-7 15,-2 3-13-15,4-6-13 0,-4 2-17 16,-1-3-15-16,1 0-12 0,-1 0-9 0,1-2-14 0,-3 0-14 16,-4-5-10-16,12 10-17 0,-8-7-17 0,-4-3-16 15,0 0-17-15,16 2-17 0,-16-2-30 0,15-2-174 16,-15 2-485-16,12-8 135 0</inkml:trace>
  <inkml:trace contextRef="#ctx0" brushRef="#br2" timeOffset="150569.6437">21361 4467 384 0,'0'0'281'16,"3"-9"-32"-16,-3 9-22 0,0 0-22 16,0 0-18-16,0 0-15 0,0 0-15 0,0 0-13 0,0 0-1 15,0 0 15-15,0 0 2 0,0 0 18 0,-25 39-8 16,9-12 4-16,-2 2-8 0,1 2-8 0,0 1-5 16,-5 1-14-16,2 0-11 0,1 1-7 0,-1-1-17 15,5 0-6-15,-4-1-12 0,0 0-6 0,2-1-18 16,1-4 1-16,0-1-19 0,0 1-21 0,7-7-33 0,0-2-25 15,2-3-35-15,0-2-31 0,0 2-34 0,4-4-40 16,-3-1-37-16,2-3-41 0,4-7-214 16,-7 14-557-16,7-14 153 0</inkml:trace>
  <inkml:trace contextRef="#ctx0" brushRef="#br2" timeOffset="153524.1837">20235 3925 388 0,'0'0'272'0,"0"0"-37"0,0 0-32 0,0 0-24 16,0 0-23-16,0 0-20 0,0 0-13 0,0 0-15 0,0 0-1 15,0 0 0-15,0 0-2 0,0 0-2 0,0 0-5 16,0 0-3-16,-2 28-3 0,2-28-5 0,-2 17-8 15,2-17-3-15,4 15-6 0,-3-7-3 0,2 0-7 16,-3-8-3-16,2 15-10 0,0-7-1 0,-2-8-3 16,2 13-4-16,-2-13-7 0,2 12-3 0,-2-12 2 15,0 10-6-15,0-10-3 0,3 9 2 0,-3-9-8 16,0 0 3-16,1 10 4 0,-1-10-1 0,0 0 0 16,0 0 3-16,0 0 0 0,1 10 7 0,-1-10 5 0,0 0-3 15,0 0 4-15,0 0-3 0,0 0-6 0,0 0-9 16,0 0 7-16,0 0-10 0,0 0 0 0,0 0-1 15,0 0 0-15,0 0-4 0,-6-34-4 0,6 34-3 16,-1-15-2-16,1 15 4 0,1-18-7 0,1 3 0 16,2 2-3-16,-2-1-8 0,1-1 10 0,1 1-3 0,1 5-7 15,0-6 2-15,-1 5-6 0,0 0-1 16,0 1-13-16,0 3-6 0,0-2-11 0,6-4-13 16,1 1-15-16,1 1-16 0,0 1-12 0,-1 2-14 0,-1 3-18 15,-1-1-24-15,0 1-15 0,-1 0-27 0,-8 4-143 16,15-6-412-16,-15 6 115 0</inkml:trace>
  <inkml:trace contextRef="#ctx0" brushRef="#br2" timeOffset="154521.8939">20598 3937 269 0,'0'0'208'0,"0"0"-36"0,0 0-21 0,0 0-15 16,0 0-10-16,0 0-15 0,0 0-11 0,0 0-10 16,0 0-4-16,0 0-3 0,0 0-3 0,0 0-11 15,0 0-1-15,0 0-8 0,0 0-6 0,0 0-3 0,-21-7 0 16,21 7-2-16,0 0-5 0,0 0 4 16,-17 9-4-16,17-9-2 0,-10 10-3 0,5-4 1 0,5-6-1 15,-7 12-3-15,3-7-1 0,0 2-2 16,4-7-1-16,-4 13 1 0,2-5-6 0,2-8 2 0,-1 14-1 15,1-14-4-15,0 0 0 0,3 16-1 0,-3-16-4 16,3 9-2-16,-3-9-1 0,5 7 0 0,-5-7-2 16,0 0 2-16,11 4-2 0,-11-4 0 0,0 0-4 15,13-1 3-15,-13 1-5 0,0 0-2 0,21-10-3 16,-14 6-5-16,0-1-1 0,4-5 2 0,-2 0-3 0,1-2 1 16,-1-2-5-16,-1 0-8 0,-2-1 2 0,-1 1 1 15,3-3-2-15,-3 2-2 0,-1-3 2 16,1 0 2-16,-1 0 0 0,1 1 0 0,-2 0 3 0,2 2 2 15,-3 0-1-15,2 2 4 0,-3 1 5 0,1 2 4 16,1 2 5-16,-3 8-3 0,2-10 1 0,-2 10-3 16,3-10-4-16,-3 10-2 0,0 0 1 0,0 0 2 0,0 0 3 15,0 0 6-15,0 0 2 0,0 0 1 0,0 0 4 16,10 36-4-16,-10-18 0 0,2 0-1 16,1 9-1-16,-2-1 0 0,0-2-6 0,4 3-16 0,-5-10-45 15,3 0-58-15,1-3-59 0,-2-3-150 16,1 5-385-16,1-7 109 0</inkml:trace>
  <inkml:trace contextRef="#ctx0" brushRef="#br2" timeOffset="176469.2929">18503 9965 225 0,'0'0'283'0,"0"0"-36"15,0 0-23-15,0 0-18 0,0 0-20 0,0 0-12 16,0 0-13-16,0 0-9 0,-10-3-8 0,10 3-7 15,0 0-7-15,0 0-5 0,0 0-10 0,0 0-4 0,0 0-8 16,0 0-7-16,0 0-5 0,0 0-12 0,0 0-1 16,0 0-6-16,0 0-1 0,0 0-10 0,-7-2-3 15,7 2-1-15,0 0-6 0,0 0 0 0,0 0 4 16,0 0-11-16,0 0 3 0,0 0-4 0,0 0-13 16,0 0 4-16,0 0-2 0,0 0-3 0,0 0-2 15,0 0 2-15,0 0-1 0,0 0-2 0,0 0 2 16,18-9-8-16,-18 9 1 0,8-2-5 0,-8 2 0 15,9-2-6-15,-9 2 3 0,13 0-3 0,-5-1 2 0,-8 1-2 16,15 0-3-16,-5-2 2 0,-1 2-3 0,-9 0 4 16,18-2-2-16,-3-1-3 0,-2 5-4 0,-1-4 5 15,5 2-4-15,2 3-1 0,-6-3 4 0,3 1-6 16,0 0 7-16,-4 2-5 0,-1-3 6 0,-1 2-7 16,-10-2 5-16,13 2-10 0,-13-2 5 0,12 0 0 0,-12 0-7 15,13 3 6-15,-13-3-2 0,7 4 0 16,-7-4 2-16,0 0 2 0,7 5-3 0,-7-5 0 15,0 0-10-15,0 0 15 0,-4 14-3 0,4-14 4 0,-7 11-14 16,7-11 11-16,-10 12 7 0,3-7-10 0,-5 6 4 16,0-1 2-16,1-3-6 0,-1 3 5 0,-3 1-19 15,4-1 15-15,0 2 3 0,-2-3 3 0,1 0-5 16,-2 3-4-16,2-3 4 0,4-2 0 0,-2 1 3 16,3-3-2-16,-1 1 3 0,1-1 0 0,0-1-1 15,3 0 2-15,-1 1 4 0,0 0 1 0,0 0-9 0,0 0 2 16,0-1 9-16,5-4-3 0,-7 7 8 0,7-7-5 15,-6 7 2-15,6-7-1 0,0 7 7 0,0-7-9 16,0 0 3-16,-2 9-2 0,2-9 7 16,0 0-1-16,2 10 1 0,-2-10-8 0,11 8 6 0,-4-5-5 15,1 2 0-15,1-3 1 0,8 5 1 0,0-2-5 16,13 0 1-16,-5 1 0 0,-4-3-6 0,11-1 7 0,-2 1-9 16,-6-2 5-16,-5 0-2 0,1 0-4 0,-3 1 6 15,0-1-4-15,1 0 0 0,-5-1 0 0,-2 0-2 16,2 0-4-16,-3 0 5 0,-2 0-4 0,2 1-5 15,-10-1 1-15,15 2-7 0,-6 0-17 0,-2-2-9 16,-7 0-16-16,10 1-15 0,-6-1-13 0,-4 0-19 16,0 0-23-16,0 0-21 0,0 0-27 0,0 0-20 0,11-3-26 15,-11 3-220-15,0 0-526 0,0 0 144 0</inkml:trace>
  <inkml:trace contextRef="#ctx0" brushRef="#br2" timeOffset="176863.6096">18517 10117 308 0,'0'0'319'0,"0"0"-38"0,0 0-25 16,0 0-18-16,0 0-24 0,0 0-14 0,0 0-18 15,0 0-14-15,0 0-10 0,0 0-8 0,0 0-11 16,35 2-9-16,-28-2-11 0,4 0-9 0,-11 0-11 15,26 1-10-15,-11 0-13 0,3-2-3 0,-1 1-10 16,2 1-6-16,-2-1-6 0,-1 1-9 0,2-1-17 16,-1 0-10-16,1 0-13 0,-3 0-18 0,0 3-19 15,-5-4-21-15,1-1-23 0,-1 0-25 0,-10 2-41 0,17-2-37 16,-7 1-53-16,-10 1-131 0,11-3-436 0,-11 3 123 16</inkml:trace>
  <inkml:trace contextRef="#ctx0" brushRef="#br2" timeOffset="181750.0767">18741 5707 245 0,'-6'-1'356'0,"6"1"-53"15,0 0-45-15,0 0-11 0,0 0-24 0,0 0-19 0,0 0-24 16,0 0-16-16,0 0-22 0,0 0 2 0,0 0-10 16,0 0-8-16,0 0-9 0,0 0-5 0,0 0-7 15,0 0-10-15,12 21-6 0,-7-15-13 0,-3-1 1 16,2 3-10-16,1-1-4 0,-1-1-13 0,1 2-4 15,1-2-2-15,-1 3-4 0,5 2 0 0,-2 2-6 16,1-1-5-16,0-2 2 0,-1 3-10 0,2-2 1 16,-2-2-10-16,-1 1 7 0,-1-5-2 0,-1 3-17 15,1-1-10-15,0-2-14 0,-2 2-25 0,2-2-27 16,-1 0-25-16,-1-1-19 0,-4-4-30 0,11 7-25 0,-7-4-22 16,2 1-214-16,-6-4-491 0,0 0 137 0</inkml:trace>
  <inkml:trace contextRef="#ctx0" brushRef="#br2" timeOffset="182078.6897">19181 5725 501 0,'0'0'260'0,"0"0"-37"16,1-5-22-16,-1 5-21 0,0 0-8 0,0 0-7 16,0 0-2-16,0 0-6 0,0 0-4 0,-22 28-13 0,11-14-1 15,-1 1-5-15,-5 7-6 0,-1 4 1 0,1-2-18 16,0 1-2-16,-1-2-6 0,0 4-11 0,-2-2-6 16,5-1-8-16,-1 0-11 0,0 0-1 0,-5-1-8 15,2 0-6-15,3-1-8 0,0-5-1 0,3-2-2 16,-8 5-7-16,9-4-7 0,-1-4 6 0,2 0-12 15,2 0-14-15,2-2-18 0,-3-2-21 0,4-2-25 0,0 1-29 16,6-7-28-16,-9 8-36 0,9-8-29 16,-6 6-61-16,6-6-173 0,0 0-495 0,0 0 138 15</inkml:trace>
  <inkml:trace contextRef="#ctx0" brushRef="#br2" timeOffset="183372.8528">19854 5720 480 0,'0'0'258'16,"0"0"-29"-16,0 0-19 0,0 0-16 16,0 0-25-16,0 0-4 0,0 0-17 0,0 0-9 15,0 0-13-15,-7-3-12 0,7 3-9 0,0 0-8 0,0 0-2 16,0 0-12-16,0 0-9 0,0 0-3 0,0 0-10 16,0 0-3-16,0 0-6 0,0 0-5 0,0 0-2 15,0 0-2-15,0 0 4 0,0 0 0 0,0 0-2 16,0 0-8-16,0 0 3 0,0 0-8 0,-1 13 1 15,1-13-3-15,9 8-11 0,-3-1 10 0,0-2-8 16,7 4 2-16,-1 2-7 0,1-3 2 0,2 1-3 0,1 0 2 16,-2 1-5-16,1 0 0 0,0-1-8 0,1-1 7 15,0 1-3-15,1-1 0 0,-1 1-3 0,3 0 0 16,-1-3-2-16,-3 3-3 0,0-1-3 0,-3-3 2 16,2 2-8-16,-4-1 10 0,-1-3-1 0,1 2-2 15,-1-2-5-15,-3 0-4 0,2 1 0 0,-2-2 3 16,-6-2-7-16,12 3 3 0,-6 2-3 0,-6-5-1 15,8 5-2-15,-3-3 0 0,-5-2-3 0,8 2 3 0,-8-2-3 16,6 3 6-16,-6-3-3 0,0 0 0 16,7 2 2-16,-7-2 2 0,0 0 0 0,0 0-3 0,7 5 3 15,-7-5 5-15,0 0 0 0,0 0-1 0,0 0 0 16,6 2 1-16,-6-2-2 0,0 0 7 0,0 0-2 16,0 0 1-16,0 0-1 0,0 0-1 0,0 0 0 15,0 0 3-15,0 0-2 0,0 0 4 0,0 0-1 0,0 0-2 16,0 0 3-16,0 0 4 0,0 0 0 15,0 0 3-15,0 0-2 0,0 0 2 0,-18 8 2 16,18-8-3-16,-16 2 5 0,8 0-1 0,1 0 3 0,-11 0 1 16,2-1 1-16,3 3 4 0,-3-1-8 15,-4 3 9-15,1-2-3 0,1 1 2 0,-1 0-2 0,0 0 5 16,3 2-14-16,-3-2 16 0,3 0-7 0,-3 4 5 16,1-4-2-16,1 3-5 0,1-1 0 0,-2 2 3 15,4-1-7-15,-3 1 4 0,4 1-3 0,0 0 1 16,0 0 3-16,0 0 1 0,1 0-2 0,0 2 6 0,-1 1-6 15,2-1 0-15,1-1-2 0,0 0 4 16,0 4-2-16,1-2-8 0,2-4 5 0,1 2-2 16,1-3 4-16,1 0-6 0,0 0 1 0,4-8-9 0,-4 13-1 15,1-5-8-15,3-8-21 0,-2 14-21 0,2-14-27 16,-2 9-27-16,2-9-31 0,0 0-38 0,5 10-73 16,-5-10-134-16,0 0-458 0,0 0 127 0</inkml:trace>
  <inkml:trace contextRef="#ctx0" brushRef="#br2" timeOffset="187750.4827">20244 5520 400 0,'0'0'191'0,"0"0"-27"0,0 0-20 0,0 0-3 15,0 0-16-15,0 0-10 0,0 0-12 0,0 0-9 16,0 0-13-16,8 5 2 0,-8-5-4 0,0 0-2 16,0 0-6-16,0 0-4 0,5 3-2 0,-5-3 0 15,0 0-4-15,4 7-9 0,-4-7 1 0,4 5-2 16,-4-5-1-16,4 7-5 0,-4-7-4 0,3 12-1 0,-3-12-1 15,1 8-9-15,1-1-2 0,0-1 0 16,-1 0-3-16,-1-6-3 0,4 10 0 0,-4-10-4 0,2 9 4 16,-2-9-2-16,1 7 1 0,0-2-8 0,-1-5 8 15,2 4 3-15,-2-4 2 0,0 0 1 0,0 0 3 16,1 10 3-16,-1-10 5 0,0 0 3 0,0 0 8 16,0 0 1-16,0 0 1 0,0 0-1 0,0 0-6 15,0 0-5-15,0 0-1 0,0 0-5 0,0 0-2 0,0 0-2 16,0 0-4-16,0 0-5 0,0 0-3 15,0 0 1-15,0 0-3 0,0 0 2 0,0 0-7 0,0 0-4 16,1-26-1-16,3 20-7 0,-1-1-3 0,-3 7-5 16,4-11-5-16,0 5-18 0,1 1-3 0,-1-2-6 15,2 1-13-15,1-1-8 0,1 2-16 0,4-5-16 16,0 3-11-16,-2 2-13 0,-2 0-22 0,2 0-24 0,-2 1-180 16,-1 0-411-16,-7 4 115 0</inkml:trace>
  <inkml:trace contextRef="#ctx0" brushRef="#br2" timeOffset="188218.9356">20615 5520 356 0,'0'0'211'16,"-20"8"-24"-16,20-8-22 0,-5 5-16 0,5-5-14 0,-7 5-24 16,1 2-1-16,3-3-14 0,-2 1-8 15,0 0-8-15,5-5-7 0,-7 12-6 0,4-4-10 0,-1-2 2 16,2 0-6-16,2-6-3 0,-3 9-5 0,3-9-3 16,-2 8-3-16,2-8 0 0,-1 7-6 0,1-7-1 15,0 0-1-15,1 10-3 0,-1-10-9 0,0 0 3 0,0 0-7 16,8 4-9-16,-8-4-4 0,0 0-8 0,13-2-2 15,-13 2-4-15,12-6-4 0,-5 2-1 0,-1 0-4 16,0-4 4-16,4-2-4 0,-2 0-2 0,0-2 0 16,2-1 0-16,-3 3 4 0,1-3 0 15,-1 0 2-15,0 0 5 0,-2 1-3 0,0 2 5 0,-1 3 5 16,1-1 4-16,-1 1 3 0,-2 0 3 0,2 0 10 0,-4 7 4 16,4-10 6-16,-2 5 9 0,-2 5 0 15,3-7 3-15,-3 7-3 0,3-7-6 0,-3 7-4 16,0 0-2-16,0 0-4 0,5-5 0 0,-5 5 1 15,0 0 5-15,0 0 2 0,0 0 0 0,0 0-3 0,0 0-2 16,11 17 1-16,-5-11-2 0,-4 1-7 0,1 1 2 16,1 1-11-16,0-3-28 0,2 8-25 15,-1-4-42-15,1 1-54 0,-3-4-167 0,2 1-371 0,0-2 105 0</inkml:trace>
  <inkml:trace contextRef="#ctx0" brushRef="#br2" timeOffset="189194.4497">20933 5840 317 0,'0'0'238'0,"0"0"-26"0,0 0-19 0,-6-2-27 15,6 2-17-15,0 0-12 0,0 0-13 0,0 0-8 16,0 0-14-16,0 0-4 0,0 0-10 0,-7-3-4 16,7 3-11-16,0 0-3 0,0 0-2 0,0 0-2 15,0 0-7-15,0 0 2 0,0 0-5 0,0 0-3 16,0 0-1-16,0 0-7 0,0 0 0 0,-9-1 0 0,9 1-5 16,0 0-4-16,0 0 1 0,0 0-3 0,0 0-2 15,0 0-3-15,0 0 1 0,0 0-8 0,0 0 4 16,0 0 4-16,0 0-6 0,0 0-1 0,0 0 0 15,0 0-2-15,0 0-5 0,0 0 2 0,43 2-5 16,-29-3 0-16,4 1 2 0,-1 0-6 0,0-3-2 16,-1 3-2-16,2 0 5 0,-1-2-3 0,-5 2-1 15,-1-1-1-15,-11 1-6 0,19 1-1 0,-12-2 7 0,-7 1 0 16,0 0-3-16,15 1-1 0,-15-1-1 16,7 2-1-16,-7-2 0 0,0 0-3 0,7 2 3 0,-7-2 3 15,3 6-1-15,-3-6-1 0,2 11-1 0,-2-11 3 16,-4 23-5-16,-2-11 8 0,-1 5 3 0,-1-2 3 15,-1 2 0-15,-6 7-9 0,3-5 10 0,2-2 2 16,-8 5 1-16,6-3 2 0,1-2 1 0,1-3-6 16,4 1-2-16,-3-1 2 0,1-1 4 0,2 1-4 15,2 1-3-15,-1-3 6 0,0-3-4 0,2 3 1 0,2-4-5 16,1-8 3-16,0 17-2 0,0-17 2 0,3 17 0 16,2-10-1-16,0 0 0 0,7 3-4 0,-3-1-8 15,2-6-8-15,3 4-12 0,-1-2-13 0,3-2-11 16,-2-1-13-16,2 0-12 0,1-1-8 15,-4 0-12-15,0 0-12 0,-13-1-9 0,21-2-12 0,-21 2-4 16,18-3-15-16,-10 0-17 0,-1 1-24 0,-7 2-101 16,0 0-342-16,16-8 96 0</inkml:trace>
  <inkml:trace contextRef="#ctx0" brushRef="#br2" timeOffset="189457.0539">20966 6073 282 0,'0'0'341'0,"0"0"-40"0,0 0-37 15,0 0-29-15,0 0-30 0,0 0-21 0,0 0-25 16,0 0-16-16,0 0-17 0,19-9-11 0,-19 9-24 15,16-2-2-15,-6 1-10 0,6 2-15 0,-4-2-19 16,0 0-28-16,0 2-31 0,-12-1-28 0,20 0-36 16,-20 0-34-16,18 1-42 0,-9 0-158 0,-9-1-373 15,0 0 104-15</inkml:trace>
  <inkml:trace contextRef="#ctx0" brushRef="#br2" timeOffset="192140.1336">22362 4431 477 0,'0'0'343'0,"-12"0"-36"0,12 0-18 0,0 0-29 16,0 0-7-16,0 0-28 0,0 0-19 16,0 0-10-16,0 0-29 0,0 0-12 0,0 0-8 0,0 0-10 15,0 0-22-15,0 0-6 0,0 0-5 0,0 0-8 16,0 0-7-16,0 0-9 0,0 0 5 0,0 0-5 15,0 0-13-15,0 0 2 0,31 15-13 0,-14-10-8 16,2-2 2-16,11 4-9 0,3-4 1 0,1 2-14 16,-1-1-1-16,2-3 1 0,-4 2-19 0,1-2-15 15,-7 1-27-15,-3-1-21 0,-4-1-13 0,1 0-16 16,-2-1-19-16,-1-1-16 0,-4 2-5 0,-1-3-24 0,-2 1-4 16,-9 2-8-16,16-3-10 0,-8 1-22 0,-8 2-19 15,11-5-163-15,-11 5-447 0,0 0 123 0</inkml:trace>
  <inkml:trace contextRef="#ctx0" brushRef="#br2" timeOffset="194188.4109">22862 4355 523 0,'-6'-6'292'0,"6"6"-25"0,0 0-11 15,0 0-15-15,-9-4-17 0,9 4-17 16,0 0-14-16,0 0-13 0,0 0-14 0,0 0-10 0,0 0-15 15,0 0-5-15,0 0-17 0,0 0-10 0,0 0-5 16,0 0-21-16,0 0-5 0,0 0-9 0,0 0-7 16,0 0-5-16,0 0-12 0,0 0 7 0,0 0-9 15,0 0-8-15,0 0-12 0,0 0-16 0,0 0-9 0,25 12-8 16,-25-12-3-16,15 7-9 0,-7-4-6 0,-1 1 1 16,2 0-3-16,-9-4 0 0,12 8 2 0,-5-7 0 15,-1 3 3-15,-6-4 4 0,10 5 4 0,-10-5 0 16,7 5 0-16,-7-5 3 0,0 0 2 0,7 7 0 15,-7-7 3-15,0 0-2 0,5 8 6 0,-5-8-6 16,0 0 14-16,0 0 3 0,-8 17 2 0,8-17-2 16,-9 12 9-16,4-5 2 0,0 0-1 0,-1 0 1 0,2 0 2 15,-2 0 2-15,0 0 0 0,1 1 3 16,-1-2-3-16,1 1-1 0,5-7 0 0,-10 13-3 0,6-5 0 16,-1-1 0-16,0-2 4 0,-1 4-2 0,1-3 0 15,5-6-1-15,-9 12 0 0,5-7-2 0,4-5 1 16,-5 9 2-16,5-9-4 0,-5 5 4 0,5-5-1 15,0 0 0-15,0 0-7 0,-9 12 9 0,9-12 4 0,0 0-2 16,0 0-6-16,-5 9 4 0,5-9-1 16,0 0-4-16,0 0 0 0,0 0 3 0,0 0-3 15,-8 8-6-15,8-8 2 0,0 0 6 0,0 0-5 16,0 0-1-16,0 0-4 0,-6 10-1 0,6-10-2 0,0 0 5 16,0 0-1-16,0 0-2 0,0 0 0 0,-10 5-4 15,10-5 8-15,0 0-1 0,0 0-7 0,0 0 8 16,0 0-2-16,0 0-1 0,-13 2 4 0,13-2-9 15,0 0 7-15,0 0-7 0,0 0 4 0,0 0 1 16,0 0-3-16,0 0 1 0,-13-12 0 0,13 12-2 0,-5-13-14 16,5 13 2-16,-3-14-9 0,3 14 0 0,2-24-5 15,0 10 2-15,3-1 0 0,-1 1-4 16,-3-3 3-16,1 2 4 0,-1 3-1 0,3-2 7 0,-2-1-1 16,0 3-2-16,0 3-1 0,-2 9 3 0,2-16 3 15,-2 16 3-15,4-11-3 0,-4 11 2 0,2-10 2 16,-2 10-1-16,0 0-1 0,1-9 1 0,-1 9-4 15,0 0 0-15,0 0 1 0,0 0 1 0,0 0 0 16,0 0 1-16,0 0 0 0,0 0 0 0,0 0 1 0,0 0 5 16,0 0 1-16,0 0 2 0,0 0 3 0,0 0-5 15,0 0 8-15,-9 33-1 0,9-33-3 0,-3 12 0 16,3-12-1-16,-2 10-3 0,2-10 2 0,0 0 2 16,-3 11 0-16,3-11 0 0,0 0-1 0,0 0 6 15,0 0 0-15,0 0-5 0,-3 13-1 0,3-13 0 16,0 0-6-16,0 0 1 0,0 0-1 0,0 0-2 15,0 0 2-15,0 0-5 0,0 0-10 0,0 0 9 0,0 0 0 16,0 0-2-16,0 0 0 0,4-35 2 0,-4 35 6 16,2-14-3-16,-2 14 2 0,0-11 0 0,0 11-3 15,3-10 1-15,-3 10 6 0,0 0-3 0,2-10 0 16,-2 10-2-16,0 0-5 0,0 0 8 0,0 0 0 16,0 0 1-16,0 0-9 0,0 0 11 0,0 0 0 15,0 0 0-15,0 0-3 0,0 0-4 0,0 0 9 16,0 0 0-16,8 25-3 0,-8-25 2 0,1 13 0 0,-1-13 2 15,-1 11 0-15,1-11-1 0,1 10 0 0,-1-10-4 16,0 0 0-16,0 12-4 0,0-12-5 0,0 0-2 16,0 0 8-16,0 10-3 0,0-10 1 0,0 0-8 15,0 0 1-15,0 0-4 0,0 0 3 0,0 0-3 16,0 0 0-16,0 0 3 0,0 0-5 0,0 0 0 16,0 0-1-16,19-18 2 0,-19 18 4 0,6-12-9 15,-3 7 16-15,-3 5-5 0,7-9 4 0,-7 9-1 16,5-9-2-16,-5 9 2 0,0 0 2 0,5-6-2 0,-5 6 4 15,0 0-2-15,0 0-2 0,0 0 5 0,0 0 1 16,0 0 3-16,0 0 1 0,0 0-9 0,0 0 12 16,10 15-3-16,-10-15 2 0,0 0-5 0,0 14 7 15,0-14-1-15,3 12-1 0,-3-12-3 0,1 12 0 16,-1-12 2-16,-1 9 1 0,1-9-1 0,0 0-1 16,0 0-4-16,3 11 7 0,-3-11 1 0,0 0-2 15,0 0-6-15,0 0 1 0,0 0-6 0,0 0 3 0,7 5 0 16,-7-5 1-16,0 0-1 0,0 0-5 0,0 0 4 15,0 0 4-15,0 0-5 0,0 0 1 0,12-20 4 16,-12 20-4-16,3-9-2 0,-3 9 6 0,4-8-3 16,-4 8 1-16,6-11-1 0,-6 11 3 15,6-7-4-15,-6 7 2 0,4-7 3 0,-4 7 0 0,0 0-1 16,4-7 4-16,-4 7 1 0,0 0-1 0,0 0-2 16,0 0-2-16,4-9 1 0,-4 9 5 0,0 0 7 0,0 0 4 15,0 0 0-15,0 0 1 0,0 0-4 16,0 0 0-16,0 0 2 0,0 0-3 0,0 0-7 0,0 0 6 15,0 0-1-15,0 0-3 0,-10 27 5 0,10-27-7 16,-3 10-6-16,3-10 6 0,-4 9-3 0,4-9-3 16,0 0-5-16,-5 10-4 0,5-10-2 0,0 0 1 15,0 0-1-15,-4 8 0 0,4-8-1 0,0 0 2 16,0 0-9-16,0 0-2 0,0 0 2 0,0 0 1 0,0 0 0 16,0 0 4-16,0 0-2 0,0 0 0 15,0 0-2-15,0 0 9 0,0 0-2 0,0 0 5 0,0 0 0 16,0 0-4-16,0 0 4 0,0 0 1 0,0 0 0 15,0 0 6-15,0 0 1 0,0 0 0 0,0 0 5 16,0 0-1-16,0 0 5 0,0 0 0 0,0 0 1 16,0 0-2-16,0 0-2 0,0 0 4 0,0 0-5 15,0 0 4-15,0 0-6 0,1 13 4 0,-1-13 0 16,0 0 0-16,0 0-3 0,0 0 3 0,0 0 2 0,0 0-1 16,0 0 0-16,0 0 3 0,-4 7-2 0,4-7-3 15,0 0 3-15,0 0-1 0,0 0-1 16,0 0-2-16,0 0-1 0,0 0-2 0,0 0-2 0,0 0 0 15,-12-21-2-15,12 21 0 0,-4-12 0 0,2 5 3 16,2 7-1-16,-3-14-4 0,3 14 4 0,-3-12 1 16,3 12-1-16,-2-11 3 0,2 11-2 0,-1-9-1 15,1 9 1-15,0 0 4 0,0 0-5 0,-3-12 0 16,3 12-2-16,0 0-1 0,0 0 1 0,0 0 4 16,0 0 1-16,0 0 1 0,-4-7 1 0,4 7-3 0,0 0 4 15,0 0 0-15,0 0 1 0,0 0-2 0,0 0-2 16,0 0 3-16,-8 30-4 0,7-24 1 15,1-6-1-15,-1 11 4 0,1-11-3 0,-5 11-2 0,5-11 2 16,-3 8 1-16,3-8-3 0,-2 8 6 0,2-8-2 16,0 0-3-16,0 0 2 0,0 0 2 0,-4 10-4 15,4-10 1-15,0 0-1 0,0 0-3 0,0 0-1 16,0 0 1-16,0 0-1 0,0 0-4 0,0 0 1 0,0 0 2 16,0 0-2-16,0 0-2 0,0 0 1 15,0 0-3-15,-4-31 3 0,4 31 3 0,0-17-1 0,0 17-3 16,0-14 4-16,0 14 3 0,-1-14-4 0,1 14-3 15,2-9 2-15,-2 9 3 0,0 0-2 0,0 0-3 16,-1-12 2-16,1 12 3 0,0 0 1 0,0 0 2 16,0 0 3-16,0 0 2 0,0 0-2 0,0 0 2 0,0 0 1 15,0 0 1-15,0 0-8 0,0 0 5 16,0 0 2-16,-8 32-1 0,8-32-3 0,-1 14-5 16,1-14 7-16,0 11 1 0,0-11-2 0,0 0-1 15,-2 11 1-15,2-11 5 0,0 0-3 0,0 0 0 0,-1 12 1 16,1-12 0-16,0 0 2 0,0 0 0 0,0 0-1 15,0 0-3-15,-1 9 1 0,1-9-2 0,0 0-4 16,0 0 3-16,0 0-6 0,0 0-1 0,0 0 2 0,0 0 0 16,0 0-2-16,0 0 4 0,6-35-3 15,-5 27 4-15,-1 8-2 0,2-14 0 0,-2 14-2 0,0-15 1 16,0 15-1-16,-2-12 6 0,2 12 3 0,2-9 2 16,-2 9-4-16,0 0 0 0,3-8-3 0,-3 8 0 15,0 0 0-15,0 0-3 0,0 0 3 0,0 0 0 16,3-10-1-16,-3 10-3 0,0 0-13 0,0 0-15 15,0 0-10-15,0 0-20 0,0 0-21 0,0 0-33 16,0 0-36-16,0 0-219 0,0 0-444 0,0 0 124 16</inkml:trace>
  <inkml:trace contextRef="#ctx0" brushRef="#br2" timeOffset="207661.6067">23604 4453 243 0,'0'0'280'0,"0"0"-23"0,0 0-26 0,0 0-21 16,0 0-24-16,4 22-11 0,-4-22-11 0,-5 22-15 16,-2-8-7-16,2 3-6 0,-1-1-9 0,-1 1-1 15,2-1-10-15,-4-2-9 0,3 2-8 0,-3 0-8 16,-1-1-2-16,4 1-6 0,-2-4-1 0,4-1-10 0,-1 0-6 16,2-1-4-16,0-1-4 0,3-9-6 0,-6 14-2 15,2-8-6-15,4-6 1 0,-5 10-3 0,5-10-1 16,0 0 0-16,-5 12 11 0,5-12-1 0,0 0 5 15,0 0-1-15,0 0-3 0,0 0-3 0,0 0-5 16,0 0-5-16,0 0-10 0,0 0 1 0,0 0-5 16,0 0 0-16,24-54-4 0,-14 27-6 0,3 1-3 15,2-2 1-15,-1 0 4 0,1 0-10 0,0-2 3 0,4 2-5 16,-4 3 3-16,1-1-5 0,-2 3 4 0,3 0-1 16,0 8-4-16,-6-2 8 0,0 3-5 0,2 2 11 15,-2-2-1-15,-1 3-1 0,1 0 3 16,-3 1 3-16,-1 2-4 0,0 1 1 0,-7 7-3 0,14-9-3 15,-14 9 0-15,12-4 1 0,-12 4 1 0,16 3 4 16,-16-3-2-16,24 12 4 0,-12-2 3 0,1 3-5 16,4 8 1-16,1 3-4 0,-3 1 3 0,1-1-2 15,0 1-4-15,2 1 4 0,-5 0-5 0,4-1 0 16,-3 0-4-16,0-6-4 0,-4-2-12 0,0-3-19 0,1 2-22 16,-2-3-26-16,-1 0-15 0,0-2-18 0,-2-2-25 15,-6-9-19-15,6 13-18 0,-6-13-18 0,5 7-22 16,-5-7-20-16,0 0-11 0,4 6-163 0,-4-6-483 15,0 0 134-15</inkml:trace>
  <inkml:trace contextRef="#ctx0" brushRef="#br2" timeOffset="207863.8371">23663 4518 588 0,'-11'-1'344'0,"11"1"-35"15,0 0-30-15,0 0-26 0,0 0-32 0,0 0-25 16,0 0-19-16,0 0-26 0,0 0-16 0,31-8-11 0,-11 6-18 16,-1 0-11-16,2-1-15 0,12 3-26 15,-3-2-29-15,-1 0-37 0,-6 1-39 0,-4 1-43 0,-3 0-55 16,3 1-48-16,-6-1-157 0,3 0-424 0,-5 1 118 16</inkml:trace>
  <inkml:trace contextRef="#ctx0" brushRef="#br2" timeOffset="208295.7124">24544 4402 441 0,'0'0'282'0,"0"0"-31"15,0 0-11-15,0 0-27 0,0 0-15 16,0 0-20-16,18 16-11 0,-8-4-20 0,-1 0-10 0,0 2-18 16,0 1-11-16,1 0-12 0,6 10-11 0,-3 0-2 15,-2-8-15-15,1 0-6 0,-3-3-11 0,0 1-30 16,-2-1-31-16,2-2-41 0,-2-1-52 0,-2-5-55 15,0-1-195-15,-5-5-421 0,10 8 118 0</inkml:trace>
  <inkml:trace contextRef="#ctx0" brushRef="#br2" timeOffset="208741.3438">24519 4366 241 0,'0'0'340'0,"-6"-7"-43"0,6 7-30 0,0 0-23 15,0 0-24-15,-6-8-17 0,6 8-24 0,0 0-18 16,0 0-19-16,0 0-11 0,0 0-13 0,0 0-14 0,12-19-8 16,-12 19-14-16,12-7-9 0,3 2-8 0,0 1-5 15,5-1-7-15,-2 0-8 0,15 3 3 0,-3-2-10 16,4 0-4-16,-4 3-4 0,-5 2-7 0,6-2 0 15,-6 4-6-15,4 0-2 0,-7 2-1 0,0 0-9 16,-5 2-5-16,-1 0-6 0,-1 0-9 0,0 3-5 0,0 1-3 16,1 0-5-16,-3 1-3 0,-1 3-5 15,1-1-1-15,-1-1-2 0,3 12-2 0,-3-5 6 16,-2-3 1-16,-4-1 4 0,0 0 0 0,-2-2 5 0,-1 1 2 16,-1 0 2-16,-2 0 4 0,-1-2 3 0,-2 2 6 15,-1-3-1-15,0 1 2 0,-2-3 8 0,-4 2 3 16,0 1 5-16,-1-1 2 0,-1 0 11 0,-1-1-1 15,-1-2-1-15,-1 1 3 0,-1-2-3 0,0 1 1 16,-4-2-1-16,3 1-4 0,-11 1-2 0,6-2-2 16,2-2 2-16,1-1-3 0,0-1-1 0,-1-1-4 0,2-2-2 15,-3 2-15-15,1-4-19 0,2 2-29 16,-1-2-38-16,-10-1-44 0,8 1-59 0,1-2-143 0,4 1-412 16,1 0 115-16</inkml:trace>
  <inkml:trace contextRef="#ctx0" brushRef="#br2" timeOffset="212507.6416">22289 5926 381 0,'0'0'320'0,"0"0"-26"0,0 0-22 0,-9 1-19 15,9-1-19-15,0 0-31 0,0 0-22 0,0 0-21 16,0 0-24-16,0 0-7 0,0 0-12 0,0 0-12 16,0 0-6-16,0 0-12 0,0 0-2 0,0 0-5 15,0 0-11-15,28 10-5 0,-11-5-8 0,2-2-6 0,0 1 6 16,11 0-13-16,0 4-5 0,3-6 4 15,0 3-8-15,-3-1-5 0,4-1-4 0,0 0 0 0,-1 0-5 16,-4-1 0-16,-3 0-1 0,4-1-7 0,0 2-3 16,-9-3-6-16,-2 0-6 0,-3 0-18 0,0 0-12 15,1 2-16-15,-2-4-9 0,-2 1-18 0,-2-1-11 16,-2 0-17-16,-9 2-16 0,0 0-16 0,20-5-18 16,-15 4-27-16,-5 1-37 0,0 0-118 0,0 0-403 15,15-7 113-15</inkml:trace>
  <inkml:trace contextRef="#ctx0" brushRef="#br2" timeOffset="213119.6225">22838 5874 539 0,'0'0'318'0,"-7"-6"-29"16,7 6-24-16,0 0-26 0,0 0-19 0,0 0-18 0,0 0-22 15,-6-6-22-15,6 6-16 0,0 0-15 0,0 0-16 16,0 0-11-16,0 0-7 0,0 0-10 0,0 0-5 16,0 0-10-16,0 0-12 0,0 0-9 0,36 9-6 15,-20-6-10-15,-3 1-9 0,-1-1-15 0,0 0-9 16,4-1-9-16,-4 3-7 0,0-3 1 0,-1 2-3 16,-3-1-1-16,-1 0 2 0,1-1 0 0,1 1 2 15,-4-1 0-15,2 1 1 0,-7-3 4 0,11 5-1 0,-4-3 0 16,-7-2 1-16,6 3 0 0,-6-3 3 0,4 5 1 15,-4-5 1-15,0 0 2 0,0 0 0 0,2 7 3 16,-2-7 0-16,0 0-6 0,0 0 11 0,-13 16-4 16,6-9 12-16,0-4-2 0,-5 8 2 0,2-4 5 15,1 1-1-15,1 0 0 0,-5 1 6 0,1 1 1 16,-1 0 1-16,-1-1-6 0,2-1 4 0,1-3-2 16,3 2-1-16,1-3-1 0,2 1-2 0,5-5-3 0,-12 8 2 15,12-8-2-15,-9 5 0 0,9-5-2 0,-5 4 5 16,5-4-1-16,0 0-7 0,-7 7 1 0,7-7 3 15,0 0 4-15,0 0 5 0,-9 5-1 0,9-5 2 16,0 0-8-16,0 0 10 0,0 0-6 0,0 0-1 16,0 0-1-16,0 0-1 0,-7-17-4 0,7 17 4 15,-2-15-4-15,2 15-8 0,-1-15 9 0,1 15 0 0,-2-16-2 16,2 9 2-16,0 7 4 0,-1-14 4 16,1 14-3-16,-2-15 7 0,2 15-7 0,-1-9 1 0,1 9-2 15,0 0 0-15,-1-10-2 0,1 10 3 0,0 0-7 16,0 0-3-16,0 0 4 0,-1-12-6 0,1 12-3 15,0 0 4-15,0 0-1 0,0 0-4 16,0 0 2-16,0 0-5 0,0 0 6 0,0 0-6 0,0 0 4 16,0 0-16-16,0 0 5 0,1-12-6 0,-1 12-15 15,0 0-12-15,0 0-5 0,0 0-11 0,0 0-19 16,0 0-20-16,0 0-28 0,0 0-31 0,0 0-59 16,0 0-198-16,0 0-496 0,0 0 138 0</inkml:trace>
  <inkml:trace contextRef="#ctx0" brushRef="#br2" timeOffset="213851.5868">23805 5828 486 0,'0'0'293'0,"0"0"-31"0,0 0-14 15,0 0-11-15,0 0-11 0,0 0-9 0,0 0-11 16,-17 22-9-16,9-7-17 0,0-1-20 16,-1 3-4-16,-4 8-14 0,1 0-10 0,3-5-14 0,1-1-2 15,-6 3-10-15,4-3-11 0,0-3-9 0,4-2-7 16,2-3-15-16,0 0-3 0,-1-3-6 0,1-2-3 16,4-6-4-16,-5 13-9 0,5-13 0 0,-5 9-3 0,5-9 2 15,-3 8-2-15,3-8-3 0,0 0-2 0,0 0-6 16,0 0 0-16,0 0-1 0,0 0-2 0,0 0-5 15,0 0-6-15,25-26-8 0,-17 12 2 0,8-9-5 16,-3-1 3-16,2-1-5 0,-2 0 8 0,-2-1-9 16,2 2 5-16,-4 4-2 0,0 5-3 0,1 1 6 0,-2-1 6 15,-1 4-5-15,1 1 0 0,-1 2 5 16,-2 1 7-16,0 1-5 0,2 2 1 0,-7 4-1 0,14-5-4 16,-6 3 1-16,-8 2 5 0,18 3 1 0,-4 4 4 15,3 2 1-15,-1 2 7 0,5 8-3 0,-2 2 3 16,-1 3-3-16,-1-1 6 0,1 3-9 0,-2 1 2 15,1 2-4-15,-5-2 2 0,1-1-6 0,-2 3-1 0,0-11-11 16,-7 1-18-16,3-6-25 0,-2 2-22 0,0-3-29 16,-1 0-29-16,-3-1-31 0,-1-11-25 0,1 14-35 15,-1-14-23-15,-6 7-44 16,6-7-186-16,0 0-558 0,0 0 155 0</inkml:trace>
  <inkml:trace contextRef="#ctx0" brushRef="#br2" timeOffset="214012.1278">23734 6075 415 0,'0'0'351'0,"0"0"-35"16,0 0-19-16,0 0-23 0,0 0-15 0,0 0-14 0,0 0-19 15,0 0-18-15,0 0-23 0,0 0-22 0,0 0-15 16,0 0-16-16,37 7-18 0,-5-5-17 0,-1 1-27 16,4 1-45-16,-9-4-57 0,-3 0-67 0,-6-2-73 15,1 2-265-15,2-2-525 0,-3 1 144 0</inkml:trace>
  <inkml:trace contextRef="#ctx0" brushRef="#br2" timeOffset="214267.246">24412 5916 273 0,'4'-3'388'16,"-4"3"-55"-16,8-4-42 0,-8 4-23 15,7-3-32-15,-7 3-23 0,0 0-18 0,12 2-23 16,-12-2-6-16,12 8-17 0,-5-2-9 0,3 4-12 16,-1 4-9-16,1 1-14 0,-2-1-7 0,1 2-12 0,-2 0-10 15,0 1-6-15,0 0-6 0,-1-2-17 0,-2 3-12 16,1-3-25-16,-1-3-20 0,0-2-29 0,-2 1-31 16,-1-3-34-16,-1-8-33 0,4 15-22 0,-4-15-20 15,2 7-51-15,-2-7-139 0,0 0-439 0,0 0 121 16</inkml:trace>
  <inkml:trace contextRef="#ctx0" brushRef="#br2" timeOffset="214571.6126">24407 5908 394 0,'0'-8'321'0,"0"8"-52"0,6-12-34 15,-3 10-31-15,3-5-20 0,1 2-25 0,1 0-19 0,5-3-18 16,4 3-10-16,1-1-13 0,1 1-15 15,11 1-12-15,-7 4 1 0,7 1-3 0,-6 2-12 0,-4 0 0 16,9 6 1-16,-8 0 0 0,-4-1-5 0,-3 4-3 16,9 4 0-16,-8 2-5 0,-1-2 2 0,1 7-10 15,-2 3-3-15,-4 1-1 0,-2-1-2 0,-1 3-2 16,-1-7-2-16,-2 5-1 0,-3-5-2 0,-2-3 3 0,1-2-5 16,-4 0 4-16,0-1 2 0,-2-1 5 15,-2 0-1-15,-3-2-2 0,0 1 5 0,-3-1-3 16,-9 2-2-16,-2 0-5 0,-1-2 1 0,-2-2-4 0,1 0 1 15,-1-3-8-15,-1 0 0 0,0 0-21 0,-1-4-30 16,0 0-49-16,5-2-65 0,5-3-91 0,-11 3-195 16,9-5-517-16,3 0 141 0</inkml:trace>
  <inkml:trace contextRef="#ctx0" brushRef="#br2" timeOffset="225744.9063">23777 7565 378 0,'0'0'343'0,"-5"-4"-34"16,5 4-24-16,0 0-13 0,-5-7-33 0,5 7-22 0,0 0-21 15,0 0-14-15,0 0-12 0,0 0-12 0,0 0-13 16,-3-5-2-16,3 5-14 0,0 0-15 0,0 0-8 16,0 0-1-16,0 0 0 0,0 0 0 0,0 0 3 15,15 28-5-15,1-6-5 0,0 3-8 0,2 1-7 16,3 1-10-16,-3 3-7 0,5-2-6 0,2 0-7 0,3-1-1 15,-4 2-9-15,1-4-1 0,2 1-10 16,0-3 0-16,-2 2 0 0,0-5-10 0,-3 0-10 0,-1-1-10 16,-1-5-18-16,-3-2-8 0,1-2-19 0,-3-2-23 15,-1 0-19-15,2-2-23 0,-4-2-25 0,0-1-31 16,-1-3-31-16,0 0-31 0,-1-3-18 0,-1-1-219 16,0 0-554-16,-3-2 151 0</inkml:trace>
  <inkml:trace contextRef="#ctx0" brushRef="#br2" timeOffset="225950.7751">24210 7622 359 0,'-16'9'316'0,"-2"0"-22"0,1 3-25 0,-9 5-22 15,-1 4-21-15,1 2-19 0,-2-1-17 0,-1 1-24 0,4 2-19 16,-4-4-12-16,2 2-18 0,2-1-11 15,-1-1-8-15,3-1-14 0,5 1-18 0,0-4-30 16,7-5-41-16,-2-1-50 0,5-1-72 0,3-1-67 0,-2-2-167 16,7-7-432-16,-5 8 121 0</inkml:trace>
  <inkml:trace contextRef="#ctx0" brushRef="#br2" timeOffset="227330.3538">23205 7398 255 0,'0'0'284'15,"8"5"-44"-15,-4-1-34 0,1 0-32 0,-5-4-20 0,8 9-25 16,-3-3-34-16,0-1-41 0,-5-5-44 16,11 9-54-16,-6-4-71 0,-5-5-69 0,13 7-218 0,-7-5 65 15</inkml:trace>
  <inkml:trace contextRef="#ctx0" brushRef="#br2" timeOffset="227484.2162">23478 7412 453 0,'0'0'262'0,"0"0"-31"0,4 6-31 16,-4-6-23-16,0 0-22 0,0 0-20 0,0 0-10 15,-3 11-23-15,3-11-27 0,0 0-50 0,0 0-53 16,0 0-60-16,-2 16-150 0,2-16-285 0,0 0 83 0</inkml:trace>
  <inkml:trace contextRef="#ctx0" brushRef="#br2" timeOffset="227818.2682">24685 7421 335 0,'0'0'260'16,"0"0"-39"-16,0 0-36 0,8 6-22 15,-8-6-18-15,0 0-20 0,0 0-21 0,0 0-39 0,0 0-39 16,0 0-46-16,2 12-53 0,-2-12-125 0,0 0-234 16,0 0 69-16</inkml:trace>
  <inkml:trace contextRef="#ctx0" brushRef="#br2" timeOffset="227936.3477">24764 7461 287 0,'4'7'236'0,"-4"-7"-32"0,0 0-30 0,4 9-23 15,-4-9-22-15,0 0-42 0,5 10-42 0,-5-10-72 16,0 0-135-16,0 0-191 0,7 8 58 0</inkml:trace>
  <inkml:trace contextRef="#ctx0" brushRef="#br2" timeOffset="229081.7156">26379 7616 268 0,'-4'-8'267'0,"4"8"-36"0,0 0-31 15,0 0-26-15,0 0-14 0,-4-5-19 0,4 5-4 16,0 0-11-16,0 0-6 0,0 0-6 0,0 0-9 15,0 0-3-15,0 0-6 0,-3-7-3 0,3 7-6 16,0 0-8-16,0 0-4 0,0 0-3 0,0 0-5 0,0 0-4 16,0 0-6-16,0 0-4 0,0 0-4 15,0 0-8-15,0 0 0 0,0 0-4 0,0 0-4 0,-6-6-4 16,6 6-2-16,0 0-3 0,0 0-2 0,0 0-5 16,0 0-3-16,0 0 1 0,0 0 3 0,0 0-6 15,0 0 2-15,0 0 0 0,0 0 0 0,0 0 1 16,0 0 3-16,0 0 0 0,0 0 1 0,0 0 6 15,0 0-4-15,0 0-3 0,0 0 0 0,0 0 1 16,0 0-3-16,0 0 3 0,0 0 0 0,0 0 0 16,0 0 2-16,0 0-5 0,0 0 0 0,0 0 4 0,0 0-7 15,0 0 3-15,0 0 3 0,0 0-8 0,0 0 6 16,0 0 2-16,0 0-7 0,0 0 0 0,0 0-2 16,0 0-2-16,0 0 9 0,0 0-11 0,0 0 0 15,10-8-6-15,-10 8 4 0,7-3 0 0,-7 3 0 16,9-1 1-16,-9 1-7 0,17-1 5 0,-8 0-3 15,8 0 0-15,-2-1 1 0,1-1-2 0,-1 3 8 16,2-2-3-16,0 1-1 0,1-1-6 0,0 0 5 16,-4 3-3-16,-2-1-2 0,-12 0 2 0,19 0 2 15,-11 1-5-15,2-1 6 0,-3 2-2 0,1-1-4 0,1 2 1 16,-1-2 2-16,-8-1-2 0,12 7 0 0,-5-1 0 16,-1-2-2-16,-6-4 1 0,8 13 5 0,-5-5-7 15,-2 0 6-15,-5 7 0 0,-4 1-1 0,0-3-2 16,-7 11 2-16,0-4-3 0,-5 1 4 0,-3 4 4 15,-2-2-8-15,1-3 5 0,-2 3-3 0,4-2 2 16,-3 1-2-16,2-1 0 0,1 1 2 0,4-2 2 0,-1 1 1 16,4-3 2-16,2-3 5 0,5-2-2 0,1-1-2 15,0 0 7-15,2-4 5 0,1 1 1 0,2-1 3 16,0 1 1-16,1-2-4 0,1-7 10 0,1 16-3 16,3-10-1-16,0 1-2 0,2-2-8 0,3 1 4 15,3 2-2-15,4-1-18 0,1-2-8 0,2-2-7 16,-1 0-13-16,0-3-9 0,1 0-6 0,-1-2-14 15,0-1-11-15,-2 0-11 0,2-1-11 0,-5 1-8 16,-1-3-15-16,-4 1-12 0,-1 2-15 0,0-3-24 16,-7 6-11-16,8-9-19 0,-5 3-157 0,-3 6-422 0,0-14 117 15</inkml:trace>
  <inkml:trace contextRef="#ctx0" brushRef="#br2" timeOffset="229267.6805">26356 7849 518 0,'0'0'337'0,"0"0"-33"0,0 0-31 15,0 0-24-15,0 0-27 0,27 0-32 0,-10 4-19 16,3-4-23-16,0 0-24 0,10 0-27 0,0 0-32 16,-8 0-38-16,-6-4-43 0,-3 4-53 0,-1 0-63 15,-3 0-65-15,-9 0-111 0,15-5-369 0,-9 3 105 16</inkml:trace>
  <inkml:trace contextRef="#ctx0" brushRef="#br2" timeOffset="229717.8164">25924 7281 382 0,'0'0'336'15,"0"0"-42"-15,8-2-19 16,-8 2-34-16,0 0-26 0,12 8-23 0,-7-3-25 0,0 0-20 0,0 2-15 15,-1 2-15-15,1-2-10 0,1 1-13 0,-1-2-7 16,3 8-14-16,-1-1-20 0,0-3-25 16,-2 0-28-16,-1-2-36 0,-4-8-37 0,4 11-24 0,-4-11-27 15,3 8-37-15,-3-8-166 0,0 0-392 0,0 0 108 16</inkml:trace>
  <inkml:trace contextRef="#ctx0" brushRef="#br2" timeOffset="229872.127">26083 7323 261 0,'0'0'309'16,"0"0"-38"-16,0 0-30 0,0 0-28 0,0 0-30 15,0 0-20-15,0 0-15 0,0 0-17 0,0 0-20 16,0 0-34-16,0 0-48 0,0 0-63 0,11 16-79 0,-11-16-150 16,0 0-312-16,0 0 90 0</inkml:trace>
  <inkml:trace contextRef="#ctx0" brushRef="#br2" timeOffset="230251.8847">26873 7383 513 0,'3'6'351'0,"-3"-6"-35"16,0 0-36-16,0 0-38 0,0 0-30 0,0 0-32 16,0 0-17-16,0 0-20 0,14-3-23 0,-14 3-20 15,13-5-20-15,-7 2-26 0,1-1-17 0,-1-1-23 0,1-1-25 16,-7 6-24-16,11-10-24 0,-4 5-24 0,-7 5-32 16,9-8-33-16,-6 5-167 0,-3 3-375 0,0 0 107 15</inkml:trace>
  <inkml:trace contextRef="#ctx0" brushRef="#br2" timeOffset="230380.5668">26942 7422 501 0,'-2'13'265'0,"2"-13"-24"15,4 5-15-15,-4-5-25 0,6 3-22 0,-6-3-27 16,0 0-21-16,11 1-26 0,-11-1-35 0,0 0-33 0,0 0-41 16,20-5-50-16,-13 3-65 0,-7 2-136 0,10-8-301 15,-10 8 86-15</inkml:trace>
  <inkml:trace contextRef="#ctx0" brushRef="#br2" timeOffset="254221.1006">24861 7473 279 0,'0'0'257'0,"-11"-1"-31"0,11 1-19 16,0 0-25-16,0 0-19 0,0 0-14 0,0 0-12 0,-12 0-9 16,12 0-10-16,0 0-14 0,0 0-2 0,0 0-11 15,0 0-9-15,0 0-2 0,0 0-9 0,-9 1-8 16,9-1 1-16,0 0-4 0,0 0 2 0,0 0-5 16,0 0 1-16,0 0-7 0,0 0 1 0,0 0-4 15,-8 1 2-15,8-1-3 0,0 0-3 0,0 0 0 16,0 0 0-16,0 0 3 0,0 0-4 0,0 0-3 15,-10 1 0-15,10-1-3 0,0 0 6 0,0 0-8 0,0 0 0 16,0 0-5-16,0 0 4 0,0 0 1 0,0 0-4 16,0 0-2-16,0 0 4 0,0 0-4 0,0 0-2 15,-10 0 0-15,10 0-6 0,0 0 5 0,0 0-3 16,0 0 0-16,0 0 1 0,0 0 0 0,0 0 3 16,0 0 4-16,0 0-5 0,0 0-3 0,0 0-7 15,0 0-2-15,0 0 8 0,0 0 0 0,0 0-9 16,0 0-2-16,26 15 1 0,-19-13 2 0,2 3-9 0,7 2 10 15,-1 0-9-15,2 2 5 0,-3-2-2 16,4 2-3-16,-2-3-4 0,0 1 3 0,-1 0 3 0,1 1-6 16,-1 1 0-16,2 0 4 0,-1 1-1 0,-1-3 0 15,1-1-4-15,-2 4-4 0,3-2 8 0,-3 0-7 16,-1 0 2-16,1-2-4 0,1 2 10 0,-4-1 2 16,1 0-9-16,0 0-1 0,-3-1-2 0,1 0 8 15,-2-2-2-15,5 5-3 0,-4-2-2 0,-2 0 5 16,-1-2-3-16,0-1-3 0,-6-4 2 0,11 7 1 15,-5-4-1-15,-6-3 4 0,9 7-4 0,-9-7-1 16,8 7 8-16,-8-7-4 0,5 6 0 0,-5-6 5 0,9 3-12 16,-9-3 6-16,7 5-4 0,-7-5-3 0,6 5 9 15,-6-5-8-15,0 0 9 0,9 6-1 0,-9-6-7 16,0 0 8-16,6 4-6 0,-6-4 1 0,0 0-1 16,0 0 1-16,7 6 0 0,-7-6 2 0,0 0 1 15,0 0 4-15,0 0-2 0,0 0-3 0,0 0-3 0,7 5 4 16,-7-5 0-16,0 0 0 0,0 0-2 15,0 0 2-15,0 0 1 0,0 0-2 0,0 0 1 16,0 0-4-16,0 0 6 0,0 0 4 0,0 0-6 0,0 0 2 16,0 0 1-16,5 7-8 0,-5-7 10 0,0 0-2 15,0 0-7-15,0 0 2 0,0 0 6 0,0 0-2 16,0 0 0-16,0 0 1 0,0 0-6 0,0 0 3 16,0 0-5-16,0 0 4 0,0 0 1 0,0 0-3 15,0 0 0-15,-30-3 3 0,30 3 5 0,-16-2-1 16,16 2-2-16,-17-2-2 0,17 2-4 0,-19 0 6 0,10 2-5 15,9-2 3-15,-26 0 1 0,10 2-4 16,-2 1-3-16,2-1 9 0,-2-2-3 0,0 4-2 0,0 1 3 16,1-2 1-16,-1 3-3 0,0 0 1 0,-1 2 0 15,2 0-3-15,-1 0-2 0,1 2 1 0,-10 2-2 16,6 0 4-16,3-2 4 0,2 0 3 0,1 1-6 16,-2-1 5-16,1 3 0 0,1-2-6 15,2-1 4-15,-3 2 3 0,4 1-2 0,-1 0-1 0,2 0-4 0,-1-2-1 16,0 0-1-16,1 0 3 0,3 0 0 0,0-2 3 15,3-1-6-15,1 0 6 0,-1-1 0 0,2 1-5 16,-1-2-2-16,2 1-18 0,2-7-3 0,0 14-20 16,0-14-23-16,1 12-32 0,0-6-37 0,-1-6-38 15,5 11-44-15,-3-8-249 0,1 4-559 0,-3-7 153 16</inkml:trace>
  <inkml:trace contextRef="#ctx0" brushRef="#br2" timeOffset="260337.2159">25138 7212 219 0,'0'0'210'15,"8"-10"-31"-15,-8 10-22 0,0 0-7 0,0 0-11 0,0 0-11 16,0 0-10-16,0 0-8 0,3-5-3 0,-3 5-8 15,0 0-6-15,0 0-3 0,0 0-9 0,0 0-3 16,0 0-5-16,5-5-3 0,-5 5-5 0,0 0-3 16,0 0-2-16,0 0-2 0,0 0-5 0,0 0 0 15,0 0-4-15,0 0 2 0,0 0 0 0,0 0-9 16,0 0 7-16,0 0 0 0,0 0-10 0,4-5 9 16,-4 5 2-16,0 0-2 0,0 0-5 0,0 0 4 15,0 0-1-15,0 0-3 0,0 0-1 0,0 0-3 16,0 0-1-16,0 0 2 0,0 0-5 0,0 0-3 0,0 0 3 15,0 0-5-15,0 0-1 0,0 0-5 16,0 0-1-16,0 0 2 0,4-6-7 0,-4 6 1 0,0 0-5 16,0 0-2-16,0 0 1 0,0 0 1 0,0 0-5 15,0 0 3-15,0 0-3 0,0 0-1 0,0 0 1 16,0 0-4-16,0 0 0 0,0 0-9 0,0 0 12 16,0 0-5-16,0 0 1 0,0 0-1 0,0 0-1 15,0 0-7-15,0 0 6 0,0 0 3 0,0 0 2 16,0 0-8-16,0 0 6 0,0 0-1 0,0 0-3 15,0 0 5-15,0 0-7 0,0 0 7 0,0 0-3 0,0 0-3 16,0 0 2-16,0 0-1 0,0 0 4 0,0 0-2 16,0 0-2-16,6 14 2 0,-6-14 0 0,0 0-3 15,0 0 3-15,2 7-1 0,-2-7-3 0,0 0 4 16,0 0 0-16,1 8-2 0,-1-8-1 0,0 0 2 0,0 0-3 16,1 8 4-16,-1-8-12 0,0 0 9 15,3 6 1-15,-3-6-1 0,0 0 4 0,0 0-5 16,0 0-5-16,2 8 7 0,-2-8 1 0,0 0-3 0,0 0 0 15,0 0-2-15,0 0-6 0,0 0-1 0,2 7-1 16,-2-7-2-16,0 0-2 0,0 0-5 0,0 0-2 16,0 0-4-16,0 0-4 0,0 0-5 0,4 7-1 15,-4-7-2-15,0 0 2 0,0 0-2 0,0 0 1 16,0 0 1-16,0 0 2 0,0 0 3 0,0 0 7 16,0 0 0-16,0 0 4 0,0 0 3 0,0 0-3 0,0 0 7 15,0 0 10-15,0 0 2 0,0 0 5 16,0 0 2-16,2-25 6 0,-2 25 5 0,0 0 3 0,-1-9 5 15,1 9-3-15,0 0 2 0,0 0 2 0,-1-10 1 16,1 10 0-16,0 0-1 0,0 0-6 0,0 0 2 16,1-7 1-16,-1 7-3 0,0 0-10 0,0 0 9 15,0 0 3-15,0 0 2 0,0 0-3 0,0 0 1 16,0 0 1-16,0 0-2 0,0 0 2 0,0 0 0 0,0 0-5 16,0 0 0-16,0 0-4 0,0 0 1 0,0 0-2 15,0 0 1-15,5 23 1 0,-5-23-4 16,2 10-7-16,-2-10 5 0,2 8 0 0,-2-8-8 0,1 8 0 15,-1-8-12-15,0 0-8 0,0 9-17 0,0-9-15 16,0 0-18-16,2 7-13 0,-2-7-21 0,0 0-19 16,0 0-24-16,0 0-22 0,0 0-23 15,0 0-168-15,0 0-428 0,0 0 120 0</inkml:trace>
  <inkml:trace contextRef="#ctx0" brushRef="#br2" timeOffset="260733.6372">25114 7122 394 0,'-7'-2'185'16,"7"2"-26"-16,0 0-11 0,0 0-9 0,0 0-21 15,0 0-4-15,-6-5-14 0,6 5-4 0,0 0-9 16,0 0-2-16,0 0-11 0,0 0-2 0,0 0-7 16,0 0-5-16,0 0-2 0,-7-3-3 0,7 3-2 0,0 0-7 15,0 0-2-15,0 0 0 0,0 0-4 16,0 0-3-16,0 0 0 0,0 0-7 0,0 0 0 16,0 0-2-16,0 0-2 0,0 0-4 0,0 0 1 0,-8-4-2 15,8 4-2-15,0 0 3 0,0 0-1 16,0 0-4-16,0 0-1 0,0 0-3 0,0 0 2 0,0 0 0 15,0 0-1-15,0 0-1 0,0 0-3 16,0 0-3-16,0 0 1 0,0 0 0 0,0 0-1 0,0 0 1 16,0 0-2-16,0 0 0 0,0 0-4 0,0 0-6 15,0 0-18-15,0 0-27 0,0 0-24 0,0 0-44 16,0 0-72-16,0 0-113 0,0 0-358 0,0 0 101 0</inkml:trace>
  <inkml:trace contextRef="#ctx0" brushRef="#br2" timeOffset="261578.3921">25097 7185 233 0,'0'0'220'0,"0"0"-28"0,0 0-26 15,0 0-17-15,-6-2-15 0,6 2-15 0,0 0-13 16,0 0-13-16,0 0-11 0,0 0-12 0,0 0-5 15,0 0-10-15,0 0-8 0,0 0-5 0,0 0-16 16,0 0-18-16,0 0-3 0,0 0-30 0,-9-2-22 16,9 2-36-16,0 0-132 0,0 0-255 0,0 0 74 0</inkml:trace>
  <inkml:trace contextRef="#ctx0" brushRef="#br2" timeOffset="263479.1017">25118 7168 284 0,'0'0'290'16,"0"0"-39"-16,-1-8-17 0,1 8-25 0,0 0-18 16,0 0-22-16,0 0-21 0,0 0-15 0,0 0-16 0,0 0-12 15,0 0-10-15,0 0-1 0,0 0-2 16,0 0-8-16,0 0 0 0,0 0-7 0,0 0-4 0,0 0-6 16,0 0-5-16,-5 22-6 0,3-16-5 15,2-6 1-15,0 13-5 0,-1-4-10 0,1-9-1 0,0 14-3 16,1-7-3-16,-1-7-3 0,-2 12 0 0,2-12-5 15,0 13 2-15,0-7-9 0,0-6-1 0,0 9-1 16,0-9-1-16,1 11-4 0,-1-11 0 0,0 0-11 16,0 10-16-16,0-10-21 0,0 0-16 0,0 0-18 15,0 0-33-15,0 0-23 0,-2 11-36 0,2-11-208 0,0 0-448 16,0 0 124-16</inkml:trace>
  <inkml:trace contextRef="#ctx0" brushRef="#br2" timeOffset="264113.3556">25159 7181 313 0,'0'0'213'0,"0"0"-22"0,0 0-16 0,0 0-15 0,0 0-7 16,0 0-13-16,0 0-14 0,0 0-11 0,0 0-4 0,0 0-15 16,2-7-5-16,-2 7-7 0,0 0-5 0,0 0-7 15,0 0-4-15,0 0-6 0,0 0-8 0,0 0-2 16,0 0-4-16,0 0-6 0,0 0-3 0,1-8 0 15,-1 8-5-15,0 0 0 0,0 0 1 0,0 0 4 16,2-7-7-16,-2 7-1 0,0 0-4 0,0 0-2 0,4-7-3 16,-4 7 0-16,0 0-5 0,5-7 1 15,-5 7-4-15,4-6 0 0,-4 6-2 0,8-8-4 16,-3 4 2-16,-5 4 2 0,11-7-5 0,-6 2-1 0,4 3-3 16,-2-3 5-16,1 0-2 0,-1 4-1 0,2-2-4 15,-2-1 3-15,1 2 2 0,0 0-1 0,-8 2-4 16,14-3 3-16,-6 1 0 0,-1 2-8 0,-7 0 5 0,15 2 2 15,-15-2-3-15,10 2 2 0,-10-2-9 16,8 5 8-16,-8-5-1 0,7 5 4 0,-7-5-1 16,2 8 2-16,-2-8-3 0,0 9 4 0,0-9 3 0,-6 14 4 15,3-7 1-15,0 0-3 0,-2 0 0 0,1 1 2 16,1-2-2-16,-1 1-8 0,-1-2 6 0,2 2 1 16,-2-2 0-16,2 2 1 0,3-7-4 0,-7 12 5 15,4-9-3-15,3-3 10 0,-4 9-2 0,4-9-1 16,-1 7 0-16,1-7 1 0,2 12 2 0,-2-12 1 15,4 8-3-15,-4-8 0 0,8 9-9 0,-3-3 10 0,-5-6-5 16,21 11-2-16,-9-7-2 0,-3 0-2 0,0-1-3 16,3 0-2-16,2 1-15 0,-3-2-14 15,2 0-17-15,-4 1-23 0,-1 0-19 0,-8-3-18 0,13 4-26 16,-13-4-22-16,10 1-52 0,-10-1-140 0,0 0-411 16,11 1 115-16</inkml:trace>
  <inkml:trace contextRef="#ctx0" brushRef="#br2" timeOffset="264756.4445">25513 7173 458 0,'0'0'243'0,"-6"-4"-22"16,6 4-18-16,0 0-16 0,0 0-12 0,0 0-16 15,0 0-20-15,0 0-7 0,0 0-12 0,0 0-13 16,0 0-9-16,0 0-8 0,0 0-9 0,0 0-1 15,0 0 1-15,0 0-8 0,0 0-2 0,0 0-7 16,0 0-7-16,0 0-2 0,0 0-9 0,11 21-5 0,-11-21-6 16,4 7 1-16,-1-1-4 0,0 1-6 0,1-1 0 15,-1-1-4-15,-3-5-5 0,3 11-11 0,0-7-15 16,-3-4-24-16,4 8-19 0,-4-8-24 0,0 0-36 16,3 9-30-16,-3-9-35 0,2 4-170 0,-2-4-415 15,0 0 119-15</inkml:trace>
  <inkml:trace contextRef="#ctx0" brushRef="#br2" timeOffset="264959.5131">25477 7149 445 0,'0'0'298'0,"0"0"-46"0,0 0-31 0,0 0-32 16,0 0-21-16,0 0-30 0,10-9-10 0,-10 9-21 15,9-2-20-15,-9 2-22 0,12-2-20 0,-12 2-22 0,12-1-23 16,-12 1-19-16,0 0-26 0,0 0-17 0,18 3-22 16,-18-3-30-16,7 2-127 0,-7-2-288 0,0 0 83 15</inkml:trace>
  <inkml:trace contextRef="#ctx0" brushRef="#br2" timeOffset="265114.9852">25512 7229 369 0,'0'0'288'16,"0"0"-29"-16,0 0-22 16,0 0-20-16,5 11-27 0,-5-11-21 0,7 5-18 0,-7-5-18 0,11 3-20 15,-3-1-23-15,-8-2-30 0,14 3-39 0,-14-3-45 16,10 0-56-16,-10 0-79 0,0 0-110 0,12 3-320 16,-12-3 92-16</inkml:trace>
  <inkml:trace contextRef="#ctx0" brushRef="#br2" timeOffset="267994.4881">27341 7893 444 0,'-9'-3'368'16,"9"3"-32"-16,0 0-32 0,0 0-18 0,0 0-21 0,0 0-12 16,-12-3-7-16,12 3-11 0,0 0-8 0,0 0-12 15,0 0-4-15,0 0-8 0,0 0-11 0,0 0-6 16,0 0-20-16,0 0-16 0,0 0-13 0,0 0-13 16,0 0-13-16,0 0-11 0,0 0-11 0,0 0-7 15,0 0-10-15,35 8-8 0,-17-6-5 0,1 0-4 0,11 2-10 16,3-1-2-16,-2 2-9 0,4-5-9 15,1 3-19-15,-4-3-12 0,-1 0-19 0,4 0-14 0,-1 0-13 16,-3 0-21-16,-1-1-18 0,-5 1-13 0,-4-2-7 16,-4-1-22-16,-3 2-11 0,-2 0-10 0,-2-2-8 15,2 0-12-15,-4 0-13 0,-8 3-16 0,14-6-4 16,-6 2-11-16,-2 0-2 0,-6 4-8 0,9-6-151 0,-9 6-452 16,8-9 127-16</inkml:trace>
  <inkml:trace contextRef="#ctx0" brushRef="#br2" timeOffset="269007.5851">27874 7803 361 0,'-11'-6'218'16,"6"2"-11"-16,5 4-7 0,-10-5 6 0,10 5 1 16,-8-2-2-16,8 2-5 0,0 0-6 0,0 0-6 15,0 0-17-15,-11-3-7 0,11 3-14 0,0 0-17 16,0 0 3-16,0 0-9 0,0 0 0 0,0 0-13 16,0 0-10-16,0 0-18 0,0 0-3 0,0 0-10 0,0 0-8 15,0 0-3-15,41 14-4 0,-25-11-19 0,0 1-6 16,1-1-20-16,1 2 0 0,-2-2-10 0,-3 0 0 15,-1-2-17-15,3 1 6 0,-1 1-2 0,-3 0 1 16,-2-1 1-16,-9-2-6 0,15 3 7 0,-15-3-5 16,11 3 7-16,-11-3-6 0,9 1 4 0,-9-1-2 15,0 0 4-15,6 6-1 0,-6-6 6 0,0 0-6 0,1 11 0 16,-1-11 5-16,0 0-4 0,-8 19 4 0,4-12-2 16,0 1 1-16,-5 7 1 0,3-6-3 15,-3-1 2-15,-1 4 4 0,1 0-3 0,-1 1 3 0,1-2 0 16,0-1 0-16,-2-1 0 0,5 1 2 0,1-3-2 15,-3 0-1-15,4-2-2 0,-2 1 4 0,6-6-1 16,-8 7 1-16,8-7-1 0,-5 7 2 0,5-7-6 16,0 0 9-16,-9 7 3 0,9-7-6 0,-5 5 7 0,5-5-1 15,0 0 0-15,0 0 0 0,-10 4-3 16,10-4 6-16,0 0-3 0,-12-1-2 0,12 1 1 0,-13-5-3 16,13 5-3-16,-12-10 4 0,6 4-8 0,1-2 7 15,1 0-2-15,-3-7-3 0,3-1-4 0,-3-9-1 16,3 6 2-16,4 0-6 0,-2 4 5 0,2-2-2 15,1 4 2-15,-1-3-1 0,1 5 1 0,1 0-2 16,0 2 3-16,-2 9 7 0,2-15-2 0,-2 15-1 16,5-12-4-16,-5 12 6 0,5-10-4 0,-5 10 2 15,3-8 9-15,-3 8-10 0,0 0 3 0,6-7-1 16,-6 7-1-16,0 0 0 0,0 0-3 0,0 0 0 0,0 0 6 16,0 0-2-16,0 0-2 0,6 25 0 0,-6-25-3 15,0 17 3-15,0-17 0 0,-1 14-1 0,0-6-1 16,1-8-1-16,-2 14 3 0,1-6-3 0,1-8 4 15,0 13-4-15,0-13 6 0,0 0-3 0,2 13-2 16,-2-13-3-16,0 0 0 0,2 10-4 0,-2-10 1 0,0 0-4 16,0 0-7-16,10 3 6 0,-10-3-2 15,0 0 0-15,0 0 0 0,24-13 3 0,-16 8 2 0,-2 2 0 16,1-2 1-16,-7 5 2 0,10-9 0 0,-10 9 2 16,6-7 4-16,2 2-5 0,-8 5-1 0,0 0 2 15,10-6 0-15,-10 6 0 0,0 0-5 0,7-3 5 16,-7 3 2-16,0 0-4 0,0 0 2 0,0 0 4 15,0 0-5-15,0 0 3 0,0 0 0 0,9 16 1 16,-9-16-1-16,0 0 0 0,2 10-2 0,-2-10 3 16,3 7-1-16,-3-7 0 0,0 0-1 0,5 9 1 0,-5-9 0 15,0 0 2-15,3 8-4 0,-3-8-6 16,0 0-2-16,0 0-1 0,0 0 2 0,6 6-3 0,-6-6 0 16,0 0 4-16,0 0-2 0,0 0 1 0,0 0-1 15,0 0 1-15,0 0 0 0,0 0 1 0,0 0 4 16,0 0-1-16,11 2-1 0,-11-2 0 0,0 0 1 15,0 0 0-15,0 0 0 0,0 0 2 0,0 0 0 16,0 0 1-16,0 0 1 0,0 0 1 0,4 9-2 0,-4-9 0 16,0 0 3-16,0 0-2 0,-1 7 6 15,1-7-3-15,0 0-2 0,0 0 2 0,0 0-1 0,0 0-1 16,0 0-4-16,8 6-6 0,-8-6 1 0,0 0-6 16,11 0 0-16,-11 0 3 0,0 0-3 0,13-3 2 15,-13 3 2-15,8-3 3 0,-8 3 1 0,7-4 3 16,-7 4 3-16,6-3 1 0,-6 3 4 0,0 0 1 15,5-5 3-15,-5 5 0 0,0 0 4 0,0 0 1 16,0 0 0-16,0 0 1 0,0 0 2 0,0 0 5 0,0 0 0 16,0 0 1-16,0 0 1 0,0 0-4 0,0 0 1 15,0 0-1-15,0 0-4 0,0 0 0 0,-12 25-5 16,12-25-3-16,0 0-14 0,-3 5-23 0,3-5-35 16,0 0-45-16,0 0-57 0,-5 7-50 0,5-7-182 15,0 0-480-15,0 0 133 0</inkml:trace>
  <inkml:trace contextRef="#ctx0" brushRef="#br2" timeOffset="270399.3674">28875 7744 479 0,'0'0'295'0,"0"0"-34"0,0 0-27 15,4-5-25-15,-4 5-21 0,0 0-15 0,0 0-20 0,0 0-15 16,0 0-14-16,0 0-11 0,0 0-9 0,0 0-3 15,0 0-2-15,0 0 2 0,0 0-3 0,6 17 1 0,-8-8-5 16,-1 7-7-16,-2-2 2 0,2 1 0 0,-2 2-6 16,0-1-8-16,-1 2-4 0,-2 7-5 0,-1-4-10 15,3-4-1-15,0-1-6 0,0 0-9 0,-1-2-2 16,3 1 0-16,-2-4-2 0,1 3-6 0,0-4 3 16,1-2-12-16,2-1 2 0,-1 0 7 0,1-2-14 15,2-5 0-15,-4 9-6 0,4-9 2 0,-2 5 1 0,2-5 2 16,0 0-7-16,0 0 3 0,0 0-8 0,0 0 3 15,0 0 1-15,0 0-11 0,8-23 10 0,-1 7-2 16,7-10-2-16,-2-3-2 0,1-3-8 0,1-1-2 16,3-1-4-16,-4 1 2 0,1 0-3 15,1-2 4-15,-1 4 4 0,-3 1-1 0,1 4-6 0,2 0 8 16,-2 7-3-16,-3 4 3 0,0 2 5 0,-4 2-3 16,1 2 0-16,1 1 4 0,-3 4-5 0,-1-4 10 15,4 4-1-15,-3-2-3 0,0 2-5 0,-4 4 7 16,0 0 1-16,19 0 0 0,-19 0 3 0,13 6-7 0,-3 5 3 15,2 1 7-15,2 11 2 0,2 3-1 0,-2 0-3 16,-1 3 0-16,0 0 7 0,-1 1-9 0,1 0 1 16,-4-1 2-16,0 0-5 15,-1-1 2-15,-2-7-2 0,3 5-2 0,-3-3-3 0,-1-4 7 0,-2-3-2 16,3-1-9-16,-2-2-12 0,-2 0-23 0,0-3-7 16,1-2-24-16,-2-1-25 0,-1-7-27 0,4 11-25 15,-4-11-18-15,0 0-12 0,-2 10-51 0,2-10-189 0,0 0-500 16,0 0 139-16</inkml:trace>
  <inkml:trace contextRef="#ctx0" brushRef="#br2" timeOffset="270590.1498">28852 7856 384 0,'-11'0'389'15,"11"0"-39"-15,0 0-32 0,0 0-36 0,0 0-26 0,0 0-28 16,0 0-2-16,0 0-25 0,0 0-16 0,0 0-21 15,0 0-20-15,0 0-13 0,0 0-11 0,38 9-22 16,-20-6-22-16,1-1-15 0,-2 0-34 0,2 0-36 16,-3 0-48-16,0-4-54 0,-16 2-43 0,25 2-47 15,-17-1-221-15,-8-1-503 0,17 1 138 0</inkml:trace>
  <inkml:trace contextRef="#ctx0" brushRef="#br2" timeOffset="270900.4303">29444 8025 617 0,'6'3'346'0,"-6"-3"-54"16,0 0-27-16,0 0-30 0,0 0-30 0,0 0-28 16,7 1-19-16,-7-1-21 0,0 0-21 0,0 0-19 0,0 0-42 15,0 0-52-15,0 0-64 0,0 0-75 0,0 0-199 16,0 0-403-16,0 0 113 0</inkml:trace>
  <inkml:trace contextRef="#ctx0" brushRef="#br2" timeOffset="271413.5752">29756 7536 400 0,'0'0'367'16,"2"-12"-41"-16,-2 12-35 0,0 0-25 0,0 0-28 15,0-7-41-15,0 7-14 0,0 0-16 0,0 0-19 16,0 0-13-16,0 0-18 0,0 0 1 0,0 0-1 15,0 0-2-15,4 33 1 0,0-5-18 0,-2-4 4 16,0 5-9-16,0 4 2 0,0-3-11 0,-1-1-3 16,3 3-15-16,3-1-3 0,-2 1-9 0,1-2-1 15,1-1-8-15,-3-7-8 0,-1 4 0 0,2-6-3 16,-2-3-6-16,2-1-5 0,-2-4 0 0,-1-2-12 0,0 0 9 16,0-3-17-16,0 0-22 0,0 1-18 0,1-3-23 15,-3-5-23-15,3 10-28 0,-3-10-32 0,0 0-28 16,0 0-24-16,0 0-26 0,9 2-46 0,-9-2-145 15,0 0-495-15,5-20 137 0</inkml:trace>
  <inkml:trace contextRef="#ctx0" brushRef="#br2" timeOffset="271619.4908">29753 7533 208 0,'3'-12'362'15,"-3"12"-44"-15,5-4-36 0,-5 4-40 0,9-6-31 16,-2 5-34-16,2-2-12 0,7-2-20 16,3 0-14-16,11 3-18 0,3-1-12 0,-4 1-16 0,0-2-18 15,-4 2-22-15,-4 1-22 0,-4 2-30 0,-2 0-34 0,-1 0-29 16,-14-1-24-16,21 2-19 0,-15-2-54 0,-6 0-123 16,0 0-346-16,16 5 98 0</inkml:trace>
  <inkml:trace contextRef="#ctx0" brushRef="#br2" timeOffset="271811.4705">29701 7811 322 0,'-1'10'354'0,"1"-10"-29"0,0 0-30 0,0 0-28 16,5 15-27-16,0-10-22 0,-5-5-20 0,13 7-22 15,-5-2-19-15,8 0-21 0,-2 0-15 16,6 2-14-16,7 0-13 0,-4-6-18 0,-4 3-25 0,-1-4-25 15,-2 1-38-15,-2 1-36 0,-4-2-43 0,-10 0-44 16,19-2-55-16,-19 2-172 0,13-1-433 0,-13 1 122 0</inkml:trace>
  <inkml:trace contextRef="#ctx0" brushRef="#br2" timeOffset="275874.4813">29754 7904 372 0,'0'0'261'0,"0"0"-25"0,0 0-25 16,0 0-24-16,0 0-22 0,0 0-16 0,0 0-11 0,0 0-11 16,0 0-11-16,0 0-10 0,0 0-1 0,0 0-7 15,0 0 0-15,0 0-10 0,0 0 2 16,0 0-4-16,0 0-12 0,0 0-4 0,0 0-4 0,0 0-7 15,0 0-7-15,29 4-3 0,-22-4-6 16,-7 0-4-16,26 0-6 0,-9 0 0 0,1 0-4 0,-1 3-3 16,2-6-4-16,-2 3 0 0,4 3-6 0,-4-3-6 15,1 0-5-15,-5-3-11 0,-1 3-16 0,-2 0-22 16,-10 0-17-16,16 0-22 0,-16 0-30 0,0 0-18 16,19 0-32-16,-19 0-194 0,0 0-429 0,4-4 121 0</inkml:trace>
  <inkml:trace contextRef="#ctx0" brushRef="#br4" timeOffset="281477.3889">30957 7735 233 0,'0'0'344'16,"2"-10"-42"-16,-2 10-25 0,2-7-22 0,-2 7-20 0,0 0-21 15,0 0-14-15,0-9-13 0,0 9-16 0,0 0-14 16,0 0-12-16,0 0-9 0,0 0-14 0,0 0-11 0,2-14-13 16,-2 14-9-16,0 0-8 0,0 0-10 0,0 0-6 15,0 0-4-15,0 0-2 0,0 0-7 0,0 0-10 16,0 0-5-16,0 0-6 0,9 28 3 0,-5-14-3 15,2 2 1-15,2-1-13 0,-3 2 4 0,3 1-5 0,-1-3-9 16,5 11 6-16,-2-7-12 0,-2-4-14 16,-1-1-17-16,1-2-32 0,-3-3-30 0,-1-3-30 0,-4-6-23 15,7 13-35-15,-7-13-15 0,5 11-22 0,-5-11-180 16,0 0-473-16,0 0 133 0</inkml:trace>
  <inkml:trace contextRef="#ctx0" brushRef="#br4" timeOffset="281701.9824">30866 7736 219 0,'-6'-7'340'0,"6"7"-47"0,0 0-32 0,0 0-25 16,0 0-21-16,0 0-25 0,-10-4-20 0,10 4-18 16,0 0-18-16,0 0-17 0,0 0-9 0,0 0-9 15,0 0-17-15,0 0-5 0,27 16-10 16,-13-8-9-16,0-1-3 0,2-2-16 0,-1 1-23 0,-1 0-22 15,-1-1-22-15,-2 0-17 0,-1-2-18 0,0 1-22 16,-1 1-15-16,-9-5-15 0,16 5-10 0,-16-5-11 16,15 7-11-16,-7-4-129 0,-2-1-326 0,-6-2 93 0</inkml:trace>
  <inkml:trace contextRef="#ctx0" brushRef="#br4" timeOffset="282529.3929">31195 7868 355 0,'6'4'170'15,"-6"-4"-13"-15,5 7-8 0,-5-7-10 0,4 12-7 16,0-4-9-16,1 0-9 0,-5-8 0 0,5 17-7 16,0-5-12-16,-1 2-5 0,0 0-14 0,1-1-8 15,-1-4-6-15,-2 1-7 0,3-3-6 16,-5-7-6-16,2 14 1 0,1-9-8 0,-3-5-2 0,2 10-5 0,-2-10 6 16,0 0 9-16,4 10 11 0,-4-10 5 0,0 0-1 15,0 0-4-15,0 0-3 0,0 0-7 0,0 0-5 16,0 0-2-16,0 0-5 0,0 0-5 0,0 0-1 15,0 0-4-15,0 0-2 0,0 0-1 0,7-31 4 0,-7 23-4 16,0 8-1-16,2-12-4 0,-2 12-1 16,4-13-4-16,0 7 1 0,-4 6-8 0,12-11 0 0,-5 4-2 15,-1 1-1-15,9-2-12 0,-2-1-3 0,0 2-12 16,1-1-5-16,0 3-5 0,-1 0-7 0,-2 2-6 16,0 0-11-16,-11 3-4 0,16-3 0 0,-5 3-3 15,-11 0 5-15,0 0 0 0,20 0-1 0,-20 0 8 16,12 2 1-16,-12-2 2 0,0 0 17 0,15 5-6 15,-10-4 6-15,-5-1 3 0,0 0 11 0,0 0 5 0,13 3 5 16,-13-3 7-16,0 0 9 0,0 0 9 16,0 0 7-16,0 0 9 0,0 0 5 0,0 0 1 0,9 3 4 15,-9-3-1-15,0 0 3 0,0 0 1 0,0 0 3 16,0 0 3-16,0 0-4 0,0 0 2 0,0 0-4 16,-18 14-4-16,18-14-3 0,-7 11-3 0,3-4 0 15,0 0-2-15,4-7-3 0,-7 15-3 0,5-8-4 16,2-7-3-16,-2 18-2 0,2-18-10 0,4 13-14 0,-2-6-13 15,0 1-24-15,-2-8-11 0,7 10-22 16,-7-10-13-16,9 7 2 0,-9-7-3 0,0 0-6 0,14 1 12 16,-14-1 9-16,0 0 7 0,19-1 20 0,-19 1 4 15,0 0 14-15,21-7 14 0,-17 4 15 0,-4 3 11 16,12-5 13-16,-12 5 2 0,9-6 12 0,-9 6 5 16,6-6-2-16,-6 6 1 0,0 0-6 15,0 0 1-15,10-5-5 0,-10 5-4 0,0 0 0 0,8-3 0 16,-8 3-16-16,0 0 1 0,9 0-12 0,-9 0-8 15,0 0-13-15,0 0-10 0,0 0-1 0,0 0 4 0,19 0-1 16,-19 0 4-16,0 0 1 0,0 0 3 16,0 0 5-16,13 7-1 0,-13-7 9 0,6 4 6 0,-6-4 14 15,0 0 8-15,4 10 1 0,-4-10 3 0,6 7 0 16,-6-7 3-16,0 0 2 0,0 0-2 0,4 7-5 16,-4-7 1-16,0 0-3 0,0 0 4 0,0 0-4 15,4 8 1-15,-4-8-3 0,0 0-4 0,0 0-2 16,0 0 1-16,0 0-7 0,0 0 2 0,0 0 0 0,0 0 0 15,0 0-6-15,0 0 4 0,16-14-6 16,-16 14 6-16,9-11-7 0,-4 6 8 0,-5 5-1 0,8-7-1 16,-3 1-3-16,-5 6 5 0,16-6-4 0,-9 5 2 15,-7 1-1-15,16-2 8 0,-16 2-3 0,15-1 7 16,-15 1-3-16,14 4-4 0,-14-4 4 0,13 6 0 16,-13-6 2-16,11 6-2 0,-11-6-8 0,8 5 4 0,-8-5-13 15,0 0-16-15,10 9-32 0,-10-9-47 16,5 4-47-16,-5-4-109 0,0 0-309 0,0 0 90 15</inkml:trace>
  <inkml:trace contextRef="#ctx0" brushRef="#br4" timeOffset="282889.3739">31949 7921 273 0,'-9'-2'252'15,"9"2"-36"-15,0 0-18 0,0 0-24 16,0 0-23-16,0 0-16 0,-19 5-12 0,19-5-13 0,-6 4-8 16,6-4-12-16,0 0-12 0,-6 12-9 0,6-12-7 15,0 0-7-15,0 10-9 0,0-10-9 0,0 0-5 16,4 13-8-16,-4-13-8 0,8 14-4 0,-6-9 2 16,-2-5-5-16,8 14 1 0,-5-10 0 0,1 3-1 15,0 1 3-15,-4-8-6 0,10 10 5 0,-6-3-2 16,-4-7 4-16,5 12 0 0,-3-6 8 0,-2-6 0 0,4 11 1 15,-4-11 1-15,3 10 3 0,-3-10 2 0,0 0-3 16,0 10 1-16,0-10-1 0,0 0-1 0,0 0-5 16,0 0 0-16,0 0-2 0,-7 9 0 0,7-9-2 15,0 0-2-15,0 0 0 0,-11 3-2 16,11-3-7-16,0 0-13 0,0 0-10 0,-20-6-19 0,20 6-16 16,0 0-20-16,0 0-25 0,-14-9-19 0,14 9-23 15,0 0-19-15,0 0-108 0,0 0-319 0,0 0 92 16</inkml:trace>
  <inkml:trace contextRef="#ctx0" brushRef="#br4" timeOffset="283131.3682">32075 8022 253 0,'0'0'164'16,"0"0"-4"-16,0 0 4 0,14-1-8 0,-14 1 2 16,0 0-11-16,0 0-5 0,0 0-12 0,0 0-7 15,11 1-5-15,-11-1-4 0,0 0-6 0,0 0-11 16,0 0-9-16,0 0-6 0,0 0-6 0,0 0-12 0,0 0-5 15,11-1-7-15,-11 1-4 0,0 0-4 0,0 0-9 16,0 0 0-16,0 0-1 0,0 0-7 0,0 0 1 16,0 0-5-16,0 0-4 0,0 0 0 0,0 0-4 15,0-11-12-15,0 11-9 0,0 0-10 0,0 0-5 16,0 0-17-16,0 0-16 0,0 0-21 0,0 0-16 16,0 0-27-16,0 0-17 0,0-17-25 0,0 17-114 15,0 0-327-15,0 0 93 0</inkml:trace>
  <inkml:trace contextRef="#ctx0" brushRef="#br4" timeOffset="283390.8518">32269 7615 376 0,'0'0'276'0,"0"0"-27"16,0 0-19-16,0 0-3 0,16 45-12 0,-14-31-17 16,2 15-12-16,-4-5-12 0,0 3-23 0,-2-4-12 15,2 3-18-15,-2 3-13 0,4-1-12 0,-4-6-7 16,2-1-14-16,0-3-8 0,-2-3-14 0,2 1-26 16,-3 1-46-16,3-4-45 0,-2-2-43 0,2-11-43 15,-1 20-58-15,1-20-128 0,-2 9-403 0,2-9 114 0</inkml:trace>
  <inkml:trace contextRef="#ctx0" brushRef="#br4" timeOffset="283545.7987">32212 7945 341 0,'0'0'335'0,"0"0"-53"0,0 0-41 16,0 0-30-16,0 0-30 0,0 0-23 0,0 0-25 15,21-12-22-15,-21 12-32 0,15-5-43 0,-15 5-42 16,16-3-45-16,-16 3-29 0,15-4-40 0,-15 4-123 0,14-3-288 15,-14 3 82-15</inkml:trace>
  <inkml:trace contextRef="#ctx0" brushRef="#br4" timeOffset="283753.3404">32359 7940 332 0,'2'8'134'0,"-2"-8"1"0,4 14-10 15,-4-14 4-15,2 16-7 0,0-8 0 16,-2-8-2-16,3 17-11 0,-3-17-12 0,2 14-15 0,-2-14-3 16,3 14-10-16,-3-14-10 0,2 14-17 0,-2-14-27 15,2 8-11-15,-2-8-22 0,0 0-12 0,0 0-18 0,0 0-18 16,0 0 10-16,0 0 6 0,0 0 13 0,0 0 20 15,0 0 15-15,0 0 20 0,0 0 22 16,0 0 9-16,18-25 22 0,-18 25 4 0,4-17 11 0,1 4-1 16,-1-2 2-16,-3 4-7 0,1 0-2 0,-2 11-13 15,4-16-5-15,-4 16-3 0,2-13-9 0,-2 13-17 16,3-13-20-16,-3 13-28 0,0 0-25 0,2-8-31 16,-2 8-26-16,0 0-53 0,0 0-113 0,11-7-316 15,-11 7 90-15</inkml:trace>
  <inkml:trace contextRef="#ctx0" brushRef="#br4" timeOffset="284181.8214">32493 8003 233 0,'2'8'263'0,"-2"-8"-24"16,3 16-16-16,-3-16-10 0,6 13-20 0,-6-13-19 15,3 13-19-15,-3-13-14 0,4 12-15 0,-4-12-15 16,6 13-13-16,-6-13-13 0,3 10-7 0,-3-10-8 16,7 10-9-16,-7-10-6 0,0 0-5 0,5 10-4 15,-5-10-7-15,0 0-2 0,6 8-5 0,-6-8-3 0,0 0-6 16,0 0 2-16,0 0-6 0,0 0-2 0,18-2-1 15,-18 2 0-15,0 0 0 0,0 0-3 16,16-13-5-16,-9 5 1 0,-7 8-5 0,15-18-8 0,-8 8-13 16,2-3-9-16,1 0-14 0,-4 3-18 0,2-2-13 15,-3 2-16-15,0 3-12 0,-5 7-9 0,7-14-7 16,-7 14 6-16,6-9-2 0,-6 9 5 0,0 0 1 16,0 0 23-16,0 0 11 0,0 0 16 0,0 0 21 15,0 0 10-15,0 0 11 0,0 0 10 0,0 0 14 16,0 0-1-16,0 0 12 0,0 0 3 0,14 23 6 0,-14-23-2 15,0 13 13-15,0-13-7 0,0 0 8 0,-1 16-12 16,1-16 2-16,0 0-7 0,1 17 4 0,-1-17-4 16,0 0 3-16,2 14-6 0,-2-14 3 0,0 0-11 15,4 9 7-15,-4-9-5 0,0 0-2 0,0 0 0 16,5 9 2-16,-5-9 4 0,0 0-1 0,0 0 9 16,0 0-2-16,0 0-5 0,0 0 4 0,0 0-2 15,0 0-2-15,0 0 1 0,0 0-5 0,24-17-4 0,-24 17 2 16,8-12-3-16,-6 3-14 0,-2 9-15 15,6-15-22-15,-6 15-32 0,5-15-19 0,-1 8-55 0,-4 7-130 16,5-17-325-16,-5 17 91 0</inkml:trace>
  <inkml:trace contextRef="#ctx0" brushRef="#br4" timeOffset="284618.3863">32906 8052 243 0,'0'0'258'16,"0"0"-38"-16,0 0-32 0,0 0-16 16,0 0-15-16,0 0-18 0,0 0-16 0,0 0-3 0,0 0-17 15,0 0-5-15,0 0-4 0,0 0 0 0,-24 14-8 16,24-14-3-16,-11 12-8 0,7-7-6 0,-4 8-1 16,1-2-12-16,-1 2-1 0,1-1-5 0,1 0-5 15,3-3-4-15,3-9 0 0,-7 15-7 0,7-15-8 0,0 14 2 16,0-14-6-16,0 12-3 0,0-12-5 0,0 0-12 15,10 10 0-15,-10-10-6 0,0 0-5 0,0 0 1 16,13 0-3-16,-13 0 0 0,0 0 0 0,15-10 2 16,-15 10 1-16,12-15 0 0,-2 3-4 0,1-2 6 15,-3-1 3-15,7-12-2 0,-5-5-1 0,3 2 1 16,-6 1-1-16,0-5-5 0,2 4 0 0,-1 1-1 16,-1 2-1-16,-2 5 2 0,-1 2 7 0,-1 9-3 15,1-1 4-15,-2 4-1 0,-2 8 4 0,3-14 0 16,-3 14 1-16,0 0 7 0,4-9 1 0,-4 9 15 0,0 0 7 15,0 0 6-15,0 0 11 0,0 0 8 0,-4 49 5 16,3-32-7-16,-1 10 1 0,0 0-14 0,0 0 2 16,2-4-7-16,-2 6-4 0,0-3 1 0,1-6-8 15,1-3-15-15,0-1-27 0,-1-2-30 0,3-2-35 16,-2-12-31-16,2 19-36 0,-2-10-32 0,0-9-175 16,6 9-424-16,-6-9 118 0</inkml:trace>
  <inkml:trace contextRef="#ctx0" brushRef="#br4" timeOffset="284851.3576">33085 8112 282 0,'0'0'302'0,"0"0"-38"0,0 0-30 16,0 0-20-16,0 0-28 0,0 0-26 0,0 0-15 16,0 0-17-16,0 0-15 0,0 0-12 0,0 0-11 15,0 0-9-15,0 0-15 0,0 0-6 0,0 0-16 16,0 0-16-16,0 0-17 0,-17 31-3 0,17-31-13 0,0 0-6 15,0 0-4-15,0 0 2 0,0 0-1 0,0 0-5 16,19 8 2-16,-19-8 0 0,0 0-6 0,0 0-2 16,0 0-7-16,0 0 4 0,13 0-10 0,-13 0-15 15,0 0-22-15,0 0-18 0,0 0-43 0,0 0-114 16,0 0-299-16,22-8 87 0</inkml:trace>
  <inkml:trace contextRef="#ctx0" brushRef="#br4" timeOffset="285105.8703">33243 8061 219 0,'0'0'202'0,"0"0"-21"16,0 0-17-16,0 0-15 0,0 0-12 0,0 0-5 16,0 0-4-16,-16-4-12 0,16 4-4 0,0 0 1 15,0 0-5-15,0 0-7 0,0 0-6 0,-23 21-12 16,23-21-5-16,-9 9-5 0,9-9-3 0,-6 11-8 0,6-11-10 15,0 0-4-15,-1 14-8 0,1-14 0 0,0 0-6 16,5 18-6-16,-5-18-1 0,0 0-4 0,4 13-10 16,-4-13-14-16,0 0-15 0,8 8-18 15,-8-8-26-15,0 0-14 0,0 0-21 0,7 7-19 0,-7-7-30 16,0 0-133-16,0 0-329 0,15 1 93 0</inkml:trace>
  <inkml:trace contextRef="#ctx0" brushRef="#br4" timeOffset="285379.3495">33582 7500 490 0,'0'0'265'0,"0"0"-18"0,11 24-15 0,-5 4-10 16,-6-6-15-16,4 12-14 0,-2 5-17 16,-3 18-15-16,0-12-14 0,-5 13-16 0,2-16-16 0,-4-2-14 15,1-1-9-15,-2-2-8 0,1 1-10 0,-2 1-6 16,-4-6-23-16,2 3-32 0,-2-6-45 0,-4-1-49 16,1 0-46-16,-2-7-48 0,1 2-182 0,-6-4-424 15,8-8 118-15</inkml:trace>
  <inkml:trace contextRef="#ctx0" brushRef="#br4" timeOffset="286053.3508">30892 7241 444 0,'-17'15'336'0,"0"-3"-33"0,1 3-20 16,-3 13-13-16,2 4-27 0,-2 4-8 0,-5 23-23 0,0-1-14 16,8 2-21-16,4 1-16 0,-2 0-18 0,1-2-12 15,7-1-21-15,8 0-18 0,2 0-1 0,3-2-6 16,-3-12-27-16,5-6-23 0,3-1-32 0,-1-4-34 15,3 1-57-15,-1-4-59 0,9-2-72 0,-4 1-205 0,7-4-508 16,2-1 140-16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5:58:34.632"/>
    </inkml:context>
    <inkml:brush xml:id="br0">
      <inkml:brushProperty name="width" value="0.05292" units="cm"/>
      <inkml:brushProperty name="height" value="0.05292" units="cm"/>
      <inkml:brushProperty name="color" value="#0070C0"/>
    </inkml:brush>
  </inkml:definitions>
  <inkml:trace contextRef="#ctx0" brushRef="#br0">7599 8424 308 0,'0'0'166'0,"-13"0"-17"0,13 0-6 0,0 0-10 15,-14 1-11-15,14-1 5 0,0 0-8 0,-10 0-3 0,10 0-1 16,0 0 0-16,-12-1 6 0,12 1-2 0,0 0 1 16,-11 0-4-16,11 0 2 0,0 0-6 0,-12 0 3 15,12 0-6-15,0 0 2 0,-11 0-1 0,11 0-7 16,0 0-4-16,0 0-1 0,0 0-6 0,-13 3-6 16,13-3 0-16,0 0-2 0,0 0-2 0,0 0-3 15,0 0 0-15,0 0-6 0,0 0-4 0,0 0-7 16,0 0-1-16,0 0 3 0,0 0-4 0,0 0-4 0,52 5 0 15,-18-4-3-15,5 1-6 0,1-2-5 16,1 0 0-16,-1 1-3 0,4-2-5 0,21 5-10 0,-19-4 4 16,-7 2-11-16,-3-2 8 0,-3 1-7 0,-4 1-6 15,4 1-2-15,-8-1 6 0,-7-1-6 0,-1 0-4 16,-1 1 4-16,-1-2-5 0,-15 0-6 0,20 1 0 16,-11 1-9-16,-9-2-5 0,16 0-8 0,-16 0-11 15,13 1-10-15,-13-1-11 0,9 0-5 0,-9 0-11 0,0 0-8 16,0 0-16-16,0 0-9 0,15-1-13 0,-15 1-10 15,0 0-11-15,0 0-10 0,0 0-4 0,0 0-11 16,3-10-22-16,-3 10-53 0,0 0-130 0,0 0-440 16,0 0 122-16</inkml:trace>
  <inkml:trace contextRef="#ctx0" brushRef="#br0" timeOffset="4566.0248">20607 9657 424 0,'0'0'295'0,"0"0"-37"0,-12-4-26 0,12 4-10 15,0 0-20-15,0 0-16 0,-9 0-16 0,9 0-16 16,0 0-17-16,0 0-16 0,0 0-12 0,0 0-5 15,0 0-4-15,47 11-1 0,-14-8-17 0,6-2-8 16,1 2-5-16,3-2-9 0,24 0-6 0,-18 1-7 16,-6 0 0-16,-3-1-9 0,2 1-1 0,-5 0-6 15,-2 1-11-15,-4-3-10 0,1 2-11 0,-4 0-10 0,2-2-20 16,-9 1-16-16,-5-1-22 0,-2 2-24 16,-4-2-34-16,-10 0-31 0,13 1-44 0,-13-1-153 0,0 0-426 15,13-1 120-15</inkml:trace>
  <inkml:trace contextRef="#ctx0" brushRef="#br0" timeOffset="16168.5287">18351 8635 226 0,'-12'0'204'0,"12"0"-28"0,0 0-16 15,0 0-11-15,0 0-24 0,0 0-9 16,0 0-17-16,-6-3-8 0,6 3-9 0,0 0-10 0,0 0-11 16,0 0-10-16,0 0-14 0,0 0-7 0,0 0-26 15,0 0-8-15,0 0-23 0,0 0-20 0,0 0-26 16,0 0-22-16,-6 0-89 0,6 0-215 0,0 0 63 16</inkml:trace>
  <inkml:trace contextRef="#ctx0" brushRef="#br0" timeOffset="16463.1891">18366 8693 336 0,'0'0'210'0,"0"0"-29"15,0 0-21-15,0 0-20 0,0 0-9 0,0 0-15 16,0 0-14-16,0 0-12 0,0 0-8 0,0 0-10 16,6 8-9-16,-6-8-5 0,13 0-6 0,-4 1-11 15,-1 1-6-15,10 1-1 0,-2-2-4 0,2 1-8 16,-3-2-6-16,4 0-8 0,2-2-2 0,-4 4-2 16,0-4-4-16,-2 2-7 0,2 0-7 0,-2 2-15 15,-2-2-1-15,-1 0-22 0,-12 0-14 0,19 0-19 0,-12 0-21 16,1 2-101-16,-8-2-245 0,0 0 71 0</inkml:trace>
  <inkml:trace contextRef="#ctx0" brushRef="#br0" timeOffset="20743.7226">21283 3719 581 0,'0'0'328'0,"-3"-9"-34"15,3 9-24-15,0 0-23 0,0 0-16 0,0 0-21 0,0 0-21 16,0 0-28-16,0 0-18 0,0 0-16 16,0 0-12-16,0 0 0 0,0 0 8 0,0 0 11 0,0 0-2 15,20 39 1-15,-5-12-9 0,1 2-7 0,0 3-14 16,3 2-1-16,-2-1-15 0,3 1-3 0,-1 0-13 16,2-2-8-16,2 2-6 0,-2-1-1 0,-3-4-6 15,2 0-8-15,0-3-11 0,-2 1-21 0,-2-4-30 16,6-1-25-16,-6-6-27 0,7 3-29 0,-5-8-33 15,0-3-31-15,-2-1-32 0,0-3-31 0,1-3-32 16,-2-2-189-16,-3-4-540 0,-1 0 148 0</inkml:trace>
  <inkml:trace contextRef="#ctx0" brushRef="#br0" timeOffset="20951.2962">21908 3771 258 0,'-17'5'337'0,"0"4"-40"16,-12 6-24-16,0 5-15 0,-3 1-18 16,0 1-19-16,-15 17-14 0,-2 0-21 0,16-13-17 0,-11 15-5 15,12-14-26-15,2 0-15 0,5-4-9 0,-1 4-10 16,2-5-19-16,3 2-16 0,4-7-33 0,5-3-38 16,-2-2-44-16,3-2-55 0,1-1-57 0,3-3-52 15,7-6-162-15,-12 8-446 0,12-8 124 0</inkml:trace>
  <inkml:trace contextRef="#ctx0" brushRef="#br0" timeOffset="23139.8708">22072 3596 355 0,'0'0'317'16,"0"0"-39"-16,0 0-30 0,0 0-25 0,0 0-30 15,0 0-15-15,0 0-19 0,0 0-25 0,9-4-12 16,-9 4-12-16,0 0-14 0,0 0-7 0,0 0-5 15,0 0-8-15,14 13-4 0,-7-9-13 0,0 2-6 16,2 0-3-16,5 1-8 0,3 3 0 0,-2-4-3 16,2 0-8-16,0-1 1 0,-1-2-2 0,1 1-6 0,-1-3-2 15,1-1 0-15,0 0-4 0,0-2-3 0,-5 0 6 16,0 0 7-16,-12 2 11 0,15-5 15 0,-15 5 10 16,9-9 2-16,-9 9 2 0,6-8 2 0,-6 8-4 15,0 0 5-15,3-14-5 0,-3 14 1 0,0 0-5 16,-7-20-7-16,7 20-11 0,-8-12-1 0,8 12-6 15,-11-12-7-15,3 7-7 0,8 5 4 0,-17-9-21 16,7 6-26-16,0 2-31 0,-4 0-40 0,0 1-49 0,14 0-65 16,-23 2-65-16,13 1-200 0,10-3-560 15,-12 12 153-15</inkml:trace>
  <inkml:trace contextRef="#ctx0" brushRef="#br0" timeOffset="24094.165">22899 3678 426 0,'-7'-10'362'0,"7"10"-41"0,0 0-31 0,0 0-33 16,-6-5-23-16,6 5-26 0,0 0-15 0,0 0-22 0,0 0-19 15,0 0-15-15,0 0-12 0,0 0-9 0,0 0-13 16,0 0-8-16,0 0-11 0,0 0-6 0,0 0-4 16,0 0-8-16,0 0-9 0,0 0-5 0,0 0-8 15,39 13-3-15,-22-7-3 0,0 1-2 0,11 5-8 16,-7-3 0-16,-1 0-7 0,-1-1-3 0,7 6-3 15,-5-3-2-15,-3-4-6 0,-3 2-5 0,-3 1-1 0,3-3-5 16,-5 0-5-16,0 0 6 0,3 3-11 0,-4-2 2 16,-1-3-6-16,0 2 2 0,-3-2 3 15,-5-5-1-15,10 7 1 0,-5-2 0 0,-5-5-2 0,8 5 4 16,-8-5-2-16,0 0 3 0,7 7-5 0,-7-7 2 16,0 0 5-16,0 0 0 0,0 0-2 0,2 8 3 15,-2-8 0-15,0 0 6 0,0 0-3 0,-20 11 4 16,13-7 0-16,0 1 5 0,-8 1-2 0,3-2 3 0,-4 2 0 15,0-2 3-15,1 4-1 0,-1-1 3 16,-2-3 8-16,0 4 6 0,0-3-6 0,-1 3 5 0,-9 2 6 16,4-3-2-16,-6 7 2 0,3-3 2 0,7-3-8 15,4-2 3-15,-2 1-4 0,3-3-7 0,-1 4 2 16,2-1-1-16,-1 0-3 0,5 0 1 0,-1-3-3 16,11-4-1-16,-12 13-4 0,12-13-11 0,-9 9-18 15,6-2-26-15,3-7-25 0,-6 12-38 0,6-12-42 16,0 0-48-16,0 18-41 0,0-18-196 0,0 0-525 15,0 0 143-15</inkml:trace>
  <inkml:trace contextRef="#ctx0" brushRef="#br0" timeOffset="26441.5096">23711 3584 496 0,'0'0'342'0,"0"0"-40"0,0 0-28 0,0 0-27 0,0 0-25 15,0 0-22-15,0 0-26 0,0 0-16 0,0 0-21 16,0 0-15-16,0 0-8 0,0 0-14 0,0 0-7 15,0 0-3-15,0 0-8 0,11 26-5 0,-1 2-3 16,4-3-7-16,0 0-10 0,4 0-5 0,-2-1-1 0,1 1-3 16,3 1-11-16,-2 0-3 0,0-3-2 15,-3-5-5-15,6 5 1 0,-2-1-8 0,0-6-7 0,-7-2-30 16,0-2-20-16,2 1-29 0,0-4-35 0,-1 1-33 16,-2-3-35-16,-2 0-31 0,2-3-43 0,-11-4-135 15,15 3-452-15,-15-3 125 0</inkml:trace>
  <inkml:trace contextRef="#ctx0" brushRef="#br0" timeOffset="26658.1178">24110 3650 525 0,'-14'5'308'16,"-2"1"-25"-16,1 3-16 0,-11 8-21 0,-5-1-17 15,0 2-15-15,4 6-17 0,-2-3-20 0,0 2-15 16,-3 2-17-16,1 0-11 0,4 0-13 0,-1 0-16 16,2-1-8-16,2 1-24 0,0-4-21 0,1-1-46 0,5-6-59 15,-4 3-74-15,9-4-78 0,0-3-195 0,3-4-478 16,4 2 132-16</inkml:trace>
  <inkml:trace contextRef="#ctx0" brushRef="#br0" timeOffset="27509.757">24343 3462 562 0,'0'0'317'0,"0"0"-32"0,3-5-30 16,-3 5-30-16,0 0-28 0,0 0-18 0,0 0-24 15,0 0-19-15,4-10-14 0,-4 10-12 0,0 0-11 16,4-8-10-16,-4 8-10 0,0 0-8 0,2-16-10 15,-2 16-6-15,2-13-6 0,-2 13-2 0,2-12 3 16,0 4-5-16,-2 8 0 0,3-12-4 0,-3 12 1 16,0-11-6-16,0 11-2 0,2-12-1 0,-2 12-4 15,0 0 0-15,0-9-5 0,0 9-3 0,0 0-6 16,0 0-1-16,0 0-6 0,0 0 3 0,0 0-5 16,0 0 6-16,0 0-6 0,0 0 0 0,0 0 1 0,0 0 1 15,0 0-8-15,-14 36 12 0,14-19-5 0,-3-3-5 16,1 3-1-16,1 0 4 0,1-1-4 0,-1-1-1 15,-1 0-4-15,1-3-6 0,0-3-1 0,-1-1-3 16,2-8 1-16,-6 16 3 0,4-8-3 0,-4-3 1 16,6-5 0-16,-10 15-1 0,3-11-1 0,2 1 7 0,5-5 1 15,-16 7 1-15,11-3-3 0,5-4-1 16,-12 7 2-16,12-7 3 0,-12 5 1 0,12-5-1 0,-9 4-1 16,9-4 6-16,0 0 1 0,-8 4-1 0,8-4 2 15,0 0 1-15,0 0-2 0,-6 6-4 0,6-6 2 16,0 0 0-16,0 0 0 0,21 8 3 0,-3-4-4 15,13 0-12-15,1 2-12 0,-10-2-14 0,-1-1-16 16,-3-2-19-16,-2 1-23 0,-2 0-34 0,-3 0-41 16,-1-2-57-16,-10 0-125 0,0 0-425 0,18-3 119 0</inkml:trace>
  <inkml:trace contextRef="#ctx0" brushRef="#br0" timeOffset="38167.5868">21340 4986 634 0,'0'0'366'0,"-5"-4"-46"0,5 4-27 16,0 0-22-16,0 0-29 0,0 0-16 0,0 0-27 0,0 0-29 16,0 0-11-16,0 0-21 0,0 0-16 15,0 0-9-15,0 0-13 0,15 21-2 0,-4-9-15 16,1 0-7-16,0 2 0 0,0 1-3 0,9 10-22 0,-4 0 9 15,2 0-10-15,-1-1-6 0,3 0-4 16,2 1-1-16,0 0-5 0,-3-3-3 0,0 1-18 0,-5-8-22 16,0 0-15-16,4 5-28 0,-6-8-22 0,-2 1-27 15,0-6-21-15,-2-2-20 0,-3 1-18 0,-6-6-27 16,10 10-9-16,-5-9-218 0,-5-1-495 0,0 0 136 16</inkml:trace>
  <inkml:trace contextRef="#ctx0" brushRef="#br0" timeOffset="38371.4502">21800 5035 516 0,'-2'-6'275'15,"2"6"-30"-15,0 0-14 0,-7-3-16 0,7 3-16 16,0 0-23-16,0 0 2 0,-31 14-16 0,14-5-9 0,-8 8-11 16,2 2-4-16,-6 0-15 0,0 3-11 15,6 0-13-15,-6-2-8 0,6 1-10 0,1-2-7 0,-6 0-9 16,6 0-18-16,5-3 6 0,-3 3-14 0,4-7-29 15,1-2-28-15,2-1-44 0,5-1-47 0,-1 0-56 16,1-2-78-16,8-6-138 0,-12 8-457 0,12-8 127 16</inkml:trace>
  <inkml:trace contextRef="#ctx0" brushRef="#br0" timeOffset="39258.2531">22059 4767 388 0,'0'0'325'0,"0"0"-43"0,0 0-34 16,0 0-28-16,2-7-31 0,-2 7-17 0,0 0-20 16,0 0-17-16,0 0-15 0,0 0-14 0,0 0-5 0,0 0-5 15,0 0-8-15,0 0-5 0,0 0-12 0,0 0-9 16,-1 32-2-16,1-32-7 0,-3 15-4 0,1-1-12 15,-1-2 4-15,2-1-5 0,-3 2-12 0,2 1-28 16,0-1-45-16,0 2-46 0,0-4-46 0,0-3-244 16,2-8-460-16,-1 19 128 0</inkml:trace>
  <inkml:trace contextRef="#ctx0" brushRef="#br0" timeOffset="40051.6289">22704 4955 483 0,'0'0'326'0,"0"0"-33"16,-4-6-28-16,4 6-27 0,0 0-25 0,0 0-23 15,-4-6-17-15,4 6-18 0,0 0-18 0,0 0-14 16,0 0-15-16,0 0-13 0,0 0-7 0,0 0-11 16,0 0-5-16,0 0-8 0,0 0-7 0,32 14-4 15,-18-6-9-15,2 1 1 0,0 0-10 0,1 1-1 0,11 4-6 16,-7-1 0-16,7 1-7 0,-6-2-11 16,4 1-7-16,-7-2-8 0,-5-3-4 0,2-1-4 0,-1 0-6 15,-1 2-2-15,3-4 1 0,-5 0 1 0,2 1-1 16,-3-2-1-16,-1 1 3 0,-1-2-5 0,-1 2 4 15,-2-3 5-15,2 0-3 0,-2 1 7 0,-6-3-7 16,10 5 9-16,-6-3-4 0,-4-2 4 0,9 2 2 16,-9-2 0-16,5 4 1 0,-5-4-4 0,0 0 2 15,0 0 2-15,5 3 2 0,-5-3-1 0,0 0-1 16,0 0 0-16,0 0 3 0,0 0-1 0,0 0-2 0,0 0 3 16,-24 5-1-16,15-2 6 0,1-1-1 0,-8 2 6 15,3-2 2-15,-4 2 5 0,-1 1-1 0,-9 4-1 16,-2 3 2-16,6-2 1 0,-8-1 3 0,8 1 2 15,3-1-2-15,3-2-3 0,0 2 0 0,-12 3 2 16,6 3-3-16,2-5-2 0,4 1 0 0,6-3 3 16,-2 1-2-16,1-2-3 0,4 0 1 0,3 1-1 15,-3-3-3-15,4 1-2 0,4-6-17 0,-7 11-20 0,7-11-31 16,-3 9-43-16,3-9-45 0,0 0-67 0,0 0-167 16,0 0-459-16,0 0 127 0</inkml:trace>
  <inkml:trace contextRef="#ctx0" brushRef="#br0" timeOffset="40560.0562">23566 4928 362 0,'0'0'371'0,"0"0"-73"16,3-10-36-16,-3 10-34 0,0 0-22 15,0 0-7-15,0 0-5 0,0 0-14 0,0 0-13 0,17 27-3 0,-8-11-22 16,3 11-14-16,0 2-10 0,3 0-13 16,0 0-13-16,-1 0-7 0,3 3-8 0,-3-1-5 15,0 1-12-15,4-6-6 0,2 1-13 0,0-1-20 0,0-1-26 16,-6-8-30-16,-1-1-37 0,1-3-37 16,-3-2-41-16,4-2-35 0,-5-4-231 0,0-1-498 0,-10-4 137 15</inkml:trace>
  <inkml:trace contextRef="#ctx0" brushRef="#br0" timeOffset="40767.5773">23942 4991 501 0,'-19'7'306'0,"2"-2"-25"0,0 4-18 0,-8 4-20 16,-4 0-21-16,3 3-19 0,-1 1-20 0,0 1-23 15,0 2-13-15,-1 2-14 0,1-3-17 0,4-2-17 0,-3 3-6 16,7-6-18-16,-2 6-28 0,5-6-42 16,4-2-48-16,2-2-54 0,1 0-66 0,1-3-211 0,2-3-447 15,6-4 124-15</inkml:trace>
  <inkml:trace contextRef="#ctx0" brushRef="#br0" timeOffset="41196.0617">24213 4846 352 0,'0'0'254'0,"0"0"-42"0,0 0-23 0,0 0-25 0,0 0-20 16,0 0-17-16,1 25-9 0,3-18-15 0,2-1-15 15,-1 0-9-15,2 0-6 0,1-2-13 0,-1 0-8 16,2 0-10-16,-2-1-11 0,3 0-5 0,-10-3-9 15,17 2 1-15,-7-2-1 0,-10 0 3 0,15-3 3 16,-15 3 10-16,15-4 5 0,-11-1 10 0,-4 5 0 0,6-8 11 16,-6 8 3-16,0 0 9 0,2-11 1 0,-2 11 5 15,0 0-5-15,0 0-2 0,-5-15-15 0,5 15 1 16,0 0 1-16,-14-8-10 0,14 8-6 0,-16 0-7 16,-1 3-14-16,2-1-42 0,-2 2-54 0,0 2-69 15,-8 7-251-15,6-2-473 0,2-1 131 0</inkml:trace>
  <inkml:trace contextRef="#ctx0" brushRef="#br0" timeOffset="43026.209">25347 3491 453 0,'8'-9'223'16,"-5"4"-20"-16,2 1-16 0,-5 4-19 0,5-7-12 16,-5 7-19-16,7-6-14 0,-7 6-10 0,0 0-12 0,10-6-9 15,-10 6-5-15,0 0-11 0,11-6-9 0,-11 6-4 16,0 0-8-16,11-2-4 0,-11 2-9 0,0 0-4 16,12 1 0-16,-12-1-2 0,11 6-2 15,-11-6 2-15,10 10-1 0,-6-2 3 0,0 6 1 0,-1 3-5 16,0 11 0-16,-8 2 2 0,-2 1 0 0,2-1-2 15,-2 4 1-15,-6-1-6 0,1 1-1 0,1 1-4 16,-1-1 2-16,0-1-6 0,2 0 3 0,0 2-5 16,0-3 4-16,1-3-9 0,3 2 4 0,4-2-3 15,0 3 0-15,0-3-2 0,1 0-1 0,1-1 0 0,4-6 0 16,-1-2-6-16,0-5 4 0,6 1-3 0,-3-2-2 16,0 1 1-16,-2 0-8 0,2-6-4 0,0 1-5 15,2-3-1-15,-8-7-5 0,10 11-1 0,-3-6-3 16,-7-5-2-16,13 6-4 0,-8-3 0 0,-5-3 1 0,0 0-2 15,18 0 3-15,-18 0 0 0,13-4 3 16,-13 4 1-16,0 0 0 0,13-9 3 0,-13 9 0 16,8-10 1-16,-8 10 2 0,0 0 3 0,5-12 4 0,-5 12-3 15,0 0 4-15,4-7 5 0,-4 7-2 16,0 0 4-16,0 0-1 0,0 0-2 0,0 0 2 0,0 0 1 16,0 0 0-16,5-4 1 0,-5 4 5 0,0 0 1 15,0 0 0-15,-6 31 3 0,1-4 1 16,2-5-3-16,-1 8 2 0,-1 2 2 0,3 3-1 0,-1-2-4 15,-1 0-1-15,2 4 6 0,-1 1-5 0,2-2 1 0,0 3 0 16,2 1 2-16,-1-2 0 0,2 1-2 16,0-3 0-16,3 1-1 0,-3-3 2 0,1 2-1 0,1-4-2 15,-8-2 0-15,8-2-1 0,-7-1-2 0,3-4 4 16,5 4-1-16,-5-8 0 0,1-1-4 0,0-3 0 16,-2 1 2-16,0-3-1 0,0-1-1 0,-3 3 1 15,4-15 4-15,-3 18 0 0,1-9 0 0,2-9 1 16,-3 14 1-16,3-14 4 0,-7 15-3 0,1-9-2 15,6-6-3-15,-12 11 4 0,7-6-1 0,5-5-1 16,-13 12-1-16,4-9-2 0,-4 4-4 0,1 0-9 0,1-4-25 16,11-3-27-16,-16 8-33 0,16-8-42 0,-17 6-37 15,17-6-166-15,0 0-405 0,-17 0 113 0</inkml:trace>
  <inkml:trace contextRef="#ctx0" brushRef="#br0" timeOffset="46033.6773">26638 4224 402 0,'0'0'365'0,"0"0"-45"0,0 0-28 16,-10-1-27-16,10 1-32 0,0 0-24 0,0 0-25 15,0 0-19-15,0 0-25 0,0 0-10 0,0 0-14 0,0 0-13 16,42 8-10-16,-8-4-9 0,-1-1-13 0,3 1-3 15,2 0-8-15,2 0-9 0,-4 3-10 0,1-4-7 16,-1 3-16-16,1 0-12 0,-4-1-20 0,-3-1-22 16,-5 0-23-16,-3-3-16 0,-4 2-20 0,-1-1-24 15,-3-1-13-15,-4 0-31 0,0-1-31 0,-1 0-150 16,-9 0-412-16,0 0 117 0</inkml:trace>
  <inkml:trace contextRef="#ctx0" brushRef="#br0" timeOffset="46249.5368">26774 4374 366 0,'0'0'313'15,"0"0"-29"-15,-8 2-31 0,8-2-29 0,0 0-22 16,0 0-22-16,0 0-10 0,0 0-9 0,0 0-16 16,41 7-14-16,-10-4-14 0,-1-1-10 0,2 1-15 0,3-1-8 15,-1-3-16-15,3 5-1 0,-5-4-14 0,1 0-24 16,-3 2-28-16,0-2-12 0,-5-1-22 0,-7-1-23 15,-1 2-13-15,-1-2-16 0,0 1-21 0,-3 1-21 16,0-1-30-16,-5 1-30 0,-8 0-108 16,12-3-352-16,-12 3 100 0</inkml:trace>
  <inkml:trace contextRef="#ctx0" brushRef="#br0" timeOffset="46534.0678">27324 3959 410 0,'0'0'284'0,"0"0"-46"15,-5-10-30-15,5 10-21 0,0 0-9 0,0 0-5 0,-27 18 1 16,2 3-9-16,-3 4-10 0,-17 17-2 0,3 3-8 15,-3 3-15-15,-2-7-12 0,9 8-10 0,-4-5-9 16,5 4-16-16,-5-3-7 0,-1 3-5 0,3-1-8 16,1-1-7-16,7-9-8 0,9-6-29 0,-4 1-39 15,1-1-51-15,3-2-47 0,-3 3-64 0,0-6-217 16,1 1-478-16,6-1 132 0</inkml:trace>
  <inkml:trace contextRef="#ctx0" brushRef="#br0" timeOffset="48744.0898">25626 7616 241 0,'0'0'304'0,"0"0"-44"0,0 0-16 16,0 0-23-16,5 16-15 0,1-8-25 0,-1-3-20 15,5 11-18-15,0-3-15 0,4-1-15 0,2 12-15 0,-1-7-12 16,-3-2-17-16,1-3-21 0,-1 0-27 15,0-3-33-15,0 2-31 0,-2-4-39 0,4 3-36 0,-4-3-46 16,0-6-114-16,-1 3-334 0,-2-1 96 0</inkml:trace>
  <inkml:trace contextRef="#ctx0" brushRef="#br0" timeOffset="48915.6045">25857 7587 402 0,'-25'9'299'16,"1"0"-37"-16,-7 3-27 0,-3 4-21 16,-2 0-28-16,5 4-18 0,-5-1-19 0,0 2-19 0,0 2-14 15,2-3-32-15,3 1-53 0,0-1-71 0,5 0-85 16,-1-2-154-16,5-2-334 0,6-2 93 0</inkml:trace>
  <inkml:trace contextRef="#ctx0" brushRef="#br0" timeOffset="69831.7131">12563 6446 327 0,'0'0'156'15,"0"0"-22"-15,0 0-16 0,-5 3-6 0,5-3-16 16,0 0-8-16,0 0-9 0,0 0-7 0,0 0-11 15,0 0-8-15,0 0 2 0,0 0-15 0,0 0-1 16,0 0-13-16,0 0 3 0,0 0-1 0,0 0 0 16,0 0-8-16,0 0-1 0,0 0-1 0,0 0-5 15,0 0 1-15,0 0 0 0,0 0 4 0,0 0-3 0,0 0-6 16,0 0 3-16,16 11-22 0,-16-11-4 16,0 0-11-16,0 0-2 0,15 1-21 0,-15-1-2 0,9 1-20 15,-9-1-4-15,0 0-16 0,8 1-71 0,-8-1-192 16,0 0 58-16</inkml:trace>
  <inkml:trace contextRef="#ctx0" brushRef="#br0" timeOffset="72481.3893">12387 4311 381 0,'4'-5'253'0,"-4"5"-31"0,0 0-16 0,0 0-7 15,0 0-11-15,0 0-5 0,0 0-15 0,4-5-7 16,-4 5-7-16,0 0-10 0,0 0-9 0,0 0-8 16,0 0-21-16,0 0 0 0,0 0-8 0,0 0-9 15,0 0-12-15,0 0-4 0,0 0-4 0,0 0-1 16,0 0-6-16,0 0-4 0,0 0-3 0,0 0 3 15,-19 30-6-15,9-14-3 0,-1-2-1 0,-3 11-9 16,-1-8 10-16,4 0-9 0,1-3-4 0,1 1-3 16,4-6-2-16,-1 2-2 0,1-2-5 0,0-1 2 0,0-2-7 15,5-6 3-15,-4 13-7 0,4-13 4 0,-4 9 2 16,4-9-16-16,-4 7 8 0,4-7-12 0,0 0 0 16,0 0-12-16,0 0 1 0,0 0-2 0,0 0-5 15,0 0 2-15,0 0-1 0,0 0 5 0,12-22-4 0,-6 9 0 16,2-1 1-16,-2 0 1 0,2-3-3 15,-2 0 1-15,9-7-5 0,-6 5-1 0,1 1 3 0,6-7 1 16,-5 7-2-16,-1 2 5 0,-1 2 3 0,-2 0 0 16,0 0 1-16,2 2 4 0,-3 3-3 0,-1-3 4 15,0 6-2-15,0 0 5 0,0 0-3 0,-1 2 5 16,-4 4-2-16,7-11 1 0,-4 7 0 16,-3 4-4-16,4-4 1 0,-4 4 2 0,0 0-4 0,8-5 4 15,-8 5-1-15,0 0 1 0,0 0 1 0,15 5-3 16,-9-1 1-16,1 2 5 0,1 1-5 0,-2-1 2 0,6 7 2 15,0 1-5-15,-1-2 2 0,0-1 3 16,0 3-1-16,-1-1 2 0,0-2-1 0,1 1-4 0,-1 2 3 16,-1-2-3-16,-2-3 1 0,0 1-8 0,-1-3 5 15,-1 1 3-15,-1-3 0 0,0 3-3 0,2 0 3 16,-6-8-3-16,7 13 1 0,-4-6-2 0,-3-7 7 16,6 10-4-16,-4-4 1 0,-2-6 2 0,4 7 0 15,-4-7-1-15,0 0-2 0,4 8 3 0,-4-8-1 16,0 0 0-16,0 0 1 0,5 10 0 0,-5-10-2 15,0 0-4-15,0 0 7 0,0 0 0 0,0 0 5 0,0 0 0 16,0 0 2-16,-14 10 5 0,14-10-3 16,-15 4 4-16,-1-3 3 0,0 2 0 0,-2-1-9 0,5 2 12 15,-4-1-4-15,2 0 8 0,1 0-2 0,-2 0-7 16,0 0 5-16,3-2-4 0,1 1-2 0,12-2 1 16,-17 2-1-16,8-1-5 0,9-1 7 0,-14 2-4 15,14-2-5-15,-13 2-9 0,13-2-16 0,0 0-14 0,-16-2-23 16,16 2-24-16,0 0-36 0,0 0-34 15,-13-2-26-15,13 2-45 0,-8-3-191 0,8 3-489 0,0 0 135 16</inkml:trace>
  <inkml:trace contextRef="#ctx0" brushRef="#br0" timeOffset="73087.4266">12876 4498 523 0,'0'0'264'0,"3"6"-30"0,-3-6-27 0,0 0-25 16,0 0-13-16,0 0-17 0,0 0-16 0,0 0-13 16,0 0-10-16,5 3-9 0,-5-3-8 0,0 0-14 15,0 0-9-15,0 0-8 0,0 0-5 0,0 0-6 16,0 0-5-16,0 0-9 0,0 0-1 0,-1-27-6 16,1 27 1-16,0-13-6 0,0 13 0 0,0 0-9 15,-2-14 6-15,2 14-1 0,0 0 0 0,1-12 1 16,-1 12 0-16,0 0-1 0,-3-12-7 0,3 12 5 0,0 0-3 15,0 0-3-15,0-12-2 0,0 12-5 0,0 0 0 16,0 0-2-16,0 0-1 0,0 0-5 0,0 0 3 16,0 0 1-16,0 0-8 0,0 0 6 0,0 0 2 15,0 0-1-15,0 0-2 0,0 0 3 0,0 0-2 16,11 29-3-16,-11-22 0 0,-2 1-3 0,2-8 3 16,-4 14-2-16,2-5-1 0,2-9-4 0,-3 16-4 15,0-9-2-15,3-7 3 0,-7 14-5 0,4-7 5 16,-2-1-1-16,1-2 0 0,4-4 1 0,-11 11 4 0,5-7-1 15,1-1-1-15,-1 2 2 0,6-5 0 0,-9 6 1 16,3-2 5-16,2 0 2 0,4-4-2 16,0 0 3-16,-9 7 1 0,9-7 2 0,-3 4-2 0,3-4-2 15,0 0 5-15,0 0-6 0,0 0 9 0,7 13-1 16,-1-10-1-16,-6-3-3 0,17 7 2 0,-2-3 1 0,0 3-5 16,0-4-5-16,-3 2-12 0,-1-3-17 15,-3 0-26-15,-8-2-23 0,16 4-26 0,-8-2-34 16,-8-2-57-16,0 0-139 0,11 2-403 0,-11-2 113 0</inkml:trace>
  <inkml:trace contextRef="#ctx0" brushRef="#br0" timeOffset="73940.0551">13219 4392 450 0,'0'0'226'0,"0"0"-5"0,-8-1-10 16,8 1-11-16,0 0-4 0,0 0-7 15,0 0-7-15,0 0-12 0,0 0-14 0,0 0-2 0,0 0-12 16,0 0-11-16,0 0-5 0,0 0-17 0,0 0-6 15,0 0-11-15,0 0-10 0,0 0-8 0,0 0-10 16,0 0-6-16,0 0 0 0,0 0-7 0,0 0-9 16,31 8-4-16,-11-4-2 0,-6 1-5 0,4 1-4 15,1-2-9-15,-2 1-11 0,-1-1-19 0,0-1-13 16,-4 1-20-16,1-2-18 0,-4 1-18 0,1-3-26 16,-10 0-16-16,18 3-26 0,-8-2-31 0,-10-1-206 0,10-1-463 15,-10 1 130-15</inkml:trace>
  <inkml:trace contextRef="#ctx0" brushRef="#br0" timeOffset="74221.9571">13490 4363 503 0,'-5'-6'273'0,"5"6"-38"0,0 0-32 0,0 0-18 16,0 0-24-16,0 0-16 0,0 0-19 0,-5-8-20 15,5 8-3-15,0 0-10 0,0 0-16 0,0 0-1 16,0 0-9-16,0 0-10 0,0 0-7 0,0 0-11 15,0 0-11-15,0 0-9 0,0 0-7 0,19 21-5 16,-19-21-4-16,8 9-4 0,-8-9 2 0,5 7-1 16,-5-7-3-16,4 7 4 0,-4-7-3 0,3 12 2 0,-3-12-3 15,4 11 2-15,-4-11 3 0,0 10 4 16,0-10 5-16,-4 13 1 0,4-13 0 0,-4 11 5 0,-1-5 5 16,5-6 0-16,-7 12-8 0,3-6 3 0,-4 0-3 15,8-6-3-15,-10 12-9 0,6-8-20 0,4-4-29 16,-11 9-51-16,6-5-26 0,5-4-202 0,0 0-389 15,-8 5 109-15</inkml:trace>
  <inkml:trace contextRef="#ctx0" brushRef="#br0" timeOffset="74621.2983">13831 4182 250 0,'-3'-11'418'0,"3"11"-61"15,0 0-33-15,0 0-27 0,0 0-26 0,0 0-23 0,-3-9-22 16,3 9-21-16,0 0-19 0,0 0-16 16,0 0-27-16,0 0-11 0,0 0-13 0,0 0-10 0,0 0-7 15,0 0-4-15,0 0-12 0,0 0-4 0,20 25-7 16,-11-11-6-16,7 9-7 0,-2 1-6 0,3 0-4 16,-2 0-5-16,0 0-4 0,1-1-11 0,3 2 0 15,-3-2-4-15,-2-5-9 0,0-1-18 0,-4-4-26 16,1 1-20-16,3-1-27 0,-3-1-20 0,0-1-22 15,-1-4-23-15,-2 1-21 0,1-3-16 0,-9-5-25 16,14 7-17-16,-9-6-206 0,-5-1-504 0,0 0 139 0</inkml:trace>
  <inkml:trace contextRef="#ctx0" brushRef="#br0" timeOffset="74815.8809">14177 4229 268 0,'-13'0'282'0,"13"0"-33"16,-14 5-18-16,4-1-17 0,-5 6-16 0,0 0-15 16,-4-1-9-16,4 1-16 0,-1 1-13 0,-11 7-11 0,6 1-12 15,-3-5-18-15,4 2-9 0,5-4-12 16,1 0-15-16,1 0-3 0,1-3-23 0,1 2-28 0,2-4-39 16,0 1-45-16,2-2-45 0,3-1-64 0,4-5-147 15,0 0-391-15,-11 9 110 0</inkml:trace>
  <inkml:trace contextRef="#ctx0" brushRef="#br0" timeOffset="75315.3757">14290 4078 496 0,'0'0'253'0,"0"0"-30"16,0 0-16-16,0 0-35 0,2-10-9 0,-2 10-21 15,0 0-10-15,0 0-11 0,0 0-10 0,0 0-10 16,0 0-10-16,0 0-8 0,0 0-6 0,0 0-10 16,0 0-5-16,0 0-9 0,0 0-4 0,23 19-1 15,-18-15-10-15,-5-4 1 0,12 4-5 0,-5-1-3 16,-7-3-9-16,16 2-8 0,-9 1 0 0,-7-3-5 0,15 2 1 15,-15-2-2-15,0 0-6 0,16-5 7 16,-16 5 3-16,12-4 4 0,-12 4 6 0,8-4 4 0,-8 4 11 16,7-4 3-16,-7 4 0 0,0 0-2 0,4-11-6 15,-4 11-4-15,0 0-2 0,0 0-7 0,0-12-6 16,0 12 2-16,0 0-8 0,0 0-17 0,0 0-22 16,0 0-24-16,-17-6-46 0,17 6-62 0,0 0-225 15,0 0-470-15,-31 11 132 0</inkml:trace>
  <inkml:trace contextRef="#ctx0" brushRef="#br0" timeOffset="76637.5559">14328 4035 388 0,'0'0'186'15,"0"0"-19"-15,0 0-20 0,0 0-14 0,0 0-18 16,0 0-23-16,0 0-24 0,0 0-28 0,0 0-51 16,13-2-50-16,-13 2-98 0,0 0-187 0,0 0 57 15</inkml:trace>
  <inkml:trace contextRef="#ctx0" brushRef="#br0" timeOffset="82927.7432">12539 4977 221 0,'-6'-6'345'15,"6"6"-60"-15,0 0-38 0,0 0-24 0,0 0-18 0,0 0-23 16,-16 0-12-16,16 0-17 0,0 0-11 16,-19 8-14-16,4-1-16 0,3 3-8 0,-3-2-7 15,1 3-18-15,-8 9 0 0,7-5-6 0,0-2-9 0,1-1 0 16,3 0-14-16,0 1 2 0,1-2-4 0,0-2-5 15,3-1-6-15,2 0-7 0,5-8 3 0,-9 12-3 16,9-12-7-16,-9 11 6 0,9-11-5 0,-6 8-7 16,6-8 2-16,-8 8 0 0,8-8-4 0,0 0-1 15,0 0-1-15,-3 9-1 0,3-9-2 0,0 0-3 16,0 0 2-16,0 0-4 0,0 0-3 0,21-19 0 0,-11 6 1 16,0-1 0-16,-2 0-6 0,1-3 3 0,1 2 0 15,-2-2 1-15,0 1-2 0,0 2 4 0,0-2-3 16,0 5-1-16,-1 0-6 0,-1 0 12 0,0 3 1 15,-3-1 1-15,-3 9 0 0,6-11 2 0,-2 5-3 16,-1 1 0-16,-3 5-1 0,5-8-2 0,-5 8-1 16,4-4-2-16,-4 4 0 0,4-6 1 0,-4 6-2 15,0 0 0-15,0 0 1 0,11 0 1 0,-11 0-2 16,0 0 2-16,17 12 1 0,-6-2 2 0,-1 0-6 16,1 2 3-16,-1 3 2 0,0-3 1 0,-1 3-10 0,1 1 6 15,4 9 5-15,-5-8-2 0,1 2-3 0,-2-4 2 16,1 1-2-16,-2-4 3 0,0 3-1 0,-2 0-1 15,2-5 2-15,-1 4 1 0,-1-2-4 0,0-3 2 16,-2 0-1-16,0-1-2 0,2 0-1 0,-5-8 8 16,4 14-7-16,-4-14-1 0,4 8 3 0,-4-8 3 15,3 7-1-15,-3-7 0 0,0 0 2 0,2 9-5 16,-2-9 0-16,0 0 2 0,0 0 1 0,0 0-1 0,0 0-3 16,0 0 7-16,0 0-2 0,-8 11-6 0,8-11 8 15,-13 2 6-15,13-2 3 0,-18 3 0 0,2-2 9 16,0-1-6-16,-4 0 1 0,1 2 2 0,0-4 3 15,0 1 1-15,1 2 5 0,0-1-4 0,0-1 3 16,2 1-4-16,2-1-4 0,14 1-3 0,-17-1 0 16,17 1-7-16,-17 0 3 0,17 0-12 0,0 0-16 0,-16-1-10 15,16 1-19-15,0 0-20 0,0 0-32 16,-12-4-36-16,12 4-34 0,0 0-35 0,0 0-63 16,0 0-144-16,0 0-487 0,0 0 134 0</inkml:trace>
  <inkml:trace contextRef="#ctx0" brushRef="#br0" timeOffset="83317.5794">12764 5274 394 0,'0'0'298'0,"0"0"-44"0,7-5-31 16,-7 5-27-16,0 0-25 0,0 0-20 0,8-5-19 0,-8 5-15 15,15-5-10-15,-7 3-15 0,0-2-9 16,-8 4-11-16,16-4-6 0,-16 4-7 0,15-3-7 0,-8 2-7 16,-7 1-7-16,14 0-2 0,-14 0-6 15,0 0 2-15,12 2-5 0,-12-2-1 0,6 5-8 0,-6-5 7 16,3 7-5-16,-3-7 1 0,0 0-4 0,-2 19 1 15,2-19 0-15,-10 22 1 0,5-12-2 0,0 0 5 16,-1-1-5-16,1-2 1 0,2 1 4 0,3-8 0 16,-8 13-3-16,5-7 1 0,3-6-3 0,-4 14 4 15,4-14-3-15,-2 15-1 0,2-15-2 0,3 12-3 0,-3-12-1 16,9 12-8-16,-3-7-25 0,1-1-21 16,3 0-27-16,-1-1-32 0,8 1-27 0,-1-2-41 0,-2 1-179 15,-3-3-414-15,-11 0 114 0</inkml:trace>
  <inkml:trace contextRef="#ctx0" brushRef="#br0" timeOffset="83613.4281">13217 5320 453 0,'0'0'313'0,"-9"-3"-42"15,9 3-33-15,0 0-31 0,0 0-20 0,0 0-15 0,0 0-20 16,0 0-13-16,0 0-17 0,0 0-12 16,0 0-12-16,0 0-10 0,0 0-12 0,0 0-4 0,0 0-13 15,37 10-3-15,-27-8-12 0,6 1-21 0,0 1-19 16,-6-1-25-16,2-1-22 0,6 3-23 0,-5-5-21 15,-13 0-26-15,30 0-31 0,-14 0-39 0,-5-2-112 16,-11 2-355-16,20-5 101 0</inkml:trace>
  <inkml:trace contextRef="#ctx0" brushRef="#br0" timeOffset="83912.3397">13462 5291 435 0,'-10'-3'308'15,"10"3"-44"-15,0 0-32 0,0 0-25 0,0 0-25 16,0 0-20-16,0 0-19 0,0 0-18 0,-8-3-12 16,8 3-10-16,0 0-10 0,0 0-12 0,0 0-14 0,0 0-17 15,0 0-19-15,0 0-16 0,0 0-17 0,0 0-12 16,0 0-12-16,0 0-6 0,36 12-4 0,-36-12-1 16,10 6 3-16,-10-6 2 0,11 8 6 0,-11-8-4 15,7 7 8-15,-7-7 3 0,6 7 3 0,-6-7 3 16,5 9 12-16,-5-9 5 0,2 15 11 0,-2-15 7 15,-2 11 4-15,2-11 2 0,0 0 10 0,-4 17 2 16,1-11-2-16,3-6 0 0,-8 12-4 0,3-5-4 16,0 0 1-16,0 0-5 0,5-7-7 0,-12 11-7 0,7-4-26 15,5-7-24-15,-10 11-40 0,6-4-43 0,4-7-203 16,-9 10-387-16,9-10 109 0</inkml:trace>
  <inkml:trace contextRef="#ctx0" brushRef="#br0" timeOffset="85721.3287">13999 5252 405 0,'0'0'336'0,"0"0"-35"15,-6-5-18-15,6 5-20 0,0 0-15 16,0 0-17-16,0 0-15 0,0 0-21 0,0 0-15 15,0 0-7-15,0 0-22 0,0 0-14 0,0 0-15 0,0 0-8 16,0 0-14-16,0 0-5 0,0 0-6 0,0 0-9 16,0 0 3-16,0 0-10 0,18 27-14 0,-8-13 4 15,3 0-6-15,7 8-8 0,-2-5-5 0,-1 6-2 16,4-2-9-16,-2 1-4 0,2 0 2 0,-2-1-15 16,-4-4-7-16,1-2-24 0,-5-2-24 0,1-2-23 15,0 0-26-15,-3-3-23 0,1-1-27 0,-4-1-26 0,1-2-25 16,-2 1-17-16,-5-5-40 0,8 0-167 15,-8 0-496-15,0 0 139 0</inkml:trace>
  <inkml:trace contextRef="#ctx0" brushRef="#br0" timeOffset="85925.3803">14328 5250 378 0,'0'0'294'0,"-4"-5"-41"0,4 5-21 15,0 0-12-15,-9-2-19 0,9 2-11 0,-12 2-12 16,12-2-14-16,-16 4-11 0,1 1-10 0,0 3-11 15,-2 1-16-15,0 3-10 0,-8 5-8 0,-2 0-9 16,4 2-18-16,0 3 6 0,3-7-11 16,0 4-6-16,0-2-7 0,0 2-8 0,4-1-7 0,5-6-9 15,1 0-26-15,1 2-25 0,3-5-33 0,-1-1-35 16,1 0-36-16,3-1-36 0,-1-1-50 0,4-6-155 16,-5 6-438-16,5-6 123 0</inkml:trace>
  <inkml:trace contextRef="#ctx0" brushRef="#br0" timeOffset="86220.3229">14413 5059 240 0,'0'0'283'16,"0"0"-47"-16,0 0-32 0,0 0-21 0,0 0-17 16,0 0-17-16,7 14-13 0,-7-14-15 0,2 14-13 15,-2-6-13-15,2 7-14 0,-2 0-16 0,-2-2-39 0,2 3-42 16,0 0-52-16,0-2-59 0,0-3-119 15,0 0-296-15,0-11 86 0</inkml:trace>
  <inkml:trace contextRef="#ctx0" brushRef="#br0" timeOffset="113463.1606">11401 11584 417 0,'0'0'296'15,"0"0"-37"-15,0 0-26 0,-9 1-21 0,9-1-20 16,0 0-14-16,0 0-15 0,0 0-9 0,39-1-13 15,-3 1-14-15,4-2-10 0,1 0-12 0,28 2-10 16,-3-1-8-16,4 0-11 0,0-2-8 0,-1 1-6 0,-4-2-5 16,1 1-4-16,-3 1-10 0,-14 2-3 15,-10 1-5-15,1-1-6 0,-3 1 0 0,-5-1-4 0,1 1-4 16,-10 0-1-16,-3-1-2 0,-2 1-4 0,-1-1-12 16,-4 0-17-16,-4 3-16 0,2-3-21 0,-11 0-19 15,18 0-20-15,-18 0-24 0,13-1-25 0,-13 1-29 16,12-5-37-16,-12 5-126 0,8-6-397 0,-8 6 112 0</inkml:trace>
  <inkml:trace contextRef="#ctx0" brushRef="#br0" timeOffset="123720.0766">11947 12298 375 0,'-5'-8'391'0,"5"8"-43"16,-3-6-24-16,3 6-26 0,0 0-14 0,-3-8-15 15,3 8-13-15,0 0-19 0,0 0-16 0,0 0-19 16,-2-7-16-16,2 7-12 0,0 0-1 0,0 0-7 15,0 0-2-15,0 0-5 0,0 0-6 0,24 27-10 16,-8-4-8-16,1 0-15 0,3 6-10 0,-2-2-13 16,0 1-11-16,3 6-9 0,-1-3-8 0,0-4-8 0,-3 5-5 15,5-3-14-15,-2-3-10 0,-1 3-24 0,0-8-19 16,3 3-27-16,-7-8-24 0,-2-3-29 0,-1 1-22 16,1-4-25-16,-2-1-17 0,-2 0-21 0,-1-4-16 15,-1-2-6-15,0-1-16 0,-1 0-10 0,-6-2-7 16,14-2 5-16,-14 2-10 0,9-5-187 0,-5-2-504 15,0 0 140-15</inkml:trace>
  <inkml:trace contextRef="#ctx0" brushRef="#br0" timeOffset="123923.192">12344 12387 512 0,'-16'10'304'0,"5"0"-32"0,-1 0-16 0,0-1-13 15,1 2-20-15,-3 0-11 0,-3 9-14 0,-5 3-12 16,-1-3-6-16,-2 4-20 0,1 0-18 0,0 0-8 0,0 1-20 16,1-3-15-16,1 3-6 0,2-2-15 0,2-1-14 15,4-8-40-15,2 1-27 0,4-5-45 0,1-3-49 16,3-2-66-16,0 2-62 0,4-7-175 0,0 0-479 16,0 0 132-16</inkml:trace>
  <inkml:trace contextRef="#ctx0" brushRef="#br0" timeOffset="124569.2178">12576 12216 384 0,'0'0'298'15,"0"0"-46"-15,0 0-35 0,0 0-27 0,0 0-21 0,0 0-20 16,0 0-14-16,9-2-17 0,-9 2-15 0,0 0-10 16,13 2-11-16,-13-2-9 0,14 2-13 0,-6-2-11 15,-8 0-11-15,14 0-13 0,-6-2-7 0,1-1-6 16,-9 3-4-16,15-4-4 0,-9 3 0 0,2-2 1 0,-1-1 1 15,-1 0-2-15,-1-1 1 0,-5 5 2 16,8-9 8-16,-6 4 3 0,0-1 7 0,-2 6 5 0,1-12 7 16,-1 12 2-16,-3-10 1 0,0 3-2 0,3 7 0 15,-9-7 3-15,2 5-3 0,7 2-1 0,-14-3-7 16,4 3-3-16,-6 5-3 0,0-2-7 0,3 5-22 16,-3 0-29-16,3 2-31 0,1 0-54 0,4 2-55 0,-1-2-177 15,7-1-418-15,0-1 118 0</inkml:trace>
  <inkml:trace contextRef="#ctx0" brushRef="#br0" timeOffset="125203.2106">13027 12346 408 0,'-6'-5'367'16,"6"5"-37"-16,0 0-32 0,0 0-23 0,-10-6-20 0,10 6-22 15,0 0-15-15,0 0-11 0,-8-5-31 0,8 5-15 0,0 0-10 16,0 0-22-16,0 0-11 0,0 0-9 16,0 0-10-16,0 0-12 0,0 0-7 0,0 0-11 15,0 0-8-15,0 0-9 0,0 0 5 0,0 0-14 16,0 0-4-16,45 11-4 0,-27-5-6 0,-1 2-5 0,2-3-8 15,-1 1-16-15,2 0-10 0,8 7-8 0,-3-5-11 16,3 4-4-16,-7-5-5 0,-2 0 0 0,-5 2 2 16,3-3 4-16,-4 1 0 0,3-2 4 0,-6 0 8 15,-1 1-7-15,1-3 7 0,-10-3 2 0,13 7 1 16,-13-7 2-16,8 3 1 0,-8-3 4 0,0 0 3 16,11 2-1-16,-11-2-3 0,0 0 5 0,7 5 0 0,-7-5 3 15,0 0-3-15,0 0 5 0,0 0 1 16,0 0-1-16,0 0 2 0,0 0 1 0,-19 17 3 0,9-13 1 15,-4 3 7-15,2 0 1 0,-3 0 4 0,-5 0 1 16,5 2-2-16,-14 6-4 0,2-1 4 0,-3 1 6 16,2-1-4-16,1 1 4 0,-1-1 3 0,1 3-6 15,1-2-5-15,1-1 3 0,8-2-11 0,1-4 3 16,5 1 4-16,1-2-7 0,0 1-8 0,3-2-5 16,0 0-17-16,3-1-21 0,4-5-29 0,-4 8-34 0,4-8-46 15,-1 6-56-15,1-6-58 0,0 0-149 0,0 0-497 16,0 0 138-16</inkml:trace>
  <inkml:trace contextRef="#ctx0" brushRef="#br0" timeOffset="126589.0864">13882 12196 225 0,'0'0'376'16,"-1"-6"-48"-16,1 6-34 0,0 0-23 15,0 0-21-15,-1-8-23 0,1 8-13 0,0 0-10 0,0 0-18 16,0 0-12-16,0 0 2 0,0 0-10 0,10-5-5 15,-10 5-2-15,0 0-10 0,16 12-2 0,-5 0-8 0,3 0-11 16,6 8-9-16,1 5-12 0,2 0-9 16,0 0-10-16,-3 2-10 0,5 1-5 0,-2-2-11 0,-1 1-8 15,0-2-4-15,0 2-10 0,-4-3-12 0,-4-5-12 16,0-1-15-16,-5-5-18 0,3 2-24 0,0-4-23 16,-1 2-17-16,-2-3-19 0,-1-1-18 15,0-1-16-15,-3-3-25 0,1 0-19 0,-6-5-26 0,10 7-28 16,-6-3-22-16,-4-4-182 0,0 0-521 0,0 0 144 15</inkml:trace>
  <inkml:trace contextRef="#ctx0" brushRef="#br0" timeOffset="126820.0124">14292 12200 415 0,'-19'8'331'0,"13"-3"-28"0,-2 3-27 0,-4 1-14 0,-2 5-21 16,0-1-12-16,-5 13-18 0,0-1-14 16,2 0-18-16,-4 1-12 0,1 0-14 0,1 1-17 0,-2-4-17 15,1 2-15-15,2-1-4 0,-4 0-12 16,10-6-18-16,0-1-20 0,1-5-26 0,3 0-25 0,0-3-34 16,2-1-38-16,0-1-42 0,1-1-51 0,1-2-52 15,4-4-195-15,0 0-494 0,-6 9 137 0</inkml:trace>
  <inkml:trace contextRef="#ctx0" brushRef="#br0" timeOffset="127081.0856">14462 12475 429 0,'5'5'341'0,"-2"2"-41"0,1 0-31 16,-2 2-37-16,0 0-30 0,0 7-19 0,1-1-18 16,-1 2-20-16,0-1-28 0,0-1-32 0,-2-1-39 0,0 1-48 15,0-5-55-15,1 5-65 0,-2-5-190 0,1-10-371 16,-2 18 104-16</inkml:trace>
  <inkml:trace contextRef="#ctx0" brushRef="#br0" timeOffset="133335.364">12333 13287 417 0,'0'0'334'0,"0"0"-44"16,0 0-32-16,0 0-22 0,2-11-26 0,-2 11-19 0,0 0-15 0,0 0-10 15,0 0-6-15,0 0-13 0,0 0-4 0,0 0-9 16,14 21-7-16,-7-6 0 0,0-1-13 16,2 1-17-16,3 12 3 0,0-8-13 0,0 8-7 0,-1-3-6 15,4 3-6-15,-1-1-10 0,-2 0-14 0,4-3 3 16,-3-4-8-16,-1-2-10 0,-4-4-11 0,1 0-25 16,1-1-21-16,0 0-27 0,-1-4-28 0,-2-1-31 15,-2 2-31-15,0-4-32 0,-5-5-23 0,10 5-31 16,-6-4-165-16,-4-1-475 0,0 0 132 0</inkml:trace>
  <inkml:trace contextRef="#ctx0" brushRef="#br0" timeOffset="133553.4364">12627 13334 505 0,'-7'6'328'0,"-8"6"-38"0,0-1-23 15,-10 10-24-15,4 3-14 0,-4 3-23 16,-1 0-16-16,1 2-18 0,-16 14-16 0,17-9-32 0,-1-5-2 16,1-3-15-16,4 1-5 0,-2-1-14 0,0-1-16 15,2 0-21-15,5-7-19 0,4-3-34 0,3-2-29 16,1-4-40-16,-1-1-46 0,2-1-44 0,1-3-232 16,5-4-468-16,0 0 129 0</inkml:trace>
  <inkml:trace contextRef="#ctx0" brushRef="#br0" timeOffset="135345.0383">12790 13167 407 0,'0'0'322'15,"3"-5"-45"-15,-3 5-32 0,0 0-26 0,0 0-26 0,4-7-28 16,-4 7-11-16,0 0-7 0,0 0-16 0,0 0-13 16,0 0-11-16,1 21-12 0,-1-12-12 0,0 6-10 15,3 0-8-15,-1-1-11 0,-2-1-28 0,2-2-29 16,0-1-35-16,-2 0-48 0,3-1-52 0,-1-3-213 0,-2-6-422 15,3 14 119-15</inkml:trace>
  <inkml:trace contextRef="#ctx0" brushRef="#br0" timeOffset="135829.5681">13188 13290 585 0,'0'0'357'15,"0"0"-32"-15,0 0-41 0,0 0-28 0,0 0-26 16,0 0-30-16,0 0-16 0,0 0-17 0,0 0-21 15,0 0-13-15,0 0-8 0,0 0-16 0,0 0-15 16,26 15-18-16,-13-4 1 0,-2 2-7 0,0-1-8 16,0-3-6-16,2 1-20 0,-1 2 2 15,1 0-10-15,-1-2-13 0,2 0-2 0,-4 4-3 0,1-2-7 0,-3 3-3 16,1-8-1-16,-1 6 2 0,-4-2-1 16,2 0-5-16,-1-2 2 0,3 3-5 0,-2-3-5 15,-1 0 1-15,-2-1-1 0,-1-1-2 0,-2-7-5 0,2 13 6 16,-2-13-5-16,2 14 6 0,-2-6 2 0,0-8-2 15,-1 13 0-15,1-13 2 0,-6 15 1 0,0-8 2 16,1 1 2-16,-6 4 7 0,-2 0 4 0,-1 0 8 16,-8 8 3-16,4-6 3 0,-5 3 3 0,-1 0 3 15,5-3-6-15,1-1 3 0,-6 4 0 0,4-5-6 16,6 2-3-16,-3-2 3 0,5-2-11 0,3 0-1 0,-1-2-15 16,3-2-18-16,0-1-25 0,2 2-30 0,5-7-33 15,0 0-43-15,-6 7-53 0,6-7-196 16,0 0-490-16,0 0 135 0</inkml:trace>
  <inkml:trace contextRef="#ctx0" brushRef="#br0" timeOffset="139749.3583">13735 13335 412 0,'0'0'345'0,"0"0"-37"0,0 0-24 15,0 0-13-15,16 12-28 0,-10-5-29 0,2 7-20 16,3 0-27-16,5 9-18 0,5 2-16 0,-1 1-10 16,0-1-18-16,1-1-13 0,0 0-7 0,0 1-16 15,2-1-17-15,-2-1-18 0,-4-5-15 16,-3-1-15-16,-1-5-13 0,-2 0-17 0,-1 0-19 0,0 0-13 15,2-1-19-15,-3-5-21 0,-3 4-16 0,1-5-23 16,-1-3-19-16,0 1-24 0,-6-3-141 0,9 0-384 16,-9 0 108-16</inkml:trace>
  <inkml:trace contextRef="#ctx0" brushRef="#br0" timeOffset="139967.884">14137 13407 490 0,'-19'9'288'16,"7"1"-27"-16,-2 1-20 0,-9 8-18 0,3 4-12 15,-3 1-20-15,3-2-12 0,-1-3-20 16,0 5-9-16,0 1-16 0,1-2-14 0,0 0-16 0,-2-1-11 16,9-3-11-16,1-4-6 0,1-2-20 0,2 0-18 15,1-4-22-15,0-2-33 0,2 2-40 0,1-2-42 16,5-7-47-16,-6 9-42 0,3-4-163 0,3-5-418 15,0 0 118-15</inkml:trace>
  <inkml:trace contextRef="#ctx0" brushRef="#br0" timeOffset="140362.1346">14240 13665 255 0,'14'-6'221'16,"-5"4"-29"-16,1 0-25 0,0-2-16 0,-1 3-23 15,0 1-17-15,-9 0-11 0,11-2-9 16,-11 2-10-16,12 2-5 0,-12-2-12 0,9 3-1 0,-9-3-3 0,8 5-3 15,-5 1 1-15,-1 1-1 0,-1 1 1 0,-1 0-1 16,0-8-1-16,-1 17 4 0,-1-7-1 16,-1 3 0-16,-2 2 1 0,-1 0-3 0,-2 0-2 0,1 1 2 15,-1-3-4-15,2 3-4 0,-1-2 19 0,1-1-5 16,1-2-2-16,0 0-8 0,3-2-3 0,0-1-7 16,0 1 0-16,2-9-9 0,2 13-3 0,2-6-5 15,2-2-8-15,0-1-15 0,0-1-13 0,3-1-18 0,6 1-11 16,-2-2-21-16,-2 0-10 0,-11-1-13 15,18 0-17-15,-18 0-22 0,14 2-37 0,-14-2-167 16,9 1-389-16,-9-1 110 0</inkml:trace>
  <inkml:trace contextRef="#ctx0" brushRef="#br0" timeOffset="153499.3477">13064 14808 219 0,'0'0'277'15,"0"0"-47"-15,0 0-24 0,0 0-15 0,0 0-12 16,0 0-3-16,0 0-10 0,0 0-1 0,0 0-15 15,0 0-4-15,0 0-7 0,0 0-9 0,0 0-6 16,0 0-9-16,0 0-8 0,0 0-1 0,0 0-2 16,0 0-1-16,0 0-5 0,24 17 4 0,-19-12-10 0,0 2 2 15,5 5 5-15,1 1-12 0,0 2 6 0,4 8-11 16,2 1-7-16,-2 2-9 0,6 3-4 0,-5-3-12 16,3 2-1-16,5 0-13 0,-8-2 3 0,0 2-7 15,0-2-9-15,0 0-8 0,-1-2-15 0,-1-4-22 16,-4-3-4-16,-2-5-10 0,2 1-26 0,-2-4-20 15,-1-2-25-15,-3-1-25 0,-4-6-26 0,12 9-17 0,-9-6-30 16,-3-3-28-16,0 0-172 0,0 0-483 0,0 0 133 16</inkml:trace>
  <inkml:trace contextRef="#ctx0" brushRef="#br0" timeOffset="153717.1407">13478 14872 333 0,'0'0'366'16,"-11"12"-44"-16,0 2-30 0,-6 8-29 0,2 3-11 15,-4 3-28-15,-1 0-17 0,3 5-19 0,-1-1-16 16,-2-3-21-16,-1 3-17 0,5-1-16 0,1-2-15 16,-1 3-11-16,2-7-14 0,1 3-18 0,0-5-26 15,4-4-27-15,2-3-32 0,1-4-35 0,0-3-42 16,3-2-39-16,3-7-49 0,-3 11-199 0,3-11-465 15,0 0 128-15</inkml:trace>
  <inkml:trace contextRef="#ctx0" brushRef="#br0" timeOffset="155047.6085">13699 14613 412 0,'0'0'179'16,"0"0"-31"-16,0 0-13 0,0 0-15 0,0 0-18 15,0 0-13-15,0 0-4 0,0 0 4 0,-7-9-8 16,7 9-1-16,0 0-3 0,0 0-4 0,0 0 1 0,0 0-7 16,0 0 5-16,0 0-6 0,0 0 4 0,0 0-3 15,0 0-3-15,0 0 5 0,0 0-5 0,0 0 0 16,0 0 0-16,0 0-1 0,0 0-6 0,0 0 2 16,0 0-5-16,0 0 0 0,-14 0-3 0,14 0-4 15,0 0-4-15,0 0-2 0,0 0-4 0,0 0-1 16,0 0-6-16,0 0-2 0,0 0-2 0,0 0-3 15,0 0-4-15,0 0 1 0,0 0-2 0,0 0-5 0,0 0-1 16,0 0-1-16,0 0 2 0,0 0 1 16,0 0-4-16,0 0 4 0,0 0-4 0,0 0 1 0,0 0-2 15,0 0 1-15,0 0-1 0,-18 9-1 0,18-9-1 16,0 0-1-16,0 0 0 0,0 0 2 0,0 0-4 16,0 0 1-16,0 0-1 0,-4 9 3 0,4-9-5 15,0 0 4-15,0 0-3 0,-2 11 1 0,2-11-2 16,0 0-2-16,0 0 5 0,0 17-2 0,0-17 0 0,0 0-2 15,2 17 4-15,-2-17-3 0,0 15-1 16,0-15-1-16,4 8-2 0,-4-8 0 0,5 8-11 16,-5-8-7-16,11 10-7 0,-11-10-2 0,14 5-9 15,-6-3 4-15,-8-2-3 0,16 4-2 0,-16-4 1 0,16 1-1 16,-16-1 4-16,16-1 2 0,-16 1 2 0,16-4 4 16,-16 4-1-16,15-6 4 0,-15 6 4 0,12-5 3 15,-6-1-2-15,0 1 3 0,-6 5 4 0,10-10 4 16,-10 10 2-16,4-9 3 0,-2 2 4 0,-2 7 5 15,0 0 10-15,0 0 6 0,0 0 0 0,-8-23 9 0,8 23 1 16,-9-11-1-16,1 6-6 0,8 5 3 16,-13-7-4-16,13 7-2 0,-15-2-5 0,15 2-4 0,-18 2-15 15,18-2-14-15,-20 6-20 0,5 0-25 0,0 0-38 16,2 5-38-16,6-3-57 0,-2-2-139 0,9-6-401 16,-7 18 112-16</inkml:trace>
  <inkml:trace contextRef="#ctx0" brushRef="#br0" timeOffset="155751.2644">14117 14933 436 0,'-9'-5'317'0,"9"5"-31"15,-10-4-24-15,10 4-19 0,0 0-15 0,0 0-20 16,-15-5-15-16,15 5-9 0,0 0-15 0,0 0-10 15,-14-3-11-15,14 3-17 0,0 0-2 0,0 0-11 0,0 0-8 16,0 0-9-16,0 0-6 0,0 0-15 16,0 0 0-16,0 0 0 0,0 0-16 0,0 0-6 0,0 0-8 15,0 0-4-15,27 29-10 0,-13-20 1 0,1-1-6 16,4 2-2-16,-1 0-7 0,6 2-8 0,-3 2-10 16,-3-4-6-16,-3-2-12 0,1 0-8 0,-3 0-4 15,4 1-6-15,-4-2-1 0,0 0 0 0,-2-1-4 16,-1-1 5-16,1-1-8 0,-2 2 2 0,-3-5 5 0,-6-1 0 15,11 8 1-15,-11-8 7 0,10 5 0 16,-10-5 3-16,5 4 2 0,-5-4-1 0,6 5 6 0,-6-5 0 16,0 0 3-16,0 0 6 0,0 0 2 0,0 12 2 15,0-12 7-15,0 0 4 0,-9 13 5 0,1-6 7 16,0-2 3-16,-5 7 3 0,-2-1-1 0,-6 7 0 16,2-4 0-16,1-2 1 0,5 0-3 0,-5-1 1 15,-4 5-2-15,3-2-7 0,1-1-2 0,5-5 3 16,1 3-9-16,-1-1-3 0,4-1-13 0,3-3-12 15,-3 3-13-15,4-4-20 0,5-5-23 0,-11 8-27 0,7-3-35 16,4-5-43-16,0 0-42 0,-4 9-194 16,4-9-499-16,0 0 138 0</inkml:trace>
  <inkml:trace contextRef="#ctx0" brushRef="#br0" timeOffset="156071.4239">14552 14945 519 0,'0'0'303'0,"0"0"-28"0,0 0-23 0,0 0-19 15,0 0-18-15,0 0-18 0,0 0-20 0,21 14-19 0,-11-3-11 16,0 3-21-16,-1 0-14 0,-2 0-6 0,11 11-15 16,-5-7-9-16,6 6-10 0,-2 0-9 0,-1-6-6 15,-3-2-8-15,1-2-1 0,-1-1-10 0,3 0-17 16,-3-2-23-16,2 0-20 0,9 6-21 0,-9-8-30 16,-2 0-30-16,-1-4-31 0,-1 1-25 0,1-3-40 15,-6-1-151-15,-6-2-418 0,16 0 115 0</inkml:trace>
  <inkml:trace contextRef="#ctx0" brushRef="#br0" timeOffset="156300.9261">14916 14887 355 0,'-11'-5'342'0,"11"5"-39"0,0 0-22 0,0 0-22 15,-23 8-20-15,17-3-21 0,-7 7-17 0,-1 1-14 16,1 0-17-16,-5 11-16 0,0-2-15 0,-2 0-17 16,2 3-14-16,0 0-9 0,-3 0-18 0,3-1-3 0,1 0-13 15,0-2-15-15,2-4-28 0,3-2-24 0,2-2-35 16,3-1-39-16,0-1-51 0,0-1-52 0,2-2-234 16,1-1-497-16,4-8 138 0</inkml:trace>
  <inkml:trace contextRef="#ctx0" brushRef="#br0" timeOffset="156702.9329">14985 15108 486 0,'0'0'273'0,"0"0"-36"15,0 0-31-15,0 0-30 0,0 0-18 0,10-4-20 0,-10 4-18 16,0 0-13-16,13-2-10 0,-13 2-12 16,15-1-11-16,-15 1-9 0,13 0-4 0,-13 0-7 0,15 2-8 15,-15-2-3-15,16 4-6 0,-9-2-1 16,-7-2-5-16,11 6-2 0,-6-2-1 0,-1 3 2 0,-4-7 3 16,6 11-4-16,-6-11 0 0,1 13-3 0,1-5-3 15,-2-8-1-15,-3 14-1 0,3-14 1 0,-6 18 1 16,1-6-2-16,1-1 0 0,0 4 0 0,-2-5-3 0,0-1 1 15,2 0-5-15,0-3-1 0,4-6-2 16,-7 17 2-16,4-10-5 0,1-2 1 0,2-5 0 0,-6 16 2 16,6-16-4-16,0 12 1 0,0-12 1 0,2 11-1 15,-2-11-2-15,6 7 2 0,-6-7-10 0,9 4-3 16,0-3-7-16,-9-1-9 0,18 5-10 0,-11-5-15 16,-7 0-9-16,20 0-20 0,-11 0-19 0,-9 0-18 15,16-3-28-15,-16 3-40 0,14-2-128 0,-14 2-366 16,13-2 103-16</inkml:trace>
  <inkml:trace contextRef="#ctx0" brushRef="#br0" timeOffset="161202.9039">15110 12576 480 0,'0'0'318'0,"0"0"-48"0,0 0-29 16,0 0-28-16,0 0-26 0,18-16-28 0,-4 3-22 15,5-7-28-15,4-4-29 0,-1 1-26 0,4-2-22 16,0 1-25-16,-1-2-17 0,0-1-16 0,-1 0-8 16,-1 4-8-16,0 0-4 0,-8 6-11 0,-4 2-21 15,1 6-20-15,-4 3-34 0,-5-1-98 0,-3 7-274 16,0 0 79-16</inkml:trace>
  <inkml:trace contextRef="#ctx0" brushRef="#br0" timeOffset="161562.9133">14977 13604 388 0,'0'0'326'16,"0"0"-56"-16,27-21-38 0,-15 9-27 0,3 0-27 15,-1 1-25-15,8-6-31 0,3-4-26 0,0 0-28 16,-2 1-28-16,-2 1-26 0,-3 2-39 0,-6 2-33 16,2 2-35-16,-1-1-48 0,-2 3-90 0,-2 1-276 15,0 3 79-15</inkml:trace>
  <inkml:trace contextRef="#ctx0" brushRef="#br0" timeOffset="162005.443">15399 14647 577 0,'0'0'338'0,"0"0"-43"0,0 0-29 0,0 0-25 0,0 0-30 16,19-5-24-16,-11 0-33 0,7-6-23 0,-2 0-43 15,11-8-31-15,-3-4-33 0,3 1-34 0,-4 0-35 16,1-4-38-16,-1 1-42 0,-2 1-37 16,-5-4-122-16,-3 10-339 0,-4 1 95 0</inkml:trace>
  <inkml:trace contextRef="#ctx0" brushRef="#br0" timeOffset="173191.3383">9271 15366 476 0,'0'0'311'16,"0"0"-30"-16,0 0-25 0,0 0-20 0,0 0-22 15,0 0-14-15,0 0-17 0,0 0-13 0,0 0-16 16,0 0-8-16,0 0-11 0,0 0-4 0,0 0-5 0,0 0-10 16,0 0 2-16,15 10-12 0,-13 5-3 15,-1-3-5-15,-2 2-6 0,0 3-4 0,0 1-6 0,1-1-6 16,-1-2 3-16,1 5-5 0,-1-3-7 0,0 10-10 16,-1-5 1-16,1-2-3 0,-1 8-5 0,0-6-1 15,-2-4-5-15,3 1 2 0,0-5-9 0,-1 1-4 16,1-3-3-16,1-1-6 0,-1-2-1 0,1-9-4 0,1 13 4 15,-1-13-2-15,2 12-2 0,-2-12-7 16,9 4-3-16,-9-4-5 0,0 0-11 0,51-29-8 16,-25 2-7-16,16-18-5 0,-2-6-15 0,5-2-9 0,-5-5-18 15,36-48-6-15,-33 33-10 0,-8 13 1 16,1 2-5-16,1 1-5 0,1 1-17 0,-12 16-11 0,-5 6-12 16,-7 7-22-16,3-1-24 0,-6 8-36 0,-2 4-212 15,-3-2-512-15,-1 4 142 0</inkml:trace>
  <inkml:trace contextRef="#ctx0" brushRef="#br0" timeOffset="189253.7698">19526 12165 372 0,'0'0'342'0,"0"0"-41"16,-2-5-29-16,2 5-21 0,0 0-21 0,0 0-18 0,0 0-19 0,0 0-11 15,0 0 0-15,0 0-2 0,0 0-6 0,11 27-10 0,-2-1-8 16,3 1-18-16,0 2-10 0,2 4-11 0,2 0-10 16,3 0-13-16,-1 3-7 0,4-1-6 0,-1-2-8 15,1 0-12-15,12 16-1 0,-9-13-9 0,-5-6-11 16,-2-3-15-16,-1-3-18 0,2 2-21 0,2-7-22 15,-8-3-19-15,1-2-30 0,-2-5-28 0,0-2-31 16,-2-2-39-16,0-4-40 0,2 0-48 0,-12-1-158 16,23-9-511-16,-10-3 139 0</inkml:trace>
  <inkml:trace contextRef="#ctx0" brushRef="#br0" timeOffset="189453.7794">19990 12129 584 0,'-8'7'331'0,"-13"12"-21"0,-1 2-17 16,-3 7-17-16,0 3-21 0,-13 15-19 0,-4 5-29 15,7 0-15-15,-4-2-18 0,1-1-16 0,0 1-16 0,10-11-18 16,3-5-22-16,1 1 4 0,2-3-19 16,2-1-18-16,4 0-28 0,0-2-34 0,4-2-33 0,2-6-54 15,4-3-53-15,2-5-59 0,3-5-252 0,1-7-531 16,3 11 147-16</inkml:trace>
  <inkml:trace contextRef="#ctx0" brushRef="#br0" timeOffset="191989.1723">20200 11887 407 0,'0'0'254'15,"0"0"-23"-15,-5-5-18 0,5 5-6 0,0 0-17 0,0 0-13 16,0 0-9-16,0 0-19 0,0 0 7 16,0 0-8-16,0 0-5 0,0 0-9 0,-8-5-10 15,8 5-6-15,0 0-6 0,0 0-9 0,0 0-10 0,0 0-5 16,0 0-18-16,0 0-3 0,0 0-4 0,0 0-9 16,0 0-11-16,0 0 3 0,24-5-10 0,-24 5-5 15,17-3 1-15,-7 3-6 0,-10 0-2 0,16 3-5 16,-16-3 2-16,16 0-3 0,-9 3-4 0,-7-3-4 0,11 4 7 15,-11-4-6-15,8 10-2 0,-8-10 0 16,3 12-1-16,-3-12 2 0,-4 17-8 0,-4-5 7 0,2 2-4 16,-2 0 2-16,-3 0-1 0,-1-2-6 0,0 2 7 15,-1-2-1-15,6 0-3 0,1-4 2 0,0-1-1 16,0 0 1-16,1-1 0 0,5-6-3 0,-6 12 5 16,6-12 2-16,-2 10-7 0,2-10 3 0,6 11-1 15,0-7-4-15,-6-4-2 0,22 10-9 0,-9-5-5 16,3 1-13-16,1-4-14 0,-2 0-17 0,-3 1-32 15,-2 0-40-15,-10-3-36 0,17 5-45 0,-9-3-219 16,-8-2-516-16,11 4 142 0</inkml:trace>
  <inkml:trace contextRef="#ctx0" brushRef="#br0" timeOffset="193312.7876">21035 12162 417 0,'-4'-4'298'0,"-1"1"-26"0,1-1-19 0,4 4-19 16,-9-5-17-16,9 5-13 0,-7-5-10 0,7 5-13 15,-6-5-14-15,6 5-1 0,0 0-22 0,-6-5-11 16,6 5-7-16,0 0-18 0,0 0-7 0,-6-5-4 0,6 5-9 16,0 0-3-16,0 0-3 0,0 0-10 0,0 0 0 15,22 25-15-15,-8-14-3 0,7 9-4 16,4-4-3-16,5 4-9 0,1-3 1 0,2-1-13 0,0 4 0 15,0 0-13-15,3-1-6 0,-6-3-14 0,-2 0 3 16,4-3-13-16,-9-3 1 0,6 0-3 0,-8 0 2 16,-6-3-4-16,0-2 6 0,-4 0 5 0,0 0-7 0,-3-2 3 15,-2 1-1-15,0-1 1 0,-6-3 3 16,11 4-1-16,-6-1 2 0,-5-3-1 0,0 0 6 16,9 5 0-16,-9-5-2 0,0 0 3 0,0 0-6 0,0 0 10 15,0 0-5-15,0 0-1 0,0 0 4 0,-21 11-4 16,7-7 4-16,-5 1 4 0,-8 6 2 0,-3-3 3 15,3 6 6-15,-3 0-2 0,-2 0 3 0,3 3 3 16,-2-2 2-16,0 0-1 0,3 2-2 0,1 0 0 0,2 0 1 16,0 0 3-16,9-2-6 0,2 0-2 15,2-2-2-15,2-1 2 0,1 1-5 0,2-3-9 16,3-1-20-16,1 1-14 0,2-3-30 0,0 0-34 0,1-7-50 16,0 0-57-16,6 10-56 0,-6-10-167 0,13 0-516 15,-13 0 144-15</inkml:trace>
  <inkml:trace contextRef="#ctx0" brushRef="#br0" timeOffset="193759.2338">22150 12133 545 0,'0'0'347'0,"-3"-7"-37"0,3 7-24 15,0 0-25-15,-4-5-27 0,4 5-20 0,0 0-6 16,0 0-5-16,0 0-5 0,0 0-1 0,0 0-4 16,9 36-8-16,-2-10-17 0,0 2-15 0,5 4-12 15,2-2-13-15,2 5-15 0,-2-4-10 0,4 2-13 16,0-1-11-16,2-2-9 0,-1-1-14 0,-3-1-24 15,4-1-20-15,-3-5-27 0,2 2-32 0,-4-12-36 0,0 2-34 16,-4-8-40-16,-2-2-39 0,2 1-40 16,-2-2-28-16,-2-6-201 0,-7 3-556 0,16-4 152 0</inkml:trace>
  <inkml:trace contextRef="#ctx0" brushRef="#br0" timeOffset="193957.2535">22581 12088 379 0,'-10'-3'332'0,"10"3"-22"16,-14 1-8-16,14-1-18 0,-22 14-9 0,8-3-9 16,-12 9-10-16,0 0-18 0,-4 4-15 0,1 2-21 15,-2 2-16-15,-9 15-22 0,0 0-13 0,8-7-17 16,5-7-19-16,1-2-9 0,-2-1-11 0,3 2-15 0,0-2-16 16,5 0-35-16,1-2-35 0,3 0-38 0,4-6-51 15,2-3-65-15,0-1-68 0,0-2-271 16,4-3-601-16,2 1 166 0</inkml:trace>
  <inkml:trace contextRef="#ctx0" brushRef="#br0" timeOffset="195444.73">22763 11973 539 0,'0'14'295'16,"0"-1"-36"-16,1-3-28 0,1-2-27 0,1 1-23 16,0 0-21-16,3-2-19 0,-5 1-14 0,4-2-13 15,0 0-11-15,2-1-14 0,-1 0-11 0,2 0-13 0,0-3-12 16,0 3-6-16,1-3-18 0,0-1-8 15,-9-1-11-15,14-1-1 0,-14 1 1 0,17-4-5 0,-10-1-1 16,-1 2 1-16,-1-4-2 0,-2 3 3 0,2-4 3 16,-1 0 9-16,-3 1-1 0,-1 7 8 0,2-14-4 15,-3 6 2-15,1 8-4 0,-5-14 3 0,0 7-4 16,0 2-1-16,-2 3-3 0,0-1-3 0,-2 1-9 16,9 2-17-16,-23 3-43 0,10 1-61 15,0 4-81-15,-2 1-151 0,3 3-420 0,-2 1 118 0</inkml:trace>
  <inkml:trace contextRef="#ctx0" brushRef="#br0" timeOffset="196023.215">19656 13290 630 0,'0'0'401'16,"-2"-7"-46"-16,2 7-35 0,0 0-31 0,0 0-21 16,0 0-25-16,0 0-29 0,0 0 3 0,0 0-5 15,0 0-11-15,25 14-9 0,-10-2-18 0,4 7-18 0,3 3-15 16,2 3-15-16,-1-1-16 0,-2 3-11 0,3-3-9 15,-3 2-9-15,-2-1-14 0,5-1-24 0,-2-1-28 16,0 0-24-16,-3-4-34 0,-2-5-31 0,-6-1-27 16,1-1-30-16,0-3-34 0,1-4-40 0,-2 2-37 0,-4-4-260 15,-7-3-601-15,14 2 164 0</inkml:trace>
  <inkml:trace contextRef="#ctx0" brushRef="#br0" timeOffset="196220.2385">20120 13297 492 0,'0'0'324'16,"0"0"-25"-16,-22 12-21 0,7-1-21 0,-8 7-7 15,-1 1-22-15,-2-1-18 0,6 7-23 0,-4-4-11 0,-1 5-20 16,1 0-16-16,-4-1-23 0,2 2-5 0,5-1-16 16,1-1-8-16,0-3-14 0,5-2-14 15,2-6-25-15,2 0-24 0,4-5-37 0,1-2-42 0,-1 2-36 16,3-4-43-16,4-5-49 0,0 0-217 0,0 0-496 15,0 0 139-15</inkml:trace>
  <inkml:trace contextRef="#ctx0" brushRef="#br0" timeOffset="196495.7003">20179 13071 328 0,'0'0'215'0,"14"0"-17"0,-14 0-29 0,0 0-8 16,15 4-15-16,-12-2-11 0,-3-2-2 15,5 10-9-15,-4-3-2 0,0 0-5 0,-1 1-2 0,-1 7 0 0,-3-1 0 16,-1 3-2-16,-2-1 0 0,1-3-8 16,1 3-3-16,-1-2-16 0,0-1 3 0,2 1-4 0,-1-1-11 15,5-2-2-15,-1-1-8 0,1-10-7 0,0 15-4 16,0-15-7-16,8 14-6 0,-4-9-23 0,2 0-22 15,0-1-35-15,-6-4-31 0,15 5-35 0,-8-3-39 16,1-1-60-16,-8-1-165 0,15 3-439 0,-7 0 123 16</inkml:trace>
  <inkml:trace contextRef="#ctx0" brushRef="#br0" timeOffset="196923.2256">20912 13234 223 0,'0'0'388'15,"0"0"-58"-15,0 0-32 0,0 0-33 0,0 0-26 16,0 0-32-16,0 0-19 0,21 12-24 0,-12-7-20 15,5 4-13-15,2-1-15 0,-1 1-13 0,3-3-10 16,9 8-18-16,-5-7-16 0,-3 1-13 0,-1-1-12 0,-3 0-9 16,2 0-5-16,-3 1-6 0,0-1-3 0,1-2-6 15,-4 0 6-15,-3 2-1 0,0-2 1 16,-1 0-3-16,1 0-1 0,-2-1-2 0,-6-4 2 16,8 8 2-16,-8-8-3 0,6 10-2 0,-5-5-5 0,-1-5 8 15,2 12 1-15,-2-12 0 0,-6 16 5 0,1-1 4 16,-3-3 5-16,-2 2 5 0,-2 1 2 0,-9 7 9 15,0 1 2-15,-3 0 5 0,1-2 1 0,-3 0 3 16,4 2-4-16,1-1-2 0,-2 2-8 0,0-2-5 16,7-5 0-16,0-3-4 0,4 0 1 0,3 0-11 0,-2-1-16 15,2-1-18-15,2-2-24 0,-1-3-32 0,4-2-44 16,4-5-47-16,-8 10-61 0,8-10-210 16,-3 5-523-16,3-5 143 0</inkml:trace>
  <inkml:trace contextRef="#ctx0" brushRef="#br0" timeOffset="198189.8495">21928 13208 499 0,'-4'-3'393'15,"4"3"-59"-15,0 0-16 0,0 0-13 0,0 0-29 16,0 0-23-16,13 36-23 0,-3-9-21 0,3-2-24 16,-2 6-19-16,5-2-24 0,0 0-8 0,-2 2-21 0,3-2-5 15,2 2-31-15,-1-1-19 0,3-2-34 0,-3 0-27 16,1-4-36-16,1-3-34 0,-6-4-36 0,1-4-33 16,-3-6-42-16,-2 0-53 0,0-4-175 15,0-1-491-15,-1-2 136 0</inkml:trace>
  <inkml:trace contextRef="#ctx0" brushRef="#br0" timeOffset="198368.6843">22212 13268 508 0,'-16'15'336'0,"-2"2"-24"0,2-3-28 0,-7 6-31 15,2 4-29-15,-1-1-21 0,-2 1-26 0,3 0-15 16,1 1-24-16,-3-5-15 0,3 2-14 0,1 0-22 15,6-6-31-15,2-1-35 0,0-2-48 0,1-4-55 16,4 0-68-16,0-1-219 0,2 1-439 0,1-4 121 16</inkml:trace>
  <inkml:trace contextRef="#ctx0" brushRef="#br0" timeOffset="198717.4298">22599 12991 543 0,'2'-8'336'0,"-2"8"-42"0,0 0-29 0,0 0-25 16,0 0-29-16,10 17-28 0,-5-3-15 0,1 1-32 15,0 3-39-15,0 0-47 0,-1 8-56 0,0 1-58 16,-1 3-90-16,-5-7-153 0,2 2-365 0,-5 1 103 15</inkml:trace>
  <inkml:trace contextRef="#ctx0" brushRef="#br0" timeOffset="208647.5181">19985 14393 211 0,'0'0'404'0,"3"-7"-76"15,-3 7-32-15,0 0-37 0,0 0-23 0,0 0-16 16,0 0-21-16,0 0 0 0,13-2-14 0,-13 2-13 16,12 9-15-16,2 3-6 0,4 10-25 0,4-1-10 15,3-1-15-15,1 4-1 0,2 0-20 0,-1 3-5 16,0-2-6-16,1-1-9 0,-3 2-11 0,0-3-22 0,-1 0-16 15,-2-2-22-15,-3 1-21 0,-2-9-22 0,-5-1-19 16,-2-3-18-16,0 0-17 0,-3-2-17 0,-2-2-13 16,-5-5-20-16,12 6-21 0,-12-6-49 15,8 0-126-15,-8 0-424 0,0 0 118 0</inkml:trace>
  <inkml:trace contextRef="#ctx0" brushRef="#br0" timeOffset="208850.1368">20454 14396 483 0,'-17'12'313'0,"5"-1"-29"0,-9 10-17 15,-2 3-19-15,3 2-20 0,-4 3-21 0,-1 0-21 16,2 4-19-16,-2-1-13 0,-12 14-22 0,11-6-14 16,2-7-7-16,2-4-19 0,4-1-4 0,-1-2-14 15,5-1-19-15,4-7-15 0,-1-1-29 0,3-4-28 16,3-2-34-16,1-2-40 0,4-9-44 0,-4 12-71 0,4-12-166 15,0 0-443-15,0 0 121 0</inkml:trace>
  <inkml:trace contextRef="#ctx0" brushRef="#br0" timeOffset="209827.2024">20699 14347 552 0,'0'0'311'0,"0"0"-34"15,-13 1-26-15,13-1-22 0,0 0-20 0,-8 9-24 16,8-9-22-16,0 0-22 0,-3 11-14 0,3-11-11 0,0 0-19 16,6 20-6-16,-2-15-11 0,3 2-5 0,0-2-18 15,8 2-8-15,1-1-16 0,-2-2-12 0,0-1-10 16,2-3-2-16,2 0-6 0,0 0 2 0,-5-3-2 15,-2 1-1-15,-1-2-1 0,-2 0 0 0,-1 0-1 16,-2-1 2-16,-1 0 2 0,1 0 3 0,-5 5 4 16,1-11 2-16,-1 11 3 0,-2-14 4 0,-3 8-1 15,5 6-2-15,-13-7 0 0,3 5-1 0,-6 1-9 16,-5 2 8-16,-9 5-4 0,0 2 0 0,8 0-11 0,-6 3-19 16,7-1-22-16,4 2-31 0,3-1-39 15,4 0-45-15,4 1-58 0,1-3-146 0,4 1-430 0,1-10 122 16</inkml:trace>
  <inkml:trace contextRef="#ctx0" brushRef="#br0" timeOffset="210236.2441">21321 14395 382 0,'0'0'316'0,"0"0"-61"0,0 0-35 0,0 0-29 16,17 5-29-16,-17-5-16 0,18 5-30 0,-3-1-23 15,-1 3-24-15,2 0-18 0,0 1-17 0,-3 0-14 16,0 0-11-16,1 2-16 0,-1-1 2 0,0 1-4 15,-1 0 3-15,1 1-6 0,-5-3 9 16,0-1 0-16,0 2 6 0,-1-1 2 0,-2-3 9 0,-1 2 9 16,-4-7 8-16,6 13 9 0,-4-6 11 0,-2-7 6 15,-3 16 14-15,0-7 6 0,-6 4 8 0,-4 2 8 16,-4 7 5-16,-4 1 4 0,-2 1 1 0,-4 0 0 0,0-2 1 16,-1 0-6-16,-1 1-14 0,5 0-5 15,-3-1-4-15,3-1-8 0,1 0-10 0,7-5-10 0,3-2-13 16,3-3-11-16,-1 2-27 0,1-3-34 0,5-2-38 15,1-1-45-15,4-7-70 0,-2 7-245 0,2-7-523 16,0 0 143-16</inkml:trace>
  <inkml:trace contextRef="#ctx0" brushRef="#br0" timeOffset="210576.6245">22036 14437 529 0,'0'0'363'0,"0"0"-23"15,0 0-13-15,0 0-25 0,0 0-13 0,0 0-29 16,19 22-33-16,-9-10-18 0,1 2-24 0,8 10-22 0,1-4-15 16,-2 1-15-16,4-1-21 0,-3 1-19 15,3-1-23-15,-6-4-26 0,0-2-20 0,0-4-21 0,-1 1-18 16,-1 1-24-16,-3-6-16 0,-2-2-22 0,0 2-26 16,-9-6-21-16,16 0-24 0,-16 0-22 0,16-3-20 15,-16 3-41-15,12-7-129 0,-12 7-429 0,13-9 120 16</inkml:trace>
  <inkml:trace contextRef="#ctx0" brushRef="#br0" timeOffset="210756.6133">22413 14391 559 0,'0'0'340'0,"-21"4"-37"0,7 6-17 16,0-2-22-16,-1 4-12 0,-6 5-19 15,-3 0-12-15,-1 2-29 0,-1 0-13 0,1 3-14 0,0 0-27 16,3 2-6-16,-5-2-18 0,4-2-14 0,1 1-11 15,3-1-22-15,5-1-21 0,0-6-32 0,4-2-34 16,3-1-50-16,2-3-52 0,5-7-50 0,-5 12-75 0,5-12-169 16,0 0-496-16,0 0 138 0</inkml:trace>
  <inkml:trace contextRef="#ctx0" brushRef="#br0" timeOffset="210970.7178">22631 14586 327 0,'0'0'379'0,"0"0"-54"0,0 0-26 0,0 0-28 15,0 0-23-15,0 0-12 0,0 0-21 0,5 22-17 16,-5-22-21-16,-3 25-25 0,3-10-14 0,-2 1-16 16,-2 13-10-16,4 0-18 0,-1-2-5 0,-2-6-24 15,-3 4-24-15,3-4-23 0,0-4-39 0,1-2-40 16,2 0-46-16,-1-3-44 0,0-3-68 0,1-9-179 15,-2 17-479-15,2-17 134 0</inkml:trace>
  <inkml:trace contextRef="#ctx0" brushRef="#br0" timeOffset="218114.5878">20335 15555 480 0,'0'0'320'0,"0"0"-39"15,-9-5-30-15,9 5-19 0,0 0-28 0,0 0-18 16,0 0-12-16,0 0-2 0,0 0-2 0,0 0-1 16,0 0-15-16,17 22-10 0,-7-8-3 0,8 12-20 15,3-1-12-15,-2-1-2 0,4 3-14 0,-2 0-10 16,2-1-10-16,3-2-3 0,-2 4-9 0,-1 0-7 16,0-4-4-16,-2 4-9 0,-2-6-16 0,4 1-11 15,-5-3-17-15,-3-1-14 0,-3-5-16 0,0-2-11 0,-3-4-18 16,-2 1-16-16,0-3-21 0,0 0-22 0,-7-6-21 15,11 7-28-15,-11-7-25 0,9 1-26 0,-9-1-156 16,0 0-451-16,0 0 125 0</inkml:trace>
  <inkml:trace contextRef="#ctx0" brushRef="#br0" timeOffset="218314.582">20869 15562 336 0,'-15'0'354'0,"-2"8"-40"0,1 1-26 0,-11 10-23 0,1 1-19 16,-3 4-27-16,2 3-19 0,0 2-28 0,1 2-14 15,0-2-21-15,1 3-10 0,4-1-15 0,-1 1-17 16,3-3-9-16,4-3-32 0,1 2-28 0,1-3-34 16,2-7-49-16,4-2-50 0,4-3-54 0,3-4-225 15,0-9-461-15,-1 12 128 0</inkml:trace>
  <inkml:trace contextRef="#ctx0" brushRef="#br0" timeOffset="219267.5973">21119 15345 350 0,'3'-8'311'0,"-3"8"-47"0,0 0-30 16,0 0-17-16,0 0-20 0,0 0-17 0,0 0-21 15,0 0-16-15,0 0-19 0,0 0-9 0,0 0-14 0,-2 41-19 16,2-26-27-16,-1-3-24 0,0 3-30 0,0-3-39 16,1-12-43-16,2 26-48 0,-1-15-181 15,-1-11-368-15,1 18 105 0</inkml:trace>
  <inkml:trace contextRef="#ctx0" brushRef="#br0" timeOffset="219890.5644">21525 15478 290 0,'-7'-5'369'16,"7"5"-48"-16,-12-6-31 0,12 6-12 0,-7-5-29 16,7 5-18-16,0 0-25 0,0 0-11 15,-8-7-23-15,8 7-14 0,0 0-9 0,0 0-5 0,0 0-5 16,0 0-16-16,0 0-13 0,-2 25-10 0,8-9-7 16,0 0-10-16,9 10-11 0,-1-2-8 0,1-1-4 15,2 0-16-15,2 1-13 0,-3 0-13 0,3-2-13 16,-1 0-13-16,-2-6-7 0,-3-2-5 0,-2-3-10 15,0-1-2-15,2 0-4 0,-4-1-8 0,-1-2 5 0,0 0 2 16,-3-3 1-16,1 1 7 0,-6-5 4 0,9 8-2 16,-9-8 7-16,8 5 5 0,-8-5-3 0,0 0 2 15,0 0 4-15,7 3 7 0,-7-3 0 0,0 0 6 16,0 0 3-16,0 0 4 0,0 0 5 0,0 0 9 16,-20 7 3-16,20-7 7 0,-24 10 4 0,8-3 5 15,-12 5 6-15,4-3-9 0,-3 5 5 0,-1 3-1 0,-1-4-2 16,-2 1 1-16,4 3-11 15,5 1 4-15,-4-3-5 0,7-2-5 0,3-1-7 0,2-1-6 16,5 1-17-16,-4-2-18 0,4-1-21 0,2-1-31 0,1-1-44 16,6-7-44-16,-6 11-53 0,6-11-254 0,0 0-562 15,0 0 153-15</inkml:trace>
  <inkml:trace contextRef="#ctx0" brushRef="#br0" timeOffset="220728.6704">22112 15588 563 0,'0'0'305'0,"0"0"-43"15,0 0-26-15,0 0-16 0,0 0-18 0,0 0-10 0,0 0-21 16,0 0-15-16,0 0-16 0,0 0-11 0,26 23-11 16,-16-9-5-16,-2-2-8 0,2 3-10 0,1 2-9 15,1 9-10-15,0 1-9 0,2-1-7 0,-1 1-3 16,3-3-5-16,-5 1-7 0,1-6-4 0,1 5-12 16,-2-4-9-16,0-3-16 0,-4-2-13 0,0-1-16 0,0 0-20 15,0-2-13-15,-4-2-17 0,2-3-14 16,-5-7-14-16,8 12-21 0,-8-12-20 0,8 7-15 15,-8-7-20-15,0 0-161 0,12 3-407 0,-12-3 116 0</inkml:trace>
  <inkml:trace contextRef="#ctx0" brushRef="#br0" timeOffset="220950.6468">22498 15613 493 0,'0'0'324'0,"-20"7"-28"0,7 0-19 16,-1 3-19-16,-10 8-15 0,2 0-18 0,-2 2-16 16,1 6-13-16,0-1-12 0,-3-2-21 0,1 0-15 15,1 6-12-15,4-3-14 0,0 1-21 0,0-1-1 16,2-1-18-16,-2-1-10 0,1 2-20 0,6-7-24 16,3-2-19-16,1-2-28 0,2-3-45 0,1 0-46 0,1-2-49 15,2-1-44-15,3-9-227 0,0 0-513 16,0 0 142-16</inkml:trace>
  <inkml:trace contextRef="#ctx0" brushRef="#br0" timeOffset="221678.7743">22529 15434 294 0,'0'0'318'0,"2"-14"-48"0,-2 14-29 0,2-12-31 15,-2 12-21-15,3-11-23 0,-3 11-22 0,5-10-16 16,-5 10-12-16,0 0-15 0,8-9-12 0,-8 9-10 0,9-8-11 15,-9 8-1-15,11-4-8 0,-11 4-4 0,11-5-8 16,-11 5-4-16,0 0-4 0,0 0 0 0,17 0 0 16,-17 0-7-16,0 0 1 0,12 7 3 0,-12-7-4 15,0 0-4-15,6 14 0 0,-3-7 3 0,-3-7 0 16,1 18 1-16,-3-3-4 0,1-2-3 0,-1 3-1 16,-1-1 0-16,1-1-2 0,-2-2-2 0,-2 3 5 15,1-3-8-15,3 1 3 0,-1-2-2 0,-1-2-5 0,4-9 3 16,-2 16-3-16,2-16-4 0,-4 14 6 0,4-14-7 15,0 14 3-15,0-14-3 0,4 12-3 0,-4-12 2 16,11 8-9-16,-11-8-6 0,15 4-8 0,-6-1-7 16,-9-3 1-16,20 0-6 0,-20 0-3 0,25-3-4 15,-13 3-2-15,-12 0-11 0,21-4-16 0,-21 4-16 16,13 0-18-16,-13 0-28 0,0 0-31 0,0 0-43 16,14 0-126-16,-14 0-389 0,0 0 109 0</inkml:trace>
  <inkml:trace contextRef="#ctx0" brushRef="#br0" timeOffset="225832.0501">23276 13253 338 0,'0'0'292'0,"-13"-2"-31"16,13 2-22-16,0 0-19 0,0 0-10 0,-9 2-13 0,9-2-11 16,0 0-9-16,0 0-7 0,0 0-5 0,-11-2-13 15,11 2-12-15,0 0-3 0,0 0-7 0,0 0-4 16,0 0-8-16,0 0 5 0,0 0-13 0,0 0-10 15,0 0-12-15,0 0-2 0,0 0-1 0,0 0-3 16,0 0 1-16,0 0-1 0,0 0-4 0,27 8-5 16,-8-4-3-16,13-1-4 0,3-1-8 0,6 3-5 0,22-2-5 15,1 3-2-15,2-2-4 0,-15-3-7 0,15 0-2 16,2-1-2-16,-2 0-5 0,0 3-5 16,-2-2-4-16,1-2 5 0,-2 3-3 0,-15-2-5 0,-5 0-5 15,-1-1 2-15,-4 1-2 0,-1-2-2 0,0 0 2 16,-4 2-3-16,-1-1 1 0,1 0-1 0,-7 2-1 15,-3-2 1-15,-5 0-3 0,1-1 4 0,-1 2-4 16,-2 0-3-16,1 0 2 0,-1 0 2 0,2 0-1 16,-4 0-2-16,-2 0 2 0,-1 0-7 0,-2 0 5 0,0 0-1 15,-9 0 2-15,15 0-1 0,-10 0-8 0,-5 0-6 16,11 0-16-16,-11 0-9 0,0 0-15 0,11 0-17 16,-11 0-20-16,0 0-22 0,0 0-25 0,7-3-26 15,-7 3-27-15,0 0-33 0,0 0-48 0,0 0-214 16,0 0-581-16,0 0 160 0</inkml:trace>
  <inkml:trace contextRef="#ctx0" brushRef="#br0" timeOffset="227942.5274">23078 15666 353 0,'0'0'258'0,"0"0"-31"0,0 0-13 0,-9 3-9 0,9-3-18 16,0 0-6-16,0 0-14 0,0 0-3 0,0 0-9 16,0 0-1-16,0 0-4 0,0 0-6 0,0 0-11 15,0 0-9-15,0 0-6 0,0 0-12 0,0 0-4 16,0 0-10-16,0 0-3 0,0 0-3 0,18-28-8 0,-8 15-7 15,0 1-1-15,9-10-14 0,2 1 1 16,-5 5-9-16,2-7-4 0,1 0-6 0,2-1 3 16,-1 1-14-16,3-3-4 0,-1 0 3 0,0 0-2 15,0-2-2-15,3 1-1 0,-2 0-10 0,3 2 3 16,-2-1-4-16,-1 1 0 0,-1 1 2 0,2 0-1 0,-5-1 0 16,2-1 2-16,-1 1-10 0,2 4 2 0,-2-1 1 15,2-1 3-15,-3 0-7 0,1-2 1 0,1 2 7 16,-3 1-8-16,-2 5 3 0,-3 2 2 0,-1 1-7 15,7-8-2-15,-1 2 9 0,0-3-5 0,-3 6-2 0,6-3 4 16,-4 3-7-16,-4 5 14 0,-2-2-9 16,3 1-4-16,0 2 2 0,8-10-5 0,-10 3 3 15,9-2 4-15,3 0 1 0,-8 5-1 0,5-6-2 0,-3 5-5 16,-3 1 5-16,0 3-7 0,-1-1-3 0,0 0 1 16,6-7 2-16,-2 6-1 0,-6-3 0 0,0 5 2 15,-1 0-3-15,1 0-1 0,-1-2 0 0,0 2-1 16,0-1 6-16,0 1 0 0,-2 0-1 0,2 2 1 15,0-2-2-15,0 0 4 0,1-2-2 0,0 3 2 16,0 0 0-16,2-1 1 0,-2 0 2 0,3-1-3 0,-2 0 0 16,10-8-1-16,-2 1-6 0,-5 4 8 15,1 2-2-15,-4 2 4 0,0-3-7 0,1 3-1 0,-3-3-3 16,2 1 3-16,-2 2-3 0,3-2 6 0,-3 0-4 16,-3 0 5-16,2 2-6 0,0 0 0 0,-1 0-1 15,0 1-2-15,0 2 7 0,-3-2-5 0,0 4 3 16,-6 7-1-16,10-15 2 0,-5 8 0 0,0 0-2 15,-5 7 2-15,9-14 0 0,-3 6 0 0,1 2-2 0,2-6 1 16,1-2 0-16,-2 5 2 0,3-3 4 0,-3 0-3 16,3-1-4-16,-1 1 5 0,-3 3 0 15,2-1 3-15,0 0-1 0,-3 4 0 0,0-2-5 0,-6 8 10 16,11-11-4-16,-5 5 2 0,-6 6 0 0,9-12-4 16,-9 12-1-16,9-12 2 0,-4 7-2 0,-5 5 8 15,10-12-8-15,-5 4 2 0,-5 8-2 0,10-12-4 16,-6 6 0-16,-4 6 3 0,12-13 0 0,-8 6-1 15,-4 7 1-15,10-13-3 0,-6 5 3 0,-4 8-1 16,10-13 2-16,-6 6-5 0,-4 7 7 0,8-16 1 0,-4 10 1 16,-4 6-2-16,10-12 0 0,-5 5-1 0,-5 7 4 15,9-13-4-15,-4 7 2 0,-5 6 1 0,11-12-3 16,-7 5 4-16,-4 7-4 0,10-12 0 0,-6 6 3 16,-4 6 0-16,9-15 2 0,-4 9-2 0,-5 6-1 15,10-13 0-15,-4 6 1 0,-6 7-3 0,10-14 1 16,-4 8 1-16,-6 6 1 0,8-12 5 0,-8 12-4 15,8-9 5-15,-8 9 1 0,9-10-5 0,-3 5-4 0,-6 5 5 16,10-12-1-16,-10 12-2 0,10-10 2 0,-10 10-2 16,12-10 0-16,-4 3 4 0,-1 2-3 0,-7 5 2 15,21-16-2-15,-9 8 0 0,0-1-1 0,-5 2 1 16,1 2 0-16,-8 5 3 0,12-13 0 16,-5 10-1-16,-7 3-5 0,11-11 4 0,-6 6 0 0,-5 5 3 15,12-10 0-15,-12 10 5 0,9-9-6 0,-9 9 0 16,9-8-2-16,-9 8 0 0,8-8 4 0,-8 8-3 15,7-6 2-15,-7 6-3 0,0 0-1 0,10-8 2 0,-10 8-1 16,0 0 1-16,8-9-2 0,-8 9-4 0,0 0-4 16,8-10-7-16,-8 10 1 0,0 0-3 0,9-5-1 15,-9 5-8-15,0 0-1 0,8-9-3 0,-8 9-1 16,0 0-10-16,7-6-8 0,-7 6-16 0,0 0-27 16,0 0-41-16,0 0-43 0,0 0-57 0,0 0-151 0,0 0-455 15,0 0 124-15</inkml:trace>
  <inkml:trace contextRef="#ctx0" brushRef="#br0" timeOffset="228524.515">24778 13318 396 0,'0'0'205'0,"0"0"-30"0,0 0-24 0,0 0-18 15,0 0-18-15,-7-9-21 0,7 9-13 0,0 0-6 0,0 0-11 16,0 0-11-16,0 0-6 0,0 0-12 0,0 0 0 16,-4-12-4-16,4 12 3 0,0 0-8 0,0 0-1 15,0 0 2-15,0 0-3 0,0 0-2 0,-1-9 4 16,1 9-4-16,0 0 8 0,0 0 0 0,0 0 6 16,0 0 4-16,0 0 4 0,0 0 8 0,0 0 3 15,0 0 10-15,0 0 2 0,-3-9 8 0,3 9 3 0,0 0 4 16,0 0 1-16,0 0-3 0,0 0-7 15,0 0-2-15,0 0-6 0,0 0-10 0,0 0 0 16,13-11-6-16,-13 11-1 0,16-5-4 0,-7 2-3 0,7-1-2 16,-1 1-9-16,3 1-2 0,0-2-2 0,-1 1 0 15,3 1-9-15,-1 2 0 0,14-3-1 0,-4 3-7 16,2 0-6-16,-8 0-9 0,-1 0-5 0,-3-2-8 16,0 2-4-16,2 0-7 0,-6 0-3 0,6 0-7 0,-3 0-1 15,-1-3 1-15,-1 3-2 0,0-2-3 16,0 0 1-16,-2-1 4 0,-14 3 3 0,19-2 1 15,-19 2 8-15,14 0 2 0,-14 0 1 0,12 0 0 0,-12 0-1 16,0 0 3-16,0 0-5 0,0 0 5 0,13 4-4 16,-13-4-26-16,0 0-25 0,0 0-42 0,0 0-46 15,0 0-140-15,0 0-363 0,0 0 103 0</inkml:trace>
  <inkml:trace contextRef="#ctx0" brushRef="#br0" timeOffset="229189.2879">26166 13198 591 0,'-5'-2'338'0,"5"2"-32"16,-8-3-20-16,8 3-23 0,0 0-15 0,0 0-17 15,0 0-24-15,0 0-21 0,-12-4-6 0,12 4-26 0,0 0-5 16,0 0-19-16,0 0-11 0,0 0-11 0,0 0-18 15,46-1-5-15,-13-3-8 0,1 1-5 0,2 1-10 16,-1-1-11-16,5 1-13 0,-3-1-9 0,0 1-11 16,-3-1-17-16,1 1-16 0,-2 2-17 0,-8-2-14 15,-4-1-20-15,-5 3-16 0,2 0-10 0,-7 0-13 16,1 0-14-16,-12 0-19 0,0 0-3 0,23 0-12 16,-23 0-13-16,6 0-38 0,-6 0-154 0,0 0-427 0,0 0 119 15</inkml:trace>
  <inkml:trace contextRef="#ctx0" brushRef="#br0" timeOffset="229418.021">26209 13320 451 0,'0'0'316'16,"0"0"-26"-16,0 0-28 0,0 0-12 0,0 0-13 16,0 0-14-16,0 0-19 0,0 0-8 0,31-6-19 15,-12 4-16-15,11-6-15 0,3 1-17 0,6 3-18 0,2-2-4 16,-4 2-10-16,4-1-12 0,0 0-12 0,1 0-8 15,-4 0-16-15,0 1-15 0,-2 2-11 0,-3 0-14 16,-8 1-15-16,-5 1-9 0,-4 0-11 0,0-1-10 16,-6 1-16-16,0-2-12 0,-10 2-19 0,12 0-17 15,-12 0-8-15,0 0-17 0,0 0-13 0,15 0-28 16,-15 0-44-16,0 0-134 0,0 0-412 0,0 0 115 16</inkml:trace>
  <inkml:trace contextRef="#ctx0" brushRef="#br0" timeOffset="229697.872">26863 12709 246 0,'0'0'324'16,"0"0"-35"-16,-7-6-6 0,7 6-22 0,0 0-1 15,-25 19-5-15,4 7-2 0,-13 22-18 0,1 6-5 16,1 5-6-16,-6 3-13 0,-1 3-11 0,0 0-21 16,-21 48-16-16,22-44-11 0,7-14-19 0,1 0-14 15,0-1-11-15,0-5-18 0,3 3-3 0,6-16-8 16,1-6-16-16,1 2-17 0,-1-3-26 0,1 0-27 0,0-3-35 16,-2-2-46-16,-3-2-51 15,0-1-55-15,4-1-68 0,0-6-255 0,3-1-619 0,0-3 169 0</inkml:trace>
  <inkml:trace contextRef="#ctx0" brushRef="#br0" timeOffset="230926.5372">24211 16900 277 0,'-20'-2'413'0,"20"2"-43"0,-11-3-50 16,11 3-19-16,0 0-24 0,0 0-8 0,-17-2-12 15,17 2-11-15,0 0-17 0,-11-3-1 0,11 3-15 16,0 0-8-16,0 0-18 0,-10-2-8 0,10 2-15 16,0 0-12-16,0 0-14 0,0 0-12 0,0 0-18 0,0 0-6 15,53 0-12-15,-18-2-9 0,2 2-8 0,7-3-8 16,25 3-9-16,-1-4-3 0,7 3-8 0,-1-2-7 16,5 3-9-16,2-7-4 0,-1 3-11 0,2 4-5 15,-4-2-11-15,-6 0-13 0,-3-1-7 0,1 3 2 16,-1 3 0-16,2-7 1 0,-3 4 4 0,-2 4 6 0,-3-5-1 15,-15 1-3-15,-7 2-12 0,-1-3-5 16,0 1-16-16,-5-1-6 0,0 2-4 0,0-2-7 0,-3-1 0 16,-10 2-13-16,-3 0-7 0,-4 0-3 0,-4 2-13 15,-2-2-9-15,-9 0-15 0,0 0-15 0,16-3-20 16,-16 3-23-16,0 0-30 0,0 0-24 0,0 0-223 16,0 0-547-16,0 0 149 0</inkml:trace>
  <inkml:trace contextRef="#ctx0" brushRef="#br0" timeOffset="234099.7232">23332 13207 445 0,'5'-7'205'15,"-5"7"-17"-15,0 0-19 0,0 0-14 0,0 0-11 16,0 0-6-16,4-4-6 0,-4 4-3 0,0 0-6 0,0 0-3 16,0 0-3-16,0 0 0 0,0 0-7 0,0 0-2 15,0 0-8-15,6-5-9 0,-6 5-4 0,0 0-7 16,0 0-6-16,0 0-2 0,0 0-9 0,0 0-2 16,0 0-8-16,0 0-6 0,0 0-3 0,0 0-4 0,0 0-8 15,2-6-2-15,-2 6 0 0,0 0-2 16,0 0-3-16,0 0-1 0,0 0 2 15,0 0 2-15,0 0 0 0,0 0-5 0,0 0-2 0,0 0-3 0,0 0 6 16,0 0-7-16,0 0-1 0,8-5-3 16,-8 5 2-16,0 0-7 0,7-4 1 0,-7 4-4 0,0 0 6 15,5-5-5-15,-5 5-2 0,0 0 1 0,7-4 0 16,-7 4-3-16,0 0 3 0,5-3-2 0,-5 3-1 16,0 0 2-16,9-5-9 0,-9 5 9 0,5-4 0 15,-5 4-3-15,0 0 2 0,7-5 2 0,-7 5-3 0,0 0 0 16,0 0 0-16,5-5 5 0,-5 5-2 15,0 0 4-15,0 0-3 0,0 0 4 0,0 0-7 0,0 0-1 16,3-6 6-16,-3 6-6 0,0 0 1 0,0 0 0 16,0 0 0-16,0 0 5 0,0 0-4 15,0 0 8-15,-34 7-6 0,26-5 0 0,-2 0-8 0,-5 3 14 16,-1-1-3-16,1 3-2 0,-1-4 1 0,1 4-12 16,0-2 11-16,3 0-3 0,-2 0 4 0,2 0-8 15,2-1 6-15,1 1 1 0,0-2-4 0,9-3 0 16,-13 4 3-16,13-4 0 0,-13 5-2 0,13-5 2 0,-9 4-2 15,9-4 8-15,-6 4 0 0,6-4 5 0,0 0-5 16,0 0 7-16,-7 5 3 0,7-5-2 0,0 0-2 16,0 0 2-16,0 0 4 0,0 0-1 0,17 11 0 15,-7-10 1-15,6 4-11 0,3-1 1 0,-1-1 0 16,2-1-4-16,0 3-1 0,-1-4 2 0,0 1-1 16,1 0 1-16,-2-2-5 0,0 2-7 0,-4-2-9 15,0 1-13-15,-2-1-12 0,-2 2-17 0,0-2-26 0,-3 1-32 16,-7-1-28-16,0 0-42 0,14 5-57 0,-14-5-221 15,0 0-550-15,0 0 151 0</inkml:trace>
  <inkml:trace contextRef="#ctx0" brushRef="#br0" timeOffset="235219.0457">22960 15444 362 0,'5'-7'177'0,"-5"7"-13"0,4-8-1 0,-4 8-7 15,4-7 1-15,-4 7-4 0,0 0-1 0,4-7-6 0,-4 7-7 16,0 0-2-16,6-9-9 0,-6 9-2 16,0 0-11-16,4-8-6 0,-4 8-4 0,0 0-6 15,5-6-5-15,-5 6-6 0,0 0-3 0,0 0-1 0,0 0-10 16,6-9 0-16,-6 9-7 0,0 0-2 0,0 0 2 16,0 0 2-16,0 0-1 0,0 0-7 0,0 0-1 15,0 0-10-15,11-5 6 0,-11 5-6 0,0 0-3 16,0 0 0-16,0 0-10 0,11 24-3 0,-10-17-3 15,1 9 2-15,-1 0-6 0,-2 1 2 0,2 0-10 16,-3 0 2-16,-4 11-4 0,2-5 2 0,-1-4-3 0,-1-2-2 16,2-1-5-16,-2 2 3 0,2 1 1 15,-3-5-2-15,0 1 1 0,3-2-6 0,-2-1 4 0,2-3-4 16,-2 5 5-16,1-3-3 0,1-2 0 0,4-9 1 16,-11 14 0-16,11-14-1 0,-4 11 0 0,4-11-5 15,-6 8-1-15,6-8 3 0,0 0 6 0,-5 8 4 16,5-8 2-16,0 0-1 0,0 0 4 0,0 0 0 15,0 0-9-15,0 0 4 0,0 0-8 0,0 0 1 16,19 6 5-16,-19-6-1 0,33-13-6 0,-3 1-1 16,-1-2 3-16,3-1-8 0,0-2 9 0,-3 2-5 0,2-1 0 15,-2 1-7-15,-3-1 10 0,-7 5-6 0,-3 2 1 16,-3 1 1-16,-3 1-3 0,0 2 6 0,-10 5-2 16,11-8-7-16,-4 4-9 0,-7 4-9 0,10-3-11 15,-10 3-18-15,7-4-23 0,-7 4-31 0,0 0-43 16,0 0-46-16,0 0-55 0,0 0-240 0,0 0-586 15,0 0 160-15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6:20:53.608"/>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7030A0"/>
    </inkml:brush>
  </inkml:definitions>
  <inkml:trace contextRef="#ctx0" brushRef="#br0">15334 13849 211 0,'0'0'114'0,"0"0"-10"0,-6-7-12 16,6 7-21-16,0 0 16 0,0 0-11 0,0 0-11 0,0 0 15 15,0 0-9-15,0 0-11 0,0 0 7 16,-7-8-17-16,7 8 13 0,0 0-17 0,0 0-8 16,0 0 5-16,0 0-10 0,0 0-2 0,0 0 0 0,0 0 1 15,0 0-7-15,0 0-8 0,0 0 3 0,0 0-14 16,0 0 4-16,0 0-8 0,0 0-2 0,0 0-5 15,0 0-9-15,0 0-2 0,0 0-5 0,0 0-1 16,0 0-1-16,-18 7-1 0,18-7-3 0,0 0-2 16,0 0-7-16,0 0 4 0,0 0 3 0,0 0-1 15,0 0 3-15,0 0 2 0,0 0 5 0,0 0 8 0,0 0-1 16,0 0 2-16,0 0-9 0,0 0 8 16,0 0 6-16,0 0-7 0,0 0 3 0,0 0 1 15,0 0-1-15,0 0 10 0,0 0-22 0,0 0 2 0,0 0 0 16,0 0-4-16,0 0-7 0,0 0-10 0,0 0-12 15,0 0-43-15,0 0-114 0,0 0 37 0</inkml:trace>
  <inkml:trace contextRef="#ctx0" brushRef="#br0" timeOffset="389.5671">15322 13854 333 0,'0'0'114'0,"0"0"-16"0,0 0-16 0,0 0-4 0,0 0-14 16,0 0-9-16,0 0-4 0,0 0-4 16,0 0-8-16,0 0-26 0,0 0 8 0,0 0 1 0,0 0-2 15,0 0-8-15,0 0 0 0,0 0-6 0,0 0 4 16,0 0-1-16,0 0-3 0,0 0 1 0,0 0 1 15,0 0-5-15,0 0 6 0,0 0-7 0,0 0 2 16,0 0 0-16,0 0 4 0,0 0 4 0,0 0-4 16,0 0-8-16,0 0 2 0,0 0-2 0,0 0-7 0,0 0 11 15,0 0-7-15,0 0 6 16,0 0-13-16,0 0 12 0,0 0-2 0,0 0 4 0,0 0 1 0,0 0 8 16,0 0 5-16,0 0-6 0,0 0 7 15,0 0 0-15,0 0 4 0,0 0-3 0,0 0 3 0,0 0-6 16,0 0-2-16,0 0-4 0,0 0 9 0,0 0-8 15,0 0-4-15,0 0-22 0,0 0-16 0,0 0-30 16,0 0-102-16,0 0-189 0,0 0 57 0</inkml:trace>
  <inkml:trace contextRef="#ctx0" brushRef="#br0" timeOffset="11503.3669">14615 14393 391 0,'-9'5'171'0,"9"-5"-14"0,0 0-7 0,0 0-13 0,0 0 2 15,0 0-1-15,-8 2-4 0,8-2-3 0,0 0-1 16,0 0-1-16,0 0-3 0,0 0-2 0,0 0-4 15,0 0-3-15,0 0 1 0,0 0-6 0,0 0-4 16,0 0-10-16,0 0-4 0,0 0-11 0,0 0-7 16,0 0-4-16,0 0-4 0,0 0-8 0,0 0-10 15,38-11 0-15,-26 8-5 0,5-4-5 0,3 5-11 16,-5-3 1-16,4 0-3 0,-4 2-3 0,3-2-2 0,1 2-2 16,-4-1-6-16,1 3 1 0,-3-3-15 15,6 2-16-15,-4-1-10 0,-1 1-18 0,-5-1-15 0,0 1-19 16,-9 2-26-16,18-2-25 0,-10-1-28 0,-8 3-29 15,17-2-185-15,-11-1-443 0,-6 3 123 0</inkml:trace>
  <inkml:trace contextRef="#ctx0" brushRef="#br0" timeOffset="12197.8896">14847 14254 297 0,'0'0'266'16,"0"0"-31"-16,0 0-31 0,-11-1-22 15,11 1-19-15,0 0-8 0,0 0-15 0,0 0-12 0,0 0-6 16,0 0-11-16,0 0-9 0,0 0-14 0,0 0-10 15,0 0-7-15,40 1-7 0,-40-1-9 0,17 1-5 16,-9-1-4-16,-8 0-8 0,17 3-3 0,-7-3-3 16,-10 0-6-16,15 0-2 0,-7 2-5 0,-8-2-1 15,15 3-1-15,-9-1-4 0,-6-2-1 0,17 3-5 0,-11-1 3 16,-2 0-2-16,-4-2-1 0,9 5-1 16,-9-5-4-16,6 7 5 0,-6-7-3 0,6 7-2 0,-6-7 2 15,3 13-4-15,-3-13 3 0,-1 12-3 0,1-12 0 16,0 12 2-16,0-12 0 0,-2 15 0 0,0-8 2 15,2-7 0-15,-4 12 1 0,4-12-2 0,-8 13 5 16,4-9-1-16,-1 4 4 0,1-2-3 0,4-6 2 16,-7 11 1-16,3-6 1 0,4-5-1 0,-11 10-1 15,11-10-1-15,-7 9 1 0,7-9 2 0,-7 6-1 16,7-6 0-16,-6 6 0 0,6-6 0 0,0 0 0 16,-8 6-1-16,8-6 2 0,0 0-2 0,0 0-1 15,-8 4-4-15,8-4 1 0,0 0-4 0,0 0-3 0,0 0-1 16,0 0-1-16,0 0-7 0,0 0-5 0,-13-11-3 15,13 11-1-15,-4-11-5 0,4 11-3 0,0-12 0 16,0 12 3-16,0-11-3 0,0 11 1 16,-2-14 2-16,2 14-1 0,2-12 1 0,-2 12 2 0,0-11 2 15,0 11 4-15,0 0 3 0,0 0-1 0,-2-14-1 0,2 14 7 16,0 0-3-16,0 0 2 0,2-11 1 16,-2 11 1-16,0 0 1 0,0 0 0 0,0 0-2 0,0 0 0 15,0 0 1-15,0-10 0 0,0 10 0 0,0 0 4 16,0 0-1-16,0 0 1 0,0 0 0 0,0 0 3 15,0 0-2-15,0 0 4 0,0 0-5 0,0-12 6 16,0 12-1-16,0 0 1 0,0 0-2 0,0 0 2 16,0 0 1-16,0 0-2 0,0 0 4 0,0 0-4 15,0 0-1-15,0 0-9 0,1-10-14 0,-1 10-22 16,0 0-37-16,0 0-33 0,0 0-55 0,0 0-122 0,0 0-345 16,0 0 98-16</inkml:trace>
  <inkml:trace contextRef="#ctx0" brushRef="#br0" timeOffset="23306.0349">9162 5624 240 0,'0'0'261'0,"-2"-9"-36"0,2 9-29 0,0 0-19 15,-1-15-13-15,-2 8-14 0,1 0-10 0,2 7-12 16,-7-12-7-16,2 6-10 0,1 0-8 0,1 1-9 15,-2 0-4-15,-1 0-6 0,-1 0-5 0,1 0-8 16,-1-1-3-16,-1 0-9 0,-1 3 1 0,1-1-14 0,-1 0 4 16,-2 3-5-16,-5 1-1 0,0 1 1 0,-2 3-3 15,-1 3-1-15,-9 6-3 0,1 5-2 0,0 3 0 16,5 2-2-16,1 9-13 0,1-1 4 0,3 3 5 16,0 3-2-16,7 0-2 0,-4 20-4 0,9-14 2 15,3-7-7-15,2 1-1 0,6-4-3 0,0 0 2 16,3-2-2-16,3 2-2 0,3-4-7 0,-3-3 9 15,6-1 2-15,0-1-7 0,1-8 2 0,-3-2 1 16,0-5-2-16,3-1 3 0,13-1-1 0,0-3 2 16,0-6-4-16,3-3 0 0,2-2-4 0,0-3 1 0,1-6-4 15,-4-4 0-15,16-14 4 0,-10 6-2 16,7-9-2-16,-16 4 3 0,-8 1-4 0,10-14 2 16,-8 5-1-16,-8 7-10 0,3-20 8 0,-8 12 5 0,-3 6-4 15,-5-20-2-15,-3 14 0 0,-3 5 2 0,1-1-3 16,-6 1 1-16,-2-1-9 0,-4 6 12 0,-2-3 2 15,-4 5-2-15,0 1-2 0,-1 0-4 0,-4 2 0 16,-2 4 0-16,-3 2-4 0,-1 5-1 0,-3 4-12 16,-2 4-1-16,-6 7-15 0,1 3-11 0,1 7-22 0,-18 15-27 15,3 6-45-15,5 7-56 16,-2 8-185-16,7 1-455 0,10 5 127 0</inkml:trace>
  <inkml:trace contextRef="#ctx0" brushRef="#br0" timeOffset="24841.336">22042 13883 271 0,'-7'4'284'15,"0"2"-39"-15,-6 4-20 0,0-1-19 0,2 3-20 0,1-1-14 16,1 3-16-16,0 1 6 0,-5 8-5 16,5-2-11-16,3-1-14 0,1-2-10 0,2 8-6 15,-1 1-7-15,2-1-7 0,4 0-12 0,1 3-7 16,1-9 0-16,2-1-7 0,3 8-3 0,-2-6-8 0,7 5-7 15,-4-5-2-15,1-5-6 0,7 9-3 0,0-3-8 16,3-1 0-16,5 1-6 0,-2-5-1 0,3 0-9 16,2-3-3-16,1 1 4 0,1-3-1 0,2-1-4 15,2-2-5-15,0-2-3 0,2 0 1 0,1 0-7 16,-3-2 0-16,-2-3-5 0,2-2-6 0,-1 2-6 0,-1-4 7 16,-9 0-5-16,-3-1 1 0,-5-2 0 0,2 1-7 15,-1-1 9-15,-1-4-3 0,-1-1 4 0,7-8 2 16,-7 1-3-16,3-3 0 0,-7-7 8 0,0 0-1 15,-7-3 2-15,1-2 1 0,-3-2 1 0,-1-4 0 16,-3 1-2-16,-5-1-2 0,2-1 4 0,-9-19-1 16,1 15 0-16,-4 8-3 0,2-2-1 0,-18-12 1 15,-4 3-2-15,11 10-3 0,-2 9-4 0,0-1 3 16,-2 6-3-16,3 2-5 0,-1 3-10 0,-3 3-27 0,0 2-10 16,-2 5-43-16,2 0-43 0,-2 7-60 0,-5 1-206 15,1 5-496-15,1 3 139 0</inkml:trace>
  <inkml:trace contextRef="#ctx0" brushRef="#br0" timeOffset="31948.2965">17874 3525 255 0,'11'-2'211'0,"-11"2"-18"15,12-3-11-15,-12 3-8 0,8-4-8 0,-8 4-6 16,0 0-11-16,9-4-4 0,-9 4-6 0,0 0-13 0,0 0-16 15,0 0-10-15,5-7-9 0,-5 7-9 0,0 0-11 16,0 0-8-16,0 0 0 0,0 0-6 16,-14-13-3-16,14 13-3 0,-20-4-1 0,5 4-4 0,-5 0 1 15,0 3-6-15,-12 4 0 0,0 4 3 0,-6 0-5 16,6 6 2-16,1 1-2 0,3 2-4 0,1 0 3 0,2 3-7 16,4 2 4-16,2-1-3 0,1 2-2 15,9 0-3-15,-3 1-3 0,8-5 2 0,3-2 1 16,-2 9 5-16,11-3-2 0,3 2 0 0,0-2-1 0,11 0-3 15,3-1-1-15,0-3-2 0,5-3-1 0,0-1-8 16,2-1-2-16,-3-3-16 0,2-3-4 0,-1-1-14 16,2-7-9-16,-2 3-22 0,-5-6-14 0,-5 3-19 15,0-6-23-15,0-1-18 0,-4-1-24 0,1 1-13 16,-2-2-16-16,-1-1-2 0,1-1-7 0,-3-1-104 16,-3 0-350-16,-3-1 100 0</inkml:trace>
  <inkml:trace contextRef="#ctx0" brushRef="#br0" timeOffset="32607.3607">18046 3909 842 0,'-7'-9'10'0,"7"9"16"0,-12-13 21 0,5 7 10 0,7 6 8 15,-16-9 13-15,9 5 5 0,7 4 11 0,-16-6 7 16,16 6 7-16,-14-7 0 0,14 7 1 0,-13-4-1 16,13 4-11-16,-10-1-2 0,10 1-6 0,0 0-13 15,0 0-6-15,-13-4-7 0,13 4-4 0,0 0 1 16,0 0-9-16,0 0-2 0,0 0-5 0,0 0-5 16,0 0-2-16,35 23-3 0,-8-11-7 0,-5-2-3 15,-3-2-7-15,10 2-5 0,-6-1-6 0,-4-3-2 0,-1 0-10 16,0 1-5-16,0-3-4 0,-1 2-2 0,-2-3-7 15,-2 2 9-15,-1-2-3 0,-4 0 2 0,-8-3 3 16,15 3-3-16,-15-3-3 0,10 3 2 0,-10-3 0 16,0 0 7-16,7 7-2 0,-7-7 4 0,0 0 1 15,0 0 2-15,0 0 8 0,-7 19-1 0,7-19 4 16,-13 17 2-16,1-6 3 0,2-2-1 0,-1-1 2 0,-2 1 4 16,2 3-2-16,-2-1 3 0,1 1 1 0,2-2 2 15,-2 1 0-15,2-1-4 0,1-1 0 16,1-1 0-16,2-1-1 0,6-7-1 0,-8 13 0 0,8-13 0 15,-10 10-2-15,10-10-3 0,-6 8 1 16,6-8 0-16,0 0-2 0,-8 10 2 0,8-10 7 0,0 0 6 16,-7 5 4-16,7-5 8 0,0 0 4 0,0 0 7 15,0 0 0-15,-7 6-4 0,7-6-3 0,0 0-3 0,0 0-5 16,0 0-5-16,0 0-1 0,0 0-2 16,-17-27-2-16,14 15-4 0,1-1-1 0,0-3-5 0,0 0 1 15,1 2 2-15,0-3-6 0,-1 2 1 0,0 2-4 16,2 13 3-16,-1-18 0 0,1 18-2 0,-1-16-2 15,1 16 2-15,-4-12-6 0,4 12 0 0,0 0 4 16,0 0-1-16,3-15-3 0,-3 15 1 0,0 0-2 16,0 0 1-16,0 0-1 0,0 0 3 0,0 0-3 15,0 0 2-15,0 0 0 0,0 0 1 0,0 0-2 16,0 0 0-16,0 0 0 0,0 0 1 0,0 0-3 0,0 0 1 16,0 0-1-16,0 0-5 0,4 39-1 15,-4-39 1-15,0 0 0 0,0 0 2 0,0 0 2 0,4 11-2 16,-4-11-5-16,0 0 1 0,0 0 0 0,0 0-2 15,0 0 3-15,0 0 0 0,0 0 2 0,0 0 1 16,28-15 3-16,-22 8 1 0,-6 7 4 0,9-13 5 16,-9 13 5-16,7-12 1 0,-7 12 1 0,8-9-1 15,-8 9-1-15,4-9 2 0,-4 9-6 0,0 0 1 16,4-10-1-16,-4 10 3 0,0 0-7 0,0 0 2 16,0 0-5-16,5-10 1 0,-5 10-5 0,0 0-14 15,0 0-27-15,0 0-49 0,0 0-65 0,0 0-81 0,0 0-163 16,0 0-480-16,0 0 133 0</inkml:trace>
  <inkml:trace contextRef="#ctx0" brushRef="#br0" timeOffset="35201.6517">18591 3977 260 0,'0'0'184'0,"0"0"-22"0,0 0-17 0,-1-14-14 15,1 14-12-15,0 0-18 0,0 0-7 0,0 0-10 16,0 0-6-16,0 0-9 0,2-8-8 0,-2 8-12 16,0 0 5-16,0 0-1 0,0 0 0 0,0 0-3 15,0 0 2-15,0 0-2 0,0 0 0 0,0 0-10 16,-9 41 0-16,6-27 0 0,3 4-5 0,-3-1-1 0,-1-2-8 15,1 3 2-15,4-1-1 0,-2-5-3 0,1 4-1 16,-3-1-3-16,2-4-3 0,0 0-1 0,3-1-2 16,-2-10-2-16,0 15 0 0,0-15 0 0,-1 14-2 15,1-14-2-15,-1 8 1 0,1-8 2 0,0 0-5 0,1 13 0 16,-1-13-3-16,0 0-5 0,0 0-8 16,0 0-10-16,0 0-2 0,0 0-10 0,0 0-6 15,0 0-3-15,0 0-5 0,0 0 3 0,0 0 5 0,-7-47 8 16,4 34-3-16,0-4-1 0,1 2 1 0,1-1 8 15,-2 3 3-15,-1-3-6 0,0 1 13 0,0 1-5 16,0-1 4-16,1 1 4 0,-1 3 4 0,0-3-4 16,3 4 9-16,-2 1-3 0,1 2 2 0,-1 0 7 15,3 7 8-15,-2-14 3 0,2 14 1 0,-2-15 6 16,2 15 8-16,1-15 9 0,-1 15 6 0,-1-17 2 16,1 10 5-16,0-1 0 0,1-2 1 0,1 2 2 0,0-1 1 15,-1 0 3-15,5-4-4 0,-4-2 1 16,4 5-8-16,-4-1-4 0,2 2-7 0,0 0-2 0,4-4-3 15,-1 0-2-15,-1 3-6 0,2 0-2 0,3 0-3 16,2-1-3-16,1 0 2 0,0 2-5 0,3 0 2 16,-4 1-4-16,0 3 0 0,3 0-4 0,0-1-1 15,-1 5 1-15,-2-2-3 0,-1 3 1 0,-1 3-1 0,6 0-2 16,-1 3 0-16,-6 2 2 0,2 1-2 16,0 3 2-16,-4 0-2 0,1 3 1 0,-3 3 0 15,0-1-1-15,-4 0 0 0,1 1 1 0,-1 10-1 0,-2-8 3 16,-3-4-4-16,1 1 0 0,-1-1 0 0,-4-3 1 15,0-1 1-15,1 2 1 0,-2-4-3 0,-1-2 4 16,-2 3-1-16,1-3 1 0,-3 1-4 0,1 0 6 16,-3-2-5-16,1-1 1 0,-1-2 0 0,3 2 0 15,1-5-1-15,-5 3-2 0,3-2-15 0,13-2-20 16,-28 0-22-16,15-2-29 0,13 2-29 0,-20-3-35 0,10 1-171 16,10 2-384-16,-14-7 108 0</inkml:trace>
  <inkml:trace contextRef="#ctx0" brushRef="#br0" timeOffset="35549.2546">18817 4189 342 0,'5'10'131'0,"-5"-10"-23"0,0 0-14 0,0 0-3 16,5 11-9-16,-5-11-12 0,0 0 2 0,0 0-10 16,4 8 15-16,-4-8 1 0,0 0 8 0,0 0 5 15,0 0 3-15,0 0-9 0,0 0-2 0,0 0-3 16,0 0 1-16,0 0-3 0,0 0-3 0,0 0-7 0,0 0-6 16,0 0-5-16,0 0-6 0,0 0-6 0,-12-33-4 15,12 33-2-15,-4-15-5 0,4 15-4 0,-3-22-3 16,4 8-6-16,-1 14-3 0,1-21-6 0,0 13 0 15,-1 8-5-15,2-18-2 0,-2 18-6 0,5-16-2 16,-1 8-11-16,-4 8-4 0,6-14-14 0,-6 14-8 16,8-11-18-16,-8 11-20 0,7-8-17 0,-7 8-28 15,10-9-33-15,-10 9-90 0,13-8-292 0,-13 8 85 0</inkml:trace>
  <inkml:trace contextRef="#ctx0" brushRef="#br0" timeOffset="35860.2176">19069 4030 260 0,'0'0'225'0,"0"0"-27"0,0 0-22 16,0 0-20-16,0 0-15 0,-20-17-17 0,20 17-6 15,0 0-6-15,0 0-11 0,0 0-1 0,0 0-8 16,-28 17-7-16,22-10-11 0,6-7-2 0,-12 20-5 16,4-7-7-16,2 1-3 0,1 2-4 0,1-3-4 15,1 2-5-15,3 0-5 0,0 1-5 0,4 0-2 0,-1 1-4 16,3-3-1-16,0 1-5 0,3-2-1 16,-2-4-2-16,4 3-17 0,-1-4-14 0,0-3-17 0,0 0-20 15,-2 0-27-15,-8-5-22 0,16 6-28 0,-16-6-23 16,17 1-122-16,-9-2-323 0,-8 1 92 0</inkml:trace>
  <inkml:trace contextRef="#ctx0" brushRef="#br0" timeOffset="36053.8138">19156 4099 218 0,'0'0'166'0,"0"-14"-12"0,0 14-16 16,0 0-5-16,0 0-17 0,0 0-9 0,0 0-10 0,-2-11-4 0,2 11-13 15,0 0-9-15,0 0-6 0,0 0-5 0,0 0 8 16,0 0-3-16,0 0-6 0,0 0 1 0,0 0-8 15,-22 6-4-15,22-6-4 0,0 0-5 0,-19 11-4 16,19-11-3-16,-15 7 0 0,8-5-7 0,7-2 0 16,-15 7-6-16,15-7-27 0,-12 7-30 0,12-7-26 15,-9 6-35-15,9-6-48 0,0 0-80 0,0 0-271 0,0 0 79 16</inkml:trace>
  <inkml:trace contextRef="#ctx0" brushRef="#br0" timeOffset="36632.638">19307 4085 394 0,'0'0'229'0,"0"0"-31"0,0 0-22 0,0 0-19 15,0 0-17-15,0 0-17 0,0 0-12 0,0 0-10 16,0 0-8-16,0 0-8 0,0 0-11 0,0 0-4 15,0 0-5-15,-9 32-6 0,9-24-9 0,0-8-2 16,1 16-8-16,0-8-4 0,3 1-3 0,-1-1 0 16,5 6-6-16,0-2-2 0,1-1-6 0,0-1-10 0,-1-2-9 15,1-2-10-15,4 3-8 0,-1-3-7 0,-3-2-7 16,1 0-7-16,-10-4-6 0,18 3 6 16,-18-3-2-16,15 0 9 0,-15 0-1 0,16 0 4 0,-16 0-1 15,12-5 11-15,-12 5-2 0,12-5 5 0,-12 5-1 16,9-9 14-16,-9 9 7 0,9-8 12 0,-9 8 0 15,6-8 6-15,-6 8 5 0,9-11 2 0,-9 11 2 16,0 0 3-16,6-10 4 0,-6 10-6 0,0 0 5 0,5-8-4 16,-5 8 0-16,0 0-3 0,0 0-3 15,0 0-2-15,5-5-2 0,-5 5 0 0,0 0-3 0,0 0-1 16,0 0 0-16,0 0-2 0,0 0-1 0,0 0-1 16,0 0-1-16,13 17-2 0,-13-17-1 0,4 8-10 15,-4-8-11-15,0 0-17 0,6 12-15 0,-6-12-11 16,0 0-14-16,6 8-10 0,-6-8-9 0,0 0-4 15,6 7-11-15,-6-7-1 0,0 0 3 0,0 0 19 16,0 0 13-16,0 0 19 0,13 2 25 0,-13-2 26 16,0 0 11-16,0 0 11 0,0 0 15 0,12-13 12 0,-12 13 13 15,7-16 8-15,-6 9 11 0,1-3 5 0,-2 10 5 16,5-17 2-16,-5 10-10 0,0 7 6 0,1-16-12 16,0 7-6-16,-1 9-8 0,0-16-7 0,2 9-3 15,-2 7-10-15,0-15-5 0,0 15-13 0,1-16-19 16,-1 16-25-16,0-13-29 0,0 13-30 0,0 0-39 15,3-14-33-15,-3 14-38 0,1-8-120 0,-1 8-364 16,0 0 102-16</inkml:trace>
  <inkml:trace contextRef="#ctx0" brushRef="#br0" timeOffset="36973.3189">19707 4173 379 0,'10'9'163'0,"-10"-9"-19"0,10 10-22 16,-3-6-12-16,-7-4-21 0,15 7 1 0,-6-3-12 16,-9-4-15-16,17 7-5 0,-7-3-11 0,0-2 1 15,5 2-5-15,-4-3-8 0,-11-1 2 0,20 1 1 16,-20-1 6-16,17-2 3 0,-17 2 6 0,12-3 8 15,-12 3 4-15,13-9 0 0,-8 4-5 0,1-4 7 16,-6 9 0-16,7-15-3 0,-7 15-4 0,1-17-2 16,-1 17-6-16,-3-23-1 0,3 12-7 0,-4 1-1 15,0 2-4-15,-1-1-5 0,5 9-1 0,-11-10-4 0,5 6-5 16,-6-4-2-16,1 4-3 0,0 1-4 16,11 3 0-16,-18 1-9 0,18-1-22 0,-17 7-29 0,9-3-29 15,8-4-50-15,-14 11-200 0,14-11-387 0,-13 11 110 16</inkml:trace>
  <inkml:trace contextRef="#ctx0" brushRef="#br0" timeOffset="91457.5807">19355 4066 390 0,'0'0'216'0,"0"0"-19"0,0 0-20 0,0 0-18 0,0 0-16 16,3-4-9-16,-3 4-16 0,0 0-8 0,0 0-11 16,0 0-10-16,0 0-4 0,0 0-9 15,0 0-9-15,0 0-7 0,0 0-7 0,0 0-4 0,0 0 0 16,0 0-5-16,-2-12-4 0,2 12 0 0,0 0-10 15,0 0 0-15,0 0-2 0,-12-3-2 0,12 3-1 16,0 0 0-16,-11 0 1 0,11 0-3 0,0 0 0 16,-15 2-3-16,15-2 0 0,-11 2-2 0,5 1-3 15,6-3 0-15,-13 5-4 0,5-2 0 0,8-3-12 16,-14 8-20-16,6-3-21 0,3 0-27 0,5-5-39 0,-12 12-46 16,6-6-159-16,6-6-374 0,-6 12 106 0</inkml:trace>
  <inkml:trace contextRef="#ctx0" brushRef="#br0" timeOffset="91980.9348">19603 3846 429 0,'0'0'346'0,"0"0"-40"16,0 0-29-16,0 0-23 0,0 0-25 0,0 0-21 15,0 0-20-15,0 0-22 0,0 0-17 0,0 0-20 0,0 0-12 16,0 0-15-16,0 0-7 0,0 0-11 0,0 0-11 16,0 0-2-16,0 0-12 0,0 0-8 15,0 0-6-15,0 0-1 0,0 0-3 0,3-12-8 16,-3 12 1-16,0 0-7 0,0 0 4 0,0 0 0 0,0 0 3 15,0 0 13-15,0 0 8 0,0 0 13 0,0 0-6 16,0 0 13-16,0 0 6 0,0 0 9 0,0 0-1 16,0 0-2-16,0 0-3 0,0 0-3 0,0 0-6 0,0 0-1 15,0 0-5-15,0 0-5 0,0 0-5 16,0 0-5-16,0 0-7 0,0 0-7 0,0 0-6 0,0 0-11 16,0 0-16-16,0 0-31 0,0 0-37 0,0 0-40 15,0 0-44-15,0 0-64 0,0 0-82 0,-10-9-283 16,10 9-691-16,0 0 190 0</inkml:trace>
  <inkml:trace contextRef="#ctx0" brushRef="#br0" timeOffset="93880.7265">20251 3768 560 0,'2'-12'337'0,"-2"12"-32"16,0 0-38-16,0 0-28 0,0 0-29 0,0 0-21 15,2-9-23-15,-2 9-21 0,0 0-17 0,0 0-17 16,0 0-10-16,0 0-7 0,0 0 7 0,0 0 6 0,0 0-9 16,4 45-4-16,-4-27-14 0,1-1-5 15,-1-1-9-15,-3 13-6 0,2-9-3 0,0 1-8 16,-1-4-9-16,2 0-23 0,-1-1-37 0,0 0-44 0,0-3-62 15,1-13-66-15,-2 27-256 0,-1-12-536 16,-2-4 147-16</inkml:trace>
  <inkml:trace contextRef="#ctx0" brushRef="#br0" timeOffset="94062.1658">20177 4359 394 0,'0'0'427'0,"-5"9"-50"0,5-9-23 0,0 0-23 16,0 0-16-16,0 0-31 0,0 0-30 0,-5 11-34 16,5-11-23-16,0 0-25 0,0 0-30 0,0 0-55 15,0 0-43-15,0 0-69 0,0 0-76 0,0 0-88 16,0 0-257-16,0 0-535 0,0 0 147 0</inkml:trace>
  <inkml:trace contextRef="#ctx0" brushRef="#br0" timeOffset="111591.0558">9626 9853 209 0,'0'0'233'0,"0"0"-30"15,-5 0-30-15,5 0-11 0,0 0-19 0,0 0-9 0,0 0-14 16,0 0-8-16,0 0-12 0,-4 16-8 0,4-16-9 16,0 12-5-16,0-12-7 0,2 12-1 0,-1-3-7 15,3-4-2-15,-3 2-5 0,3 0-9 0,0-3-3 16,2 2-5-16,-2-1 1 0,1 2-8 0,1-3-1 15,0 0-4-15,1-2-1 0,1 3-7 0,-1-1-1 16,-1-1 2-16,1-3-1 0,2 3-6 0,-9-3-1 0,10-3-1 16,-5 3 0-16,-5 0-2 0,13-5 1 15,-9-1-5-15,1 3 2 0,-5 3-4 0,7-12 0 0,-4 6 2 16,1 0-3-16,-1-2 5 0,0 2 2 0,-3 6-2 16,3-13 4-16,-2 6 1 0,-1 7 2 0,-1-10-3 0,1 10 0 15,0 0-3-15,-4-11 3 0,4 11-1 16,-5-6 1-16,5 6-1 0,-6-4 2 0,6 4 2 15,-9-2 2-15,9 2 5 0,0 0 1 0,-14 1 0 0,14-1 3 16,-12 6 2-16,12-6 2 0,-8 6-6 0,8-6 2 16,-9 8-1-16,9-8-4 0,-3 7 1 0,3-7-4 15,0 11 4-15,0-11-4 0,0 0-4 0,8 12-2 16,-2-7-3-16,0-2-6 0,3 0-9 0,-1-1-12 16,1-1-8-16,-1 0-3 0,0 0-9 0,-8-1-1 15,18-1 1-15,-9-1 0 0,-1 0 3 0,-1 1 4 0,0-3 3 16,0-1 9-16,-2 0 4 0,1 1 10 15,-2-2 9-15,-1-1 8 0,-3 7 6 0,1-15 5 0,-1 7 6 16,0 8 7-16,-6-16 2 0,2 9 5 0,-2-2 3 16,0 4 0-16,1-2 1 0,-2 1 0 0,-1 2 0 15,1-1-5-15,0 1-4 0,7 4-1 0,-18-3 4 16,18 3-2-16,-16 2 2 0,7 1 0 0,9-3-3 16,-17 9 0-16,6-1 0 0,1 1-3 0,4 1-2 0,3-2-1 15,1 1-3-15,2-9-5 0,-1 22 1 16,2-10 0-16,3 2-7 0,1-4-2 0,0-1-1 15,3 0-9-15,-1-5-3 0,6 8-2 0,-3-7-15 0,-1-3-6 16,0 2-10-16,0-1-3 0,-1-3 0 0,-8 0 1 16,13 0 2-16,-7-4 0 0,2 1 1 0,-8 3 5 15,9-7 0-15,-4 2 3 0,-2-2 2 0,0 0-1 16,-3-3 2-16,1-2 2 0,-3-5 3 0,-1 5 3 16,0-3 4-16,-4 0 4 0,-2 2 2 0,1 3 5 0,3 0 0 15,-2 3 4-15,2 2 0 0,-2-2 5 0,-1 3-3 16,0 0 6-16,8 4-2 0,-18-2 4 0,18 2 9 15,-18 2-3-15,11 2 2 0,-7 2 3 0,4 2-5 16,1-2 1-16,1 2 4 0,4 1-1 0,-2 5-2 16,3-3-5-16,2-2-2 0,0 1-1 0,1-10 2 15,5 22-3-15,1-13-5 0,0 1-6 0,2-3-10 16,-1-1-7-16,-1-1-15 0,2-1-5 0,-8-4-5 16,14 5 0-16,-8-3-2 0,1-1 2 0,-7-1 2 15,0 0 2-15,14-3 5 0,-14 3 0 0,6-5 6 0,-6 5-2 16,5-10 5-16,-4 3 2 0,-1 7 1 15,-2-15 5-15,2 15 2 0,-4-14 7 0,2 6-1 0,-2-1 3 16,-3 4 9-16,2-2-6 0,1 2 5 0,-1-1 3 16,-2 2-2-16,7 4 3 0,-15-5 8 0,15 5 0 15,-15 0 2-15,15 0 2 0,-17 5 4 0,2 5-2 16,6-3 0-16,2 2 1 0,1-1-1 0,2-1 5 16,0 2-9-16,4-9-3 0,-3 18 1 0,5-2 3 0,1-3-11 15,1-5-2-15,2 1-6 0,1-3-12 0,-1 1-12 16,1-2-10-16,1-1-11 0,1-3-7 0,7 0-3 15,-4-2 2-15,1 0 6 0,-5-2 7 0,1 2 3 16,-2-2 4-16,0-2 1 0,0 0 4 0,-4 0 4 16,1 0 4-16,-1-4 3 0,-2 2 5 0,0-2 1 15,-1 9 7-15,-4-25 10 0,2 10-4 0,-3 5 4 0,1 1 1 16,0 1 3-16,0 2 0 0,-3-1 2 0,7 7-2 16,-12-9 4-16,12 9 3 0,-11-3-2 15,11 3 10-15,0 0-2 0,-21 6 7 0,13-2-4 0,0 2 2 16,-3 3-3-16,5 1-1 0,-2 2 0 15,-1 0-7-15,5-2 2 0,1 5 0 0,1-4 0 0,3-1-7 16,-1-10-5-16,8 22-12 0,-3-15-9 0,2 0-15 16,1 0-11-16,0-2-5 0,-1-2-5 0,-7-3-5 15,16 4-3-15,-9-3 3 0,1-1 6 0,-8 0 2 16,15-3 2-16,-8 1 7 0,-2-2 3 0,2-1 4 0,-2-1 8 16,-1 1-1-16,-2-3 11 0,-1-1 5 0,1 0 2 15,-3-6 4-15,0 0 4 0,-1-2 4 0,-4 3 6 16,2 0 5-16,-3 2 2 0,2 4 3 15,0-1 4-15,5 9-4 0,-10-10 0 0,3 5 4 0,7 5-3 16,-12-5 6-16,12 5 0 0,-17 0-2 0,17 0 3 16,-16 3-1-16,7 2-7 0,1-5-1 0,8 0 0 15,-14 8 2-15,7-2-7 0,0-2-5 0,7-4-4 0,-9 9 3 16,5-4-12-16,4-5-28 0,-6 7-25 16,2 0-32-16,4-7-45 0,0 0-51 0,-10 12-79 0,10-12-172 15,-7 9-512-15,7-9 142 0</inkml:trace>
  <inkml:trace contextRef="#ctx0" brushRef="#br0" timeOffset="134416.2146">20517 5184 219 0,'0'0'317'0,"0"0"-53"0,-4-5-34 0,4 5-32 16,0 0-20-16,0 0-27 0,0 0-15 0,0 0-13 0,0 0-17 15,0 0-3-15,0 0 2 0,0 0-3 16,0 0-4-16,3 42-7 0,-1-25-5 0,0-1-7 0,-1 1-15 16,2 12 1-16,-2-9-6 0,1-1-4 0,-1-3-6 15,1 1-3-15,-1-1-4 0,0-2-6 0,-1 2-4 16,2 0-1-16,-1-1-6 0,1-6-1 0,-2 0-3 15,0 1-4-15,0-3 3 0,0-7-4 0,1 10 0 16,-1-10 0-16,0 8-2 0,0-8 4 0,0 0 0 0,0 0-3 16,-3 9-4-16,3-9 1 0,0 0-1 0,0 0-2 15,0 0-3-15,-14-20 0 0,7 6 2 0,0-2-4 16,-6-14-4-16,2-1 5 0,-1-3-1 0,5 2-4 16,2-2 2-16,-3 1-2 0,3 2 3 0,1-2-5 15,3 1 1-15,-2 2 1 0,1 0 0 0,5 1-22 16,-1 1 3-16,6 1 1 0,-2 0 4 0,6 1-3 15,1 7 2-15,-1 2 1 0,-1 2-1 0,4 3 3 16,-1 0 6-16,2 5-5 0,-1-1 1 0,3 4 0 16,0 2 1-16,-3 5 1 0,3 0 3 0,-2 5 2 0,1 4-1 15,-5 2 3-15,7 13-1 0,-4 1-2 0,-3 2 10 16,-4 1-4-16,-2 1 1 0,-4-3 1 0,-1 0 2 16,-1-1 4-16,-1-6-1 0,-3-2 2 0,-4 5 1 15,-2-4 1-15,1-4 4 0,-1-3 0 0,-1 1 0 16,-2-2-1-16,1 2 1 0,-3-6-4 0,1 2 3 15,0-3-1-15,-2 1-5 0,1-3 6 0,1 0-11 16,0-2-18-16,2-2-35 0,12-2-38 0,-23 2-46 0,23-2-64 16,-17-3-197-16,17 3-470 0,-16-9 131 15</inkml:trace>
  <inkml:trace contextRef="#ctx0" brushRef="#br0" timeOffset="134890.204">20735 5567 433 0,'0'0'301'0,"0"0"-44"0,0 0-37 0,5 4-25 0,-5-4-27 15,0 0-20-15,0 0-17 0,0 0-14 0,0 0-17 16,0 0-8-16,0 0-9 0,15-19-10 0,-11 12-8 15,-1 0-8-15,-3 7-5 0,6-13-4 0,-4 6-2 0,-2 7-6 16,5-13-1-16,-5 13-3 0,3-10-1 0,-3 10-6 16,4-9 1-16,-4 9-8 0,0 0 1 0,4-9-6 15,-4 9-2-15,0 0 0 0,0 0-3 0,7-5 1 16,-7 5-1-16,0 0-2 0,0 0 0 0,0 0-2 16,0 0 1-16,22 14-2 0,-17-7 0 0,-1-1 0 15,1 0 0-15,-1 2-1 0,1-1 1 0,2 6-5 16,-3-4 0-16,-2 3-1 0,1-4 0 0,-1 0-1 15,-2-8 1-15,2 14-1 0,-2-14 0 0,-3 14 0 0,3-14 0 16,-6 12-1-16,2-5 1 0,-1 0-1 0,-1 0 0 16,6-7 0-16,-11 12 4 0,6-6 0 0,0-2-1 15,5-4-2-15,-11 8 1 0,11-8-4 0,-8 8 7 16,8-8-3-16,-6 4-1 0,6-4 0 0,0 0 0 16,0 0 3-16,-4 9 3 0,4-9-3 0,0 0-1 15,0 0-2-15,0 0 3 0,0 0-5 0,0 0 2 16,23 3-4-16,-23-3-11 0,18 0-15 0,-18 0-20 15,18 0-24-15,-18 0-33 0,17-2-44 0,-6 1-45 0,-11 1-126 16,17-2-383-16,-17 2 108 0</inkml:trace>
  <inkml:trace contextRef="#ctx0" brushRef="#br0" timeOffset="135177.4891">21236 5351 223 0,'0'0'266'0,"18"-2"-50"16,-18 2-34-16,18-3-24 0,-18 3-21 16,19-2-20-16,-2-1-25 0,-17 3-34 0,24-2-22 0,-13 2-36 0,-11 0-32 15,19 2-43-15,-19-2-100 0,0 0-207 0,20 0 63 16</inkml:trace>
  <inkml:trace contextRef="#ctx0" brushRef="#br0" timeOffset="135339.7566">21288 5457 417 0,'0'0'281'0,"0"0"-40"15,0 0-28-15,0 0-27 0,0 0-25 0,0 0-19 16,26 10-18-16,-26-10-26 0,25 0-40 0,-12 0-55 16,4 0-60-16,-4 0-74 0,-13 0-95 0,19 0-269 15,-19 0 78-15</inkml:trace>
  <inkml:trace contextRef="#ctx0" brushRef="#br0" timeOffset="136322.934">22055 5336 457 0,'0'0'313'0,"6"-7"-49"16,-6 7-23-16,0 0-27 0,0 0-28 0,0 0-20 15,0 0-29-15,6-4-4 0,-6 4-17 0,0 0-11 16,0 0-14-16,4-7-8 0,-4 7-3 0,0 0-9 16,0 0-8-16,6-6-8 0,-6 6-3 0,0 0-3 15,4-6-5-15,-4 6-6 0,0 0 4 0,2-7-4 16,-2 7-2-16,4-7-5 0,-4 7-8 0,3-4 7 0,-3 4-6 15,0 0-3-15,3-12-2 0,-3 12 6 0,2-7-6 16,-2 7-4-16,1-7-1 0,-1 7-8 16,0 0 8-16,2-10-1 0,-2 10 2 0,2-7-6 0,-2 7 5 15,0 0-3-15,2-8 1 0,-2 8-1 0,0 0 0 16,0 0-3-16,0-10 1 0,0 10 1 0,0 0 0 16,1-11 4-16,-1 11-7 0,0 0-1 0,0-8 1 15,0 8 2-15,0 0-1 0,0 0 0 0,-1-12-1 16,1 12 2-16,0 0 0 0,-1-11 2 0,1 11-5 15,-1-8 2-15,1 8 7 0,-3-13-3 0,3 13-2 0,1-10 4 16,-1 10-2-16,-2-11 4 0,2 11-5 0,0-7 3 16,0 7 1-16,0 0-2 0,-1-11-2 0,1 11-11 15,0 0 7-15,0 0-1 0,0-10-2 0,0 10 2 16,0 0-2-16,0 0-1 0,0 0 0 0,0 0-2 16,0 0 2-16,0 0-3 0,14 23-5 0,-7-8 7 15,-1 0 2-15,1 12 1 0,2 0-3 0,1 3 7 16,-1-1-7-16,-6-7 2 0,4 7-1 0,-2-3 0 0,0 1 1 15,-4-1-5-15,0-4 2 0,-1-5 2 0,-1 0-3 16,0-2 0-16,-2-1-1 0,1-1-1 0,-2-2-1 16,1 4 1-16,-2-5-5 0,-2-1 3 0,1 1-6 15,-4 0 2-15,-1 2-3 0,1-4-5 16,1-2 4-16,-5 2 2 0,1-3 4 0,2-1-2 0,0-1 3 16,1 1-3-16,1-1 3 0,-5 2 0 0,0-3 5 15,5 1-3-15,-1-1 0 0,2 0 3 0,1 0-1 16,7-2 5-16,-11 1-1 0,11-1 4 0,-7 2-3 0,7-2 0 15,0 0 7-15,0 0-2 0,0 0 2 0,0 0-8 16,0 0 3-16,0 0-8 0,0 0 9 0,35 2-1 16,-16-5 0-16,11 0 0 0,1-1-10 0,0 0-7 15,-6 2-3-15,-3 2-23 0,-4-3-22 0,0 3-30 16,-4-3-38-16,-2 1-36 0,0 2-38 0,-12 0-209 0,19-2-489 16,-19 2 135-16</inkml:trace>
  <inkml:trace contextRef="#ctx0" brushRef="#br0" timeOffset="137456.2693">20618 6599 309 0,'0'0'318'0,"-3"-9"-36"15,3 9-23-15,-2-7-16 0,2 7-22 0,0 0-14 16,-3-8-17-16,3 8-16 0,0 0-20 0,0 0-13 16,-2-7-14-16,2 7-18 0,0 0-9 0,0 0-7 0,0 0-11 15,0 0-16-15,0 0-1 0,0 0-7 16,0 0-2-16,0 0-6 0,22 29 3 0,-14-13-1 0,4 11-16 15,1 0 6-15,-2-2-7 0,2 0 2 0,-2 1-8 16,1 0 0-16,0-1-4 0,-4 1-1 0,1 0-1 16,-5-6-7-16,0-3 3 0,1-2-3 0,0-1 0 0,-2-2-2 15,0-2 1-15,-1-2-5 0,1 0 1 16,-2-2-6-16,-1-6 5 0,3 9-1 0,-3-9-1 16,2 9-3-16,-2-9 7 0,1 5-5 0,-1-5 1 0,0 0-4 15,0 0 3-15,0 0-9 0,0 0 4 16,0 0 0-16,-12-23 4 0,5 5-5 0,-4-8-3 0,2-2 4 15,-1-3-2-15,-1-1 3 0,2-1-8 0,-1 1 2 16,1-4 0-16,3 0-2 0,2 1 0 0,1 1 2 16,-1-1-3-16,4 4 3 0,1 4-5 0,0 0-9 15,4 6 12-15,0 1-2 0,0 6 4 0,3-2 0 16,-1 1-4-16,2 1 1 0,2 3-1 0,0-1 1 0,-2 5 0 16,2 0-1-16,-1 4 0 0,-1-2 3 0,1 5 1 15,-1 3-2-15,0-3 0 0,-1 5 4 0,6 3 2 16,-2 1 0-16,-2 4-2 0,-1 1 2 0,-1 0 0 15,-2 2-1-15,-1-1 0 0,-2 2 0 0,-2-1 1 16,-1-5 3-16,-2 6-1 0,0 1-7 0,-2-1-2 16,-1-1 9-16,-1-2 1 0,-1 1-4 0,-3-1 3 15,-1-1-4-15,0 0 4 0,0-3 0 0,-1 2-12 16,2-3-36-16,-1-1-26 0,2-2-38 0,1-1-44 0,2-1-64 16,6-4-214-16,-12 4-513 0,12-4 143 15</inkml:trace>
  <inkml:trace contextRef="#ctx0" brushRef="#br0" timeOffset="137856.6984">20976 6863 490 0,'0'0'309'0,"0"4"-40"0,0-4-22 16,0 0-26-16,0 0-17 0,0 0-26 0,0 0-17 15,0 0-20-15,0 0-17 0,0 0-7 16,0 0-19-16,0 0-7 0,14-2-10 0,-14 2-9 0,14-4-6 16,-14 4-12-16,11-3-2 0,-11 3-17 0,10-2 7 15,-10 2-6-15,0 0-7 0,12 2 3 0,-12-2-3 16,5 2-3-16,-5-2-4 0,6 5-6 0,-6-5 4 15,5 8-2-15,-5-8-2 0,1 11-4 0,-4-5-3 16,3-6 3-16,-4 17 2 0,1-12-3 0,0 3-2 16,-1 5-2-16,0-3-2 0,2-3 1 0,-2 0 1 0,2 0-3 15,2-7 7-15,-3 8 0 0,3-8 2 16,-2 7-4-16,2-7 0 0,0 0-1 0,5 13 4 0,0-9-5 16,0 0-7-16,2 0-19 0,0 0-26 0,1-2-33 15,-8-2-42-15,14 5-52 0,-6-3-63 0,-8-2-143 16,18 5-452-16,-9-5 125 0</inkml:trace>
  <inkml:trace contextRef="#ctx0" brushRef="#br0" timeOffset="138160.2183">21597 6817 501 0,'0'0'337'16,"0"0"-52"-16,7-7-39 0,-7 7-34 0,9-7-24 15,-2 3-22-15,1 1-20 0,2-1-40 0,5 0-27 16,-2-1-34-16,-3 3-42 0,0-1-36 0,-10 3-36 0,17-4-41 16,-10 4-169-16,-1-3-331 0,-6 3 94 15</inkml:trace>
  <inkml:trace contextRef="#ctx0" brushRef="#br0" timeOffset="138299.2577">21674 6868 314 0,'-6'6'321'0,"6"-6"-38"0,0 0-30 0,-4 4-18 15,4-4-18-15,0 0-27 0,0 0-22 16,0 0-23-16,0 0-12 0,22 0-31 0,-11 0-25 0,-2-3-40 16,8-1-48-16,-2-1-50 0,3 2-68 0,-5-2-174 15,5 0-361-15,-2 1 102 0</inkml:trace>
  <inkml:trace contextRef="#ctx0" brushRef="#br0" timeOffset="138741.1938">22273 6653 476 0,'-6'-5'304'16,"6"5"-33"-16,-5-5-22 0,5 5-27 0,0 0-20 0,-5-7-20 16,5 7-19-16,0 0-13 0,0 0-14 15,0-8-22-15,0 8-11 0,0 0-12 0,11-12-7 0,-5 7-14 16,0 0-6-16,7-5-8 0,0 4-4 0,1-2-16 16,-1 4 7-16,-2-1-5 0,-2 2-8 0,1 1-1 15,-1 2-4-15,-9 0-1 0,17 5-5 0,-11-3 0 16,-1 5-5-16,-1 1-13 0,-3 1 6 0,-1 8-8 15,-4 10-6-15,-4 2-6 0,-4-5 1 0,-2 4-4 16,-4 0 2-16,1-3 2 0,-3-3-1 0,2 1 3 0,3-6 2 16,-2-3-1-16,6-1-4 0,-1-1 1 0,0-1 12 15,3-3 0-15,2-1 9 0,0-2 6 0,3 2 7 16,0-3 3-16,4-4 3 0,-6 7 5 0,6-7-4 16,0 0 4-16,0 0-5 0,11 11-4 0,-1-10-14 15,5 2-16-15,3-3-29 0,-2-1-31 0,3 0-40 0,-4 2-36 16,3-1-54-16,-1 0-188 0,-2-2-458 15,-3 3 129-15</inkml:trace>
  <inkml:trace contextRef="#ctx0" brushRef="#br0" timeOffset="138869.2253">22573 7052 405 0,'0'0'496'0,"8"7"-64"0,-8-7-34 16,0 0-36-16,0 0-21 0,0 0-36 0,0 0-31 0,9 2-35 15,-9-2-29-15,0 0-43 0,0 0-62 16,0 0-81-16,0 0-101 0,0 0-106 0,0 0-294 0,0 0-572 15,0 0 158-15</inkml:trace>
  <inkml:trace contextRef="#ctx0" brushRef="#br0" timeOffset="143818.6816">22340 4085 477 0,'-4'18'315'0,"-1"-1"-37"0,0 0-28 0,-1 9-26 15,2 3-25-15,3 3-16 0,3-3-20 0,-2-2-15 16,4 2-8-16,3-1-16 0,0-6-11 0,0-5-10 16,5 9-9-16,0-7-9 0,-1-3-6 0,-3-2-6 0,5-2-12 15,-2 0 3-15,3-1 1 0,0-2-8 16,-1-4 2-16,4 2-7 0,0-5 3 0,-1 0-2 0,2-4-2 16,0 0 2-16,1-5 1 0,0-1-11 15,-4-3 8-15,1-1-3 0,4-11-8 0,0-1-7 0,-5-3-2 16,0-2 2-16,-2-1-8 0,-5-2 0 0,-2-2-6 15,1-4 1-15,-3 1-4 0,-3-1 0 0,-1 1-9 16,-3-1 1-16,2 3-5 0,-1 2 0 0,0 3-9 16,-1 9 3-16,-1 2-8 0,3 5-11 0,-2 5-11 15,0-3-25-15,-2 5-43 0,0 1-34 0,5 6-35 0,0 0-40 16,-12-7-58-16,12 7-149 0,0 0-499 0,0 0 138 16</inkml:trace>
  <inkml:trace contextRef="#ctx0" brushRef="#br0" timeOffset="144700.6408">22987 4318 344 0,'1'-9'320'0,"-1"9"-50"0,0 0-25 15,0 0-13-15,0 0-11 0,0 0-14 0,0 0-5 16,0 0-16-16,11 19-18 0,-4-5-27 0,0 1-8 0,-1-1-14 16,2 3-17-16,7 6-6 0,-5-2-12 15,2-4-10-15,-3-3-20 0,-2-2-20 0,4 2-30 16,-4-4-31-16,5 0-48 0,-1-1-47 0,3-1-52 0,-2-4-209 16,-2-1-459-16,-10-3 129 0</inkml:trace>
  <inkml:trace contextRef="#ctx0" brushRef="#br0" timeOffset="144872.6852">23299 4264 417 0,'0'0'294'16,"-15"9"-26"-16,1 0-27 0,-3 2-23 0,2 0-23 0,-9 8-19 16,-1 0-17-16,3 1-17 0,-1 1-16 0,5-5-14 15,-4 2-11-15,6-1-19 0,3-1-34 0,4-3-44 16,0-1-48-16,1-1-52 0,3-2-57 0,5-9-153 15,-6 12-363-15,6-12 103 0</inkml:trace>
  <inkml:trace contextRef="#ctx0" brushRef="#br0" timeOffset="145086.8267">23409 4475 388 0,'3'12'300'0,"-3"-12"-40"0,0 11-38 15,0-11-28-15,0 14-26 0,0-14-19 0,-2 17-16 16,2-8-18-16,0-9-26 0,0 23-31 0,-1-11-44 0,1-12-41 16,3 19-56-16,-3-11-64 0,0-8-92 0,0 0-288 15,1 13 83-15</inkml:trace>
  <inkml:trace contextRef="#ctx0" brushRef="#br0" timeOffset="145572.3852">23665 4303 498 0,'0'0'327'16,"0"0"-43"-16,0 0-20 0,0 0-8 0,0 0-7 15,0 0-12-15,0 0-26 0,24 17-16 0,-14-5-18 0,-3-1-21 16,2 3-15-16,2 0-18 0,-1 3-13 16,0-3-10-16,0 1-23 0,8 9-6 0,-6-7-25 15,0-3-29-15,-2-1-34 0,2-2-35 0,-1-2-42 0,-2 0-43 16,1-2-47-16,-1-4-50 0,-3-2-146 0,-6-1-456 16,0 0 126-16</inkml:trace>
  <inkml:trace contextRef="#ctx0" brushRef="#br0" timeOffset="145730.906">23986 4289 372 0,'0'0'306'0,"-24"12"-37"0,16-7-20 0,-4 7-24 16,-2 0-13-16,-8 7-26 0,3-3-16 0,3-2-22 0,-6 7-14 16,3-1-21-16,2-1-3 0,6-5-24 0,-1 0-41 15,-2-1-50-15,3-2-58 0,2 1-57 0,-2-1-206 16,2-1-389-16,4-3 109 0</inkml:trace>
  <inkml:trace contextRef="#ctx0" brushRef="#br0" timeOffset="146261.0179">23628 4613 248 0,'0'0'343'0,"0"0"-56"15,0 0-38-15,0 0-30 0,0 0-27 0,-3 10-20 16,3-10-28-16,0 0-30 0,2 12-42 0,-2-12-48 15,0 0-48-15,2 17-45 0,-2-17-84 0,0 0-85 16,5 16-283-16,-5-16 82 0</inkml:trace>
  <inkml:trace contextRef="#ctx0" brushRef="#br0" timeOffset="146617.4045">24061 4482 388 0,'0'0'189'0,"13"-4"-31"0,-13 4-16 16,0 0-15-16,0 0-15 0,0 0-6 0,0 0-4 16,7 9-3-16,-7-9-8 0,0 0-1 0,-4 16-5 15,4-16 5-15,-5 13 0 0,5-13-3 0,-4 12 0 0,1-5-2 16,3-7-3-16,-2 14-5 0,2-14-5 0,-2 13-9 16,2-13-3-16,0 13-5 0,0-13-6 0,4 14-9 15,0-7-16-15,1-2-23 0,-5-5-29 0,0 0-40 16,11 12-56-16,-4-9-56 0,-7-3-120 15,0 0-357-15,12 4 101 0</inkml:trace>
  <inkml:trace contextRef="#ctx0" brushRef="#br0" timeOffset="147182.676">22837 4128 466 0,'-9'17'277'15,"2"1"-29"-15,1-1-19 0,-1 10-21 0,2 2-15 0,-1-1-17 16,-2 4-16-16,3-1-15 0,4 1-12 0,1 2-18 15,2 1-8-15,1 0-13 0,5 0-8 0,2 0-8 16,2 0-11-16,2-2-4 0,1-3-12 16,1 0-19-16,2-3-21 0,0 2-22 0,3-6-24 0,3-2-25 15,1 1-39-15,5-5-37 0,0-2-47 0,1-6-140 0,2 0-385 16,4-4 107-16</inkml:trace>
  <inkml:trace contextRef="#ctx0" brushRef="#br0" timeOffset="147614.9903">24271 4149 214 0,'6'-9'315'0,"-6"9"-50"0,6-6-40 0,-6 6-25 15,0 0-20-15,0 0-10 0,18 3-6 0,-18-3-6 16,15 9-8-16,-3 4-2 0,0 1-12 0,4 10-6 16,1 3-2-16,-5 4-14 0,-2-2-9 0,-1 4-6 15,0-2-12-15,-3 0 0 0,-2 2-13 0,0-3-4 0,-1 1-8 16,-4-4-4-16,2 1-5 0,0-1-8 0,-1-7-6 16,0-3-1-16,0-1-13 0,-2 0-24 15,0-4-21-15,0-2-27 0,0-1-34 0,2-9-39 0,-5 16-44 16,5-16-49-16,-3 11-178 0,3-11-468 15,0 0 129-15</inkml:trace>
  <inkml:trace contextRef="#ctx0" brushRef="#br0" timeOffset="147847.3839">24928 4339 255 0,'14'0'147'0,"-2"0"-89"0,-1-2-98 15,-11 2-47-15,13-3 17 0</inkml:trace>
  <inkml:trace contextRef="#ctx0" brushRef="#br0" timeOffset="147981.4816">24865 4477 325 0,'0'0'317'16,"0"0"-51"-16,0 0-40 0,16 9-28 0,-16-9-26 0,28 3-35 15,-15-4-58-15,3 1-75 0,2 0-76 0,-2 1-142 16,-3-1-254-16,-13 0 74 0</inkml:trace>
  <inkml:trace contextRef="#ctx0" brushRef="#br0" timeOffset="149591.8421">25903 4582 515 0,'0'0'316'15,"0"0"-38"-15,0 0-33 0,4-8-32 0,-4 8-23 0,0 0-19 16,0 0-15-16,0 0-6 0,0 0-11 16,0 0-18-16,0 0-6 0,0 0-7 0,0 0-16 15,0 0-13-15,12 18-8 0,-12-18-6 0,3 8-9 0,-3-8-5 16,4 9-4-16,-4-9-14 0,5 12-21 16,-5-12-29-16,2 10-36 0,-2-10-48 0,3 7-63 0,-3-7-225 15,0 0-470-15,0 0 132 0</inkml:trace>
  <inkml:trace contextRef="#ctx0" brushRef="#br0" timeOffset="161939.1576">25749 4149 317 0,'0'0'362'0,"0"0"-55"0,4-8-30 0,-4 8-15 0,0 0-32 16,0 0-28-16,0 0-23 0,0 0-22 0,0 0-14 15,0 0-15-15,0 0-8 0,0 0-8 0,0 0-17 16,17 21 6-16,-12-5-7 0,5 13-8 0,0-2-8 16,-2 6-6-16,1-2-7 0,0 1-4 0,0 0-1 0,1 1-13 15,1-3-4-15,-2 3 4 0,4-2-7 16,-1 1-2-16,2 0-5 0,1-5-8 0,-2 1-3 16</inkml:trace>
  <inkml:trace contextRef="#ctx0" brushRef="#br0" timeOffset="163646.449">26110 4215 350 0,'0'0'189'0,"6"-4"-27"0,-6 4-11 16,0 0-18-16,10-4 1 0,-10 4-3 0,0 0-6 15,10-5-6-15,-10 5-5 0,0 0-5 0,9-5-2 16,-9 5-4-16,4-1 2 0,-4 1 0 0,0 0-4 16,7-4-6-16,-7 4-7 0,0 0 0 0,0 0-6 15,0 0-6-15,0 0-2 0,0 0-8 0,0 0-5 16,9-5-9-16,-9 5-6 0,0 0-3 0,0 0-8 15,0 0-1-15,0 0-3 0,0 0-3 0,0 0-3 0,0 0-4 16,-21 19-3-16,10-10 0 0,-3 3-1 16,0-1-3-16,-7 9-2 0,-1-1-1 0,2-4-2 0,-5 2-1 15,5-1 0-15,5-4 0 0,0 2-3 0,-6 3 1 16,2-1 2-16,0-5-4 0,6-1 3 0,1 1-3 16,-1-2-2-16,1 0-4 0,0 0-4 0,0-2-10 15,0 1-7-15,-1 1-12 0,1-3-10 0,-3 1-7 0,0-1-16 16,0 0-4-16,3 0-13 0,1-1-6 15,-4 1-8-15,4-1-1 0,1-2-11 0,10-3-8 16,-14 8-15-16,8-5-15 0,6-3-134 0,-10 5-337 0,10-5 94 16</inkml:trace>
  <inkml:trace contextRef="#ctx0" brushRef="#br0" timeOffset="164236.065">26108 4507 385 0,'0'0'245'0,"0"0"-34"16,0 0-27-16,0 0-29 0,0 0-7 0,0 0-5 0,12 0-9 15,-12 0-7-15,0 0-3 0,0 0-12 0,8 10-9 16,-4-3-10-16,-4-7-8 0,6 11-11 0,-3-5-11 16,-3-6-3-16,4 14-8 0,-1-6-7 0,-3-8-18 15,5 14-34-15,-3-7-40 0,-2-7-48 0,2 12-58 16,-2-12-149-16,0 0-360 0,3 10 100 0</inkml:trace>
  <inkml:trace contextRef="#ctx0" brushRef="#br0" timeOffset="164966.8787">26932 4306 223 0,'0'0'290'0,"0"0"-41"0,0 0-27 16,0 0-29-16,0-10-19 0,0 10-18 0,0 0-13 0,0 0-18 15,0 0-14-15,0 0-8 0,0 0-8 0,0 0 0 16,0 0 2-16,0 0-2 0,0 0-5 0,0 0-8 15,0 0-7-15,0 0-6 0,13 29-2 0,-9-15-6 16,0 2-5-16,0 0-4 0,-1-1-3 0,2 1-5 16,0-2-5-16,1 2-7 0,-3-2-3 0,2 3-3 0,-1-2-1 15,-2-4-5-15,3 4-2 0,-1-2-6 16,-2-2-15-16,3-1-25 0,-3-1-25 0,-2-9-29 0,3 12-29 16,-3-12-28-16,3 12-32 0,-3-12-184 0,0 0-421 15,0 0 119-15</inkml:trace>
  <inkml:trace contextRef="#ctx0" brushRef="#br0" timeOffset="165151.58">26813 4521 505 0,'0'0'264'15,"0"0"-32"-15,0 0-31 0,0 0-23 16,0 0-18-16,0 0-13 0,0 0-17 0,35-7-16 0,-16 5-13 15,12-1-10-15,1 1-7 0,0-1-19 0,0 1-30 16,-2 0-42-16,-6 0-54 0,-4 2-61 16,-5-1-159-16,-2 1-334 0,-13 0 96 0</inkml:trace>
  <inkml:trace contextRef="#ctx0" brushRef="#br0" timeOffset="165490.7699">27439 4349 492 0,'0'0'263'0,"0"0"-31"0,0 0-27 16,0 0-20-16,11-2-18 0,-11 2-12 0,0 0-12 0,20 8-11 15,-12-4-4-15,8 2-17 0,0 3-13 16,2-2-6-16,9 7-11 0,-5-4-8 0,5 5-11 0,-1-1-5 16,2-2-5-16,-2 0-4 0,2 0-14 0,2-2-24 15,-13-1-30-15,2 0-40 0,-2-3-39 0,1 1-48 16,2-1-50-16,-7-6-110 0,7 1-365 0,-1 5 104 15</inkml:trace>
  <inkml:trace contextRef="#ctx0" brushRef="#br0" timeOffset="165757.3733">27846 4234 466 0,'-13'11'239'15,"0"2"-25"-15,0 1-18 0,1 0-18 16,-7 11-12-16,-1-3-11 0,0 4-8 0,0-2-14 0,1 1-12 16,2 1-11-16,-1-1-7 0,1-3-12 15,0 1-9-15,4-3-8 0,1-3-9 0,3-3-7 0,-1-2-7 16,0 1-10-16,3 0-16 0,-1-4-41 0,0 0-41 15,1-1-49-15,3-2-49 0,4-6-163 0,-7 9-380 16,7-9 107-16</inkml:trace>
  <inkml:trace contextRef="#ctx0" brushRef="#br0" timeOffset="166276.8815">28040 4466 403 0,'0'0'196'0,"0"0"-29"0,12-3-24 0,-12 3-23 16,0 0-10-16,9 0-15 0,-9 0-6 0,0 0-12 15,0 0-8-15,15 0-12 0,-15 0-2 0,0 0-7 0,0 0-3 16,12 0-9-16,-12 0 0 0,0 0-3 0,0 0-8 16,14 0 1-16,-14 0-2 0,8 4-5 0,-8-4-2 15,12 4-4-15,-12-4 5 0,9 7-10 0,-4-2 8 16,-5-5-4-16,9 9-1 0,-6-1-1 0,-3-8-2 15,5 12 1-15,-4-3-3 0,1-1 1 0,-2-8-1 16,-7 24 0-16,5-14 2 0,-2 1-5 0,-3 2 1 16,2-1 4-16,-4-4 1 0,4 1 1 0,0-2 5 0,0 0 1 15,1 1-1-15,-1-1 2 0,0 0 3 16,0 0-3-16,0 0-2 0,5-7 6 0,-6 10 2 0,6-10 0 16,-6 10 2-16,6-10-1 0,-5 10 6 0,5-10-1 15,-1 7 2-15,1-7 0 0,0 0-1 0,0 0-1 16,10 12-5-16,-3-10-4 0,2 1-2 0,7 1-1 15,0-3-7-15,1 1-7 0,0 0-16 0,-4-2-27 16,-2 0-26-16,-11 0-38 0,20 0-42 0,-12 1-146 16,-8-1-348-16,0 0 99 0</inkml:trace>
  <inkml:trace contextRef="#ctx0" brushRef="#br0" timeOffset="179480.9799">20544 7781 214 0,'0'0'234'0,"0"0"-52"0,0 0-21 16,0 0-27-16,0 0-14 0,-1 7-6 0,1-7 1 0,0 0-3 15,4 15-6-15,-3-8-7 0,1 0-5 0,-1 0 21 16,1 1-9-16,-2-8-8 0,1 15-10 0,-1-9-8 15,1 4-9-15,0-3-3 0,-1-7-15 0,0 15 1 16,0-8-6-16,1 1-1 0,-1-8-6 0,-1 14-4 16,2-7-5-16,-1-7-2 0,1 12-4 0,-1-12-1 15,-1 12-5-15,0-7 1 0,1-5-2 0,-2 10 1 16,2-10-8-16,-2 7 1 0,2-7-2 0,0 0 6 16,-1 10-4-16,1-10-1 0,0 0-1 0,-4 5 3 0,4-5-3 15,0 0 0-15,0 0-4 0,0 0 0 0,-5 4 1 16,5-4 0-16,0 0 3 0,0 0-3 0,0 0-5 15,0 0 2-15,0 0-7 0,-8-17 4 0,7 8 1 16,2-6 3-16,-1-2-3 0,1 2 2 0,2-1 0 16,-1-4 1-16,3 3-4 0,0-10 2 0,1 4-2 0,3-2 2 15,0 6 0-15,5-6-1 0,-5 6-1 16,0 4 2-16,0-1-4 0,0 3 3 0,0 1-2 16,-3 3-2-16,1-1 0 0,-1 3-1 0,2 3-1 0,-3-1 4 15,0 2-2-15,-5 3 1 0,14 0-2 0,-14 0-7 16,13 5 8-16,-13-5 1 0,13 9 0 0,-7-2 0 15,5 5-2-15,-3 2 6 0,-3 2-2 0,1 0 5 16,1 1-3-16,-3-2-3 0,1-1-2 0,0 2 2 16,-3-2 1-16,0 0 3 0,0-1-5 0,0-2 0 15,-1-1 2-15,-1-2 0 0,1-1 3 0,-1-7-2 0,0 10-3 16,0-10 5-16,0 9-3 0,0-9-3 16,0 0 0-16,1 10-4 0,-1-10-7 0,0 0-4 0,0 0-9 15,7 2 3-15,-7-2 0 0,0 0 0 0,16-12 4 16,-4 0 0-16,-1 1 1 0,2 1 4 0,-1-3-2 15,0-2 1-15,-1 4 1 0,-1 1 4 0,0 0 1 16,-1 3 2-16,-2-3-3 0,-1 6 3 0,-6 4-1 16,12-6-6-16,-12 6 11 0,12-4-2 0,-12 4 4 15,13 3 2-15,-13-3-6 0,13 7 6 0,-6-2-2 16,-2 2 3-16,1-1 0 0,-1 2-3 0,1-1 3 0,1 7-2 16,-1-2 4-16,0 1-5 0,1 2 0 0,-2-1-5 15,-2-4-35-15,0 1-40 0,0-2-44 0,1-1-213 16,1 0-403-16,0-2 112 0</inkml:trace>
  <inkml:trace contextRef="#ctx0" brushRef="#br0" timeOffset="179841.9575">21389 7785 263 0,'0'0'346'0,"0"0"-51"0,0 0-26 15,0 0-33-15,0 0-26 0,0 0-25 0,0 0-17 0,0 0-24 16,0 0-10-16,0 0-19 16,0 0-11-16,0 0-9 0,0 0-10 0,0 0-11 0,0 0-12 0,0 0-2 15,0 0-6-15,0 0-6 0,0 0-13 0,29-4-20 16,-21 1-23-16,-8 3-19 0,16-3-23 16,-16 3-20-16,15-1-32 0,-15 1-21 0,13-1-34 0,-13 1-172 15,0 0-393-15,0 0 108 0</inkml:trace>
  <inkml:trace contextRef="#ctx0" brushRef="#br0" timeOffset="180015.9064">21444 7877 359 0,'0'0'283'0,"0"0"-38"0,0 0-25 0,0 0-28 0,0 0-18 15,0 0-25-15,0 0-17 0,0 0-15 0,0 0-12 16,0 0-14-16,34-7-11 0,-34 7-11 0,12-2-25 15,-12 2-29-15,0 0-39 0,20-3-37 0,-12 3-48 16,-8 0-166-16,0 0-329 0,20-4 93 0</inkml:trace>
  <inkml:trace contextRef="#ctx0" brushRef="#br0" timeOffset="180732.6405">22213 7557 559 0,'0'0'332'0,"1"-8"-39"16,-1 8-26-16,0 0-35 0,0 0-24 0,0 0-30 15,1-9-18-15,-1 9-18 0,0 0-15 0,0 0-17 0,0 0-3 16,0 0-3-16,0 0 3 0,0 0-7 16,0 0-6-16,0 0-5 0,4 31-10 0,-4-31-4 0,1 16-4 15,-1-9-8-15,0-7-8 0,-1 17-3 0,0-8-3 16,1-9-11-16,0 25 1 0,0-13-7 0,1 2-9 16,-1-3-18-16,0 0-26 0,0-11-28 15,1 18-24-15,-1-9-33 0,0-9-32 0,1 15-30 0,1-8-34 16,-2-7-210-16,3 11-490 0,-3-11 135 0</inkml:trace>
  <inkml:trace contextRef="#ctx0" brushRef="#br0" timeOffset="181131.2422">22463 7674 230 0,'0'0'278'0,"0"0"-35"0,0 0-32 0,0 0-26 16,0 0-20-16,0 0-17 0,0 0-20 0,0 0-14 15,0 0-7-15,9 20-13 0,-6-14-13 0,-3-6-3 16,7 7-10-16,0-3-7 0,-7-4-5 0,7 9-5 16,-1-6-8-16,-6-3-1 0,14 6-5 0,-7-3-4 15,-7-3-4-15,12 5-2 0,-4-3-4 0,-8-2 0 0,15 0-5 16,-15 0-1-16,16 0-3 0,-16 0-2 0,17-3-3 15,-7-1-6-15,-10 4-5 0,13-5 1 16,-13 5-4-16,14-7 0 0,-7 2-5 0,-7 5 1 0,9-11 4 16,-6 4 1-16,1-1 0 0,-4 8-2 0,4-15 5 15,-3 6-1-15,-1 9 11 0,2-16-4 0,-2 16 7 16,-1-15-4-16,1 15 4 0,-5-14 1 0,0 5-1 16,5 9-2-16,-10-9 3 0,4 2 0 0,-4 2-3 0,10 5 2 15,-17-5-3-15,1 2-1 0,0 3 3 16,1 0-2-16,0 3-3 0,-3 1-12 0,0 3-25 0,4 3-40 15,0 2-61-15,1-2-203 0,2 1-403 0,0 3 113 16</inkml:trace>
  <inkml:trace contextRef="#ctx0" brushRef="#br0" timeOffset="195364.6331">26215 6334 402 0,'3'-6'233'0,"0"0"-20"0,-3 6-12 16,4-13-12-16,-2 8-9 0,0-2-4 0,2 0-9 15,-4 7-1-15,6-12-3 0,-6 12-2 0,3-12 0 16,-3 12-1-16,5-9-9 0,-5 9-9 0,0 0-16 15,3-11-2-15,-3 11-13 0,0 0-9 0,0 0-14 0,0 0-5 16,0 0-9-16,0 0 7 0,0 0 6 16,0 0-5-16,0 0 3 0,0 0 2 0,-5 44-8 0,4-27-5 15,-1 0-4-15,4 9-11 0,-4-4-3 0,4-2-3 16,2 7-7-16,1-6-3 0,-1-4-7 0,1-4-16 16,0 2-19-16,4-2-28 0,-3-3-34 0,0-3-37 15,0 1-26-15,-1-2-37 0,-5-6-33 0,13 7-30 16,-7-5-44-16,-6-2-191 0,0 0-551 0,0 0 151 15</inkml:trace>
  <inkml:trace contextRef="#ctx0" brushRef="#br0" timeOffset="195529.012">26258 6070 688 0,'-6'-11'399'0,"6"11"-30"0,0 0-38 0,-4-7-22 16,4 7-28-16,0 0-26 0,0 0-31 0,0 0-25 0,0 0-29 15,-4-8-25-15,4 8-51 0,0 0-46 16,0 0-45-16,0 0-54 0,0 0-62 0,0 0-66 0,0 0-251 16,0 0-517-16,0 0 143 0</inkml:trace>
  <inkml:trace contextRef="#ctx0" brushRef="#br0" timeOffset="195851.8696">26465 5975 526 0,'0'0'287'15,"0"0"-33"-15,2-7-21 0,-2 7-14 0,0 0-5 16,0 0-5-16,20 27-15 0,-6-3-8 0,-1 3-17 0,-1 2-15 15,-1 7-12-15,1-2-7 0,-6 2-16 0,2 3-13 16,5 19-16-16,-6-15-6 0,-6-6-9 0,1 0-5 16,0-2-2-16,-3 0-8 0,0-2-9 0,-2-4-6 15,-1-2-4-15,-1 1-5 0,0-6-2 0,-1-2-3 16,0-6-12-16,-2 3-16 0,-1-2-19 0,-2 0-16 16,3-1-27-16,-2 0-23 0,-2 0-36 0,2-2-39 15,-1 0-42-15,1-1-50 0,0-4-150 0,1-2-474 16,3 2 131-16</inkml:trace>
  <inkml:trace contextRef="#ctx0" brushRef="#br0" timeOffset="197118.6355">27212 5888 417 0,'0'0'306'0,"0"0"-22"0,0 0-17 0,0 0-26 16,-14 24-2-16,10-7-25 0,-2 12-16 0,0 3-18 15,3-3-21-15,-1 2-11 0,4 1-11 0,3-1-13 16,2-3-13-16,1 0-9 0,4-2-11 0,-1-6-5 15,3-3-6-15,3 7-11 0,-1-7 4 0,-1-4-15 16,4-2-6-16,-3-4-4 0,2 0-11 0,0-2 2 0,-2-2-6 16,2-1-5-16,-1-2-9 0,-15 0 2 0,22-6-4 15,-12 1-3-15,-2-1 4 0,4-3-2 16,0-8-3-16,1-7-1 0,-4-1-1 0,-3-4 5 0,-1 0-5 16,-2-1-5-16,0-1-7 0,-4 0-7 15,1 0-15-15,1 2-16 0,-3 5-25 0,3 6-20 0,0 2-27 16,-2 4-23-16,3 3-19 0,-2 9-7 0,0-11-3 15,0 11 1-15,0 0 0 0,0 0 18 0,0 0-1 0,0 0 12 16,17 30 11-16,-12-12 10 0,5 9 8 16,-4 2 15-16,1-1 15 0,-2-7 21 0,1 8 18 15,0-8 14-15,-2-3 27 0,-1-2 11 0,3-3 11 0,0 4 7 16,-3-5 8-16,-1-3 2 0,1 1-3 0,0-3 0 16,-3-7-4-16,3 13 4 0,-3-13-11 0,4 12 4 15,-4-12-1-15,2 8-4 0,-2-8 1 0,0 0-2 16,6 7 0-16,-6-7-5 0,0 0-2 0,0 0-2 15,0 0-1-15,0 0-1 0,15-16-1 0,-10 8 1 16,2-6 3-16,2 0 4 0,0 1 9 0,-2-1 12 0,2 1 4 16,-2 2 2-16,-1-1 2 0,1 3-4 0,-2 1-7 15,0 2-5-15,-5 6-2 0,10-8-7 16,-10 8 12-16,9-3-4 0,-9 3 3 0,0 0 0 0,0 0-2 16,14 9-2-16,-14-9-3 0,6 13-4 0,-3-6-4 15,-3-7-3-15,4 15 2 0,-3-9-6 0,-1-6 0 16,4 14-14-16,-4-14-5 0,2 13-14 0,-2-13-2 15,4 8-7-15,-4-8-5 0,0 0-7 0,5 6-3 16,-5-6-8-16,0 0 0 0,0 0-4 0,0 0 8 0,0 0 0 16,19-10 6-16,-19 10 0 0,13-6 6 15,-6 1 3-15,-7 5 4 0,11-7 5 0,-11 7 4 16,8-3 3-16,-8 3 6 0,0 0 0 0,11-1 4 0,-11 1 6 16,0 0 5-16,0 0-1 0,12 7 0 0,-12-7-1 15,9 9 1-15,-6-5-16 0,-3-4-22 0,8 11-31 16,-8-11-42-16,10 10-52 0,-2-6-159 0,-8-4-376 15,14 8 105-15</inkml:trace>
  <inkml:trace contextRef="#ctx0" brushRef="#br0" timeOffset="197296.2141">27958 6203 399 0,'-9'9'231'0,"2"1"-31"0,1 0-24 0,1-1-23 15,5-9-19-15,-5 13-18 0,5-13-10 0,-4 14-23 16,4-14-20-16,0 12-34 0,0-12-26 0,0 0-37 16,0 0-22-16,8 12-37 0,-8-12 1 0,0 0-15 15,0 0-58-15,18 0-197 0,-18 0 61 0</inkml:trace>
  <inkml:trace contextRef="#ctx0" brushRef="#br0" timeOffset="197484.8799">28030 6229 223 0,'2'-7'85'0,"4"0"15"0,-6 7 1 15,4-13 6-15,-4 13-6 0,4-9-14 0,-4 9-8 16,0 0 3-16,0 0-20 0,0 0 10 0,10-5-2 15,-10 5 14-15,0 0 2 0,0 0-8 0,0 0 10 16,12 24 2-16,-8-9-1 0,-2 1 10 0,-2 12 1 0,-1-8 2 16,3-1 3-16,-3 9-5 0,-3-6-2 0,2-3-3 15,-3-3-5-15,0 0-2 0,-1 1-5 16,-1 0-3-16,0-3-6 0,-4 1-5 0,-1-1-8 0,-10 5-3 16,8-8-10-16,1 0-3 0,1-3-24 15,2-2-32-15,-1-3-37 0,0 0-47 0,11-3-46 0,-15 2-56 16,15-2-154-16,0 0-418 0,0 0 116 0</inkml:trace>
  <inkml:trace contextRef="#ctx0" brushRef="#br0" timeOffset="197658.3971">28267 6353 436 0,'0'14'355'0,"0"-14"-47"0,-2 17-45 0,2-17-30 15,0 13-30-15,0-13-22 0,-1 16-20 0,1-16-27 16,0 15-38-16,0-15-51 0,1 14-59 0,-1-14-65 0,2 15-70 16,-2-15-140-16,0 0-344 0,2 14 99 0</inkml:trace>
  <inkml:trace contextRef="#ctx0" brushRef="#br0" timeOffset="198044.8579">27100 6927 601 0,'-12'3'347'0,"12"-3"-37"16,0 0-21-16,0 0-12 0,0 0-19 0,0 0-22 15,0 0-30-15,0 0-14 0,0 0-25 0,0 0-8 16,0 0-16-16,56 2-15 0,-17-5-7 0,5-2-6 15,27-3-20-15,-5-1-10 0,-4 0-10 0,-13 3-7 16,-9 2-16-16,-2-2-35 0,-2 2-35 0,-4 0-28 0,-2-2-37 16,-7 1-40-16,-3 1-44 0,-2 3-57 0,-3-3-222 15,-1 3-534-15,-14 1 147 0</inkml:trace>
  <inkml:trace contextRef="#ctx0" brushRef="#br0" timeOffset="198984.1164">27132 7276 352 0,'0'0'313'0,"0"0"-32"16,0 0-19-16,0 0-14 0,0 0-14 0,0 0-14 0,0 0-16 0,-11 35-16 16,10-21-17-16,0 3-13 0,2-2-17 0,-1 2-12 15,4-1-11-15,1 0-4 0,-1 1-16 16,1-1-12-16,2-1-8 0,3-1-1 0,-1 0-16 0,0-3-13 16,4-1-11-16,-1-1-13 0,0-2-12 15,0-2-8-15,-2-5-8 0,-10 0-8 0,21 0-2 0,-21 0-4 16,26-5 0-16,-13-3 5 0,-2 0 0 0,2-2 1 15,-2-2 5-15,0-2-1 0,-3-1 2 0,5-9 1 16,-3 2 5-16,1-2-3 0,-2-2 4 0,-5 4 1 0,3 4-1 16,-3 2 5-16,-3 4-5 0,1 2 0 15,0 0-2-15,-2 10-4 0,2-15-9 0,-2 15-12 0,2-8-21 16,-2 8-23-16,2-9-25 0,-2 9-21 0,0 0-13 16,0 0-16-16,0 0-5 0,0 0-7 0,0 0-1 15,0 0 1-15,7 35 10 0,-5-20 16 0,3 1 14 16,-1-2 18-16,1 2 28 0,1 0 16 0,-1 0 15 15,2 1 27-15,-1-3 20 0,-2 2 12 0,0-5 17 16,-1 3 19-16,1-4 7 0,-4-10 9 0,5 15 6 0,-2-10-2 16,-3-5 4-16,5 12-1 0,-5-12 1 0,4 9-3 15,-4-9-3-15,0 0 0 0,0 0-3 0,4 10-7 16,-4-10-6-16,0 0-8 0,0 0-4 0,0 0-9 16,0 0-6-16,0 0-9 0,0 0-3 0,24-16-7 15,-17 2 0-15,2 1 0 0,0-2-6 0,0 0 3 16,0 0 1-16,-2 1 0 0,3 2 1 0,-4 6 5 15,-1-2 0-15,0 0-1 0,-5 8-6 0,7-11-1 16,-1 7 1-16,-6 4 3 0,11-3 4 0,-11 3 4 16,0 0 4-16,15 6-1 0,-15-6-3 0,9 9-2 0,-5-2 2 15,-4-7 2-15,11 21-5 0,-8-12 1 0,1 4-3 16,-1-4 0-16,-3-9 0 0,3 19-2 16,-3-19-3-16,1 13 3 0,-1-13-4 0,2 9 3 0,-2-9-1 15,0 0-1-15,0 0 2 0,3 13-4 0,-3-13-9 16,0 0-2-16,0 0-9 0,0 0-8 0,0 0-5 15,0 0-5-15,0 0-4 0,0 0-4 0,0 0 0 16,21-17 1-16,-15 12 5 0,0-1 1 0,1 1 3 0,0 0 5 16,-7 5 5-16,14-7 6 0,-14 7 12 15,10-3 13-15,-10 3 4 0,0 0 8 0,0 0 4 0,19 8-1 16,-19-8-3-16,10 9-2 0,-5-3-1 0,-5-6-2 16,9 12-2-16,-5-4 0 0,-4-8-15 0,5 16-26 15,-5-16-28-15,7 10-43 0,-7-10-43 0,7 11-46 16,-7-11-173-16,10 7-425 0,-10-7 118 0</inkml:trace>
  <inkml:trace contextRef="#ctx0" brushRef="#br0" timeOffset="199396.3603">27950 7374 521 0,'0'0'282'0,"0"0"-23"16,-20 12-27-16,20-12-24 0,-11 14-19 0,5-8-20 15,1 2-21-15,5-8-13 0,-9 17-19 0,4-3-13 16,0-3-9-16,3-1-17 0,2-10-16 0,-3 18-21 16,3-18-22-16,2 13-17 0,-2-13-20 0,5 10-12 0,-5-10-12 15,7 8 4-15,-7-8-1 0,0 0 2 0,11 2 5 16,-11-2-2-16,0 0 6 0,0 0 8 0,0 0 11 16,21-10 4-16,-21 10 9 0,11-10 10 0,-5 3 5 15,-6 7 2-15,17-17 9 0,-7 8 2 0,-4 1 5 16,-1 1 7-16,-5 7 3 0,9-10-6 0,-9 10 2 15,8-7-2-15,-8 7-6 0,0 0 3 0,13-3 1 16,-13 3-4-16,0 0 2 0,0 0 2 0,14 16 1 16,-10-8 6-16,1 6 1 0,-3 4 9 0,1 9 4 0,0-6 6 15,-1-1-1-15,0 8 1 0,-2-7 1 0,-2 5 1 16,2-4-3-16,-3-5-9 0,-1-1 4 0,2 0-1 16,-1 0 0-16,-4-2-7 0,2 1-7 15,-1-2 7-15,0-3-5 0,-4 4-7 0,2-5-3 0,1-2 3 16,7-7-3-16,-16 14-3 0,9-11-14 0,-1 1-20 15,8-4-21-15,-18 3-35 0,18-3-29 0,-14 3-48 16,14-3-53-16,0 0-53 0,-15-13-226 0,15 13-558 16,-6-21 154-16</inkml:trace>
  <inkml:trace contextRef="#ctx0" brushRef="#br0" timeOffset="199716.0106">28283 7429 295 0,'0'0'324'0,"0"0"-47"16,0 0-34-16,0 0-30 0,0 0-27 0,0 0-25 16,0 0-23-16,5-6-21 0,-5 6-24 0,0 0-18 15,0 0-5-15,0 0-9 0,0 0-11 0,20 4-8 16,-20-4-5-16,11 6-2 0,-7 0-6 0,-4-6 0 15,7 10-4-15,-6-3 1 0,-1-7 2 0,1 14 8 16,-2 1 2-16,1-15 12 0,-6 22 6 0,2-13-1 16,-2 6 6-16,-1-4-1 0,-1 3-1 0,4-3-4 15,0-2-8-15,4-9-2 0,-7 14-6 0,5-5-2 0,2-9-3 16,0 0-6-16,-1 16-22 0,1-16-27 0,0 0-35 16,14 10-42-16,-14-10-50 0,17 3-53 0,-17-3-168 15,25 0-440-15,-25 0 123 0</inkml:trace>
  <inkml:trace contextRef="#ctx0" brushRef="#br0" timeOffset="200101.432">28667 6733 442 0,'0'0'392'0,"0"0"-58"15,0 0-46-15,0 0-33 0,0 0-32 0,0 0-27 16,0 0-20-16,0 0-24 0,32 4-22 0,-21-3-34 0,5 1-38 16,-2-2-36-16,-3 0-35 0,1 2-36 0,-2 1-41 15,-10-3-31-15,15 2-37 0,-8 0-154 0,-7-2-371 0,9 4 104 16</inkml:trace>
  <inkml:trace contextRef="#ctx0" brushRef="#br0" timeOffset="200216.6424">28743 6855 388 0,'0'0'247'0,"0"0"-34"16,0 0-30-16,0 0-22 0,18 3-19 0,-18-3-29 16,18-3-42-16,0 1-59 0,-3-1-55 0,1-1-148 15,-4 2-224-15,-2 0 65 0</inkml:trace>
  <inkml:trace contextRef="#ctx0" brushRef="#br0" timeOffset="201769.854">29566 5995 214 0,'0'0'363'0,"0"0"-58"16,0 0-36-16,0 0-29 0,0 0-33 0,0 0-20 15,0 0-10-15,0 0 0 0,0 0-6 0,0 0-12 0,10 38-7 16,-6-21-12-16,7 8-5 0,-3 3-20 16,-1-1-2-16,4 2-4 0,-4 0-20 0,1 0 1 0,1 0-11 15,-2-1-10-15,-2-2-3 0,-1-5-10 0,3-1-4 16,-3-3-3-16,2-4-5 0,0 1-10 0,-4-3 1 15,0-1-9-15,-2-10 8 0,5 14-11 0,-5-14-1 16,4 10-1-16,-4-10-3 0,3 11-12 0,-3-11 0 16,0 0 1-16,0 0-8 0,0 0 5 0,0 0-5 15,0 0-1-15,0 0 3 0,0 0 1 0,0 0-5 16,-20-35-6-16,10 8 12 0,2-2-3 0,-1-2-2 16,4-2-1-16,0-4-3 0,2-1-3 0,6-19 1 15,-1 14-3-15,1 6 0 0,2-1 3 0,-1 6 0 0,5-2-6 16,-1 6 11-16,2 0-6 0,1 2 3 0,3 9-2 15,-8 3-2-15,3 3-1 0,-2 3 1 0,2 2-4 16,0 2 8-16,-2 1-2 0,1 1-1 0,-8 2 7 16,17 2-6-16,-9 1 5 0,2 1-2 0,3 6-1 0,-4 1 5 15,4 3-2-15,-3 2-1 0,-2 1-2 0,-4-1 5 16,6 12 0-16,-5-2 3 0,-4-5-5 16,-2-5 3-16,-2 1 3 0,-1 1 10 0,-2-2-9 0,0-1 0 15,-4-1 8-15,2 0-9 0,-1 1 5 0,-1-3-8 16,0 0 4-16,1-4 0 0,2-2-1 15,-3 1-9-15,5-2-33 0,5-5-38 0,-10 8-50 0,10-8-50 16,-7 6-68-16,7-6-192 0,0 0-527 0,0 0 146 16</inkml:trace>
  <inkml:trace contextRef="#ctx0" brushRef="#br0" timeOffset="202073.1743">30060 6355 412 0,'0'0'322'16,"0"0"-34"-16,0 0-27 0,0 0-31 0,6 10-24 0,-6-10-27 15,0 0-22-15,0 0-17 0,0 0-11 16,0 0-15-16,0 0-13 0,0 0-9 0,0 0-4 0,6 5-13 16,-6-5-10-16,0 0-4 0,0 0-7 0,0 0-3 15,0 0-2-15,0 0 2 0,0 0-2 0,0 0-6 16,0 0 0-16,0 0 1 0,0 0-7 0,0 0-9 15,0 0-1-15,0 0 2 0,0 0-4 0,0 0-3 16,0 0 2-16,0 0 0 0,8 5 2 16,-8-5-8-16,0 13 0 0,-3 2-3 0,2-4 6 0,-1 0-7 15,1 4-2-15,0-4-9 0,-2 4-35 0,0-1-34 0,1-3-51 16,-1 1-57-16,1-5-81 0,2-7-153 16,-2 15-485-16,2-15 134 0</inkml:trace>
  <inkml:trace contextRef="#ctx0" brushRef="#br0" timeOffset="202500.8724">29486 6861 290 0,'0'0'415'0,"0"0"-54"0,0 0-40 16,0 0-34-16,0 0-26 0,0 0-21 0,0 0-24 0,0 0-14 15,0 0-22-15,59-3-11 0,-16-2-22 0,20-4-12 16,8-1-18-16,2 0-12 0,-6 3-11 16,-4-3-15-16,-20 6-1 0,-6 3-23 0,-4-2-23 0,-9-1-27 15,-2 2-17-15,-5-1-21 0,0 1-20 0,-1 0-25 16,-3 2-29-16,-4-2-31 0,-9 2-42 0,16-1-41 15,-16 1-180-15,11-5-481 0,-11 5 132 16</inkml:trace>
  <inkml:trace contextRef="#ctx0" brushRef="#br0" timeOffset="203208.7037">29705 7173 313 0,'0'0'344'16,"0"0"-49"-16,0 0-30 0,0 0-22 0,0 0-27 15,0 0-18-15,7 12-19 0,-7-12-15 0,8 12-15 16,-4-5-14-16,-1 2-11 0,5 5-15 0,0 0-5 0,-4 1-17 16,2 0-5-16,0 1-5 0,3-1-12 0,-5-1-4 15,1 1-8-15,-1-4-7 0,0 0 2 0,0 3-7 16,-1-2-6-16,0-1-2 0,-1-3-5 0,-2-8-5 15,4 12 4-15,-3-5-6 0,-1-7-4 0,3 9-5 16,-3-9-12-16,0 0-6 0,3 11-5 0,-3-11-7 16,0 0-8-16,0 0-6 0,2 9 1 0,-2-9 4 15,0 0 0-15,0 0 3 0,0 0 1 0,0 0 4 16,0 0 1-16,0 0 1 0,0 0 0 0,0 0 1 16,0 0-3-16,0 0 2 0,0 0-4 0,0 0 4 0,-18-29-3 15,17 16 3-15,-2-2 3 0,1-2 1 16,1-1 1-16,-3 1-3 0,4 0 4 0,0-13 2 0,-2 5-3 15,4-4 4-15,0 5 0 0,1-3 2 0,-2 1 1 16,7 2 3-16,-6-1 1 0,3 5 1 0,1 1 4 16,-3 5-1-16,3-1 6 0,-2 4 5 0,4-4 2 15,0 1 6-15,-2 3-3 0,1 2 1 0,-1-1-3 16,0 3 3-16,-2 1-5 0,1 1-3 0,-1 1-1 0,-4 4-1 16,6-7 0-16,-6 7 2 0,0 0 2 0,0 0 4 15,15 0-4-15,-15 0 4 0,0 0-4 16,10 13 1-16,-5-6-1 0,-3 0 4 0,-2-7 0 0,5 16 1 15,-5-8-2-15,2 7 0 0,-3-5 3 0,0 2-1 16,1-12-1-16,-3 16-4 0,1-9 0 0,0 2 5 16,2-9-4-16,-7 15-6 0,1-1 3 0,-1-3 0 0,0-4-4 15,0 3 5-15,1-4-9 0,1 0-13 0,5-6-25 16,-12 11-21-16,6-5-33 0,-1-3-33 16,7-3-41-16,-8 6-45 0,8-6-195 0,0 0-480 15,0 0 134-15</inkml:trace>
  <inkml:trace contextRef="#ctx0" brushRef="#br0" timeOffset="203730.3889">29994 7270 372 0,'0'0'351'16,"0"0"-38"-16,0 0-28 0,0 0-24 0,0 0-15 16,0 0-33-16,0 0-26 0,0 0-13 0,0 0-25 15,0 0-20-15,0 0-9 0,0 0-11 0,0 0-18 16,0 0-11-16,0 0-8 0,0 0-7 0,0 0-9 0,25 0-8 16,-25 0-3-16,0 0-6 0,11-2-8 15,-11 2 0-15,0 0-7 0,12 4-5 0,-12-4-5 0,0 0-8 16,11 6 5-16,-11-6-2 0,4 7-2 0,-4-7 0 15,0 0-4-15,4 14 7 0,-4-14-6 0,0 12 0 16,0-12-3-16,0 14 2 0,0-14-1 0,-2 15 1 16,0-7 1-16,2-8-5 0,-4 15 4 0,1-7-2 0,3-8 4 15,-2 12-1-15,2-12-5 0,-2 15 5 0,2-7 2 16,0-8-1-16,4 12 1 0,1-3-5 16,0-1-8-16,1-2-13 0,2-1-22 0,5 5-21 0,-3-2-25 15,0-4-35-15,-3 1-36 0,1-1-48 0,-8-4-188 16,12 5-474-16,-12-5 134 0</inkml:trace>
  <inkml:trace contextRef="#ctx0" brushRef="#br0" timeOffset="204605.7636">26382 8668 408 0,'0'0'326'0,"0"0"-33"0,0 0-31 0,0 0-21 15,0 0-21-15,0 0-27 0,0 0-18 0,-6 3-13 0,6-3-7 16,0 0-5-16,0 0-4 0,0 0-6 0,-4 16 3 16,4-16-13-16,-1 14-14 0,0 0-8 0,2-3-8 15,0-1-11-15,-1 1-11 0,0-11 1 0,3 25-14 16,0-14-12-16,-1 0-5 0,0-2-17 0,0 1-27 16,-2-10-31-16,3 15-31 0,-1-11-37 0,-2-4-41 15,6 12-32-15,-6-12-46 0,6 4-45 0,-6-4-141 16,0 0-479-16,0 0 132 0</inkml:trace>
  <inkml:trace contextRef="#ctx0" brushRef="#br0" timeOffset="204898.4945">26360 8524 384 0,'0'0'325'0,"0"0"-35"16,-2-10-24-16,2 10-16 0,0 0-18 0,-3-6-12 15,3 6-18-15,0 0-11 0,0 0-5 0,0 0-10 16,0 0-2-16,0 0-19 0,0 0 5 0,-3-8-9 16,3 8-13-16,0 0-14 0,0 0-14 0,0 0-12 0,0 0-9 15,0 0-6-15,0 0-8 0,0 0-13 16,0 0-18-16,0 0-11 0,-2-6-21 0,2 6-26 15,0 0-18-15,0 0-27 0,0 0-28 0,0 0-36 0,0 0-35 16,0 0-35-16,0 0-42 0,0 0-218 0,0 0-542 16,0 0 148-16</inkml:trace>
  <inkml:trace contextRef="#ctx0" brushRef="#br0" timeOffset="205190.4003">26536 8636 258 0,'0'0'337'0,"6"6"-49"0,-6-6-35 0,5 7-23 0,-2-3-25 15,0 2-22-15,-3-6-22 0,5 10-22 16,0-1-12-16,-5-9-14 0,6 12-12 0,-2-4-12 0,-1-1-10 16,-3-7-10-16,5 15-17 0,-3-9-22 0,0 4-29 15,-2-10-29-15,4 9-27 0,-4-9-31 0,4 8-30 16,-4-8-69-16,0 0-114 0,0 0-357 0,0 0 101 16</inkml:trace>
  <inkml:trace contextRef="#ctx0" brushRef="#br0" timeOffset="205372.0557">26619 8489 421 0,'0'0'444'0,"0"0"-60"0,-1-12-39 0,1 12-37 0,0 0-18 16,0 0-35-16,-1-12-30 0,1 12-35 15,0 0-17-15,0 0-40 0,0 0-43 0,0-9-40 0,0 9-65 16,0 0-73-16,0 0-79 0,0 0-245 0,0 0-492 15,0 0 137-15</inkml:trace>
  <inkml:trace contextRef="#ctx0" brushRef="#br0" timeOffset="205856.4521">27010 8341 396 0,'0'0'286'0,"0"0"-44"16,4-6-24-16,-4 6-15 0,0 0-19 15,0 0-7-15,20 10-15 0,-7 3-15 0,-3 3-8 0,8 12-5 16,-1 1-13-16,-2 1-10 0,-2 3-10 0,-3-1-7 16,0 5-8-16,2 20-5 0,-3-13-10 0,-5-11-2 15,-2 1-10-15,-1 3-6 0,0-3-4 0,-3-3-12 0,0 3 3 16,-4-3-2-16,-4-1-10 0,2 0 0 0,-6-2-2 16,0-1-3-16,-4-1-18 0,-2-4-26 0,0 2-33 15,2-2-40-15,2-5-34 0,2-3-60 0,0-4-207 16,1 2-474-16,1 0 133 0</inkml:trace>
  <inkml:trace contextRef="#ctx0" brushRef="#br0" timeOffset="211686.4484">27667 8698 429 0,'0'0'282'0,"0"0"-37"0,0 0-27 16,0 0-15-16,0 0-15 0,0 0-12 0,0 0-6 0,0 0-12 15,0 0-4-15,0 0-11 0,9 20-9 16,-6-6-16-16,0 0-4 0,1 0-14 0,0 3-5 15,-2 2-11-15,1-4-8 0,1 2-8 0,2-1-7 0,-2 0-7 16,0-1-2-16,0 0-6 0,0 1-4 0,1-3-5 16,-2-2-5-16,1-1 1 0,-2-1-7 0,0-3-6 15,0 0 3-15,-2-6 1 0,3 12-7 0,-3-12 2 16,1 8 0-16,-1-8-2 0,0 0-3 0,2 7-11 16,-2-7 0-16,0 0-3 0,0 0 10 0,0 0-11 15,0 0 0-15,0 0 1 0,0 0-4 0,0 0-6 0,0 0-2 16,-10-39-1-16,6 22-1 0,-3-2 1 0,4 3-4 15,-1-17 0-15,0 2 2 0,-1 2 1 16,1-2 3-16,3 1-1 0,1 2 1 0,-1 1-2 0,1 4 3 16,1 7 5-16,4-1-3 0,0 0-5 0,2 3-1 15,-1 1 8-15,3-1 1 0,-2 3-2 0,0 4-1 16,0-1-2-16,1 3 1 0,0 2 2 0,-1 1 2 16,0 0-2-16,-7 2 1 0,16 4 2 0,-9 1 3 15,-2 1 0-15,1 0 7 0,3 9-2 0,-3 1 3 16,0 13-5-16,-4-8 3 0,-3-3-8 0,-1-3 7 0,-1 1 0 15,-1 1 1-15,-2-1 1 0,-3 10 2 0,0-7-3 16,0-3-2-16,1-3 4 0,-2-2-2 0,3 0-3 16,0-1 4-16,1-4-4 0,-1 1-12 0,2-2-33 15,5-5-30-15,-11 10-42 0,11-10-38 0,-8 6-58 16,8-6-177-16,0 0-465 0,0 0 127 0</inkml:trace>
  <inkml:trace contextRef="#ctx0" brushRef="#br0" timeOffset="211924.2758">27893 8947 294 0,'6'5'332'0,"-6"-5"-47"0,0 0-27 0,7 9-24 15,-7-9-28-15,0 0-21 0,8 5-23 16,-8-5-20-16,5 7-15 0,-5-7-14 0,5 8-11 0,-5-8-10 15,5 11-13-15,-3-5-6 0,-2-6-4 0,4 12-16 16,-4-12-13-16,4 14-23 0,-4-14-18 0,0 12-24 16,0-12-29-16,5 14-22 0,-5-14-41 0,5 10-32 15,-5-10-177-15,0 0-391 0,3 15 109 0</inkml:trace>
  <inkml:trace contextRef="#ctx0" brushRef="#br0" timeOffset="212190.4853">28121 8674 370 0,'0'0'335'0,"0"0"-45"15,0 0-28-15,0 0-27 0,0 0-18 16,0 0-11-16,0 0-7 0,25 12-15 0,-19-5-14 0,6 4-12 15,-3 0-14-15,-1 4-10 0,2 1-18 0,1 0-15 16,7 7-11-16,-5-3-7 0,-4-1-7 0,2-4-12 16,-4-1-24-16,1 0-13 0,-1-2-35 0,1-2-21 15,-3-2-30-15,-1-1-25 0,1 1-30 0,-1-2-25 16,-4-6-35-16,9 5-218 0,-9-5-468 0,0 0 132 16</inkml:trace>
  <inkml:trace contextRef="#ctx0" brushRef="#br0" timeOffset="212378.809">28335 8669 230 0,'0'0'332'0,"-5"-4"-56"0,5 4-23 15,0 0-14-15,0 0-11 0,-18 13-11 0,12-8-10 16,-4 9-11-16,-1-1-14 0,0 1-12 0,0 1-14 0,1 2-15 16,-1-3-21-16,3 1-7 0,-7 10-14 15,6-7-14-15,1-1-1 0,2-2-16 0,2-1-21 0,0 1-29 16,-1-4-36-16,0-3-41 0,3 2-46 0,2-10-48 15,-4 15-64-15,4-15-177 0,-6 14-469 0,6-14 129 16</inkml:trace>
  <inkml:trace contextRef="#ctx0" brushRef="#br0" timeOffset="212590.2609">28481 8898 356 0,'0'6'278'15,"0"2"-47"-15,0-1-30 0,2 2-26 0,-2 7-22 16,0-5-18-16,0-1-17 0,1 1-13 0,-1-3-26 16,0-8-35-16,0 16-37 0,0-16-42 0,0 15-65 0,0-15-128 15,-1 12-271-15,1-12 80 0</inkml:trace>
  <inkml:trace contextRef="#ctx0" brushRef="#br0" timeOffset="212898.3776">28802 8664 594 0,'0'0'338'0,"0"0"-25"0,0 0-41 0,0 0-7 0,10 33-21 16,-7-15-28-16,0-2-17 0,0 0-24 0,2 2-15 15,-2-1-16-15,4 10-17 0,-3-8-16 0,0 0-10 16,0-2-15-16,-1-2-7 0,2 0-23 15,-1 1-25-15,0-3-32 0,-3 0-37 0,1-2-41 0,-2-11-39 16,-1 16-44-16,1-16-55 0,-2 11-175 0,2-11-467 16,0 0 129-16</inkml:trace>
  <inkml:trace contextRef="#ctx0" brushRef="#br0" timeOffset="213052.7378">28753 8876 445 0,'0'0'389'0,"0"0"-58"0,0 0-45 16,0 0-30-16,11-14-35 0,-11 14-24 0,14-5-24 0,-7 3-38 16,5 0-46-16,-3-1-54 0,-9 3-55 15,19-6-64-15,-4 0-81 0,-4 0-140 0,1 5-364 0,0-2 102 16</inkml:trace>
  <inkml:trace contextRef="#ctx0" brushRef="#br0" timeOffset="213516.3026">29088 8727 515 0,'0'0'340'16,"7"13"-32"-16,-3-4-26 0,2 5-36 0,1 3-22 16,-1-3-30-16,0 3-21 0,5 10-22 0,-4-5-18 15,-2-5-8-15,0-1-15 0,4-1-13 0,-5 2-14 16,0-3-8-16,2 1-3 0,-2-1-13 0,-1-1-4 15,0-4-5-15,-3-9-6 0,3 9-12 0,-3-9-3 16,2 11-10-16,-2-11-6 0,3 9-13 0,-3-9-7 16,0 0-18-16,0 0 6 0,0 0-7 0,0 0-8 0,0 0-8 15,0 0-1-15,0 0-6 0,0 0 2 0,-13-41-3 16,9 12-2-16,-3 1-4 0,1-4 0 0,2 3 6 16,-1-6 2-16,4 4 2 0,-2-3 4 0,1 3 8 15,2-2-2-15,2 4 8 0,-1 0 0 0,0 6 11 16,3 4 6-16,1 4 9 0,1 3 7 0,-3 0 10 15,1 0 0-15,-2 3 2 0,10-1-3 0,-5 0 2 16,1 5-3-16,-1 1 3 0,-7 4 0 0,17-5-3 0,-7 7 0 16,-10-2 4-16,14 9-4 0,-7-3 2 0,3 6-1 15,1 2-3-15,2 12 1 0,-5-7-4 0,-4 0 3 16,0 8 3-16,-1-6 7 0,-4-3-3 0,1-3 3 16,-4 2 3-16,0-2 6 0,-2-1 5 0,-1 1 8 15,2-4 3-15,-2-1-2 0,0-2 8 0,1-1-5 16,0 0-5-16,1-2-3 0,-5 0-8 0,4 0-14 0,6-5-21 15,-13 6-29-15,13-6-34 0,-14 1-49 0,14-1-57 16,0 0-229-16,0 0-480 0,0 0 134 0</inkml:trace>
  <inkml:trace contextRef="#ctx0" brushRef="#br0" timeOffset="213806.2641">29356 8910 506 0,'0'0'297'16,"5"5"-51"-16,-5-5-34 0,0 0-25 15,0 0-21-15,16-2-24 0,-16 2-23 0,15-1-6 0,-15 1-13 16,14 0-15-16,-14 0-10 0,13 0-8 0,-13 0-8 16,9 1-7-16,-9-1-4 0,9 5-4 0,-9-5-5 15,7 5-1-15,-7-5-1 0,5 12 4 0,-5-12-6 16,0 12 6-16,0-12 3 0,1 16 3 0,-2-9 1 0,1-7 1 15,-1 16 3-15,0-7-5 0,1-9-7 16,0 15-5-16,0-15-4 0,0 16-8 0,0-16 8 0,2 10-16 16,-2-10-10-16,2 10-26 0,-2-10-39 0,0 0-34 15,0 0-34-15,8 10-37 0,-8-10-205 0,0 0-443 16,0 0 122-16</inkml:trace>
  <inkml:trace contextRef="#ctx0" brushRef="#br0" timeOffset="214030.2527">29603 8666 562 0,'-2'-10'371'0,"2"10"-35"0,0 0-29 16,0 0-25-16,0 0-18 0,0 0-16 0,0 0-15 16,0 0-14-16,21 16-20 0,-10-5-16 0,0 1-19 15,0 3-18-15,5 8-16 0,2 3-14 0,-2-3-12 0,-5-4-12 16,0-2-12-16,5 7-23 0,-1 1-32 0,-3-6-33 15,-1-2-29-15,-4-2-32 0,0-1-29 0,-1-4-33 16,-1-1-24-16,2-1-16 0,-3-2-26 0,-4-6-47 16,10 8-163-16,-10-8-488 0,8 5 135 0</inkml:trace>
  <inkml:trace contextRef="#ctx0" brushRef="#br0" timeOffset="214232.3965">29821 8580 536 0,'0'0'298'0,"-11"13"-14"0,3 0-18 0,1 3-17 16,-5 8-17-16,-1 8-16 0,3-5-19 15,-2 1-11-15,0 1-11 0,0-1-19 0,0 3-19 0,5-3-11 0,-5 2-17 16,1-2-7-16,1 0-17 0,2 1-8 16,-3-5-4-16,5-2-29 0,0-6-27 0,0-1-38 15,2-3-41-15,1-4-53 0,3-8-50 0,-6 16-59 0,4-11-179 16,2-5-482-16,0 0 133 0</inkml:trace>
  <inkml:trace contextRef="#ctx0" brushRef="#br0" timeOffset="214552.6865">29960 8932 208 0,'13'-7'216'0,"-3"3"-35"16,-1 1-29-16,-9 3-34 0,16 0-7 0,-16 0-14 15,12 0-7-15,-12 0-12 0,10 3-4 0,-10-3-5 0,6 5-9 16,-6-5-2-16,6 6 2 0,-6-6 0 16,0 0 5-16,2 12 4 0,-2-12 17 0,-2 8 4 15,2-8 5-15,-4 14 2 0,0-6-2 0,2-1 0 0,0-2-8 16,2-5 4-16,-5 12-5 0,2-7-2 0,3-5-10 15,-3 10-1-15,3-10-5 0,0 0-3 0,0 15-9 16,2-8-4-16,1-3-12 0,-3-4-22 0,8 9-29 16,-5-6-28-16,-3-3-32 0,14 6-41 0,-8-3-44 15,2-2-51-15,-8-1-132 0,0 0-403 0,26 0 113 16</inkml:trace>
  <inkml:trace contextRef="#ctx0" brushRef="#br0" timeOffset="214868.3244">30350 8845 546 0,'0'0'345'0,"0"0"-54"0,0 0-33 16,0 0-37-16,0 0-33 0,0 0-31 0,13-5-37 15,-13 5-35-15,0 0-41 0,11-2-31 0,-11 2-42 0,0 0-22 16,0 0-22-16,0 0-10 0,0 0-3 15,18 8-12-15,-18-8-1 0,0 0-3 0,0 10 11 0,0-10 10 16,0 0 9-16,0 0 14 0,-11 19 19 0,11-19 16 16,-8 11 27-16,4-4 28 0,0 0 20 0,4-7 24 15,-7 11 21-15,7-11 21 0,-6 7 17 0,6-7 10 16,-4 7 11-16,4-7 6 0,0 0 1 0,-5 7-5 16,5-7-22-16,0 0-14 0,0 0-11 0,0 0-18 15,0 0-25-15,22 3-30 0,-22-3-30 0,0 0-42 0,18-5-51 16,-18 5-64-16,0 0-73 0,0 0-138 0,16-4-427 15,-16 4 118-15</inkml:trace>
  <inkml:trace contextRef="#ctx0" brushRef="#br0" timeOffset="216162.8651">30758 8586 313 0,'7'-2'322'0,"-7"2"-44"0,0 0-33 15,0 0-30-15,0 0-20 0,10 0-17 0,-10 0-11 16,0 0-11-16,0 0-6 0,0 0-7 0,15 4-9 0,-15-4-12 16,10 5-6-16,-4 0-12 0,-6-5-2 15,11 8-8-15,-7-3-11 0,2 2 0 0,0-1-8 0,-6-6-12 16,7 11-1-16,-3-6-3 0,0 2-11 0,0 0-1 16,-1 3-5-16,2-3-3 0,-1 3-6 0,-1 4 3 15,3 1-12-15,-2 0-1 0,-2-1-5 0,1-2-1 16,-1-1-1-16,-2 0 2 0,2-2-6 0,-2 0 0 15,0-9-1-15,3 15-7 0,-3-15 8 0,0 15-6 0,0-15-1 16,0 11 1-16,0-11-1 0,0 10 1 16,0-10-2-16,0 0-3 0,2 11-3 0,-2-11-2 0,0 0-4 15,0 0 2-15,1 9-10 0,-1-9-1 0,0 0-3 16,0 0-3-16,0 0 3 0,0 0-4 16,0 0 5-16,0 0-7 0,0 0 1 0,0 0 0 0,19-20 1 15,-17 10 1-15,3-5 1 0,2-1 2 0,-2 0-1 16,5-13 3-16,-5-1-4 0,4 1 4 0,0 5-1 15,-3 1 4-15,1 5 0 0,0 3 2 0,0-1 1 16,-1 4 1-16,1-3-1 0,1 6 1 0,-4 1-2 0,0-1 2 16,-1 4 2-16,-3 5-1 0,6-10 2 15,-6 10-1-15,9-4 1 0,-9 4 0 0,0 0 4 0,0 0 2 16,0 0 2-16,16 11 4 0,-14-3 3 0,-2-8 3 16,7 23 6-16,-3-13 3 0,-4 5-3 0,2-1 1 15,1-2-1-15,-1 4 1 0,-2-2 1 0,0-14-6 16,-2 20 5-16,2-20-6 0,2 15 4 0,-2-15-4 15,-2 11-2-15,2-11-1 0,0 0 2 0,0 17-1 16,0-17-5-16,0 0 2 0,0 0-8 0,0 10-7 0,0-10-11 16,0 0-16-16,0 0-9 0,0 0-17 0,0 0-15 15,0 0-13-15,0 0-6 0,0 0-3 0,0 0-1 16,30-18 5-16,-22 15 6 0,-1-3 11 0,1 3 7 16,-8 3 12-16,15-9 8 0,-5 8 19 0,-10 1 10 15,19 1 22-15,-19-1 16 0,17 4 15 0,-9 1-2 16,5 1 11-16,0 3 5 0,1 0 6 0,-3 1 5 15,1 0 4-15,0 4-1 0,-1-4-2 0,-1 3-5 16,1 1-6-16,-2-1-4 0,0-1-23 0,0 1-41 0,0-2-64 16,0 3-88-16,-4-5-197 0,-1 0-443 0,-4-9 122 15</inkml:trace>
  <inkml:trace contextRef="#ctx0" brushRef="#br0" timeOffset="217526.3989">31396 8809 466 0,'0'0'235'0,"0"0"-35"0,0 0-13 0,0 0-18 0,0 0-15 16,0 0-12-16,0 0-11 0,0 17-7 0,0-17-12 15,0 0-7-15,3 12-10 0,-3-12-13 0,2 7-4 16,-2-7-12-16,5 12-5 0,-3-5-5 0,-2-7-7 15,5 10-4-15,-5-10-18 0,2 12-17 0,-2-12-30 16,2 11-27-16,-2-11-35 0,2 13-44 0,-2-13-184 16,0 0-368-16,0 0 104 0</inkml:trace>
  <inkml:trace contextRef="#ctx0" brushRef="#br0" timeOffset="233483.325">7507 3785 236 0,'-14'-1'316'0,"2"0"-39"15,0 1-22-15,12 0-15 0,-15 1-17 0,15-1-18 16,0 0-15-16,-15-1-18 0,15 1-13 0,0 0-15 16,0 0-14-16,-12 1-15 0,12-1-10 0,0 0-7 0,0 0-11 15,0 0-6-15,0 0-9 0,0 0-2 16,0 0-9-16,0 0-4 0,0 0-3 0,35 16-1 15,-6-8-2-15,2-2-6 0,3 1 1 0,4-1-7 0,3-2-4 16,21 6-1-16,3-8 3 0,3 5-4 16,-3-4-7-16,0-3-3 0,5 2 2 0,1-2-5 0,3 0-1 15,-6 0-4-15,-1-2 1 0,0 0-1 0,0 4-1 16,-3-5-4-16,1 1 1 0,-3-3 2 0,-10 3-3 16,14-2 3-16,-5 4-13 0,-14-6 5 0,-5 5-5 15,0 0 5-15,0-1-5 0,0-1-2 0,1 0 2 16,-3-1 1-16,1 1-4 0,-1 1 1 0,-1-2 0 0,-1 1-7 15,1 0 6-15,-3 1 3 0,-5-3-1 0,0 3-1 16,2 0-3-16,-2-2 8 0,0 2-3 0,-1-1-4 16,-6 1 5-16,6 0-1 0,1-1-1 0,-1-1-6 15,4 4 5-15,-2 0 1 0,2-5-1 0,1 3 1 16,-1 2-6-16,2 0 6 0,0 0-3 0,-1-1-2 16,-1 1 4-16,-2 0 1 0,2 0-1 0,-2-1-3 0,-3-2 5 15,1 3-5-15,-5 0 1 0,-5 0 2 16,-1 0 2-16,1 0-1 0,-1-2-2 0,-2 4 8 0,3-2-1 15,0-3-3-15,-1 2-1 0,1 0-5 0,0 1 3 16,0-2 1-16,11 2-1 0,0-4-2 0,-6 1-4 16,-2 1-1-16,-4 1-5 0,1-2 2 0,0 2-2 15,11-1 7-15,0 0-6 0,-8 0 0 0,-4 2-3 16,-1-1 3-16,0-2 0 0,1 3 3 0,-1-1-2 16,3 2 1-16,9-2-1 0,-4 1 2 0,5 0 4 15,1 1-2-15,-6-1-2 0,4 2 2 0,-5-2-6 16,-3 0 8-16,7 1 2 0,-7 0-5 0,-2-1 2 0,-5-1 0 15,-1 1-2-15,1-1 5 0,2 3-1 16,0-2 1-16,-3 0 2 0,3 0-2 0,2 1 0 0,0 0 4 16,-2-2-3-16,2 2 5 0,12 0-3 0,-9 1-1 15,-3-1-1-15,0 0 1 0,1-1 1 0,0 0 0 16,-1 0 2-16,12 2-2 0,-11-4-1 0,1 4 2 16,-1-1-1-16,-3-2 3 0,3 1-1 0,-2-2-4 0,0 2 4 15,-1-1-2-15,-3 0 1 0,3 1 2 16,-5 1-3-16,4 0 1 0,-3-2 0 0,0 0-3 0,-13 1 2 15,16 2-1-15,-16-2-2 0,15 0 6 0,-15 0-5 16,14 2 5-16,-14-2-2 0,16 0 0 0,-7 1 1 16,0 0-1-16,-9-1-3 0,20 2 4 0,-10-2-1 15,-1 1-1-15,8 0 1 0,2 0 0 0,-4 1 1 16,-1 1 0-16,3-1-5 0,-2-1-1 0,0 0-5 0,-1 1-4 16,-4 1-15-16,0-2-7 0,1 0-22 15,-11-1-22-15,11 0-28 0,-11 0-45 0,0 0-33 0,14 2-201 16,-14-2-464-16,0 0 129 0</inkml:trace>
  <inkml:trace contextRef="#ctx0" brushRef="#br0" timeOffset="257823.0685">31396 6462 444 0,'0'0'262'16,"0"0"-22"-16,-6-8-24 0,6 8-19 0,0 0-13 0,0 0-13 15,0 0-10-15,0 0-12 0,0 0-12 0,0 0-4 16,0 0-6-16,0 0-6 0,-7-5-10 0,7 5-5 16,0 0-8-16,0 0-5 0,0 0-7 0,0 0-2 15,0 0-5-15,0 0 0 0,0 0 2 0,0 0-16 16,0 0-4-16,0 0-8 0,0 0-6 0,0 0-7 0,0 0-3 16,0 0-1-16,0 0-3 0,0 0-4 15,40 10-1-15,-23-3 0 0,12 4-5 0,-9-2-5 0,7 5 0 16,0-1 2-16,4-3-7 0,0 1 0 15,-4 1-5-15,-4-4 5 0,6 4-6 0,-2 1-5 0,-2-2 5 16,-3-1-7-16,-1-1-2 0,-4 0-14 0,-3 0-7 16,3 0-14-16,-2 0-12 0,0-1-10 0,1 1-13 15,-1-1-18-15,-1 1-14 0,-5-4-22 0,1 1-18 16,-2-1-25-16,-1 2-12 0,-1-3-27 0,-6-4-152 16,0 0-432-16,15 9 121 0</inkml:trace>
  <inkml:trace contextRef="#ctx0" brushRef="#br0" timeOffset="258321.0147">31891 6396 458 0,'0'0'230'0,"-3"-9"-23"0,3 9-24 0,0 0-22 16,0 0-14-16,0 0-19 0,0 0-15 0,0 0-14 15,0 0-9-15,0 0-7 0,0 0 8 16,0 0 0-16,-31 22 6 0,11 4-8 0,-5 1-6 0,0 2-3 16,-15 19-4-16,7-14-8 0,-8 10-11 0,9-8-6 15,-6 7-3-15,9-5-8 0,4-6-25 0,3-2-46 16,0 2-56-16,1 1-88 0,2 1-159 0,2-1-399 16,1-1 112-16</inkml:trace>
  <inkml:trace contextRef="#ctx0" brushRef="#br0" timeOffset="263699.9223">27702 9806 214 0,'0'0'89'0,"0"0"-26"0,0 0-19 0,-5-2-18 16,5 2-24-16,0 0-16 0,0 0-20 16,0 0-42-16,0 0 17 0</inkml:trace>
  <inkml:trace contextRef="#ctx0" brushRef="#br0" timeOffset="264765.43">27558 9835 302 0,'0'0'254'0,"0"0"-32"16,-3 6-23-16,3-6-20 0,0 0-16 0,0 0-16 16,0 0-10-16,0 0-9 0,0 0-12 0,-3 6-8 0,3-6-5 15,0 0-10-15,0 0-1 0,0 0-8 16,0 0-5-16,0 0-4 0,0 0-3 0,-3 6-6 0,3-6-2 16,0 0-5-16,0 0-8 0,0 0 0 0,0 0-6 15,0 0-3-15,0 0-1 0,0 0-7 0,0 0 0 16,0 0-4-16,0 0 0 0,0 0-7 0,0 0 1 15,0 0 2-15,0 0-3 0,0 0-2 0,0 0-2 16,0 0-3-16,0 0 3 0,0 0-3 0,0 0-4 0,0 0 0 16,0 0-9-16,0 0 3 0,-2 8 7 15,2-8-1-15,0 0 0 0,0 0 3 0,0 0-4 16,0 0 3-16,0 0 0 0,0 0 3 0,0 0 3 0,0 0 2 16,0 0-3-16,0 0 1 0,0 0-4 0,0 0-1 15,0 0 0-15,0 0 3 0,0 0 1 0,0 0-3 16,0 0 1-16,0 0 2 0,0 0-2 0,0 0 0 0,0 0 1 15,0 0 1-15,0 0-3 0,0 0 3 16,0 0-2-16,0 0 1 0,0 0 1 0,0 0-11 16,0 0 12-16,0 0-2 0,0 0-1 0,0 0 1 0,0 0-5 15,0 0 8-15,0 0-4 0,0 0-9 0,0 0 8 16,0 0-4-16,0 0 2 0,0 0-5 0,0 0 1 16,0 0-8-16,0 0 9 0,12-20-11 0,-12 20 1 15,5-11 10-15,-3 6-5 0,1-2-6 0,-3 7 3 16,5-12-6-16,-2 5 3 0,0 1 4 0,0-1-2 15,-3 7-1-15,5-12 0 0,-2 5-2 0,0 0-2 16,-1 2 2-16,2-3-5 0,-1 1 6 0,1 2-8 0,0-4 1 16,-2 4 4-16,1-2 3 0,-3 7 3 15,5-13-6-15,-3 8-2 0,-2 5 5 0,4-9 2 0,-4 9-4 16,3-7 4-16,-3 7 1 0,0 0-5 0,4-8 0 16,-4 8 1-16,3-5 3 0,-3 5-2 0,0 0 0 15,0 0 0-15,5-8 1 0,-5 8-10 0,0 0 10 16,0 0 0-16,0 0-4 0,3-6 1 0,-3 6 2 15,0 0 0-15,0 0-1 0,0 0 4 0,0 0-2 16,2-7-2-16,-2 7 1 0,0 0 1 0,0 0-4 16,0 0 4-16,0 0 2 0,0 0-7 0,0 0 5 15,0 0-2-15,0 0-3 0,0 0-2 0,0 0 6 16,0 0-2-16,0 0-1 0,9 14 5 0,-8-6-4 0,3 9 3 16,-2-3-1-16,1 3 2 0,5 10 0 0,-6-5-2 15,3 7-1-15,-3-3 3 0,2 4 1 0,-3-6-4 16,1 2 1-16,1-5 5 0,-1-1-3 0,-2-3 0 15,1 0-2-15,0 2-2 0,0-1-1 0,-2-2 1 16,0-1 4-16,-1 0 0 0,3-1-1 0,-3 0 0 0,0-2-2 16,1-2 7-16,-1 0-2 0,2-10-3 15,-2 14 3-15,2-14-6 0,-2 11-2 0,0-4 2 0,2-7 0 16,-3 8-1-16,3-8 2 0,-3 8-2 0,3-8-3 16,-5 6-2-16,5-6-4 0,-7 6-3 0,2-3-3 15,-1 1-1-15,6-4 0 0,-12 5 5 0,3-2-3 16,2-2 1-16,-1 1 0 0,8-2 3 0,-16 3-3 0,8-3 0 15,-1 1 5-15,9-1-1 0,-15 1 1 16,9 0 6-16,6-1 1 0,-14 2 5 0,7-1-4 0,7-1 5 16,0 0 4-16,-11 0 4 0,11 0-1 0,0 0 2 15,0 0 0-15,0 0 7 0,0 0-2 0,0 0 3 16,0 0-8-16,0 0 4 0,0 0-2 0,0 0-3 16,29-12 3-16,-10 5 0 0,13 2-5 0,-3-4-4 15,1 3 2-15,-5 1-6 0,-4 3-6 0,-4 3-10 16,-4-3-8-16,-2 3-7 0,0-2-13 0,4 3-20 15,-4-2-27-15,-11 0-29 0,18 4-39 0,-11-3-36 0,-7-1-239 16,14 6-518-16,-14-6 141 0</inkml:trace>
  <inkml:trace contextRef="#ctx0" brushRef="#br0" timeOffset="269179.7191">28356 9694 231 0,'-5'-5'382'0,"5"5"-49"0,0 0-33 0,-4-7-24 15,4 7-24-15,0 0-24 0,0 0-20 0,0 0-17 0,0 0-16 16,0 0-18-16,-5-10-23 0,5 10-1 0,0 0-8 16,0 0-16-16,0 0-17 0,0 0-6 0,0 0-7 15,0 0-6-15,0 0-7 0,0 0 11 0,0 0-9 16,0 0 5-16,0 0-2 0,0 0-3 0,16 22-5 16,-8-7 5-16,1-1-10 0,0 1-3 0,7 11-2 15,-6-7-8-15,4 4-5 0,-1-2-11 16,2 3 7-16,-3-5-6 0,1 4-6 0,-3-2 3 0,1-3-9 15,-5-4 3-15,4 0-2 0,0 0-7 0,0 0-1 16,0-2-3-16,-1 0-21 0,1 2-14 0,-1-4-20 0,0-3-20 16,-2-1-27-16,-1-1-28 0,-6-5-31 0,11 6-36 15,-11-6-35-15,11 2-60 0,-11-2-177 0,0 0-551 16,0 0 151-16</inkml:trace>
  <inkml:trace contextRef="#ctx0" brushRef="#br0" timeOffset="269417.9901">28684 9644 498 0,'0'0'300'0,"0"0"-31"0,0 0-18 16,0 0-9-16,-18 2-7 0,18-2-23 0,-16 19-12 16,-6 3-10-16,2 5-9 0,-1 4-12 0,0 0-20 15,-1-1-8-15,4-1-12 0,-3 2 1 0,-1-4-17 0,3 2-8 16,1 0-22-16,1 0 1 0,1-4-12 15,0 1 0-15,0-3-19 0,4-5-1 0,1-1-2 0,2-3-14 16,0 0-17-16,-2-1-29 0,2-1-26 0,-1-2-39 16,0 2-51-16,2-3-52 0,3-3-69 0,5-6-211 15,-10 9-548-15,10-9 151 0</inkml:trace>
  <inkml:trace contextRef="#ctx0" brushRef="#br0" timeOffset="269800.4523">28833 10077 338 0,'5'-8'307'0,"-5"8"-39"0,0 0-39 15,0 0-30-15,0 0-23 0,0 0-21 0,0 0-11 16,0 0-9-16,0 0-4 0,0 0-4 0,10 16-14 0,-10-16-6 15,0 18-8-15,0-3-13 0,-2 2-8 0,2-3-7 16,-4 2-9-16,2 1-9 0,0-1-5 16,2 0-8-16,0-3-14 0,-2 3-36 0,1-1-38 0,1-1-51 15,2-1-76-15,-2-13-183 0,1 16-427 0,-1-16 119 16</inkml:trace>
  <inkml:trace contextRef="#ctx0" brushRef="#br0" timeOffset="270264.5211">29308 9731 325 0,'0'0'357'0,"-3"-13"-52"0,3 13-41 16,0 0-27-16,0 0-26 0,0 0-22 0,0 0-7 0,0 0-13 15,0 0 5-15,0 0-9 0,0 0-6 0,0 0-18 16,13 39-4-16,-9-22-11 0,-1 0-6 0,1 12-17 16,0-9-4-16,-1 7-13 0,4-1-8 0,-5-1-1 15,0-6-14-15,-1-2-3 0,1 1-8 0,0-2-14 0,2 1-11 16,-2 1 2-16,3-4-27 0,-1 2-29 0,-1-6-28 15,-3-10-43-15,0 19-55 0,0-19-50 0,2 12-266 16,-2-12-561-16,0 0 155 0</inkml:trace>
  <inkml:trace contextRef="#ctx0" brushRef="#br0" timeOffset="270478.5093">29221 9956 219 0,'0'0'405'16,"0"0"-52"-16,0 0-45 0,0 0-40 0,0 0-34 15,0 0-31-15,0 0-21 0,0 0-22 0,12-15-18 0,-12 15-20 16,28 3-7-16,-10-3-22 0,-2 0-4 16,5 0-21-16,-5 2-29 0,2-2-28 0,-1 1-40 15,-3 1-38-15,-14-2-46 0,27 4-47 0,-20-4-196 0,-7 0-424 16,18 1 118-16</inkml:trace>
  <inkml:trace contextRef="#ctx0" brushRef="#br0" timeOffset="276990.3964">29770 9690 276 0,'3'-3'284'0,"3"-2"-45"0,0 1-36 0,0 1-23 16,3-1-19-16,5-3-15 0,-1 2-15 0,1-1-16 16,-2 4-12-16,1 0-10 0,-4 2-10 0,0-3-9 15,-1 3-8-15,-8 0-5 0,16 0-5 0,-9 3-1 16,1-1 11-16,-2 0 2 0,1 3 1 0,-3 0-6 16,0 0-3-16,-1 5-5 0,-2-3-4 0,-1 9-2 15,-4 0-3-15,0 2-6 0,0-2-5 0,-3 2 3 16,-5 6-2-16,2-4-2 0,-2 4 0 0,-1-4 1 15,6-1 1-15,0-2 0 0,1-2 1 0,0-1-3 16,0 0 0-16,-1 1 1 0,3-3-3 0,-2 2 2 0,2-5-2 16,-1 2 0-16,4-4 0 0,1-7-2 0,0 15 2 15,0-15 8-15,1 14-11 0,3-7 6 0,-4-7-1 16,9 10-6-16,-5-4-2 0,3-1-6 0,1 0-5 16,0 0 0-16,4 2-6 0,1-1-17 0,-4-4-20 15,0 1-21-15,1 1-26 0,-10-4-32 0,14 3-45 16,-7 0-46-16,-7-3-48 0,16 1-150 0,-16-1-474 15,13 3 131-15</inkml:trace>
  <inkml:trace contextRef="#ctx0" brushRef="#br0" timeOffset="277292.387">30185 10052 322 0,'0'0'393'0,"0"0"-56"0,0 0-43 16,7-6-28-16,-7 6-36 0,0 0-31 0,0 0-24 15,0 0-21-15,0 0-12 0,0 0-21 0,0 0-14 0,0 0-15 16,0 0-35-16,7-6-39 0,-7 6-52 16,0 0-70-16,0 0-69 0,5-6-175 0,-5 6-418 0,0 0 117 15</inkml:trace>
  <inkml:trace contextRef="#ctx0" brushRef="#br0" timeOffset="277770.9955">30408 9820 369 0,'0'0'288'0,"0"0"-31"0,0 0-28 16,0 0-18-16,0 0-21 0,0 0-23 0,0 0-8 0,0 0-15 15,0 0-10-15,-9 29-11 0,9-29-7 0,5 15-11 16,-5-15-11-16,6 14-10 0,-3-6-8 16,3-1-7-16,-2-1-6 0,1 1-4 0,-5-7-5 0,14 10-9 15,-4 0 0-15,-1-3-5 0,1-3-3 0,-1 0-7 16,-9-4-1-16,14 8 0 0,-7-6-8 0,3 0-3 0,6-1-4 15,-3-1-2-15,-13 0-5 0,17-3-8 16,-7 1-6-16,-1-1-7 0,1-1-2 0,3-5-9 16,0 0 6-16,-1-4-6 0,-3 0 3 0,-1 1 4 0,0-2-5 15,-2 1 6-15,-2-2 6 0,1 3 3 16,-5 2 5-16,0 1 2 0,0 9 9 0,-5-24 4 0,-1 10 6 16,-2 3 1-16,0 0 4 0,1 3-3 0,-2 1 3 15,0 0-3-15,-4 0-5 0,2 1 3 0,2 3 2 16,-1-1-8-16,10 4-3 0,-20-1 1 0,12 0-2 15,8 1-10-15,-14 2-23 0,14-2-40 0,-14 5-54 0,10 1-60 16,4-6-220-16,-9 10-479 0,9-10 134 16</inkml:trace>
  <inkml:trace contextRef="#ctx0" brushRef="#br0" timeOffset="278206.4139">31097 9769 567 0,'0'0'352'0,"0"0"-45"15,0 0-44-15,0 0-28 0,0 0-23 16,0 0-24-16,0 0-19 0,0 0-13 0,0 0-19 0,0 0-21 16,17-9-9-16,-17 9-18 0,18 0-20 0,-1 0-17 15,-3 0-22-15,1 1-27 0,0-2-30 0,-15 1-36 16,19 0-33-16,-7 0-32 0,-12 0-27 0,15 1-33 16,-15-1-132-16,0 0-383 0,16-1 109 0</inkml:trace>
  <inkml:trace contextRef="#ctx0" brushRef="#br0" timeOffset="278344.4937">31099 9895 295 0,'0'0'295'0,"0"0"-47"16,0 0-34-16,0 0-27 0,0 0-26 0,21 4-32 16,-21-4-38-16,19-1-45 0,-19 1-63 0,29 1-76 15,-19-7-107-15,7 3-238 0,0 1 70 0</inkml:trace>
  <inkml:trace contextRef="#ctx0" brushRef="#br0" timeOffset="279183.943">31570 9757 464 0,'0'0'254'0,"0"0"-21"0,-2-9-15 0,2 9-14 0,0 0-13 16,0 0-4-16,0 0-16 0,0 0-5 0,0 0-15 15,0 0-12-15,0 0-9 0,0 0-13 0,0 0-5 16,0 0-17-16,0 0-6 0,0 0-10 0,0 0-11 16,0 0 4-16,0 0-7 0,0 0-7 0,0 0 0 15,0 0-4-15,0 0-10 0,0 0 0 0,0 0-6 16,0 0-5-16,18 29 5 0,-16-20-12 0,-2-9 1 15,4 15-3-15,-4-15-2 0,2 17-4 0,-1-8-4 0,-1-9 0 16,2 14-1-16,-2-14-5 0,4 11 3 16,-4-11-8-16,0 12-2 0,0-12-5 0,0 0-11 15,2 12-4-15,-2-12-5 0,0 0-8 0,2 9-5 0,-2-9-6 16,0 0-5-16,0 0-6 0,0 0 5 0,0 0-4 16,0 0 3-16,0 0-1 0,0 0 3 0,0 0 2 15,0 0 3-15,0 0 3 0,-4-41 3 0,4 29 5 16,4 2 3-16,-4 10 4 0,0-14 5 0,0 14 6 0,5-15 5 15,-3 8 4-15,-2 7 7 0,5-14 2 16,-3 8 1-16,-2 6-1 0,3-11 2 0,-3 11 0 0,4-7-2 16,-4 7-1-16,0 0 4 0,7-5 2 0,-7 5-2 15,0 0 1-15,0 0 2 0,0 0-3 0,0 0 3 16,0 0-3-16,20 7 4 0,-20-7-3 0,2 11 1 16,-2-11-1-16,2 8 2 0,-2-8-2 0,2 12 3 15,-2-12-3-15,0 10-1 0,0-10-2 0,0 0-1 16,1 13 0-16,-1-13 2 0,0 0-1 0,0 0 2 15,0 0-3-15,-3 13 1 0,3-13 1 0,0 0-2 0,0 0 5 16,0 0-4-16,0 0 0 0,0 0 0 0,0 0-2 16,0 0-1-16,0 0 1 0,0 0 1 0,0 0-6 15,0 0 2-15,0 0-4 0,25-22 3 0,-16 11 0 16,2-1-2-16,3 4 0 0,1-3 1 0,-3 3 2 16,3-1-3-16,-1 1 0 0,-1 1 3 0,1 2 0 15,2 3 5-15,0-1 3 0,-5 1 0 0,0 3 4 16,-11-1 4-16,16 5 4 0,-16-5 12 0,13 11 5 0,-1 1 5 15,-4 0 2-15,-1-2 0 0,-1 4 4 16,0-3-5-16,0 3-5 0,-4 1-1 0,1-2-3 0,1 3-11 16,-2-2 5-16,2-4-7 0,-2 4-25 0,1-2-39 15,-3-12-62-15,2 18-77 0,-2-18-76 0,3 13-166 16,-3-13-505-16,4 15 140 0</inkml:trace>
  <inkml:trace contextRef="#ctx0" brushRef="#br0" timeOffset="280332.9504">29060 11137 564 0,'0'0'368'0,"-8"-6"-24"0,8 6-29 0,0 0-16 16,-8-6-36-16,8 6-9 0,0 0-36 0,-8-7-14 16,8 7-19-16,0 0-18 0,-5-3-2 0,5 3 5 15,0 0-2-15,0 0 5 0,0 0-9 0,9 28-5 16,-3-13-17-16,-1 2-8 0,7 6-11 0,0 4-16 15,2-1-6-15,6 0-13 0,-5 0-7 0,6-2-9 16,0-1-11-16,2 3-7 0,-4-5-6 0,1-1-12 0,3-1-24 16,-6-4-28-16,0-1-19 0,-3-3-38 15,0-1-23-15,2 1-30 0,-7-4-23 0,2-1-26 16,-3 1-27-16,2-3-22 0,-10-4-23 0,12 2-18 0,-6-2-19 16,-6 0-172-16,0 0-544 0,14-4 149 15</inkml:trace>
  <inkml:trace contextRef="#ctx0" brushRef="#br0" timeOffset="280541.7333">29411 11078 461 0,'-9'1'313'0,"9"-1"-28"16,-15 6-19-16,9-1-16 0,-8 6-23 0,-4 10-12 16,-2 2-13-16,-3 3-14 0,0 1-7 15,0 5-19-15,0 0-11 0,-4 0-17 0,-8 14-14 0,7-10-12 16,6-7-11-16,-1 0-6 0,-1 0-9 0,3-5-5 15,-2 3-16-15,3-1-4 0,1-3-10 0,8-3-2 16,-1-5-37-16,5-5-27 0,1 0-33 0,0-2-45 0,3-1-43 16,3-7-42-16,-2 11-56 0,2-11-182 15,0 0-504-15,0 0 139 0</inkml:trace>
  <inkml:trace contextRef="#ctx0" brushRef="#br0" timeOffset="280764.2645">29584 11376 317 0,'11'-4'401'0,"-11"4"-54"0,0 0-39 0,9-2-34 15,-9 2-41-15,17-6-24 0,-2 2-32 0,2 0-25 16,-1-2-27-16,14-5-33 0,-7 7-38 0,-5-4-44 15,-2 4-43-15,0 2-46 0,-5-1-46 0,1 3-31 16,-12 0-152-16,15 0-366 0,-15 0 103 0</inkml:trace>
  <inkml:trace contextRef="#ctx0" brushRef="#br0" timeOffset="280901.3642">29733 11436 545 0,'0'0'320'0,"0"0"-29"16,0 0-31-16,0 0-30 0,0 0-28 0,0 0-23 15,0 0-19-15,0 0-24 0,0 0-26 0,23 0-49 16,-23 0-53-16,18-7-71 0,-1 5-82 0,-4-6-160 16,4 7-366-16,-1-4 103 0</inkml:trace>
  <inkml:trace contextRef="#ctx0" brushRef="#br0" timeOffset="281578.8259">30385 11131 309 0,'0'-6'377'0,"0"6"-49"0,-2-15-33 0,2 15-24 15,1-9-25-15,-1 9-23 0,1-7-16 0,-1 7-17 16,0 0-17-16,1-8-3 0,-1 8-20 0,0 0-8 16,0 0-16-16,0 0-8 0,0 0-4 0,0 0-14 15,2-10-16-15,-2 10-5 0,0 0 2 0,0 0-17 0,0 0-7 16,0 0-1-16,0 0-1 0,0 0 4 0,0 0 3 16,0 0-1-16,0 0-2 0,0 0-2 15,0 0 0-15,0 0-2 0,10 20-8 0,-9-13 1 0,2 0-5 16,-1 1 0-16,0 8-7 0,2-2-1 0,-4 1-4 15,2 0-13-15,-2-1 5 0,1 4 2 0,-1-2-8 16,1 1 1-16,-1 0-2 0,0-1-2 0,1 1-6 0,-2-2 1 16,0 0-1-16,1-1-4 0,-2 1-12 15,3 0-20-15,-1-3-23 0,1-3-14 0,3 0-33 0,-4-1-31 16,4-1-39-16,-4-7-39 0,4 13-44 0,1-8-49 16,-5-5-186-16,6 6-583 0,-6-6 160 0</inkml:trace>
  <inkml:trace contextRef="#ctx0" brushRef="#br0" timeOffset="281901.383">30702 11214 595 0,'0'0'355'0,"0"0"-35"0,0 0-24 0,5 29-28 16,-5-19-30-16,3-3-27 0,3 8-25 0,0-1-15 15,3 0-9-15,-1 1-25 0,3-3-13 0,2 0-13 0,1-1-14 16,-1 0-12-16,5 0-11 0,-7-2-6 16,7-3-10-16,-7 0-1 0,3 1-16 0,-1-2-9 0,-2-3-14 15,-1 2-15-15,-2-3-3 0,-8-1-6 0,17-1 1 16,-11 0-1-16,1-2-1 0,-7 3-1 0,13-8 1 16,-6 2 2-16,-4-2-6 0,1-8 5 0,-2 3-5 15,-2-6 9-15,0-10 3 0,-5 2 0 0,-1 0-1 16,-4 2-3-16,0 4 5 0,-7-3-6 0,4 5 5 15,-7-1-3-15,-2 4 1 0,-3 6-4 0,-2-2-22 16,4 5-41-16,-6-3-47 0,6 5-60 0,1 3-265 0,-9 2-527 16,8 4 145-16</inkml:trace>
  <inkml:trace contextRef="#ctx0" brushRef="#br0" timeOffset="282445.6331">29629 11635 281 0,'0'0'438'0,"0"0"-65"15,0 0-40-15,0 0-29 0,0 0-20 0,0 0-21 0,0 0-27 16,0 0-23-16,0 0-26 0,17 12-17 0,-17-12-21 16,7 17-12-16,-5-10-20 0,3 8-15 15,-1 0-12-15,-2 0-31 0,2 1-42 0,-2-5-53 0,1 4-67 16,0-2-71-16,-1-4-103 0,1 5-153 0,-2-2-513 16,4-1 142-16</inkml:trace>
  <inkml:trace contextRef="#ctx0" brushRef="#br0" timeOffset="283767.6839">29147 12342 243 0,'0'0'440'0,"0"0"-71"16,0 0-48-16,-5-5-29 0,5 5-30 0,0 0-18 15,0 0-25-15,0 0-6 0,0 0-17 0,0 0-16 0,0 0-12 16,7 26-9-16,5-10-14 0,-6 0-17 16,9 8-14-16,6-2-12 0,-2-1-12 0,-2 1-12 0,5-1-4 15,-1 0-9-15,-3-5-10 0,-1-4-15 0,-3 0-12 16,2 0-28-16,-4 0-18 0,12 6-25 0,-4-6-41 15,-4-3-38-15,0-1-40 0,-7-4-32 0,2 1-44 16,-3-1-220-16,0-1-549 0,0-1 152 0</inkml:trace>
  <inkml:trace contextRef="#ctx0" brushRef="#br0" timeOffset="283988.3831">29502 12371 453 0,'0'0'322'0,"0"0"-30"16,-16 11-20-16,9-5-20 0,-6 8-31 0,-9 10-13 16,5-7-18-16,0 7-17 0,-5 0-10 0,7 3-25 15,-4-2-8-15,1 2-11 0,-4 0-13 0,2 1-12 0,1-3-9 16,-3 3-7-16,4-6-8 0,1 1-13 0,4-5-2 16,1-4-7-16,1 3-17 0,4-8-26 0,0-1-34 15,1 1-34-15,3-3-38 0,-3-1-40 0,6-5-36 16,-3 9-64-16,3-9-138 0,0 0-454 0,0 0 126 15</inkml:trace>
  <inkml:trace contextRef="#ctx0" brushRef="#br0" timeOffset="284374.081">29691 12639 362 0,'9'-5'344'0,"-1"1"-49"0,0 0-40 16,7 0-31-16,1-1-32 0,-1 1-22 0,2 0-21 15,-5 0-16-15,5 2-15 0,-6 0-15 0,-1 2-8 16,0 2-11-16,-1 0-5 0,-1-2-6 0,0 4-8 15,-3-1-8-15,1 0-8 0,-3 4 8 0,-3-7-14 16,6 12-1-16,-6-12-11 0,-2 11 0 0,2-11 3 0,-5 16-6 16,3-8-1-16,-6 6-2 0,1-5 7 15,1 1-4-15,0 0 5 0,0-3-1 0,2 0-3 16,4-7 7-16,-8 15-5 0,4-10-2 0,1 2-6 0,3-7 9 16,-7 12-11-16,7-12 0 0,-3 10-4 0,3-10-3 15,0 0-3-15,0 0-8 0,8 12-12 0,-3-10-27 16,-5-2-32-16,15 3-44 0,-15-3-46 0,13 1-48 15,-13-1-196-15,19 0-480 0,-3-2 132 0</inkml:trace>
  <inkml:trace contextRef="#ctx0" brushRef="#br0" timeOffset="284615.081">30232 12661 562 0,'0'0'325'15,"0"0"-39"-15,0 0-38 0,0 0-27 0,0 0-30 16,0 0-17-16,0 0-23 0,0 0-19 0,21-7-16 0,-21 7-12 16,16-3-26-16,-6 3-32 0,-10 0-32 0,18-4-37 15,-18 4-34-15,19-2-36 0,-19 2-35 0,15 0-32 16,-6-1-131-16,-9 1-346 0,0 0 99 0</inkml:trace>
  <inkml:trace contextRef="#ctx0" brushRef="#br0" timeOffset="284771.3844">30302 12723 362 0,'0'0'303'0,"-13"7"-15"0,6-5-10 16,7-2-14-16,0 0-8 0,0 0-21 16,-14 6-19-16,14-6-21 0,0 0-12 0,0 0-21 0,0 0-17 15,0 0-15-15,0 0-22 0,0 0-8 0,0 0-12 16,0 0-20-16,0 0-28 0,50-2-37 0,-33-1-38 15,-3 1-43-15,-2 1-49 0,4 0-48 0,-1-2-47 16,-1 0-154-16,-14 3-451 0,22-3 127 0</inkml:trace>
  <inkml:trace contextRef="#ctx0" brushRef="#br0" timeOffset="285095.9804">30655 12709 516 0,'0'0'319'16,"0"0"-24"-16,0 0-21 0,0 0-28 0,0 0-14 15,9 7-37-15,-9-7-19 0,0 0-20 0,12 6-17 16,-12-6-17-16,17 4-13 0,-8-4-15 0,1 3-12 16,7-3-12-16,1 1-24 0,0-2-16 0,2 1-16 0,1-3-21 15,-2 5-10-15,-3-4-11 0,3 1-5 0,-4-1-6 16,1 0-5-16,-2-1 1 0,2 1-2 16,-6-2 1-16,-1 1 0 0,1 0-1 0,-10 3 12 0,13-9 5 15,-9 5 2-15,-4 4 4 0,7-13 8 0,-2 4 3 16,-3 0 5-16,-2 9 6 0,1-23 11 0,-2 9 14 15,-1-1 11-15,-3 3 10 0,0 0 7 0,-1 4 7 16,-3-4 16-16,-3 5 8 0,2 2 10 0,-4-2-4 16,-2 3 1-16,0 4 1 0,-1-1-5 0,0 2-3 0,0 3 0 15,-1-1-9-15,2 1-14 0,-2 2-5 0,0-2-1 16,0 5-5-16,0 0-17 0,5 2-20 0,-3-3-36 16,5 3-59-16,-2-1-70 0,7 2-87 0,-2-5-231 15,3-1-561-15,5-6 153 0</inkml:trace>
  <inkml:trace contextRef="#ctx0" brushRef="#br0" timeOffset="286177.846">29052 13496 535 0,'0'0'316'0,"0"0"-37"0,0 0-26 0,0 0-9 16,0 0-19-16,0 0-17 0,0 0-13 0,0 0-14 15,53 2-11-15,-18-4-21 0,0 2-20 0,5 0-7 16,27 0-20-16,-5 0-5 0,4 0-12 0,5-2-12 0,6 4 1 16,60-2-15-16,-43-2-5 0,-15 4-3 0,63-7-9 15,-47 0-9-15,-15-1-5 0,66-4-14 0,-49 5-9 16,-14 2-8-16,61-9-5 0,-45 5-4 0,-18 1-16 15,60-5-11-15,-53 8-10 0,-11-5-11 0,-2 5-12 16,2-5-3-16,-3 3-1 0,1-1 8 0,-10 0 8 16,-2 3 7-16,0 0 6 0,-21-1 13 0,-6 2 13 0,-6-1 16 15,-8-2 10-15,0 1 10 0,-1 4 8 16,-6-3 7-16,-5 1 6 0,-10 2 3 0,19-3 4 0,-19 3-2 16,12-1 6-16,-12 1-7 0,7-6-4 0,-7 6-5 15,0 0-1-15,11-7-1 0,-11 7-9 16,0 0 3-16,0 0-7 0,8-8-1 0,-8 8-3 0,0 0 0 15,0 0-13-15,6-5-7 0,-6 5-8 0,0 0-10 16,0 0-10-16,6-5-11 0,-6 5-15 0,0 0-14 16,0 0-14-16,0 0-18 0,0 0-14 0,0 0-13 0,0 0-21 15,0 0-29-15,7-6-149 0,-7 6-397 0,0 0 111 16</inkml:trace>
  <inkml:trace contextRef="#ctx0" brushRef="#br0" timeOffset="286595.871">31614 13302 525 0,'-13'3'323'0,"13"-3"-42"16,-11 9-21-16,11-9-19 0,-12 11-25 0,4-5-19 0,-1 7-18 16,-3 0-11-16,3-2-18 0,-7 11-9 15,3-7-22-15,4-2-14 0,0-2-5 0,2-3-15 16,-1 5-3-16,3-4-18 0,1 1-9 0,0-3-26 0,4-7-32 16,-8 13-40-16,8-13-50 0,-7 9-58 0,7-9-48 15,0 7-184-15,0-7-457 0,0 0 129 0</inkml:trace>
  <inkml:trace contextRef="#ctx0" brushRef="#br0" timeOffset="287002.3377">31790 13368 393 0,'0'0'286'16,"0"0"-29"-16,-11 23-37 0,11-23-23 15,-9 13-22-15,7-9-21 0,2-4-17 0,-6 11-13 0,0-5-17 16,6-6-11-16,-4 8-10 0,4-8-18 0,-5 9-16 0,5-9-23 16,0 0-19-16,-4 8-22 0,4-8-15 0,0 0-9 15,0 0-6-15,0 0-1 0,0 0 7 0,0 0 3 16,0 0 2-16,0 0 1 0,0 0 5 0,0 0 1 15,0 0 2-15,0 0 11 0,0 0 5 0,17-22 9 16,-17 22 6-16,10-13 1 0,-6 6 11 0,-4 7 4 16,5-12 9-16,-5 12 11 0,4-9-1 0,-4 9 6 0,4-8 3 15,-4 8 0-15,0 0 0 0,5-7 4 16,-5 7 12-16,0 0 8 0,0 0-1 0,0 0 1 0,0 0-2 16,0 0-3-16,0 0-5 0,0 0-6 0,-16 23-7 15,16-23-8-15,-13 14-6 0,4-2-7 0,0-3-22 16,0 4-40-16,0-5-44 0,-2 2-48 0,4 3-54 15,-4-7-208-15,2 1-456 0,2 0 128 0</inkml:trace>
  <inkml:trace contextRef="#ctx0" brushRef="#br0" timeOffset="291250.5898">15263 13905 321 0,'0'0'164'0,"0"0"-22"15,2-18-6-15,-2 18-11 0,0 0 7 0,0 0-6 0,2-10-7 16,-2 10 12-16,0 0-2 0,0 0 1 0,2-11 6 16,-2 11-3-16,0 0 0 0,0 0 3 0,0 0-3 15,0 0 2-15,1-11-8 0,-1 11 1 0,0 0-1 16,0 0-9-16,0 0-3 0,0 0 1 0,0 0-17 15,0 0-6-15,0 0-5 0,0 0-4 0,0 0 3 16,-25 19-12-16,18-5 7 0,-2 1-11 0,2 1-6 16,0-2-2-16,5 2-4 0,0 0-7 0,0 1-4 15,2-3-3-15,4 1-2 0,1-2-11 0,-1-1 1 0,3-2-6 16,4 1-2-16,0-4-1 0,3 0-5 0,-1-3-7 16,3 0-7-16,4-4-12 0,-4 0 0 0,0-2-1 15,2-1-6-15,-2-2-3 0,1-2 0 0,-3 0-7 16,-1-1 3-16,-2-1 2 0,-3 1 3 0,3-3-4 15,-3-2 0-15,-2-2 6 0,-2 1 8 0,-2 0-7 0,-2-1 7 16,0 0-3-16,-2-2 4 0,-2 3 4 0,0 3 12 16,-4-2-4-16,3 0 6 0,-3 3 5 15,-2-1 5-15,-1 4-5 0,-2 0-3 0,-1 2 9 0,3 2-1 16,11 3 5-16,-27 1-3 0,13 2-5 0,1 3 7 16,-3-1 3-16,3 0-1 0,0 4-2 0,1 1 0 15,3-2-4-15,1 2 0 0,2-3 0 0,0 2-2 16,3-2-3-16,3-7-6 0,0 14 0 0,0-14-1 15,5 13 0-15,2-9 1 0,0 0-4 0,-7-4-7 16,17 4-11-16,-1-4-8 0,0 0-2 0,2-1-7 0,-2-1-6 16,2-2 5-16,-4-1-8 0,1 0 2 15,-1 0 4-15,-5 2-4 0,1-1 3 0,-5-3 1 0,3 2 10 16,-8 5-1-16,8-12 5 0,-6 4-1 0,-2 8 13 16,2-16 1-16,-2 16 6 0,-4-17 8 0,4 17 9 15,-9-13 2-15,2 6 5 0,7 7 6 0,-18-14 3 16,5 9 2-16,4 1 6 0,0 2 2 0,9 2-3 15,-20 2 1-15,6 2-5 0,0 2 3 0,-1 5-5 0,3-2-3 16,4 4-7-16,-1-2 3 0,1-1-7 0,4 2-6 16,0-3 7-16,4-1-7 0,0-8 1 0,4 17-2 15,0-9-3-15,2-1-3 0,2-1-8 0,4 2 0 16,2-2-17-16,-2-3 0 0,0 0-12 0,1-3-3 16,-4 2-3-16,-9-2-1 0,19-2 3 0,-11 0-3 15,-8 2 5-15,16-6 3 0,-9 2-3 0,-7 4 10 16,9-10-2-16,-9 10 3 0,6-14 2 0,-6 14 2 15,2-15 7-15,-2 15 4 0,0-16 2 0,0 16 10 0,-6-16 5 16,1 8 4-16,1 2 4 0,-3-1 5 0,1 3-2 16,6 4 5-16,-14-6 2 0,5 4 0 0,9 2 0 15,-16 3 0-15,1 4-7 0,3-2 7 0,5 4-8 16,-3 1 0-16,0 2-4 0,3 1-4 16,1-2 2-16,4 4-1 0,-1-4-3 0,3 4-4 0,5-5 1 0,-1 0-4 15,3-3-7-15,2-2-10 0,4 2-18 0,4 0-3 16,-2-6-17-16,1 0-6 0,1-3 5 15,2 2-16-15,-4-5 14 0,-1 1-1 0,-3-1 0 0,-1 0 7 16,3-5 4-16,-5 1 6 0,-1 0 0 0,0 1 5 16,-2-4 7-16,-3-1 10 0,0 2 3 0,-2-3 7 15,0 14 11-15,-6-23 12 0,1 15 3 0,5 8 4 16,-10-14 11-16,4 9 4 0,2-2 1 0,4 7 4 16,-13-5-5-16,5 3 4 0,8 2-4 0,-17 1-1 0,17-1-3 15,-17 6-6-15,9-3-2 0,1 2-5 16,0 2-3-16,2 0 0 0,1 0-4 0,4-7-6 0,-4 14 2 15,4-14-3-15,0 11-14 0,0-11-9 0,8 9-8 16,-8-9-10-16,14 7-5 0,-5-6-10 0,-9-1-1 16,17 0 6-16,-17 0-10 0,19-2 16 0,-19 2 2 15,16-3 4-15,-16 3-1 0,11-8 10 0,-7 3 7 0,1 0 11 16,-5 5 7-16,5-14 8 0,-5 6 7 0,0 8 12 16,-5-23 2-16,0 13 0 0,-1 0-5 0,1 1-1 15,-5-3-2-15,-2 2-7 0,-1 0-12 0,-1 3-31 16,3 4-38-16,0 1-60 0,-7 3-78 0,18-1-86 15,-23 9-293-15,10 3-695 0,3-1 189 0</inkml:trace>
  <inkml:trace contextRef="#ctx0" brushRef="#br0" timeOffset="293578.9155">9681 9908 279 0,'-12'6'332'0,"2"-1"-51"15,-1 0-28-15,2 0-28 0,1-1-22 0,3 2-23 0,1-3-16 16,-1 2-16-16,5-5-15 0,-5 9-14 0,4-3-11 15,1-6-9-15,-1 8-12 0,1-8-9 0,0 0-9 16,3 12-4-16,-3-12-7 0,4 6-8 0,-4-6-6 16,8 5-3-16,-8-5-5 0,7 3-2 0,-7-3-5 15,7 1 0-15,-7-1-4 0,0 0 1 0,11-1-1 16,-11 1-1-16,0 0 1 0,0 0 2 0,8-7 0 16,-8 7 0-16,0 0 0 0,3-4 1 0,-3 4 2 15,0 0-3-15,0 0 1 0,-2-13 0 0,2 13 0 16,0 0 7-16,-6-7-2 0,6 7 5 0,0 0-8 0,-8-5-1 15,8 5 1-15,-6-2-1 0,6 2 0 0,0 0 2 16,-15 2-7-16,15-2-3 0,-11 5-1 0,7-2-2 16,-2 2 3-16,6-5-5 0,-6 9-8 0,3-6 7 15,3-3-7-15,-2 12 5 0,2-12-4 0,-1 8-2 16,1-8-5-16,0 0-13 0,7 7-3 0,-7-7-8 16,6 4-5-16,-6-4 0 0,10 0-5 0,-10 0 1 0,0 0 1 15,0 0-3-15,14-2 6 0,-8-1 0 0,-6 3 5 16,8-9 4-16,-3 4 3 0,-3 1-1 0,2-2 5 15,-4 6 4-15,3-14 9 0,-3 9 6 0,0 5 9 16,-1-14 2-16,1 14 8 0,-3-10 2 0,0 5 0 16,0-2 3-16,3 7 0 0,-9-8-2 0,4 3 8 15,5 5 1-15,-11-3 3 0,5 2-9 0,6 1 5 16,-13 2-1-16,6 2 8 0,0-1-12 0,0 2-2 16,0 1-3-16,1-2-4 0,2 4-5 0,0-2 1 15,2 1-1-15,1 1-2 0,1-8-4 0,2 15-3 16,3-7-8-16,0 0-17 0,2-4-7 0,6 5-10 0,0-5-13 15,4 0-6-15,-2 0-4 0,1-4-3 0,0-1 3 16,-4-2 4-16,-1 1 6 0,0-2 5 0,-4 2 0 16,0 0 3-16,1-3 6 0,-2 0 3 0,-1-2 9 0,-2-1 3 15,0 1 8-15,1-6 11 0,-5 1 2 16,-1 0 11-16,0 4 8 0,-1-1 6 0,0 1 6 0,-2 0 6 16,0 2-4-16,2-3 7 0,-3 5 9 0,-2 0-10 15,0 0 4-15,1 1 2 0,7 3-2 16,-17 0-2-16,7 3-5 0,1-1-3 0,-5 5 0 0,3 1-6 15,0 4-3-15,0 0-2 0,3-1-1 0,2 0-5 16,2-2-2-16,2 1 1 0,2-1-3 0,2 0-6 16,1-1-6-16,2 0-14 0,1-1-5 0,7 1-21 15,-3-1-17-15,0 0-8 0,0-5-7 0,-1 3-3 0,7-4-3 16,-4-2 6-16,-1 1 2 0,0-2 3 0,-4-1 5 16,-1 1 9-16,-1-1 4 0,0-2 2 0,0-2 4 15,-2 0 7-15,0 0 6 0,-1-1 8 0,-2-1 6 16,-1-1 11-16,-2 2 5 0,1-1 8 0,-5-3 7 15,1 2 7-15,-1 1 8 0,2 2 5 0,-2 2 2 16,-1 0 5-16,0 2 8 0,1-2-13 0,-1 4-1 16,8 1 1-16,-20 2-4 0,11 0-1 0,-5 4-2 15,2-1-9-15,2 2 1 0,3-1-2 0,-1 1 0 0,4 1-6 16,1-3-1-16,0 2-6 0,3-7 3 0,0 0-14 16,5 22-2-16,-2-15-13 0,2-2-3 0,2 0-14 15,2-1-2-15,-2-1-9 0,1 0 2 0,2-3-1 16,-2 1 1-16,1-1-1 0,0-2 3 0,0 0 8 15,-1-1 3-15,0 1 2 0,0-3 2 0,-1 1 5 16,-3 0 2-16,1-3 5 0,-1 0 5 0,-1 2 3 16,-1-4 2-16,-2 9 14 0,2-12-3 0,-2 5 8 15,0 7 3-15,-3-10-10 0,3 10 15 0,-5-6 1 0,5 6-2 16,-6-4-4-16,6 4 4 0,0 0 1 0,-19 6 1 16,10-2 0-16,1 1-3 0,-4 4-2 0,2 1 1 15,2 2-8-15,0-1 0 0,3 0-2 0,1-4-2 16,3 0-6-16,2 2-5 0,-1-9-15 0,6 11-15 15,-2-6-5-15,3 0-10 0,0-3-5 0,1 0-3 0,0 1-2 16,8-3 0-16,-3 0 4 0,0-5 8 0,1-1 4 16,-1 2 8-16,-3-2 7 0,-3-1 6 0,-2 0 7 15,0-1-1-15,-2 2-2 0,-4-1 4 16,-2 0-4-16,-2-1-17 0,-2 1-39 0,-8-2-60 0,-3 4-79 16,-12-1-228-16,-3 6-525 0,-1 2 144 0</inkml:trace>
  <inkml:trace contextRef="#ctx0" brushRef="#br0" timeOffset="298423.7798">29498 10747 420 0,'-2'-10'393'0,"2"10"-42"15,-6-10-24-15,6 10-31 0,-3-9-19 0,3 9-18 16,0 0-19-16,0 0-23 0,-1-12-17 0,1 12-12 0,0 0-20 16,0 0-20-16,0 0-13 0,0 0-9 0,4-5-10 15,-4 5-1-15,0 0-10 0,0 0-7 16,19 9-13-16,-13-4-6 0,4-1-10 0,1 5-3 0,5 1-11 15,-4 1-8-15,0-2-3 0,2 0-6 0,-1 0-17 16,-1 0-31-16,-1-1-37 0,-3 0-29 0,-1-2-36 16,0-2-33-16,-7-4-36 0,8 8-36 0,-4-3-28 15,-4-5-35-15,0 0-179 0,0 0-549 0,4 8 150 0</inkml:trace>
  <inkml:trace contextRef="#ctx0" brushRef="#br0" timeOffset="298836.3743">29498 10885 228 0,'-10'0'300'15,"10"0"-37"-15,-13 3-13 0,13-3-11 0,-10 3-12 0,10-3-16 16,0 0-14-16,0 0-19 0,-11 2-17 0,11-2-17 16,0 0-18-16,0 0-13 0,0 0-11 0,0 0-18 15,0 0-3-15,0 0-18 0,19-19-19 0,-13 13-11 0,1-1-16 16,5-3-12-16,-3-2-5 0,2 1-6 0,1-1-8 16,-2 0-5-16,-1 0-5 0,3 0-4 0,-2 0-2 15,0 1 2-15,1 0 1 0,-2 1 4 0,-1 3 3 16,1 1-1-16,-1 1 4 0,-4 0 2 0,0 2 0 15,-4 3 2-15,7-4 1 0,-7 4 2 0,0 0 6 16,0 0 5-16,0 0 0 0,0 0 3 0,0 0 6 16,0 0 7-16,-15 22-1 0,4-12 0 0,-5 2-1 15,3 0 2-15,1 0-6 0,1-1 6 0,-3-3-8 0,3 3-2 16,-2-2-2-16,0 0-10 0,6-2-11 0,-2-1-14 16,1-2-14-16,8-4-14 0,-8 9-8 0,8-9-13 15,-7 1-9-15,7-1-9 0,0 0 2 0,0 0 4 16,0 0 5-16,0 0 14 0,0 0 8 15,0 0 3-15,-14-13 11 0,14 13 12 0,0 0 16 0,0-11 14 16,0 11 14-16,0 0 9 0,12-20 7 0,-8 13 5 16,2 1 7-16,1-1 3 0,7-2 2 0,-1 0 5 0,5 2-3 15,10-4-2-15,1 0-3 0,0 5-5 16,3-2 2-16,0 3-8 0,1 0-13 0,-8 1-30 16,-6-1-41-16,0 3-40 0,-3 0-176 0,-5 0-329 0,-11 2 93 15</inkml:trace>
  <inkml:trace contextRef="#ctx0" brushRef="#br0" timeOffset="299925.8222">29613 12130 362 0,'0'0'222'0,"0"0"-28"0,0 0-24 0,0 0-10 15,-5-9-13-15,5 9-9 0,0 0-1 0,-1-7-4 16,1 7-8-16,0 0 2 0,-2-7-3 0,2 7 1 0,-2-7 1 16,2 7 6-16,0 0-7 0,0 0 1 15,0 0-1-15,-2-13-6 0,2 13-2 0,0 0-1 0,0 0-10 16,0 0-16-16,0 0-2 0,-2-9-11 16,2 9-2-16,0 0-12 0,0 0 14 0,0 0-4 0,0 0 3 15,0 0-20-15,0 0 5 0,0 0-6 0,0 0-6 16,0 0-13-16,21 22 5 0,-15-16-7 0,-3 0-8 15,2 2 4-15,0-2-14 0,1 2 2 0,-2 1-5 16,2-2-12-16,3 7-21 0,-4-5-14 0,0 1-26 16,-1-4-16-16,1 0-27 0,-5-6-19 0,6 9-19 0,-6-9-12 15,5 9-9-15,-5-9-2 0,0 0 3 0,0 0 1 16,3 11 11-16,-3-11 13 0,0 0 15 0,0 0 13 16,0 0 25-16,-6 14 16 0,6-14 28 0,-8 5 20 15,8-5 22-15,-15 7 20 0,7-6 20 0,8-1 13 16,-13 1 16-16,13-1 13 0,-17 2 11 0,17-2 0 15,-15-1-2-15,15 1-11 0,-12 0-6 0,12 0-8 0,0 0-6 16,-12-6-6-16,12 6-13 0,-3-8-10 16,3 8-17-16,4-13-13 0,-4 13-14 0,5-13-15 0,2 0-10 15,-1 2-11-15,5-1-4 0,-4-1-5 0,2 2 1 16,-1-1 7-16,-2 2 1 0,0 2 6 0,-1 1 4 16,1 2 4-16,-3 0 2 0,-3 5 1 0,7-9 4 15,-7 9 3-15,6-5 4 0,-6 5 8 0,0 0 9 16,0 0 8-16,0 0 7 0,0 0 4 0,0 0 7 0,0 0 2 15,0 0 6-15,0 0 2 0,0 0-3 0,0 0-4 16,0 0-4-16,-22 15 0 0,22-15-6 16,-4 7-8-16,4-7-18 0,0 0-19 0,0 0-28 0,-3 11-33 15,3-11-47-15,0 0-217 0,0 0-421 0,0 0 117 16</inkml:trace>
  <inkml:trace contextRef="#ctx0" brushRef="#br0" timeOffset="361182.0198">14048 8562 321 0,'-7'1'331'0,"7"-1"-36"0,0 0-22 16,-16-1-17-16,16 1-17 0,0 0-14 0,-10 0-4 16,10 0-17-16,0 0-4 0,0 0-16 0,0 0 4 0,0 0-7 15,0 0-6-15,0 0-11 0,41 12-8 16,-3-9-9-16,24 0-14 0,9-6-15 0,9-3-11 0,62-2-10 15,-46 2-17-15,-21-1-5 0,-1 0-6 0,3-1-8 16,-1-1-16-16,-5 2-18 0,-7 1-25 0,-15 1-19 16,-13 4-13-16,-3-1-21 0,-8 1-22 0,-6 1-33 15,-6-3-37-15,-3 2-59 0,-4 1-73 0,-6 0-228 16,0 0-602-16,0 0 166 0</inkml:trace>
  <inkml:trace contextRef="#ctx0" brushRef="#br1" timeOffset="398825.319">22066 6742 418 0,'0'0'194'0,"0"0"-27"15,0 0-17-15,0 0-19 0,0 0-26 0,0 0 1 16,-5 5-13-16,5-5-6 0,0 0-14 0,0 0-7 16,0 0 2-16,0 0-11 0,0 0-6 0,0 0 2 0,0 0-9 15,0 0-1-15,0 0-4 0,0 0 4 0,0 0-2 16,0 0 6-16,0 0-2 0,0 0 5 0,0 0-4 15,0 0-2-15,0 0 3 0,0 0-1 0,0 0-2 16,0 0-7-16,0 0 3 0,0 0-3 16,0 0 3-16,0 0-2 0,0 0-1 0,0 0-4 0,0 0 6 15,16-14-1-15,-16 14-3 0,8-6 2 0,-4 0-3 16,1 0 1-16,1 2 2 0,-6 4-4 0,10-12-4 0,-4 5 1 16,-2 1-1-16,2-1-2 0,-2-2-6 15,1 2 1-15,3-6 0 0,0 4-3 0,-3 2 0 0,1-3-5 16,-2 3 2-16,1 0-4 0,0-1 2 0,0 1-3 15,1-6 6-15,0 2-5 0,-1 1-3 0,-1 1 0 16,1 3-1-16,-5 6 0 0,6-14 2 0,-2 8 0 16,-4 6 2-16,4-12 2 0,-4 12-1 0,4-11-2 15,-4 11 2-15,4-5 0 0,-4 5-2 0,3-8 3 16,-3 8-5-16,5-8 7 0,-5 8-4 0,0 0-3 0,0 0 1 16,3-11-3-16,-3 11-2 0,0 0 1 15,0 0-2-15,0 0-3 0,3-8 3 0,-3 8-3 0,0 0 0 16,0 0-1-16,0 0 1 0,0 0 1 0,0 0-2 15,0 0 2-15,0 0 0 0,10 28-1 0,-9-12 0 16,0 0-1-16,1 2-2 0,0 0 4 0,-2-3-1 16,-2 13 3-16,1-9 1 0,0 9-4 0,1-9 0 15,-1 0-4-15,0-4 5 0,0-2-3 0,1 0 2 16,-1 1-2-16,0-2 0 0,0 0 0 0,1-4-2 16,-1 2 6-16,-1-3-3 0,2-7-2 0,-3 14 2 0,2-6-1 15,-1-1-1-15,2-7 2 0,-5 12-1 16,3-7-5-16,2-5 2 0,-2 12-2 0,2-12 0 0,-3 7-5 15,3-7-2-15,-5 7-4 0,5-7-1 0,-7 5 5 16,3-1-3-16,4-4-1 0,-8 5 4 0,3-1-3 16,-2-2 0-16,1 2 2 0,-1-1 3 0,-2-1 0 15,2 1 4-15,-2-1-6 0,1 0 7 0,-1 1 2 16,9-3-1-16,-14 1-1 0,7 0 5 0,0 2-2 0,7-3 4 16,-14 4-3-16,14-4 6 0,-10 1-2 0,10-1-1 15,-7 4 4-15,7-4 3 0,0 0 3 0,-8 1 3 16,8-1 4-16,0 0 4 0,0 0-3 0,0 0 1 15,-7 3 0-15,7-3-4 0,0 0 0 0,0 0 2 16,0 0 1-16,0 0-1 0,0 0-7 0,0 0 3 16,47-1-1-16,-18-1-3 0,1-1-1 0,1 5-6 15,-7-4-5-15,-4 2-13 0,-4 0-17 0,1-2-21 16,-1 4-27-16,-3-4-33 0,-2 4-36 0,-11-2-43 0,17 0-202 16,-17 0-472-16,12 2 132 0</inkml:trace>
  <inkml:trace contextRef="#ctx0" brushRef="#br1" timeOffset="411025.1764">25532 11605 309 0,'-43'124'250'0,"3"2"-18"0,5 0-31 0,4-4-20 16,19 5-7-16,0 5 3 0,3-5-9 0,-4-4-11 16,-5 1-20-16,13-35-9 0,-5 36-15 0,2-39-1 15,7-14-12-15,-8 54-7 0,5-34-6 0,4-25-2 16,3 4-12-16,4-1-13 0,4 60-4 0,-5-50-3 15,-2-16-4-15,-1-4-4 0,3 3-9 0,9 2-4 0,-8-4-1 16,6-1 1-16,0-1-4 0,-1-4-4 16,10-2 0-16,-6-12-3 0,4-10-2 0,0-3-3 0,2 1-5 15,5-2 3-15,3 3-4 0,1-9-1 0,3 2-1 16,1-4-3-16,1 1-7 0,1-1-4 0,1-8 1 16,1 3-8-16,-2-3-2 0,0-3-2 0,-1 2-5 15,1-2 2-15,0-2-1 0,-3-1-3 0,-3 0-2 16,0-2-9-16,-7 2-5 0,-4-4-3 0,0 2-5 15,-5-3-9-15,4 0-8 0,-1 2-18 0,-2-2-15 16,1 2-16-16,-3-2-25 0,-2-2-37 0,-2 0-129 16,1-1-366-16,5 2 105 0</inkml:trace>
  <inkml:trace contextRef="#ctx0" brushRef="#br1" timeOffset="411555.3818">26312 14307 461 0,'-13'9'327'0,"4"0"-33"0,2-1-29 0,1 1-22 16,0 0-23-16,2 2-26 0,1-2-17 0,0 6-18 16,5-3-18-16,0 2-19 0,4-1-9 0,1 2-14 15,1-1-8-15,1 0-14 0,2 1-4 0,0-1-12 16,2-2-6-16,2 1-5 0,-1-2-11 0,-1 1-12 15,1 0-1-15,0-4-7 0,-2 2-8 0,2 1 0 0,-4-5-11 16,-1 1-1-16,0 1-7 0,0-4 8 0,-3-1 1 16,-6-3-7-16,12 7 6 0,-5-2-5 0,-7-5-1 15,14 4 0-15,-14-4 0 0,9 2-5 0,-9-2 8 16,10 1 7-16,-10-1 2 0,0 0 10 0,0 0 1 16,14 0 2-16,-14 0 3 0,0 0 4 0,0 0 1 15,0 0-3-15,0 0 7 0,0 0-1 0,0 0 5 0,0 0-2 16,0 0-2-16,-23 29 9 0,12-17-4 15,-1 0-1-15,-3 1-7 0,1 0 7 0,0 0-11 0,3-1-4 16,-1 1-2-16,-1 0-3 0,4-2-4 0,1 1-23 16,2-5-11-16,2 0-23 0,-1 0-36 0,5-7-46 15,-7 9-50-15,7-9-69 0,0 0-184 0,0 0-515 16,0 0 143-16</inkml:trace>
  <inkml:trace contextRef="#ctx0" brushRef="#br1" timeOffset="412663.7705">25860 13187 466 0,'0'0'293'0,"0"0"-25"0,-3-6-30 0,3 6-25 16,0 0-21-16,0 0-21 0,0 0-14 0,0 0-6 0,0 0-1 15,0 0-8-15,0 0-4 0,12 33-9 16,-4-3-5-16,2 0-15 0,-2 5-8 0,1 0-13 0,1 3-8 16,0-1-8-16,-2 2-4 0,1-1-4 0,-1-1-8 15,0-2-13-15,-2-3 1 0,-1-3-8 0,3 1 3 16,-1-2-10-16,-2-7-1 0,-1-4 2 0,-2-2-6 15,-1-2-5-15,0-4 3 0,0 1-8 0,1-3-5 16,-2-7 7-16,4 12-4 0,-4-12-1 0,0 0 1 16,0 11 2-16,0-11-8 0,0 0 1 0,0 0-2 15,0 0 3-15,0 0-5 0,0 0 6 0,-9-40-5 0,4 10 2 16,3-3-4-16,-1-3 0 0,-2 0-1 16,1-1-4-16,-3-2 0 0,4-19-5 0,3 12 0 0,-2 7-7 15,1 1 8-15,3-1 4 0,-2 1-6 0,3 1 6 16,1 1-4-16,2 2 3 0,1 2 3 0,2-1-4 15,0 1 2-15,3 4 5 0,0 3-7 0,1 0 3 16,0 5-1-16,-2 4-1 0,-1 4 1 0,1 0 4 0,1 6-1 16,-2 2-2-16,-2 2-4 0,-8 2 3 0,20 3 6 15,-7 6 1-15,-2 3-3 0,0 1 2 0,0 12 3 16,0 5-3-16,-3 2 5 0,-3 2-1 0,-3 2 3 16,-3-3 1-16,-1 1-2 0,-3 0-2 0,-5 0 1 15,1-2-3-15,-3-4 2 0,0-2-3 0,0-1 1 16,-1-8 1-16,0-1-1 0,1-3 0 0,0-3-1 15,-1 0-1-15,2 1-8 0,-3-6 5 0,3-2-20 16,1 2-19-16,-1-4-22 0,11-1-29 0,-18-1-40 16,18 1-41-16,-15-5-45 0,8-2-220 0,2 0-523 0,5 7 143 15</inkml:trace>
  <inkml:trace contextRef="#ctx0" brushRef="#br1" timeOffset="413353.1559">26224 13580 412 0,'0'0'321'0,"-5"7"-42"0,5-7-33 15,0 0-27-15,0 0-30 0,0 0-22 16,0 0-18-16,0 0-17 0,0 0-18 0,0 0-7 16,0 0-8-16,25-3-15 0,-25 3-6 0,14-4-4 0,-14 4-7 15,17 3-10-15,-17-3-7 0,15 0-4 0,-7 0-3 16,-8 0-3-16,14 2-1 0,-14-2-4 0,11 7 3 16,-5-2-14-16,1-1 6 0,-2 3-2 0,-1 1-3 15,-1 0 2-15,-3-8-5 0,5 22 1 0,-5-10 3 0,-1 2-1 16,1 3 4-16,-2-7-5 0,-1 0 2 0,0 2 5 15,1-5-1-15,-2 1 0 0,2 1-2 0,-1-3-2 16,3-6-6-16,-4 11 1 0,3-4 0 0,1-7 6 16,-2 10 1-16,2-3-2 0,0-7-4 0,5 11-6 15,-5-11 2-15,10 10 4 0,-4-8-3 0,-6-2-7 16,15 7 3-16,-6-3-6 0,0-2-16 0,1 1-16 16,-1-2-13-16,-9-1-23 0,20 2-29 0,-9 0-25 15,-3-2-29-15,-8 0-40 0,33 0-49 0,-22-1-166 16,1-1-474-16,-12 2 130 0</inkml:trace>
  <inkml:trace contextRef="#ctx0" brushRef="#br1" timeOffset="413600.2939">26689 13655 255 0,'0'0'364'0,"0"0"-44"16,0 0-28-16,0 0-35 0,0 0-25 0,0 0-27 16,0 0-31-16,0 0-14 0,0 0-21 0,0 0-17 15,20-2-18-15,-20 2-28 0,16 0-22 0,-16 0-26 16,16-2-26-16,-16 2-25 0,15-1-28 0,-6-1-16 0,-9 2-20 16,0 0-20-16,18 0 1 0,-18 0-21 15,9 2-16-15,-9-2-18 0,8 5-90 0,-8-5-300 16,0 0 86-16</inkml:trace>
  <inkml:trace contextRef="#ctx0" brushRef="#br1" timeOffset="413743.1336">26802 13663 948 0,'-5'18'12'0,"5"-18"35"0,0 0 27 0,-10 15 18 16,8-10 9-16,2-5 8 0,-6 7 3 0,6-7 9 16,-5 6 15-16,5-6 0 0,0 0 10 0,0 0 12 15,0 0-4-15,-2 11-16 0,2-11-15 0,0 0-11 16,0 0-9-16,0 0-8 0,0 0-11 0,0 0-9 16,11 5-15-16,-11-5-9 0,0 0-20 0,0 0-19 0,17 0-29 15,-17 0-22-15,12 0-26 0,-12 0-26 16,15-4-23-16,-15 4-18 0,0 0-43 0,16-1-173 15,-16 1-419-15,0 0 118 0</inkml:trace>
  <inkml:trace contextRef="#ctx0" brushRef="#br1" timeOffset="414287.5262">27128 13646 466 0,'0'0'275'0,"1"-10"-30"0,-1 10-31 0,0 0-27 0,2-10-19 15,-2 10-21-15,0 0-16 0,4-12-18 16,-2 7-10-16,-2 5-15 0,2-11-4 0,1 5-12 0,-3 6-10 15,7-21-1-15,-4 9-2 0,2 2 1 0,-2 0 1 16,-1 1 3-16,-2 9-1 0,4-13 1 0,-4 4-1 16,0 9 0-16,6-12 0 0,-6 12-3 0,1-9-6 15,-1 9-5-15,3-8-8 0,-3 8 1 0,0 0-3 16,0 0-6-16,4-9-2 0,-4 9-7 0,0 0 1 16,0 0-2-16,0 0-1 0,0 0-1 0,0 0-3 15,12 18-4-15,-7-5-1 0,0 3 2 0,-1-1-5 16,-1 2 2-16,1 0-4 0,4 11 1 0,-4-1-1 0,0-7-2 15,1 8-2-15,-2-7-2 0,-1-5 0 0,-1 0-2 16,0 0-11-16,-1-1 3 0,-1-1-12 0,0 0-7 16,-2-2-12-16,1-1-14 0,0-3 2 0,-3-1-7 15,1-1-3-15,4-6 4 0,-8 12 1 0,2-7 6 16,6-5 8-16,-10 7 8 0,4-2 5 0,6-5 11 0,-12 4 11 16,12-4 14-16,-11 5 9 0,11-5-2 15,-8 3 15-15,8-3 6 0,0 0 11 0,-7 5 11 16,7-5-2-16,0 0-2 0,0 0-4 0,0 0-3 0,0 0-4 15,0 0-6-15,0 0-7 0,28 12 0 0,-14-11-11 16,5 0-12-16,-2-1-22 0,1 2-31 0,-2-1-32 16,-2 0-54-16,-2 0-47 0,-1-2-233 0,-1 2-497 15,-10-1 138-15</inkml:trace>
  <inkml:trace contextRef="#ctx0" brushRef="#br1" timeOffset="416531.8623">27187 14703 325 0,'-4'-10'373'0,"4"10"-55"0,0 0-32 15,0 0-22-15,0 0-22 0,-3-10-19 0,3 10-26 16,0 0-14-16,0 0-12 0,0 0 1 0,0 0-5 16,0 0 4-16,0 0 1 0,0 0-12 0,17 34 0 15,-9-19-13-15,4 11-6 0,-1 2-12 0,2-2-5 16,1 3-8-16,1-3-12 0,0 1-12 0,-1 1-9 0,3 0-9 16,-1-3-9-16,1-1-3 0,1 2-10 15,-1-2-3-15,2-2-8 0,-1-1-7 0,-3-5-13 0,0-3-22 16,-2-2-21-16,-1-2-20 0,1-2-27 0,-2 0-24 15,0-1-24-15,0-2-27 0,-2-1-28 0,-1-1-29 16,-8-2-21-16,15 0-20 0,-15 0-17 0,15-4-195 16,-15 4-543-16,12-7 150 0</inkml:trace>
  <inkml:trace contextRef="#ctx0" brushRef="#br1" timeOffset="416753.678">27610 14723 321 0,'0'0'274'0,"0"0"-15"0,0 0-12 16,0 0-12-16,0 0-13 0,0 0-5 0,-26 32-13 16,12-7-14-16,-1 2-9 0,-3 2-22 0,3 3-15 15,-3 1 0-15,0-1-19 0,0 1-3 0,-2-1-16 16,0 0-12-16,1 0-5 0,0 1-13 0,1-1-5 0,-1-4-4 16,0 0-15-16,2-3-1 0,2-1-7 0,0 0-4 15,4-5-17-15,2-3-17 0,3-5-24 0,1-1-20 16,-1-3-22-16,1-1-32 0,5-6-35 15,0 0-43-15,-11 11-44 0,11-11-198 0,0 0-495 0,0 0 137 16</inkml:trace>
  <inkml:trace contextRef="#ctx0" brushRef="#br1" timeOffset="417034.6465">27831 15071 433 0,'0'0'317'0,"3"21"-45"0,-3-21-30 0,0 16-30 16,-3 0-23-16,-1-2-24 0,2 3-17 0,0 0-20 15,-1 1-12-15,0-1-15 0,1-1-9 0,1 0-18 16,-3-1-33-16,3 1-41 0,0-2-48 0,1-14-55 16,1 20-61-16,-1-20-130 0,4 13-353 0,-4-13 100 15</inkml:trace>
  <inkml:trace contextRef="#ctx0" brushRef="#br1" timeOffset="417345.1118">28192 14816 376 0,'0'0'361'0,"14"24"-46"16,-11-16-35-16,1 7-30 0,-2 1-21 0,2 1-24 16,-1 9-23-16,2-3-18 0,-4-5-17 0,5 10-16 15,-4-6-14-15,1-4-12 0,0 1-13 0,-2-3-8 0,4 1-9 16,0-3-14-16,0 2-18 0,-1-4-27 16,-1-1-29-16,-3-11-34 0,3 14-44 0,-3-14-30 15,4 12-50-15,-4-12-206 0,0 0-449 0,5 10 125 0</inkml:trace>
  <inkml:trace contextRef="#ctx0" brushRef="#br1" timeOffset="417541.1438">28153 15057 542 0,'0'0'357'15,"0"0"-36"-15,0 0-24 0,0 0-26 0,0 0-28 0,0 0-23 16,0 0-26-16,34-5-23 0,-34 5-21 0,34-2-11 15,-15 2-15-15,1-1-22 0,-3 0-22 0,0 1-28 16,1-1-21-16,-1-1-24 0,0 2-28 0,-4-2-37 16,-13 2-44-16,27-2-43 0,-14 1-40 0,-1-1-192 15,-12 2-449-15,21-4 125 0</inkml:trace>
  <inkml:trace contextRef="#ctx0" brushRef="#br1" timeOffset="417838.2342">28616 14715 493 0,'0'0'338'0,"0"0"-28"16,0 0-25-16,0 0-24 0,0 0-22 15,0 0-14-15,0 0-12 0,0 0-25 0,26 39-9 0,-19-25-22 16,3 1-15-16,8 7-13 0,-6-3-8 0,4 4-17 16,2 0-9-16,0-2-12 0,-4-2-9 0,-2-2-8 15,-1-3-8-15,0-1-11 0,1 0-11 0,1 0-24 0,0-2-20 16,-1 1-31-16,-1-3-22 0,-2-1-34 0,-1-3-40 16,-8-5-42-16,12 9-40 0,-4-6-207 0,-8-3-506 15,13 4 138-15</inkml:trace>
  <inkml:trace contextRef="#ctx0" brushRef="#br1" timeOffset="418087.4311">28995 14715 369 0,'-22'12'352'0,"11"0"-34"0,1-1-32 0,-2 1-23 15,1 3-12-15,0-1-33 0,-6 9-7 0,-2 1-10 16,3 1-19-16,-2 2-17 0,1-1-9 16,0 1-21-16,0-1-14 0,-1 0-11 0,5-1-13 0,2-5-11 15,1-2-13-15,-6 7-9 0,7-7-10 0,1-2-1 16,2-4-28-16,-1 3-22 0,2-5-36 0,2-2-42 0,3-8-39 16,-9 13-45-16,9-13-54 0,-2 9-222 0,2-9-519 15,0 0 143-15</inkml:trace>
  <inkml:trace contextRef="#ctx0" brushRef="#br1" timeOffset="418458.659">29109 15020 255 0,'0'0'333'16,"13"-5"-51"-16,-13 5-40 0,0 0-39 16,18-4-19-16,-18 4-20 0,13-6-23 0,-13 6-16 0,17-1-14 0,-17 1-9 15,18-3-12-15,-18 3-12 0,17-1-3 0,-17 1-9 16,16 1-7-16,-16-1-9 0,13 4-2 0,-13-4-11 16,11 10 3-16,-7-5 3 0,-4-5-6 0,4 16 2 15,-4-16 5-15,1 16-1 0,-1-16-3 0,-1 19 4 16,-1-4 2-16,-3-1-8 0,2-2-1 0,0 0 0 15,0-3-4-15,3-9-4 0,-7 17-6 0,3-3 8 16,2-3-6-16,2-11 0 0,-3 15-5 0,3-15-1 0,1 14 3 16,-1-14-5-16,0 0 1 0,4 12-5 15,-4-12 1-15,0 0 1 0,11 7-6 0,-11-7-5 0,16 2-17 16,-16-2-23-16,13 3-30 0,-13-3-43 0,0 0-49 16,19-3-90-16,-19 3-133 0,19-4-455 0,-19 4 126 15</inkml:trace>
  <inkml:trace contextRef="#ctx0" brushRef="#br1" timeOffset="418995.1483">29848 14872 473 0,'0'0'355'0,"0"0"-47"16,0 0-32-16,0 0-14 0,0 0-22 0,0 0-30 15,0 0-16-15,0 0-20 0,44-9-18 0,-25 4-18 0,-1 5-17 16,0-1-13-16,0-2-11 0,-1 3-12 0,-1-2-9 16,1 0-12-16,-2 2-16 0,-1 0-19 0,-5-1-18 15,-9 1-27-15,18 1-27 0,-18-1-33 0,13 0-33 16,-13 0-31-16,9 2-31 0,-9-2-29 0,0 0-160 15,0 0-428-15,9 6 120 0</inkml:trace>
  <inkml:trace contextRef="#ctx0" brushRef="#br1" timeOffset="419155.6306">30006 14985 448 0,'0'0'322'0,"0"0"-37"0,0 0-21 0,0 0-23 15,0 0-19-15,0 0-14 0,0 0-15 0,0 0-21 16,0 0-21-16,24 11-15 0,-24-11-18 0,19 3-12 15,-9-1-13-15,-10-2-9 0,26 0-30 0,-14 3-26 16,5-3-38-16,-5 1-39 0,-12-1-44 0,21 3-58 0,-21-3-230 16,16 0-455-16,-16 0 126 0</inkml:trace>
  <inkml:trace contextRef="#ctx0" brushRef="#br1" timeOffset="421529.3991">30810 14696 450 0,'2'-10'329'0,"-2"10"-36"0,0 0-21 15,0 0-25-15,0 0-22 0,0 0-15 16,0 0-23-16,0 0-14 0,0 0-9 0,-2-15-21 0,2 15-10 16,0 0-11-16,0 0 4 0,0 0 7 0,0 0-3 15,0 0 3-15,0 0 2 0,0 0-12 0,11 40-8 0,-9-23-9 16,4 12-10-16,0-7-6 0,-2-4-9 0,-2 1-5 16,1-2-12-16,1 11 4 0,0-7-14 0,2-3-4 15,-4-2-9-15,2 1-1 0,1-3-10 0,-1 2-5 16,1-3-16-16,1 1-26 0,1-3-23 0,-4-1-24 0,3-1-25 15,-2-3-22-15,-4-6-23 0,9 11-22 16,-9-11-29-16,12 9-21 0,-3-6-15 0,-9-3-31 16,16 2-183-16,-16-2-519 0,0 0 142 0</inkml:trace>
  <inkml:trace contextRef="#ctx0" brushRef="#br1" timeOffset="421859.0658">31136 14920 415 0,'0'0'244'0,"0"0"-21"0,5-8-27 15,-5 8-6-15,0 0 5 0,0 0-6 0,0 0-1 16,0 0-12-16,0 0-11 0,0 0-6 0,0 0-10 16,17 21-15-16,-17-21-9 0,7 12-6 0,-4-5-10 15,1 2-6-15,5 4-15 0,-1-5 3 0,-2 1-16 0,2 1 0 16,-3-3-14-16,3-2 0 0,6 4-6 0,-3 0-6 16,1-4-6-16,1-1-2 0,0 1-8 0,-1-3 0 15,4 0-8-15,-2-2-2 0,3-2-3 0,-3 0 2 16,-1 0-10-16,-13 2-2 0,20-9-4 0,-13 5-10 15,0-1-8-15,-7 5-8 0,14-20-5 0,-8 6-8 16,-2-1 3-16,-4 0 1 0,0-1 3 0,-2-11-2 16,-2 4 1-16,-1 5 4 0,-6-6-2 0,0 6 1 15,0 4 6-15,-3 0-3 0,1 2 7 0,-1 1-1 0,-3 4 1 16,-2 0-1-16,0 3 4 0,-9 4-4 0,3 2 10 16,3 1-4-16,-7 8 1 0,-1 0-5 0,3 3-13 15,10 0-37-15,-8 4-42 0,0 0-49 16,4 0-82-16,4-1-150 0,5-2-460 0,3-2 128 0</inkml:trace>
  <inkml:trace contextRef="#ctx0" brushRef="#br1" timeOffset="509948.6141">11788 6070 486 0,'0'0'245'0,"0"-8"-21"0,0 8-22 0,2-12-18 0,-2 12-20 16,1-12-13-16,0 5-19 0,1 0-15 15,1-1-12-15,0-1-7 0,3-3-9 0,0-2-9 0,2 1-7 16,1 1-5-16,-2 0-6 0,1 0-4 0,-1 4-2 16,1 0 1-16,-2 0-7 0,0 2-1 0,1-1-5 15,1 3-2-15,-1-1-3 0,-7 5-2 0,15-8-4 16,-7 4-3-16,-8 4 1 0,14-3-1 0,-14 3-11 15,12 3 5-15,-12-3-2 0,11 7 1 0,-6 0-1 16,-5-7 0-16,6 14-5 0,-5-6 0 0,2 9-1 16,-2-2-9-16,-1 2 8 0,0-1-3 0,-4 1 1 0,2-2 1 15,-4 4-3-15,0-3-5 0,-1 0 4 0,-6 8 1 16,4-7-1-16,-1 0 1 0,2-5-2 0,1 2 4 16,0-4-5-16,-3 4 6 0,5-6-1 0,0 1-2 15,0-4 1-15,2 3 5 0,3-8 1 0,-6 12 7 16,6-12 4-16,-3 9 0 0,3-9 5 0,0 0 3 15,5 12 3-15,-5-12 2 0,11 10-10 0,-11-10 3 0,16 8-6 16,-9-6 0-16,-7-2-4 0,13 7-2 0,-13-7-7 16,13 4 1-16,-13-4-20 0,11 4-12 0,-6-2-14 15,-5-2-24-15,8 4-18 0,-8-4-21 0,0 0-24 16,0 0-26-16,0 0-28 0,16 3-23 0,-16-3-215 16,0 0-488-16,0 0 135 0</inkml:trace>
  <inkml:trace contextRef="#ctx0" brushRef="#br1" timeOffset="510457.1143">11794 5972 441 0,'0'0'242'0,"0"0"-28"16,0 0-22-16,0 0-1 0,-5 30-20 0,5-16-13 15,-2 3-15-15,1 0-12 0,-2 0-13 0,0-2-12 0,4 14-11 16,-4-6-3-16,1-5-11 0,1-1-5 16,-1-1-14-16,-2 2-8 0,0-1-3 0,-1 1-6 0,1-1-1 15,3 0-7-15,-2-3-10 0,0 0-10 0,-1-4-23 16,2 4-22-16,-1-2-25 0,3-12-29 0,-3 17-27 16,2-10-44-16,1-7-162 0,0 0-376 0,-4 14 106 15</inkml:trace>
  <inkml:trace contextRef="#ctx0" brushRef="#br1" timeOffset="511224.496">12081 5977 442 0,'0'0'269'0,"3"-10"-36"16,-3 10-29-16,0 0-22 0,0 0-15 16,0 0-2-16,0 0-7 0,0 0-6 0,0 0-2 0,0 0-4 15,0 0-5-15,5 37-11 0,-5-20-2 0,2 0-10 16,-1 1-7-16,-1 1-2 0,-2-2-11 0,2 0-15 16,0 2 2-16,1-2-7 0,-1 0-9 0,-2 1-5 0,1-1-8 15,1-1-3-15,-1-2-2 0,0 0-9 16,1-14-1-16,0 18-8 0,0-18-3 0,-2 14-2 0,2-14 1 15,-2 12-5-15,2-12-3 0,0 0 0 0,0 12 3 16,0-12-4-16,0 0 0 0,0 0-9 16,0 0 2-16,0 0-9 0,0 0 2 0,0 0-9 0,0 0-2 15,0 0-5-15,0 0 0 0,-2-42-11 0,2 23 3 16,0-9-2-16,0-1-2 0,1 0 5 0,0 3 1 16,0 2 6-16,2 6-4 0,-3 2-1 0,1 0 6 15,2 2 4-15,-3 2 9 0,2 2 1 0,0 2 2 16,-2 8-2-16,2-14 3 0,-2 14-5 0,2-10 4 0,-2 10-4 15,0 0 3-15,6-8-1 0,-6 8-2 0,0 0-1 16,8-3 1-16,-8 3 0 0,0 0-2 0,0 0 6 16,0 0 0-16,22 7-5 0,-22-7 0 0,13 3 0 15,-13-3-8-15,10 4 5 0,-1-2-5 0,-9-2-5 16,10 4 2-16,-10-4-2 0,15 2-1 0,-15-2-3 16,10 2-1-16,-10-2-3 0,0 0 4 0,13-2 2 15,-13 2 0-15,0 0 2 0,15-2 0 0,-15 2-4 16,8-3 9-16,-8 3 2 0,0 0-3 0,11-3 0 0,-11 3 0 15,0 0 8-15,13 0 3 0,-13 0 1 0,0 0 6 16,12 12-4-16,-5-5 8 0,-3 1 8 0,4 6 6 16,-1 1-1-16,0 2 2 0,3 9 3 0,-5-6-5 15,-1-3-11-15,1-1 6 0,-3-1-3 0,1 0-2 16,0 2-6-16,0-1 1 0,1-4-15 0,-3-2-18 16,2 0-24-16,0-4-40 0,-3-6-36 0,4 15-35 15,-4-15-37-15,3 13-45 0,-3-13-191 0,0 0-510 0,7 9 141 16</inkml:trace>
  <inkml:trace contextRef="#ctx0" brushRef="#br1" timeOffset="511616.0394">12623 5953 424 0,'-3'-12'268'16,"3"12"-32"-16,-4-7-25 0,4 7-14 0,-7-5-14 15,7 5-20-15,-7-2-16 0,7 2-19 0,-9-1-9 16,9 1-14-16,0 0-9 0,-18 6-10 0,13 1-14 16,5-7 2-16,-10 12-3 0,5-2-6 0,0-4-9 0,3 2 2 15,-2 8-6-15,3 0-1 0,1-2-6 16,3 3-7-16,1-1-5 0,1 0 0 0,1 1-3 0,0-1-3 15,5 10-5-15,-2-5-2 0,0-5-3 0,-2-1-2 16,-1 1-2-16,0-1 1 0,-4-3-3 0,2 2 0 16,-4-3 0-16,0 0-1 0,1-1 3 0,-1-10 4 15,-2 16 11-15,0-7 6 0,2-9 0 0,-8 14 2 16,5-8 4-16,3-6-6 0,-12 14 3 0,7-8-5 0,-4 0-2 16,9-6-2-16,-15 9-5 0,2-1-12 15,-2-1-15-15,2-5-26 0,2 2-40 0,11-4-47 16,-19 4-57-16,19-4-83 0,-13 4-143 0,13-4-479 0,0 0 133 15</inkml:trace>
  <inkml:trace contextRef="#ctx0" brushRef="#br1" timeOffset="512736.9186">12925 6073 342 0,'0'0'203'16,"0"0"-19"-16,0 0-20 0,0 0-16 0,0 0-8 0,0 0-6 15,0 0-8-15,0 0-10 0,0 0-3 16,0 0-8-16,0 0-5 0,-8 5-6 0,8-5-11 0,0 0-6 16,0 0-8-16,0 0-4 0,0 0-3 0,0 0-4 15,0 0 0-15,0 0-6 0,0 0 1 0,0 0-9 16,0 0 3-16,0 0-4 0,0 0-6 0,0 0 9 15,0 0-2-15,0 0-3 0,-7 4-1 0,7-4-1 16,0 0-2-16,0 0-5 0,0 0 0 0,0 0-3 0,0 0 2 16,0 0-4-16,0 0 0 0,0 0-1 15,0 0-2-15,0 0 0 0,0 0 2 0,0 0-5 0,0 0 4 16,0 0-2-16,0 0 3 0,0 0-3 0,0 0 3 16,0 0 2-16,0 0-10 0,0 0 7 15,0 0-3-15,0 0 6 0,0 0-5 0,0 0-1 0,0 0-4 16,0 0 6-16,0 0-1 0,0 0-5 0,0 0 2 15,0 0-9-15,0 0 9 0,0 0-6 0,0 0-3 16,0 0 4-16,0 0-7 0,0 0 4 0,0 0-3 16,0 0 1-16,0 0-1 0,0 0-2 0,0 0 3 0,0 0-1 15,0 0 0-15,0 0-1 0,0 0-5 16,0 0-2-16,-14 0 4 0,14 0 4 0,0 0-6 0,0 0 3 16,0 0-4-16,0 0 5 0,0 0-2 0,0 0 7 15,0 0 0-15,0 0 0 0,0 0-2 0,0 0 4 0,0 0 2 16,0 0-3-16,0 0-2 0,0 0-1 15,0 0 3-15,0 0 4 0,0 0-3 0,0 0-1 16,0 0-1-16,0 0 5 0,0 0-3 0,0 0 0 0,0 0 1 16,0 0 2-16,0 0-8 0,0 0 0 15,0 0 1-15,0 0-6 0,0 0 7 0,0 0-10 0,0 0 3 16,35 4 1-16,-25-3-11 0,-10-1-6 0,15 2-15 16,-15-2-8-16,16 0-15 0,-6 0-17 0,-2 0-22 15,-8 0-20-15,18 2-26 0,-18-2-22 0,15 0-22 16,-15 0-37-16,14 0-202 0,-14 0-502 0,12 0 139 0</inkml:trace>
  <inkml:trace contextRef="#ctx0" brushRef="#br1" timeOffset="512957.083">12901 6175 372 0,'-9'4'296'0,"9"-4"-31"0,0 0-16 15,-4 4-19-15,4-4-14 0,0 0-14 0,0 0-6 16,0 0-19-16,0 0-10 0,0 0-17 0,0 0-14 0,21 10-8 16,-11-9-17-16,5 1-11 0,0-1-13 0,1 2-2 15,2-3-18-15,-4 0-13 0,1 2-17 0,0-2-24 16,3 1-32-16,-5-1-42 0,-2 0-39 0,-11 0-53 16,17 0-70-16,-17 0-153 0,0 0-448 0,18 0 125 15</inkml:trace>
  <inkml:trace contextRef="#ctx0" brushRef="#br1" timeOffset="513675.4843">13547 6138 277 0,'0'0'395'0,"-8"-5"-62"16,8 5-32-16,0 0-39 0,0 0-32 0,0 0-16 0,0 0-26 15,0 0-17-15,0 0-21 0,0 0-14 0,0 0-11 16,0 0-18-16,29-1-13 0,-20 2-12 0,0-2-22 16,0 2-35-16,1-2-39 0,-10 1-48 0,18 0-55 15,-9 0-46-15,1-1-214 0,-1 0-451 0,-9 1 125 0</inkml:trace>
  <inkml:trace contextRef="#ctx0" brushRef="#br1" timeOffset="514220.4398">13905 6134 233 0,'0'0'319'0,"9"0"-30"0,-9 0-33 0,0 0-19 16,12-2-16-16,-12 2-19 0,0 0-21 0,10 0-17 15,-10 0-15-15,7-2-16 0,-7 2-13 0,0 0-26 16,12-2 3-16,-12 2-8 0,7-3-9 0,-7 3-11 15,8-4-7-15,-8 4-3 0,12-7-6 16,-8 4-2-16,1-2-7 0,-1-1-3 0,1 2-2 0,-1-3-1 16,0 0-3-16,0 2-1 0,-1-4-1 0,2 1 1 15,-4 1-6-15,3-8 2 0,2 3-3 0,-3 0 6 16,1 2 0-16,1-4-4 0,-1 3 1 0,-2 4-2 16,1 1-2-16,-2-1 3 0,-1 7-5 0,3-8-1 0,-3 8-7 15,4-5-3-15,-4 5-5 0,0 0 2 0,0 0-1 16,3-6-6-16,-3 6 7 0,0 0-4 0,0 0 1 15,12 13 1-15,-9-5-9 0,2 6 9 0,1 1-3 16,-1 1 0-16,-1-1-7 0,1 0 7 0,0 2-3 16,-3 0 3-16,2-1-4 0,-2 1 0 0,-1-3-1 15,1 1-14-15,0 0-2 0,-6-1 8 0,3 0-8 16,0-1 0-16,-1-5-4 0,-1 2-1 0,-1-1 2 16,0-4 6-16,-2 2 1 0,0-2-1 0,1 0 1 15,-3 0 6-15,0 0-3 0,1-1 3 0,-1 0 0 0,1-1 4 16,-2 0 1-16,9-3-5 0,-15 5 4 0,10-3 1 15,5-2 5-15,0 0 7 0,-14 5 3 0,14-5 0 16,-6 5 4-16,6-5-4 0,0 0 3 0,0 0 3 16,0 0-3-16,0 0-4 0,0 0 0 0,0 0-3 0,0 0 1 15,33 8-7-15,-2-6-5 0,-1 0-11 16,-4-4-11-16,-3 2-10 0,-5 0-17 0,0-1-21 16,1-1-27-16,-6 0-20 0,-1 2-36 0,0 0-28 15,-3 0-65-15,-9 0-143 0,14-2-467 0,-14 2 130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6:30:07.637"/>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7030A0"/>
    </inkml:brush>
  </inkml:definitions>
  <inkml:trace contextRef="#ctx0" brushRef="#br0">17961 11219 273 0,'0'0'270'16,"0"0"-39"-16,0 0-31 0,0 0-22 0,0 0-22 16,0 0-17-16,0 0-17 0,0 0-15 0,0 0-8 15,0 0-14-15,0 0-10 0,0 0-12 0,0 0-9 0,0 0-16 16,0 0-8-16,0 0-14 0,0 0-8 0,0 0-2 15,0 0-2-15,0 0-7 0,0 0 1 0,0 0-1 16,0 0-5-16,0 0 6 0,0 0 4 0,0 0-5 16,0 0 10-16,0 0 7 0,6-2 8 0,-6 2 7 0,0 0-3 15,0 0 6-15,0 0-6 0,-1-7 1 0,1 7 0 16,0 0 0-16,0 0-1 0,0 0 3 0,0 0 4 16,-8-6 1-16,8 6 4 0,-6-2-1 0,6 2 0 15,0 0-3-15,-10 1 0 0,10-1 1 0,-8 1-1 16,8-1-4-16,-8 2 1 0,8-2-3 0,0 0-3 15,-8 0-4-15,8 0-3 0,0 0-2 0,-6 0-1 0,6 0-5 16,0 0-4-16,0 0-3 0,0 0-7 0,0 0-3 16,0 0-7-16,0 0 2 0,0 0-4 15,0 0 0-15,0 0-3 0,0 0 1 0,0 0 2 0,0 0 1 16,0 0-4-16,0 0 2 0,0 0 1 0,0 0 3 16,0 0-1-16,0 0 4 0,0 0 6 0,0 0 5 15,19-4 6-15,-19 4 7 0,0 0 2 0,1-5 3 16,-1 5 1-16,0 0-1 0,0 0 3 0,0 0 3 15,0 0 0-15,-9-8 8 0,9 8 0 0,-6-2 0 16,6 2 4-16,0 0-1 0,0 0-6 0,-10 0 0 0,10 0-4 16,-8 2 2-16,8-2 0 0,0 0-4 15,-8 3-1-15,8-3 1 0,-4 5-5 0,4-5-1 0,-4 3-5 16,4-3 1-16,-2 4-8 0,2-4 6 0,0 0-3 16,1 7-6-16,-1-7 5 0,0 0 2 0,2 7-6 15,-2-7 1-15,0 0 0 0,3 4 3 0,-3-4 0 16,4 3-2-16,-4-3-3 0,0 0 0 0,0 0 1 0,8 0-2 15,-8 0 1-15,0 0 2 0,0 0 4 0,9-5 1 16,-9 5-2-16,2-5 9 0,-2 5-2 16,2-4 6-16,-2 4-1 0,4-4 2 0,-4 4 9 15,0 0-5-15,2-6-2 0,-2 6-7 0,0 0 1 0,0 0-1 16,1-4-2-16,-1 4-4 0,0 0 1 0,0 0 0 16,0 0-1-16,0 0-2 0,0 0-3 0,0 0 4 15,0 0-6-15,0 0 1 0,0 0-3 0,-17 9 3 0,17-9-4 16,0 0 3-16,-3 9-15 0,3-9 2 15,2 7-7-15,-2-7-9 0,4 7-8 0,-1-4-5 0,-1 1-9 16,-2-4 1-16,0 0-9 0,13 6 3 0,-13-6-7 16,9 1-2-16,-9-1 7 0,10 0 4 0,-10 0 4 15,8 0 5-15,-8 0 6 0,0 0 2 0,12-4 6 16,-12 4 4-16,6-5 7 0,-6 5 10 0,6-6 10 16,-6 6 6-16,3-6 5 0,-3 6-18 0,3-8 9 15,-3 8 3-15,0 0 3 0,1-8 5 0,-1 8 2 16,0 0 2-16,0 0 6 0,0 0-1 0,-7-12-1 15,7 12 4-15,0 0-2 0,-8-2 3 0,8 2 0 0,0 0 2 16,-9 0-7-16,9 0 4 0,0 0-6 0,-12 5-1 16,12-5-1-16,-9 6 4 0,6-3-8 0,3-3-3 15,-7 8 5-15,7-8-12 0,-3 7 0 0,3-7-6 16,0 0-10-16,-1 10-5 0,1-10-13 0,0 0-11 16,4 11-2-16,-4-11-1 0,0 0-5 0,3 6-5 0,-3-6-1 15,0 0-2-15,0 0 6 0,7 5 3 16,-7-5 4-16,0 0 8 0,0 0 4 0,0 0 2 0,0 0 7 15,0 0 10-15,0 0 2 0,0 0 7 0,0 0 6 16,10-14 4-16,-10 14 7 0,0 0 0 0,-1-10 5 16,1 10 3-16,0 0 3 0,0 0 1 0,0 0 0 15,-8-11 1-15,8 11 3 0,0 0 0 0,-9-1 4 16,9 1-1-16,-12 0 3 0,12 0-3 0,-12 2-2 16,12-2-2-16,-11 4-4 0,5-1-1 0,6-3-7 15,-7 6 2-15,7-6-3 0,-6 7 0 0,6-7 0 0,-4 9-5 16,1-4-2-16,3-5-10 0,-1 9-13 15,1-9-5-15,0 13-18 0,0-13-10 0,3 7-10 0,-3-7-7 16,5 5-5-16,-5-5-5 0,5 5-7 0,-5-5 1 16,0 0-3-16,0 0-1 0,10 1 8 0,-10-1 4 15,0 0 5-15,0 0 9 0,0 0 3 0,13-6 7 16,-13 6 12-16,4-7 6 0,-4 7 15 0,4-11 5 0,-2 6 10 16,-2 5 13-16,0-14 9 0,0 14 9 0,0-11 3 15,0 11 1-15,-2-10 11 0,2 10-5 16,-1-9-1-16,1 9 0 0,-3-6 1 0,3 6 1 0,0 0 5 15,-7-5-2-15,7 5-4 0,0 0-1 0,0 0-1 16,0 0-6-16,-14 1-4 0,14-1-2 0,0 0-2 16,-6 10-5-16,6-10 2 0,-2 9-1 0,2-9-3 15,-1 7-9-15,1-7-11 0,3 14-16 0,0-9-18 0,0 2-16 16,1-2-13-16,3-1-12 0,-7-4-8 16,8 7-8-16,-2-3 0 0,-1-1 2 0,-5-3 10 0,8 4 3 15,-8-4 10-15,8 1 8 0,-8-1 6 0,0 0 9 16,0 0 15-16,0 0 11 0,10-7 10 0,-10 7 16 15,2-7 10-15,-2 7 5 0,0 0 11 0,0-11 9 16,0 11 4-16,0 0 9 0,-2-10 3 0,2 10 2 0,0 0 3 16,-5-9 3-16,5 9-11 0,-5-4 7 15,5 4-1-15,0 0 3 0,-10-2-6 0,10 2 3 16,0 0 1-16,-13 6-7 0,7-2-2 0,0 1-3 0,-1 0-2 16,2 0-9-16,-1 2-2 0,2-1-2 0,1 2-3 15,0 0-6-15,2 1 3 0,0-1-7 0,1 2-10 16,0-10-17-16,4 14-13 0,0-9-15 0,0 2-12 15,0-1-11-15,-1-2-3 0,4 0-4 0,-1 0-1 16,-1 0 2-16,-5-4 0 0,7 3 5 0,-3-3 3 16,-4 0 6-16,0 0 3 0,0 0 3 0,0 0 5 15,14-4 10-15,-14 4 4 0,4-7 6 0,-4 7 7 16,1-13 8-16,-2 4 8 0,1 9 7 0,-1-16 7 0,-1 8 7 16,2 8 7-16,-3-11 3 0,0 3 1 0,3 8 1 15,-4-10 1-15,4 10-1 0,-7-7-2 0,7 7-2 16,-6-4 1-16,6 4 8 0,-7-2-5 0,7 2 4 15,0 0 0-15,0 0-5 0,-17 8-3 0,12-3-3 0,0-1-3 16,0 3-4-16,1 0-2 0,1 0 1 16,1 0-2-16,2-7-6 0,0 17-3 0,0-10-5 15,2-1-17-15,3 2-11 0,-2-2-11 0,1-1-6 0,2 1-7 16,0-3-7-16,-1 1-4 0,3-3 2 16,-2 1-2-16,-6-2 4 0,13 0 7 0,-13 0 2 0,10-3 3 15,-10 3 3-15,11-5 5 0,-9 1 2 0,3-3 6 16,-3 0-1-16,0 0 6 0,-1-2 2 0,-2-5 0 15,1 2 11-15,-2-2 1 0,-1 2 3 0,1 1 6 16,-2 1 4-16,0 2 2 0,0 3 0 0,1-2 4 0,-2 1-1 16,5 6 6-16,-9-7 5 0,4 4-1 0,5 3 10 15,-11 1 2-15,11-1 5 0,-15 5-1 0,8 0-3 16,1 0 2-16,-2 0 2 0,-3 7-4 0,4-2-2 16,-2 4-3-16,5 0 7 0,0-2-15 0,-1 0-3 15,4-2-2-15,1 0 3 0,1 0-11 0,1-3-6 16,2 1-16-16,-1-1-14 0,0-2-12 15,3 0-11-15,-1 2-11 0,-1-5-4 0,1 1-6 0,-1-1-9 0,-4-2-1 16,10 2-2-16,-10-2 4 0,0 0 1 16,11-5 6-16,-11 5 5 0,7-4 5 0,-7 4 6 0,6-10 5 15,-4 3 8-15,0-2 7 0,1 0 15 0,-1-5 10 16,-2 3 16-16,0 2 10 0,0 0 5 0,0 9 8 16,-3-17 4-16,1 11-2 0,0 0 3 0,2 6-1 15,-3-9 6-15,3 9-4 0,-5-5 7 0,5 5-3 16,0 0 4-16,0 0 3 0,-10 0-8 0,10 0-6 15,0 0-1-15,0 0-7 0,-9 8-1 0,9-8 0 0,0 0-4 16,-3 10-8-16,3-10-8 0,0 0-17 0,7 11-13 16,-7-11-11-16,5 6-12 0,0-2-5 0,-5-4-5 15,10 4 3-15,-10-4 0 0,9 4 5 0,-9-4-1 16,0 0 7-16,0 0 10 0,12-4 3 0,-12 4 15 16,6-5 13-16,-6 5 15 0,3-9 6 0,-3 9 11 15,2-11 7-15,-2 11 11 0,-4-16 3 0,3 8 5 16,-1-1 4-16,-2 2-7 0,2-3-1 0,-3 4-10 15,1-2-1-15,-1 0-2 0,-4-3-15 0,3 3-6 16,-2 3-34-16,-1 0-43 0,0 0-54 0,9 5-68 0,-17 0-240 16,17 0-503-16,-22 10 139 0</inkml:trace>
  <inkml:trace contextRef="#ctx0" brushRef="#br0" timeOffset="588.99">17680 11696 256 0,'0'0'325'0,"0"0"-40"16,0 0-25-16,-8-2-15 0,8 2-18 0,0 0-17 16,0 0-6-16,0 0-21 0,0 0-7 0,-11 11-15 0,11-11-11 15,-7 9-15-15,7-9-8 0,-8 8-10 0,8-8-13 16,-4 8-5-16,-1-1-8 0,5-7-9 0,-8 10-5 15,3-4-9-15,5-6-5 0,-7 10-1 0,7-10-14 16,-4 6-5-16,4-6-9 0,0 0 4 0,-6 8 0 16,6-8-6-16,0 0-3 0,0 0-4 0,-5 8 0 15,5-8 0-15,0 0-5 0,0 0-5 0,0 0 0 16,0 0-11-16,0 0 1 0,0 0-4 0,13-26 8 16,-3 10-11-16,-2 2-4 0,1-2 0 0,-1-1 1 15,2 1 0-15,3-7 3 0,-1 3-7 0,-2 4 5 0,-3 1 9 16,-1 2-6-16,3-2-2 0,-3 6 2 15,1 0-1-15,-1 0-5 0,-1 4 6 0,1-2-2 16,-6 7 1-16,13-9 1 0,-7 5 5 0,-6 4-8 0,14-3 1 16,-6 6-1-16,-8-3 0 0,14 4 3 0,-5 1 6 15,2 4-2-15,0 2 5 0,1 1-1 0,-5 3-3 16,3-1-1-16,-1 3 0 0,-1-1 0 0,0-1 0 16,6 10 0-16,-3 0 1 0,-3-3-8 0,1-4-18 0,-2-2-26 15,-1-1-33-15,1-1-33 0,-2 0-41 0,1-3-42 16,-4-1-34-16,3-1-209 0,-2-2-528 0,-3-7 146 15</inkml:trace>
  <inkml:trace contextRef="#ctx0" brushRef="#br0" timeOffset="816.3632">17725 11679 545 0,'0'0'352'0,"-10"-3"-29"0,10 3-32 0,0 0-18 16,-10-5-8-16,10 5-25 0,0 0-15 16,0 0-21-16,0 0-15 0,0 0-20 0,0 0-20 0,0 0-13 15,0 0-12-15,0 0-10 0,0 0-14 0,0 0-13 16,23-12-12-16,-7 8-19 0,-3 1-30 0,-2 3-26 16,1-2-27-16,-1 2-40 0,-11 0-38 0,18-3-47 0,-18 3-59 15,16 0-249-15,-16 0-552 0,14 0 152 0</inkml:trace>
  <inkml:trace contextRef="#ctx0" brushRef="#br0" timeOffset="4642.111">14478 8688 245 0,'11'-17'143'0,"-11"17"-22"0,0 0-17 0,0 0 4 0,0 0-8 16,0 0-3-16,0 0-14 0,0 0 0 15,0 0 0-15,0 0-9 0,0 0 0 0,0 0 2 0,0 0-11 16,0 0 3-16,0 0-8 0,0 0 11 0,0 0-8 15,0 0-1-15,0 0 0 0,0-7-1 0,0 7 4 16,0 0 0-16,0 0-1 0,0 0-3 0,0 0 1 16,0 0-2-16,0 0-3 0,-4-6-1 0,4 6-2 15,0 0-3-15,0 0-3 0,0 0-8 0,0 0-4 16,0 0-1-16,0 0-3 0,-5-4-4 0,5 4-5 0,0 0-1 16,0 0-2-16,0 0-6 0,0 0 3 0,0 0-4 15,0 0 0-15,0 0 0 0,0 0-2 0,0 0-1 16,0 0-2-16,0 0 7 0,0 0-5 0,0 0-1 15,-6 11-4-15,6-11 0 0,0 0-2 0,-2 7-2 0,2-7-4 16,0 0-5-16,0 0-2 0,6 11-3 16,-6-11-6-16,5 7-1 0,-5-7-1 0,8 5-2 15,-8-5 2-15,8 5 2 0,-8-5 1 0,7 4 3 0,-7-4-1 16,9 1 0-16,-9-1 1 0,0 0 1 0,11-1 6 16,-11 1 3-16,0 0-1 0,9-7 6 0,-9 7 1 15,0 0 7-15,4-7-1 0,-2 2 3 0,-2 5 0 16,-2-7 7-16,2 7 2 0,-2-11 4 0,0 5 3 15,2 6-2-15,-7-9-3 0,7 9 1 0,-7-9 1 16,3 4-5-16,4 5 0 0,-7-6-1 0,7 6-2 0,-6-7-2 16,6 7 0-16,0 0-2 0,-5-4-1 15,5 4 1-15,0 0-3 0,0 0 1 0,-12 1 0 0,12-1 3 16,0 0-8-16,0 0 2 0,0 0 1 0,0 0 0 16,-11 9-7-16,11-9-1 0,0 0-3 0,0 9-5 15,0-9-3-15,0 0-8 0,0 0-3 0,0 0-8 16,9 19-3-16,-9-19 3 0,9 5-6 0,-2 0 1 15,-7-5 4-15,9 5 3 0,-9-5 0 0,11 4 6 0,-11-4 3 16,0 0 1-16,14 0 5 0,-14 0 5 16,0 0 6-16,0 0 6 0,13-3 7 0,-13 3 1 0,0 0 7 15,0 0 5-15,9-6 0 0,-9 6 0 0,0 0-3 16,2-8 3-16,-2 8 2 0,0 0-7 0,0 0 0 16,-4-9 1-16,4 9-2 0,0 0-3 0,0 0-3 15,0 0 2-15,-7-9-1 0,7 9 1 0,0 0-5 16,-9-3 2-16,9 3-3 0,0 0 5 0,-11 2-8 15,11-2 3-15,0 0-3 0,-13 4 2 0,13-4-1 16,0 0-2-16,-9 7 0 0,9-7-2 0,-5 7 0 0,5-7-9 16,0 0-11-16,-7 9-9 0,7-9-3 0,0 0-6 15,-1 10-7-15,1-10-5 0,0 0 4 0,0 0 2 16,0 0 6-16,0 0-2 0,0 0 8 16,0 0 1-16,0 0 5 0,0 0 4 0,0 0 7 0,0 0 13 15,0 0 5-15,0 0 6 0,0 0 5 0,0 0 9 16,0 0 9-16,0 0 4 0,17-18 4 0,-17 18 4 0,-3-12 3 15,3 12 2-15,-4-11-5 0,4 11 1 16,-4-7-3-16,4 7 1 0,-8-7-5 0,8 7-1 0,-6-4-2 16,6 4-1-16,-7-3-2 0,7 3-9 0,-8-2 2 15,8 2-1-15,0 0-7 0,0 0 2 0,-17 3-5 16,17-3 2-16,-8 6-5 0,3 1 1 0,5-7-9 16,-7 12-12-16,7-12-15 0,-2 11-21 0,2-11-12 0,-2 13-9 15,2-13-14-15,4 14-13 0,-4-14-8 0,7 9 4 16,-2-6-12-16,-5-3-3 0,8 5 12 15,-8-5 5-15,9 3 7 0,-9-3 5 0,0 0 21 16,14 0 15-16,-14 0 26 0,11 0 10 0,-11 0 23 0,0 0 14 16,14-4 12-16,-14 4 11 0,0 0 8 0,7-4 6 15,-7 4-1-15,0 0 2 0,0 0-2 0,6-6-3 16,-6 6-5-16,0 0-5 0,0 0-4 0,0 0-8 16,0 0-6-16,0 0 0 0,0 0-9 0,4-6-4 15,-4 6-10-15,0 0-1 0,0 0-22 0,0 0-10 0,0 0-14 16,0 0-14-16,0 0-7 0,0 0-11 0,0 0-14 15,0 0 6-15,0 0 2 0,0 0 5 0,17 7 5 16,-17-7-4-16,0 0 14 0,9 2 0 0,-9-2 11 16,0 0 11-16,0 0 15 0,10 3 19 0,-10-3 11 15,0 0 13-15,0 0 15 0,0 0 9 0,0 0 6 16,0 0 4-16,0 0 8 0,15-3 3 0,-15 3-3 16,0 0-6-16,0 0 0 0,0 0-8 0,0 0-4 15,0 0-4-15,0 0-6 0,0 0-2 0,0 0-3 16,0 0-5-16,0 0-2 0,0 0-2 0,0 0-5 0,0 0-1 15,0 0-2-15,0 0-8 0,0 0-4 0,0 0-9 16,-27-12-14-16,27 12-11 0,0 0-11 0,0 0-12 16,0 0-9-16,0 0-11 0,0 0 0 0,0 0-15 15,0 0-8-15,0 0 1 0,0 0-7 0,0 0 6 0,-11 19-9 16,11-19 0-16,0 0 7 0,0 0 10 16,0 0 15-16,0 0-3 0,0 0 10 0,0 0 8 15,12 13 18-15,-12-13 1 0,0 0 15 0,0 0 13 0,0 0 15 16,0 0 4-16,0 0 21 0,0 0-3 0,17-3 9 15,-17 3 6-15,0 0 4 0,0 0-7 0,0 0 4 16,0 0 1-16,0 0 1 0,0 0 1 0,0 0-2 16,0 0-2-16,0 0-4 0,0 0-8 0,13-7-2 15,-13 7 3-15,0 0-6 0,0 0-5 0,0 0-6 16,0 0 2-16,0 0 1 0,0 0-5 0,0 0-2 0,9-3-2 16,-9 3-5-16,0 0-1 0,0 0 1 15,0 0 4-15,0 0-2 0,0 0 5 0,0 0 6 0,0 0 8 16,0 0 11-16,0 0 17 0,0 0 5 0,0 0 10 15,0 0 3-15,11-4 4 0,-11 4-6 0,0 0-3 16,0 0-8-16,0 0-2 0,0 0-16 0,0 0-17 16,0 0-28-16,0 0-38 0,0 0-58 0,0 0-50 0,-13-19-173 15,13 19-393-15,0 0 111 0</inkml:trace>
  <inkml:trace contextRef="#ctx0" brushRef="#br0" timeOffset="5059.1552">13752 8276 408 0,'0'0'244'0,"0"0"-35"16,0 0-16-16,0 0-3 0,0 0-13 0,-4 10 0 15,4-10-9-15,-2 15-12 0,2-1-11 0,-2-1-6 16,2 3-16-16,-1-2-13 0,1 4-1 0,-1-2-5 16,2 2-11-16,-1-4-8 0,0 4-11 0,1 10-17 15,1-8 6-15,-2-3-9 0,2-2-6 0,-2-3-4 0,0 4-12 16,1 0-26-16,1-5-32 0,-3 0-40 0,1-11-43 16,0 18-42-16,0-9-67 0,0-9-137 0,0 0-424 15,0 20 119-15</inkml:trace>
  <inkml:trace contextRef="#ctx0" brushRef="#br0" timeOffset="5970.6966">13779 8337 411 0,'0'0'224'0,"0"0"-25"15,0 0-18-15,0 0-17 0,0 0-12 0,-1-6-9 16,1 6-14-16,0 0-12 0,0 0-8 0,0 0-9 15,0 0-4-15,0 0-11 0,0 0-2 0,0 0-7 16,0 0-6-16,0 0-4 0,-4-8-8 0,4 8-4 0,0 0-2 16,0 0-2-16,0 0 0 0,0 0-7 15,0 0 2-15,0 0-3 0,0 0-4 0,0 0-3 0,0 0-6 16,0 0-2-16,-5-3-1 0,5 3-3 0,0 0-3 16,0 0-1-16,0 0-1 0,0 0 0 15,0 0-4-15,0 0-1 0,0 0-1 0,0 0-2 0,0 0 1 16,0 0 0-16,0 0-4 0,0 0 0 0,0 0-3 15,-7-5 2-15,7 5-1 0,0 0 4 0,0 0-7 0,0 0 5 16,0 0-3-16,0 0 2 0,0 0-3 0,0 0-1 16,-10-3 1-16,10 3-1 0,0 0-1 0,0 0 1 15,0 0-1-15,0 0 2 0,0 0 1 0,0 0-1 16,0 0 1-16,-6-3-1 0,6 3 4 0,0 0-3 16,0 0 1-16,0 0 1 0,0 0 1 0,0 0 3 15,0 0-5-15,0 0 4 0,-7-3 1 0,7 3-3 0,0 0 0 16,0 0-7-16,0 0 5 0,0 0 6 15,0 0-7-15,-7-5 7 0,7 5-5 0,0 0 3 16,0 0-2-16,0 0-5 0,0 0 2 0,0 0 1 0,0 0-3 16,0 0-5-16,0 0-4 0,0 0-5 0,0 0 2 15,0 0-1-15,10-18-7 0,-6 17 8 0,3-5 1 16,1 4 1-16,-1-2-3 0,0 3 0 0,2-3-2 16,-3 3 2-16,-6 1-2 0,17-4 2 0,-10 4-2 15,-7 0 4-15,12 0-2 0,-12 0 3 0,10 0-3 16,-10 0 1-16,0 0 0 0,13 1 1 15,-13-1 1-15,6 4 0 0,-6-4 0 0,0 0 1 0,4 7-6 16,-4-7 10-16,0 9-2 0,0-9 2 0,-3 10-1 16,3-10 4-16,-3 13-7 0,1-6 4 0,0 0 2 0,-2-2 2 15,1 1-5-15,1 2 2 0,0-1-1 0,-2-2-4 16,2 3-1-16,2-8-6 0,-4 13-5 0,2-7-2 16,1 2-5-16,1-8-3 0,4 14 2 0,-1-6 2 15,-1-1 4-15,2 1-4 0,-1-1 3 0,0 1 3 0,2 0 2 16,1 8 3-16,2-6-2 0,-5 0 4 15,0-1 6-15,2-1 0 0,-5-1 4 0,2 2 5 0,0 4 4 16,-1-3 2-16,0-1 3 0,-1-1 9 0,0-8 5 16,0 12 4-16,0-5 2 0,0-7-5 15,-2 13 2-15,2-13-2 0,-7 13-4 0,4-8-1 0,3-5 1 16,-9 12-3-16,3-7-9 0,6-5 11 0,-12 9-7 16,7-3 4-16,-3-3-5 0,0 2-9 0,8-5 9 15,-16 6-2-15,7-3-1 0,9-3-9 0,-15 2-18 16,6-2-21-16,9 0-37 0,-17 3-46 0,17-3-61 0,-16-1-184 15,16 1-436-15,-16 0 121 0</inkml:trace>
  <inkml:trace contextRef="#ctx0" brushRef="#br0" timeOffset="7954.4567">14575 8563 396 0,'0'0'220'0,"-7"-2"-31"0,7 2-27 0,0 0-14 16,0 0-12-16,0 0-14 0,0 0-4 0,0 0-3 16,0 0-7-16,0 0-8 0,-11 5-9 0,11-5-4 15,0 0-7-15,-3 8-7 0,3-8-11 0,0 0-3 0,0 0-8 16,-2 10-3-16,2-10-7 0,0 0-4 0,0 11-2 15,0-11-7-15,0 0-2 0,0 11-1 0,0-11-2 16,0 0-1-16,3 7-7 0,-3-7 1 16,3 7-1-16,-3-7-3 0,0 0 1 0,0 0-1 0,2 5 1 15,-2-5-2-15,0 0 6 0,0 0 11 0,0 0-5 16,0 0 4-16,0 0-2 0,0 0 0 0,0 0-3 16,0 0 3-16,0 0-3 0,0 0 1 0,0 0 0 0,0 0 3 15,0 0 0-15,0 0-5 0,-17-1 2 16,17 1-2-16,-12-2 1 0,12 2-2 0,-14 0-2 0,14 0 0 15,-9 0 0-15,9 0 2 0,0 0-10 0,-14 1 0 16,14-1-1-16,-7 2 1 0,7-2-1 0,-8 3-4 16,8-3 2-16,0 0-4 0,-7 4-8 0,7-4-13 15,0 0-12-15,-4 6-5 0,4-6-6 0,0 0-3 16,-1 8-4-16,1-8 1 0,0 0 1 0,0 0 7 0,0 0 0 16,0 0 4-16,0 0 3 0,7 11 8 0,-7-11 4 15,0 0 7-15,0 0 7 0,0 0 12 0,0 0-1 16,0 0 7-16,0 0 11 0,0 0 1 0,0 0 6 15,0 0 6-15,0 0 5 0,0 0 6 0,0 0-3 16,0 0-4-16,0 0 2 0,0 0 4 0,0 0-7 0,-7-28 0 16,7 28-3-16,-7-5-2 0,7 5 1 15,-6-3-5-15,6 3-5 0,0 0-2 0,-9-3 1 16,9 3-5-16,0 0 0 0,0 0-6 0,-14 2 3 16,14-2-1-16,0 0-5 0,-9 5-3 0,9-5 1 0,-4 7-8 15,4-7-1-15,-4 4-16 0,4-4-8 0,0 0-1 16,0 0-9-16,-1 11 2 0,1-11-1 0,0 0 3 15,0 0 9-15,0 0-4 0,2 10 2 0,-2-10 4 16,0 0 5-16,0 0 4 0,0 0 9 0,0 0 3 16,0 0 9-16,5 4 6 0,-5-4 4 0,0 0 2 15,0 0 9-15,0 0 1 0,0 0-2 0,0 0 4 0,0 0-1 16,0 0-4-16,0 0 5 0,0 0-2 16,0 0-5-16,0 0 2 0,0 0-3 0,0 0-7 0,0 0 1 15,0 0-3-15,0 0-5 0,0 0 2 0,-13-16-2 16,13 16-4-16,0 0 6 0,0 0-7 0,0 0-7 15,0 0 5-15,-16 7-7 0,16-7 0 0,-6 5-8 16,6-5-20-16,-3 4-7 0,3-4-5 0,-5 7-9 0,5-7-7 16,0 0-7-16,-1 10-2 0,1-10 5 15,0 0 0-15,0 0 1 0,4 12 3 0,-4-12 1 0,4 6 8 16,-4-6 2-16,0 0 7 0,6 4 8 16,-6-4 5-16,0 0 10 0,7 2 9 0,-7-2 8 0,0 0 3 15,0 0 9-15,0 0 3 0,0 0 12 0,12 0-1 16,-12 0 1-16,0 0 1 0,0 0 2 0,0 0-5 15,0 0 1-15,0 0-8 0,0 0-2 0,0 0 0 16,0 0-7-16,9 2 3 0,-9-2-2 0,0 0-3 16,0 0 0-16,0 0 3 0,0 0-5 0,0 0-1 0,0 0 0 15,0 0-9-15,0 0-7 0,2 6-12 0,-2-6-6 16,0 0-13-16,0 0-8 0,2 10-8 0,-2-10-5 16,0 6 4-16,0-6-6 0,5 6 10 0,-5-6 2 15,0 0 13-15,4 6-1 0,-4-6 9 0,0 0 10 16,0 0 5-16,7 2 10 0,-7-2 4 0,0 0 8 15,0 0 7-15,0 0 8 0,0 0 3 0,0 0-3 0,0 0 1 16,0 0 4-16,9-10 1 0,-9 10-4 16,0 0-2-16,0 0 0 0,0-8-2 0,0 8-2 0,0 0-3 15,0 0 0-15,0 0-1 0,0 0 0 0,0 0-3 16,0 0-2-16,0 0 0 0,-6-14 5 16,6 14-6-16,0 0-4 0,0 0 3 0,0 0 1 0,0 0-3 15,0 0 2-15,0 0-2 0,0 0-5 0,0 0 3 16,0 0-3-16,0 0-4 0,-15 18-1 0,15-18 1 15,0 0-2-15,0 0 2 0,0 0 3 0,0 0 1 16,0 0 1-16,0 0 2 0,0 0-3 0,0 0 6 16,0 0 3-16,0 0-1 0,0 0 6 0,0 0 3 0,21 12 3 15,-21-12-1-15,0 0 7 0,0 0-3 0,0 0 5 16,0 0 0-16,15-12 0 0,-15 12-2 0,0 0-1 16,6-7-5-16,-6 7-2 0,0 0-6 0,4-7-12 15,-4 7-22-15,0 0-30 0,0 0-42 0,0 0-55 16,0 0-215-16,0 0-440 0,-23-16 123 0</inkml:trace>
  <inkml:trace contextRef="#ctx0" brushRef="#br0" timeOffset="24849.537">14542 11239 375 0,'0'0'173'0,"0"0"-16"15,0 0-18-15,0 0-18 0,0 0-10 0,0 0-23 16,8 1-1-16,-8-1-12 0,0 0-5 0,0 0-8 16,0 0-7-16,0 0-8 0,0 0 2 0,0 0-8 15,0 0-4-15,0 0-6 0,0 0-3 0,0 0-12 16,0 0-9-16,0 0-26 0,0 0-15 0,0 0-19 15,9 3-32-15,-9-3-120 0,0 0-239 0,0 0 70 0</inkml:trace>
  <inkml:trace contextRef="#ctx0" brushRef="#br0" timeOffset="26976.2536">9567 11150 495 0,'0'0'308'0,"0"0"-29"0,0 0-27 0,0 0-23 15,0 0-17-15,0 0-18 0,-6-6-18 0,6 6-16 0,0 0-16 16,0 0-9-16,0 0-14 0,0 0-11 0,0 0-9 15,0 0-9-15,0 0-10 0,-4-5-8 0,4 5-3 16,0 0-11-16,0 0-5 0,0 0-6 0,0 0-8 16,3-14-3-16,-3 14-2 0,1-15-1 0,2 9-11 15,-1-2 2-15,1-1-2 0,-2 0-5 0,0 0-2 16,1 1 2-16,0-6-4 0,-1 2 6 0,2 3-6 16,-4 1 5-16,3-1-2 0,-2 9 1 0,1-13-8 0,-1 6 9 15,0 7 0-15,0-10-8 0,0 10 5 0,2-10-6 16,-2 8-6-16,0 2-3 0,0 0-4 0,0 0 2 15,0 0 0-15,0 0 8 0,0 0-10 0,0 0 4 16,0 0-5-16,0 0 4 0,13 27 2 0,-12-10-1 16,3 1 0-16,2 9-1 0,0-7 3 0,-4 9-3 15,2-6-2-15,-2-4 2 0,-2 9 4 0,2-6 0 16,-6-4-7-16,3 0 0 0,-3-3-3 0,2 1-10 0,-3-2-5 16,-1 0-4-16,-3-1-3 0,-1 0-4 0,-1-1 6 15,0-1-1-15,0-2 1 0,-1-1 5 0,-2-1 3 16,1-1-1-16,1-2 3 0,-3-3 3 0,3 3 3 15,0-3 1-15,0-1-1 0,2 0 7 0,0-1 1 16,-7 0 6-16,4-2 6 0,1 0 3 0,3 2 4 16,1 0 7-16,8 1-1 0,-16-2 4 0,16 2 3 0,-10 0-2 15,10 0-2-15,-9-1 9 0,9 1-2 16,0 0 7-16,0 0 3 0,0 0-3 0,0 0 1 16,0 0-6-16,0 0-5 0,28 8 0 0,-14-4-1 0,1 0-6 15,3 0-6-15,-2 1-26 0,2 0-22 0,0 0-29 16,0 0-33-16,-3 0-47 0,-3 1-49 0,-1-3-62 15,-3 4-221-15,-2-1-563 0,1-2 154 0</inkml:trace>
  <inkml:trace contextRef="#ctx0" brushRef="#br0" timeOffset="28628.2915">14501 15877 453 0,'0'0'317'0,"-10"7"-33"0,10-7-23 0,0 0-18 0,-6 4-16 16,6-4-12-16,0 0-18 0,0 0-4 0,0 0-11 15,0 0-16-15,0 0-4 0,0 0-13 0,0 0-3 16,0 0-16-16,0 0-12 0,0 0-2 0,0 0-18 15,0 0-10-15,0 0-7 0,0 0-12 0,0 0-4 16,0 0-7-16,0 0-7 0,0 0-7 0,0 0-2 0,0 0-2 16,0 0-13-16,36-15-6 0,-29 8-3 15,2-4-2-15,-3 1-18 0,5-2 4 0,-3-2 3 0,0 0-3 16,-1 4-2-16,-2-3 1 0,2 1 1 0,-2 3-5 16,-1 2 2-16,0-1 2 0,-4 8 1 0,5-11 4 15,-2 5-4-15,-3 6-2 0,5-9-2 0,-5 9 0 16,6-7-4-16,-6 7 0 0,0 0 0 0,0 0 8 15,0 0-2-15,0 0 2 0,0 0 0 0,0 0 8 16,0 0 0-16,19 20-1 0,-15-12-3 0,1 7 2 0,0-1-1 16,-1 3-5-16,-3-2 0 0,2-5 1 15,0 6 3-15,-1 1-5 0,0 0-1 0,-2 0 3 0,2 0-4 16,-4-1-1-16,2-2 1 0,-2 3-10 0,-2-3-5 16,2 0-14-16,-1-2-2 0,1-1-7 0,0-2-6 15,-3-1-11-15,0-2 0 0,5-6-4 0,-10 14 1 16,5-9-1-16,-1 0-1 0,1 1 5 0,-4 0 6 15,9-6 6-15,-12 8 6 0,6-5 0 0,6-3 2 0,-12 6 10 16,12-6 12-16,-10 3 6 0,10-3 3 0,-9 2 15 16,9-2 7-16,0 0 7 0,-12 3 2 15,12-3 7-15,0 0 2 0,0 0 5 0,0 0 2 0,0 0-2 16,0 0 6-16,0 0-8 0,0 0-3 0,0 0 4 16,0 0-5-16,41 9 1 0,-23-9-5 0,2 3-2 15,-1-3-8-15,14 2 2 0,-9-2-8 0,-4 2 2 16,-1 1-5-16,-2-1-3 0,-3-2 0 0,-1-2-11 15,4 4-10-15,-2-1-18 0,-2-1-20 0,-3 2-23 16,-10-2-29-16,15-2-30 0,-15 2-36 0,16-3-47 0,-16 3-241 16,9-5-549-16,-9 5 152 0</inkml:trace>
  <inkml:trace contextRef="#ctx0" brushRef="#br0" timeOffset="34890.2092">22677 15693 574 0,'0'0'339'0,"0"0"-37"15,0 0-21-15,0 0-21 0,0 0-24 0,0 0-18 16,0 0-12-16,0 0-20 0,25 20-9 0,-16-6-25 16,-1-3-9-16,-1-3-13 0,0 7-8 0,2-3-19 15,-3 2-2-15,4 1-17 0,2-1-7 0,-4 1-11 16,3-1-7-16,-2-1-3 0,1 0-2 0,0 0-18 15,1-1-10-15,1-2-14 0,-2 2-13 0,-3-2-20 16,0-1-14-16,-1-4-31 0,-1 1-27 0,-5-6-31 0,7 11-22 16,-7-11-24-16,6 7-11 0,-6-7-35 0,3 5-182 15,-3-5-479-15,0 0 134 0</inkml:trace>
  <inkml:trace contextRef="#ctx0" brushRef="#br0" timeOffset="35339.9157">22565 15655 316 0,'0'0'276'16,"-5"-7"-27"-16,5 7-20 0,0 0-13 0,0 0-24 0,0 0-11 16,0 0-20-16,0 0-10 0,0 0-12 0,0 0-6 15,19-11-10-15,-10 11-9 0,9-4-6 0,-5 3-9 0,6 1-4 16,-6 0-11-16,8 1-4 0,10 3-4 0,-7 2-9 15,-3 0-7-15,-2-1-5 0,0 0-6 0,10 5-3 16,-7 1-7-16,-4-3-4 0,-4-1-3 0,3 2-2 16,9 7-2-16,-7-4-6 0,-4-3-1 0,0 1-7 15,-1 0 3-15,-3 2-3 0,3-3-4 0,-3 4 1 16,1-2-2-16,-1-1 1 0,-2 3-3 0,-1-2 1 16,-1-3-3-16,-2 0 0 0,3 5-3 0,-3 0-1 15,-3-4 3-15,1 1 1 0,-3-10-2 0,1 15-1 16,-1-15 2-16,-3 15-2 0,0-9-1 0,3-6 3 0,-7 13 1 15,2-6-4-15,-1-2 3 0,-6 3-2 0,-1 0-1 16,0-3-2-16,-3-1 5 0,-1 1-1 0,-2-3 0 16,1-1 0-16,0 2-2 0,1-1 0 0,-1 0 3 15,0 1 0-15,0-2-2 0,1 0-1 0,-1 0 4 16,0 0-6-16,6 1 0 0,-4-1-1 0,4-1 4 16,1 0-6-16,0 3-3 0,1-1-6 0,10-2-11 15,-19 1-9-15,19-1-20 0,-14 0-23 0,14 0-21 16,0 0-40-16,-19 2-43 0,19-2-58 0,0 0-143 15,0 0-456-15,-13-3 127 0</inkml:trace>
  <inkml:trace contextRef="#ctx0" brushRef="#br0" timeOffset="36773.3167">9343 6128 396 0,'0'0'258'0,"4"-4"-33"0,-4 4-24 0,0 0-17 15,0 0-15-15,7-5-26 0,-7 5-8 0,0 0-10 16,0 0-15-16,0 0-10 0,0 0-10 0,12 0-7 16,-12 0-8-16,0 0 0 0,0 0-8 0,7 6-9 15,-7-6-4-15,5 4-2 0,-5-4-8 0,6 7 0 0,-3-1-6 16,0 1-7-16,0 1 0 0,2-1-4 0,-1 1 1 16,-2 2-4-16,4 3-2 0,-2 2-4 0,0-3 0 15,0 2-4-15,2 0-1 0,-3 0 1 0,1-1-4 16,-2-2 3-16,1-4-5 0,-1 2-1 0,-2-9-7 15,3 17-9-15,0-11-9 0,-1 3-11 0,-2-9-7 16,7 12-14-16,-5-7-12 0,-2-5-9 0,3 10-6 0,-3-10-15 16,0 0 0-16,7 8-19 0,-7-8-2 15,0 0-19-15,0 0-20 0,0 0-107 0,0 0-306 0,0 0 88 16</inkml:trace>
  <inkml:trace contextRef="#ctx0" brushRef="#br0" timeOffset="37016.4121">9317 6136 309 0,'-9'-7'274'0,"4"5"-26"0,5 2-20 16,-5-6-22-16,5 6-11 0,0 0-17 0,-5-5-18 0,5 5-10 16,0 0-7-16,0 0-12 0,0 0-14 0,0 0-14 15,0 0-16-15,0 0-1 0,18-8-7 0,0 5-11 16,0 1-6-16,1-1-5 0,-2 2-8 0,3 1-15 15,10 0-8-15,-6 0-14 0,-5 0-12 0,-2 0-16 0,1 0-11 16,-4 0-14-16,2 1-15 0,-2 2-18 16,-14-3-16-16,23 1-17 0,-15 1-15 0,0 0-25 15,-8-2-163-15,11 1-370 0,-11-1 105 0</inkml:trace>
  <inkml:trace contextRef="#ctx0" brushRef="#br0" timeOffset="37305.2332">9216 6341 251 0,'-7'4'271'15,"7"-4"-30"-15,0 0-15 0,0 0-11 0,0 0-15 16,-2 8-13-16,2-8-9 0,0 0-23 0,0 0-1 15,19 12-10-15,-10-10-14 0,8 1-14 0,-1 3-9 0,4-3-10 16,1-1-11-16,-2-1-8 0,14 1-7 0,0 0-10 16,0-2-7-16,-2 0-13 0,-1-1-7 0,-10 2-14 15,-1-2-14-15,-3 1-14 0,-2 1-17 0,2-1-24 16,-16 0-15-16,25-2-19 0,-8 2-23 0,-6 1-19 16,-11-1-32-16,19 3-178 0,-19-3-403 0,14 1 113 15</inkml:trace>
  <inkml:trace contextRef="#ctx0" brushRef="#br0" timeOffset="44160.2457">17904 12591 321 0,'2'12'168'0,"-2"-12"-26"16,2 5-24-16,-2-5-23 0,0 0-17 0,4 9-34 15,-4-9-21-15,0 0-21 0,6 9-22 0,-3-6-9 0,-3-3-18 16,5 8-58-16,-1-3-123 0,-4-5 39 0</inkml:trace>
  <inkml:trace contextRef="#ctx0" brushRef="#br0" timeOffset="44494.1243">18002 13176 282 0,'0'18'125'0,"0"-18"-27"0,-1 11-11 15,1-11-5-15,0 0-17 0,-1 13-20 0,1-13-20 0,-1 7-26 16,1-7-31-16,0 0-56 0,1 12-101 16,-1-12 32-16</inkml:trace>
  <inkml:trace contextRef="#ctx0" brushRef="#br0" timeOffset="44627.2264">18002 13419 236 0,'-1'10'191'0,"1"-10"-28"0,0 0-23 15,0 0-19-15,0 18-22 0,0-18-24 0,0 0-20 16,0 0-36-16,0 0-32 0,0 12-28 0,0-12-28 0,0 0-47 16,1 10-139-16,-1-10 44 0</inkml:trace>
  <inkml:trace contextRef="#ctx0" brushRef="#br0" timeOffset="44844.1653">17985 13793 327 0,'0'0'153'15,"2"11"-34"-15,-2-11-21 0,0 0-37 16,0 0-16-16,2 10-32 0,-2-10-22 0,0 0-28 15,0 0-50-15,2 8-100 0,-2-8 32 0</inkml:trace>
  <inkml:trace contextRef="#ctx0" brushRef="#br0" timeOffset="45361.748">17997 13885 423 0,'0'0'200'0,"1"10"-15"16,-1-10-13-16,1 10-10 0,-1-10-15 0,0 9-12 0,0-9-14 16,0 0-14-16,0 10-12 0,0-10-10 15,1 6-14-15,-1-6-17 0,0 0-16 0,0 0-11 0,0 0-24 16,0 0-9-16,1 14-7 0,-1-14-4 0,0 0-10 15,1 11 4-15,-1-11 4 0,0 0-1 0,0 0 6 16,-1 16 11-16,1-16 1 16,-1 11 15-16,1-11 14 0,-1 12 10 0,0-6 7 0,1-6 11 0,-1 14 9 15,0-7 4-15,1-7 3 0,-1 12-3 0,1-12-1 16,-1 8-8-16,1-8-7 0,0 9-2 0,0-9-6 16,0 0-8-16,1 12-10 0,-1-12-11 0,1 5-14 15,-1-5-4-15,2 8-15 0,-2-8-2 0,0 0-9 16,0 0-2-16,0 14-7 0,0-14 3 0,0 11 1 0,0-11 0 15,-2 13 7-15,2-13 4 0,-2 14-3 0,2-14 8 16,-3 14 8-16,3-5 10 0,-2-1 8 0,1 0 5 16,-2 0 9-16,1-2 4 0,0 4 4 0,2-10-2 15,-4 14-1-15,2-9-4 0,2 3-8 0,0-8 3 16,-2 13-1-16,2-13-8 0,-2 11 0 0,2-11-6 16,2 12-6-16,-3-5-9 0,1-7 2 0,0 12 0 15,0-12-6-15,1 9-4 0,-1-9 5 0,0 9 3 0,1-2 3 16,-1-7-6-16,0 14 5 0,1-9 9 0,-1-5 3 15,-1 14 7-15,2-7-1 0,-1-7 3 0,2 10 4 16,-2-2 5-16,0-8 0 0,3 13 0 0,-3-13 0 16,2 14 1-16,-2-14 0 0,1 11 3 0,-1-11 3 15,1 10 6-15,-1-10 0 0,1 11 3 0,-1-11 0 16,2 13 2-16,-2-13-3 0,2 12 0 0,-2-12-3 0,0 11 0 16,0-11-7-16,2 8-3 0,-2-8-2 0,0 0-9 15,0 0-2-15,0 12-11 0,0-12-3 0,0 0-9 16,3 12-9-16,-3-12-12 0,3 6-12 0,-3-6-20 15,0 0-16-15,0 0-25 0,5 15-36 0,-3-9-25 16,-2-6-146-16,6 6-378 0,-6-6 105 0</inkml:trace>
  <inkml:trace contextRef="#ctx0" brushRef="#br0" timeOffset="45694.3899">18081 14821 350 0,'0'0'158'0,"0"12"-33"16,0-12-17-16,0 0-23 0,0 0-27 16,-1 8-15-16,1-8-19 0,0 0-24 0,0 0-37 0,0 0-18 15,0 0-45-15,0 0-116 0,0 0 39 0</inkml:trace>
  <inkml:trace contextRef="#ctx0" brushRef="#br0" timeOffset="46671.5307">17959 15363 300 0,'0'0'269'16,"0"0"-30"-16,0 0-16 0,0 0-13 0,0 0-11 0,0 0-11 15,0 0-13-15,0 0-16 0,0 0-17 0,-2 10-4 16,2-10-8-16,0 0-11 0,0 0-9 0,0 0-2 15,0 0-8-15,0 0-1 0,0 0-7 0,0 0-3 16,0 0-7-16,0 0-1 0,0 0 2 0,0 0-11 0,-5 10 3 16,5-10 4-16,0 0-4 0,0 0 4 0,0 0-7 15,0 0-3-15,0 0 1 0,0 0-15 0,0 0 2 16,0 0-1-16,0 0-10 0,0 0-13 0,0 0 4 16,0 0 2-16,0 0-8 0,0 0-9 0,0 0 3 15,0 0-9-15,0 0-4 0,0 0-1 0,0 0-4 16,0 0-1-16,0 0-6 0,0 0 5 0,0 0-1 0,0 0-6 15,0 0 2-15,0 0 5 0,0 0-11 0,0 0 9 16,14 3-7-16,-14-3-1 0,0 0-8 0,0 0 1 16,0 0-6-16,0 0 6 0,0 0-14 0,19-6 7 15,-19 6-7-15,0 0 1 0,13-5 3 0,-13 5 1 16,9-3 3-16,-9 3 2 0,0 0-2 0,12-3 1 16,-12 3-7-16,0 0 11 0,10-1 5 0,-10 1-1 15,0 0-7-15,0 0 5 0,0 0 4 0,13 2 0 16,-13-2-7-16,0 0 9 0,0 0 2 0,7 7-4 15,-7-7 1-15,0 0 1 0,0 0 3 0,0 0-3 0,0 13 1 16,0-13 2-16,0 0 2 0,0 0-6 16,0 0 6-16,0 0 2 0,-7 16-8 0,7-16-1 0,-4 6 6 15,4-6-4-15,-7 10 5 0,7-10-1 0,-6 7 1 16,6-7-1-16,-4 6 6 0,4-6-7 0,0 0 3 16,-7 9 0-16,7-9-8 0,-3 8 1 0,3-8-3 15,0 0 9-15,0 0-4 0,0 11-4 0,0-11 5 16,0 0-3-16,0 0 1 0,0 0-2 0,9 12-7 0,-9-12 12 15,0 0 0-15,6 5-4 0,-6-5 6 0,6 7-2 16,-6-7 2-16,5 4-4 0,-5-4 0 0,0 0 1 16,7 11-4-16,-7-11-3 0,6 7 2 0,-6-7-10 15,4 11 6-15,0-4-3 0,-4-7 5 0,6 12-6 16,-5-6 5-16,-1-6 2 0,4 14 2 0,-4-14 0 16,-2 9 7-16,2-9 1 0,0 11 7 0,0-11-2 0,-2 14 4 15,2-14 4-15,-3 12-1 0,3-12 9 16,-6 10 8-16,6-10-5 0,-3 10 1 0,3-10 1 0,-8 8 1 15,8-8-4-15,-9 9 8 0,9-9-9 0,-10 7-1 16,10-7 5-16,-12 7-8 0,12-7 2 16,-12 6-13-16,7-5 6 0,5-1-11 0,-10 5-14 0,10-5-22 15,0 0-16-15,-17-2-27 0,17 2-30 0,-11-3-33 16,11 3-35-16,-11-5-36 0,11 5-50 0,-11-4-157 16,11 4-497-16,0 0 137 0</inkml:trace>
  <inkml:trace contextRef="#ctx0" brushRef="#br0" timeOffset="66907.1379">10798 8584 402 0,'-8'0'288'0,"8"0"-32"0,0 0-26 0,0 0-20 15,0 0-27-15,0 0-18 0,0 0-20 0,0 0-16 16,0 0-16-16,0 0-12 0,0 0-14 0,0 0-20 16,0 0-21-16,0 0-22 0,0 0-29 0,0 0-24 0,0 0-37 15,0 0-29-15,0 0-31 0,0 0-32 16,0 0-102-16,0 0-308 0,0 0 89 0</inkml:trace>
  <inkml:trace contextRef="#ctx0" brushRef="#br0" timeOffset="67430.0991">10912 8647 266 0,'7'2'279'0,"-7"-2"-33"15,0 0-16-15,6 5-7 0,-6-5-11 0,0 0-4 16,7 3-14-16,-7-3-22 0,0 0-14 0,9 0-20 0,-9 0-16 16,10 1-10-16,-10-1-22 0,15-1-24 15,-5 1-23-15,0-1-23 0,-1-1-32 0,-9 2-27 0,25 2-24 16,-7-1-26-16,-2-1-2 0,0 0-16 0,-3 3-4 16,-2-2 4-16,4 5 6 0,-4-1 11 0,1 1 10 15,-3-2 10-15,-1 0 4 0,1 0 10 0,-1 3 20 16,3 4 7-16,1 0 32 0,-1-5-6 0,-2 2 20 0,1-2 19 15,2 3 6-15,-1-3 6 0,-2-1 1 16,0 1-1-16,-1-4-5 0,0 3-7 0,8 3-3 16,-2-5-11-16,3 2-11 0,0-3-11 0,-4-1-12 0,-1 0-17 15,6 3-2-15,-1-3-10 0,-1 3-4 16,-1-4 6-16,-4 0-6 0,0 1 11 0,0 0-3 0,-11-1 8 16,19 0 0-16,-9 0 12 0,-10 0 12 0,19 1 4 15,-8 1 14-15,-11-2-2 0,23 0 6 0,-6 1 6 16,-4-1-1-16,-1 0-2 0,-1 0-3 0,-11 0 1 15,28 2-9-15,-11-2-13 0,1 0-18 0,0 0-1 0,0-2-22 16,1 1-18-16,1-1-6 0,-1 0-12 16,0 1-8-16,1 3-1 0,-3-3-72 0,1 3-190 0,-3-2 56 15,2 0 766-15,-1-1-506 0,-3 3 20 0,-2 0 18 16,-1 0 21-16,-10-2 10 0,20 2 10 16,-12 0 16-16,2 0 1 0,-1 0 10 0,-9-2-9 0,18 4 6 15,-8-2-13-15,-1 0 4 0,8 1-12 0,-5 0 0 16,1-3-21-16,-13 0 0 0,30 0-19 0,-13 1-11 15,-3 2-18-15,2-3-15 0,2 0-17 0,0 0-5 16,0 0-1-16,-2 0 0 0,0 3 2 0,0-2 7 0,2 4 6 16,-2-4-2-16,-4 0 9 0,-2 1 0 0,8 2 9 15,-6-3 2-15,5 1 13 0,-4-1 2 0,-1 3 9 16,4-3 7-16,-2 1-6 0,2-1-7 0,3 2-13 16,-4-2-23-16,4 0-47 0,-3-2-110 0,2 0 36 15</inkml:trace>
  <inkml:trace contextRef="#ctx0" brushRef="#br0" timeOffset="67757.0352">13438 8898 228 0,'0'0'104'0,"16"0"0"0,-16 0-4 0,0 0 8 15,0 0-21-15,0 0-5 0,17 2-17 0,-17-2-4 16,0 0-18-16,0 0-23 0,21-2-21 0,-12 2-26 0,-9 0-29 16,14-5-53-16,-6 3-126 0,8-3 40 0</inkml:trace>
  <inkml:trace contextRef="#ctx0" brushRef="#br0" timeOffset="67874.6392">13664 8869 213 0,'0'0'272'0,"12"0"-38"0,-12 0-34 0,0 0-28 15,0 0-20-15,0 0-20 0,12-4-33 0,-12 4-26 0,9-2-36 16,-9 2-39-16,16-3-42 0,-8-2-47 16,-8 5-93-16,14-7-219 0,-3 5 64 0</inkml:trace>
  <inkml:trace contextRef="#ctx0" brushRef="#br0" timeOffset="68268.4143">13141 8722 335 0,'0'0'151'0,"-13"-2"-18"0,13 2-18 0,0 0-8 0,-12-1-12 16,12 1-14-16,-8 0 0 0,8 0-4 0,0 0-2 15,-10-1-2-15,10 1 0 0,0 0-13 0,0 0 6 16,-10 0-12-16,10 0 2 0,0 0-10 0,0 0-9 16,0 0-33-16,0 0-56 0,-13-2-163 0,13 2-258 15,0 0 74-15</inkml:trace>
  <inkml:trace contextRef="#ctx0" brushRef="#br0" timeOffset="68579.0078">13156 8824 255 0,'12'1'218'0,"-12"-1"-49"0,15-1-35 0,-15 1-45 15,17-1-34-15,-7 1-43 0,-10 0-44 0,26-5-73 16,-10 1-124-16,2 3 39 0</inkml:trace>
  <inkml:trace contextRef="#ctx0" brushRef="#br0" timeOffset="68696.0326">13515 8803 298 0,'11'2'225'16,"-11"-2"-50"-16,20-3-58 0,-7 2-54 0,-2-1-54 15,-1 0-65-15,1-1-40 0,-3-1-110 0,11-1 35 16</inkml:trace>
  <inkml:trace contextRef="#ctx0" brushRef="#br0" timeOffset="68817.6244">13800 8777 271 0,'9'-1'240'0,"-2"-2"-48"16,10 0-45-16,-1 0-35 0,3-2-52 0,-4 2-36 0,5 0-49 15,0 0-97-15,-2-1-147 0,0 2 46 0</inkml:trace>
  <inkml:trace contextRef="#ctx0" brushRef="#br0" timeOffset="70433.4056">10040 8540 352 0,'0'0'146'0,"0"0"-28"0,0 0-11 0,0 0-10 0,0 0-18 16,0 0-8-16,0 0-10 0,0 0-12 15,0 0-4-15,0 0-1 0,0 0-5 0,0 0-7 0,0 0-2 16,0 0 2-16,0 0-19 0,0 0 10 0,-15 0-1 15,15 0 0-15,0 0-5 0,0 0 2 0,0 0-3 16,0 0-3-16,0 0 9 0,0 0-2 0,0 0 11 16,0 0-2-16,0 0-5 0,0 0 6 0,0 0-1 15,0 0 2-15,0 0 4 0,0 0 3 0,0 0-4 16,0 0 4-16,0 0 1 0,0 0 4 0,-9 0 0 16,9 0 5-16,0 0-2 0,0 0 3 0,0 0 0 0,0 0 0 15,0 0 0-15,0 0 3 0,0 0-3 16,0 0 2-16,0 0 0 0,0 0 7 0,0 0-4 0,0 0-1 15,0 0-6-15,0 0-2 0,0 0-2 0,0 0-8 16,0 0-2-16,0 0-4 0,0 0 2 0,0 0-4 16,0 0-6-16,0 0 2 0,0 0-4 0,28-6-4 15,-21 3 1-15,-7 3-3 0,17 0-3 0,-9 0-4 16,-8 0-5-16,16 0-2 0,-7 0-1 0,0 2-4 0,-9-2-2 16,13 2 0-16,-4 1-3 0,-3-1 0 15,-6-2-3-15,10 5-4 0,-6-2 5 0,-4-3 0 0,6 9 0 16,-6-9 4-16,1 10 1 0,-2-3 0 0,1-7 2 15,-2 14 1-15,-2-7 0 0,1 1 2 0,0-1 0 16,1 1 1-16,2-8 3 0,-6 14-5 0,3-7 2 16,3-7 3-16,-3 14-3 0,1-6 2 0,2-8-1 15,-2 13 0-15,2-13-6 0,0 13 7 0,0-13 0 16,4 14-2-16,-1-7-1 0,1 1 2 0,1-2-1 16,-2 2 2-16,-3-8 1 0,10 13 0 0,-5-5-2 0,-1-1 1 15,0 2 1-15,-1-2 0 0,-3-7 4 16,4 15-1-16,-4-7 2 0,0-8-1 0,2 17 5 0,-2-10-2 15,0-7 2-15,-2 17 1 0,0-9-1 16,-1 0-1-16,0 0-1 0,3-8 1 0,-9 15 4 0,5-8-5 16,-2 0 1-16,1 0 1 0,-1-1 1 0,0 1 2 15,6-7 4-15,-12 7 0 0,6-2-1 0,6-5-4 16,-12 7-4-16,6-4-5 0,6-3-11 0,-11 3-23 0,11-3-28 16,0 0-42-16,-13 3-43 0,13-3-221 15,0 0-435-15,0 0 121 0</inkml:trace>
  <inkml:trace contextRef="#ctx0" brushRef="#br0" timeOffset="85955.552">15874 9978 251 0,'0'0'70'0,"0"0"-4"16,0 0-9-16,0 0-12 0,0 0-2 0,-9 4-15 16,9-4 13-16,0 0-14 0,0 0 5 0,0 0-4 15,-7 6-5-15,7-6 1 0,0 0 2 0,-5 11-3 16,3-5 9-16,2-6-4 0,-4 13 5 0,0-5-1 0,1-1 5 16,-1 0-8-16,4-7-2 0,-12 23-2 0,6-9 4 15,-1 0-4-15,1 1-14 0,0-3-21 0,0-1-38 16,1-2-77-16,-3 3-147 0,3-1 45 0</inkml:trace>
  <inkml:trace contextRef="#ctx0" brushRef="#br0" timeOffset="86160.3243">15652 10611 214 0,'0'0'144'15,"-2"11"-25"-15,2-11-4 0,0 0-24 0,0 0-11 16,0 11-17-16,0-11-6 0,0 0 2 0,0 15-12 16,0-15-5-16,0 13-1 0,0-13-4 0,0 13-10 0,0-13-3 15,-3 12-8-15,3-12-4 0,-1 13-27 16,1-13-19-16,-4 11-108 0,4-11-164 0,-2 8 51 0</inkml:trace>
  <inkml:trace contextRef="#ctx0" brushRef="#br0" timeOffset="86728.4155">15989 10066 410 0,'0'0'250'16,"2"-9"-38"-16,-2 9-32 0,0 0-19 0,0 0-22 0,0 0-18 16,0 0-21-16,0 0-26 0,0 0-32 15,4-17-21-15,-4 17-29 0,0 0-19 0,0 0-19 0,0 0-10 16,0 0-10-16,0 0-8 0,0 0 8 0,0 0 11 16,0 0-2-16,0 0 5 0,0 0 13 15,0 0 1-15,0 0 15 0,0 0 7 0,0 0 1 0,0 0 13 16,0 0-2-16,0 0 5 0,0 0-7 0,0 0 1 15,0 0-14-15,0 0-38 0,0 0-60 0,0 0-138 16,0 0 43-16</inkml:trace>
  <inkml:trace contextRef="#ctx0" brushRef="#br0" timeOffset="87087.5537">15946 10098 241 0,'0'0'49'0,"0"0"-12"16,0 0-9-16,0 0-1 0,0 0-4 0,0 0 8 16,0 0 15-16,0 0 4 0,0 0-8 0,-3 17 18 15,3-17 7-15,0 0-11 0,0 12 9 0,0-12 4 16,0 0 2-16,2 16 1 0,-2-16-13 0,1 14-15 16,-1-14 7-16,0 9-6 0,0-9-4 0,0 0-2 15,0 0-20-15,0 19-18 0,0-19-21 0,0 13-18 0,0-13-16 16,-1 15-30-16,1-15-56 0,-2 14-166 0,2-14 51 15</inkml:trace>
  <inkml:trace contextRef="#ctx0" brushRef="#br0" timeOffset="87512.0531">15892 10542 238 0,'0'0'48'0,"2"12"-23"0,-2-12-11 0,0 0-18 16,0 10 5-16,0-10-4 0,0 0 6 0,-2 13 25 0,2-13 15 15,0 13 12-15,0-13 9 0,0 15 19 16,0-15 6-16,2 17 21 0,-1-10 0 0,-1-7 12 0,0 18-6 16,0-18-2-16,2 15-10 0,-2-8-11 0,0-7-4 15,2 16-16-15,-2-9-6 0,0-7-8 0,0 14-8 16,0-14-13-16,0 12-24 0,0-12-20 0,0 11-12 16,0-11-14-16,0 12-12 0,0-12-11 0,0 14-2 15,0-14 4-15,0 13 6 0,0-13 5 0,-2 15 18 0,2-15 2 16,-2 17 16-16,-1-7 6 0,3-2 11 0,0-8 10 15,-3 21 4-15,1-9 14 0,0-5 2 0,2-7 6 16,-2 17-4-16,2-17 1 0,-2 13-7 0,2-13-2 16,0 11 0-16,0-11-8 0,0 10-3 0,0-10-12 15,0 0-16-15,0 14-6 0,0-14-18 0,0 0-7 16,0 0-15-16,0 16-3 0,0-16-9 0,0 0 5 0,0 13-5 16,0-13 10-16,0 0 0 0,0 20 9 15,0-20 2-15,0 12 5 0,0-12 12 0,0 14 5 0,0-14 12 16,0 15 4-16,0-15 14 0,2 16 0 0,-2-16 0 15,2 14 5-15,-2-14-6 0,2 13-8 0,-2-13 9 16,2 12-11-16,-2-12-19 0,0 13-1 0,0-13-20 16,0 0-7-16,5 17-16 0,-4-10-76 15,-1-7-162-15,2 10 50 0</inkml:trace>
  <inkml:trace contextRef="#ctx0" brushRef="#br0" timeOffset="87811.9386">15901 11194 399 0,'0'13'22'16,"0"-13"15"-16,2 19 21 0,-2-19-5 0,2 17 6 15,-2-17 14-15,2 12-9 0,-2-12 5 0,1 14-4 0,-1-14-6 16,0 12-10-16,0-12-5 0,4 13-6 0,-4-13-2 15,2 12-2-15,-2-12-14 0,0 0-11 0,2 12-3 16,-2-12-7-16,0 0 6 0,0 17 5 0,0-17-10 16,0 15-5-16,0-15 17 0,0 14-6 15,0-14 8-15,-2 16 13 0,0-7 11 0,2-1 2 0,0 7 4 0,-2-1 3 16,0-1 13-16,2-4-2 0,-1 3-4 16,1-12-10-16,1 17-2 0,-2-2 5 0,-1-5-14 0,0-1-4 15,2-9-5-15,2 18-18 0,-4-11-15 0,2-7-19 16,2 17-6-16,-2-17-17 0,-2 18-7 0,2-4 1 15,-2-1-2-15,0 3 2 0,0 0 7 0,2 0 7 16,-3-2 15-16,1 2 10 0,-1 0 9 0,1 0 7 16,2-2 15-16,-4 3 9 0,1-3 4 0,1 1 0 15,0-3 2-15,0 5-3 0,2-5-3 0,-2-2-9 16,-2 4 4-16,3-3-12 0,1 0-5 0,-2-3-19 16,2-8-16-16,-5 16-16 0,3-8-14 0,0 0-17 15,2-8-76-15,-3 16-191 0,1-9 59 0</inkml:trace>
  <inkml:trace contextRef="#ctx0" brushRef="#br0" timeOffset="87914.4248">15834 12026 548 0,'-2'16'37'15,"2"-4"24"-15,-3 0 19 0,2-2-3 0,1 0 3 16,0-10 12-16,-2 17-12 0,2-8-1 0,0-9-15 16,0 17-1-16,0-17-18 0,-2 14 3 0,2-6-17 15,0-8-17-15,-2 18-21 0,2-18-25 0,0 16-19 0,2 0-14 16,0-4-91-16,-2-3-182 0,0 1 54 16</inkml:trace>
  <inkml:trace contextRef="#ctx0" brushRef="#br0" timeOffset="88001.9101">15820 12468 309 0,'0'0'120'0,"-2"19"-30"0,6-10-12 0,-4-9-16 16,0 12-24-16,0-12-14 0,2 11-26 0,-2-11-34 16,4 10-38-16,-4-10-85 0,1 9 28 0</inkml:trace>
  <inkml:trace contextRef="#ctx0" brushRef="#br0" timeOffset="88112.0271">15843 12775 246 0,'2'9'183'16,"-2"-9"-32"-16,0 17-17 0,0-9-27 0,0-8-24 15,0 12-31-15,0-12-28 0,0 12-30 0,0-12-35 16,2 12-70-16,0-7-128 0,-2-5 40 0</inkml:trace>
  <inkml:trace contextRef="#ctx0" brushRef="#br0" timeOffset="88230.5907">15863 13121 379 0,'0'0'180'15,"4"12"-30"-15,-4-12-21 0,3 12-16 0,-3-12-24 16,4 7-28-16,-4-7-23 0,2 7-31 0,-2-7-26 15,0 0-31-15,5 10-81 0,-5-10-155 0,2 7 47 0</inkml:trace>
  <inkml:trace contextRef="#ctx0" brushRef="#br0" timeOffset="89236.0257">15908 13312 233 0,'0'11'200'0,"0"-11"-11"0,2 9-16 0,-2-9-7 16,4 9-14-16,-4-9-6 0,4 8-19 0,-4-8-15 15,0 0-15-15,3 9-21 0,-3-9-24 0,5 7-21 0,-5-7-24 16,7 7-14-16,-7-7-14 0,6 9-8 15,-6-9-2-15,4 8 2 0,-4-8 0 0,7 12 6 16,-7-12 5-16,5 13 8 0,-5-13 2 0,5 14 8 0,-3-9 8 16,-2 4 10-16,0-9 16 0,4 14 5 15,-4-6 11-15,0-8 2 0,4 15 3 0,-4-8-5 0,0-7 0 16,3 14-7-16,-3-14-6 0,2 10-1 0,-2-10-12 16,2 12-4-16,-2-12-17 0,2 14-11 0,-2-14-21 15,0 10-8-15,0-10-14 0,0 0-9 0,0 17-6 16,0-9-1-16,0-8 8 0,2 12-2 0,-2-12 7 15,3 14 13-15,-3-14 9 0,0 15 10 0,0-15 15 0,-3 15 20 16,3-15 2-16,3 14 18 0,-2-7 13 0,-1-7 5 16,2 14 2-16,-2-14-3 0,0 14-7 0,0-14-4 15,2 13-2-15,-2-13-4 0,2 10-11 0,-2-10 4 16,0 0-11-16,2 12-12 0,-2-12-14 0,0 0-17 16,2 14 0-16,-2-14-7 0,0 9-6 0,0-9 21 15,0 0-13-15,2 13 5 0,-2-13 7 0,1 14 10 0,-1-14-6 16,0 14 11-16,0-14 6 0,2 11 17 15,-2-11 3-15,-2 14 12 0,2-14 6 0,0 13 0 0,0-7 6 16,0-6-8-16,2 10-2 0,-2-10 2 0,2 13-8 16,-4-8-1-16,2-5-3 0,-2 11-1 0,2-11-3 15,0 14-1-15,0-7-1 0,0-7-4 0,-1 13-4 16,-1-5 3-16,2-8-4 0,0 16 2 0,2-8-3 16,-2-1 1-16,0-7-2 0,0 17-2 0,0-8-4 15,0-1-1-15,0 0 0 0,0 1-12 0,0 0-12 0,0-9-8 16,1 17-20-16,-1-17-9 15,0 17-8-15,0-9-8 0,0-8-2 0,2 14 3 0,-2-4 8 16,0-10 2-16,0 16 10 0,0-8 5 0,0-8 7 0,-2 17 22 16,2-7 20-16,-1-1 12 0,-1-1 15 0,0-1 8 15,2 2 8-15,0 0 10 0,0-9 2 0,-2 16-1 16,0-9-5-16,2 0-7 0,0-7-5 0,0 15-4 16,0-8-3-16,0-7-11 0,0 14-8 0,-2-6-16 0,0-2-6 15,2-6-16-15,0 0-9 0,-1 19-6 0,1-19-13 16,0 11-4-16,0-11-1 0,0 15 12 15,0-15-4-15,0 12 4 0,0-12 9 0,0 13-2 0,0-13 15 16,1 12 4-16,-1-12-1 0,0 9 5 0,0-9 16 16,0 0 7-16,0 16 5 0,0-16-2 0,2 10 1 15,-2-10-2-15,0 0 0 0,-2 17 16 0,2-17 3 16,2 11-5-16,-2-11-3 0,0 12 13 0,0-12-4 0,0 13 1 16,0-13-2-16,2 12 11 0,-2-5 7 15,2 0 8-15,-2 1 2 0,0-8-1 0,0 13 7 0,0-6-1 16,0 2-5-16,0-9-5 0,0 15-5 0,2-8-1 15,0 1-9-15,-2-1-4 0,0 2-5 0,0-9-2 16,0 16-8-16,0-9-6 0,-2 2-5 0,2-9 2 16,0 14-6-16,-2-5 1 0,2-9-1 0,-2 17 4 15,2-8 1-15,0-9-8 0,-2 17 11 0,0-9 1 16,1 1 1-16,-2 0 8 0,3 8 0 0,0-8 2 16,-4 3-1-16,2-4-1 0,0 2 2 0,2-10-2 0,-5 16-6 15,5-8 0-15,-2 1-3 0,2-9 5 0,-2 17-7 16,0-10 0-16,2-7 0 0,-2 16-3 0,1-1 0 15,1-3 2-15,-2-1-3 0,0-3 1 0,0 1 4 16,2-9 1-16,-3 26 9 0,1-11 0 0,0-1 8 16,-1-2 7-16,1-1 10 0,2-1 7 0,-4-2 6 15,2 2 1-15,0 0-3 0,2-3-3 0,-1 3 19 0,1-3-8 16,-2 2-6-16,0 0-9 0,2-2 0 0,-2 2-5 16,-3-1-13-16,5 1 4 0,-1-1-1 0,-1 1-5 15,2 0 0-15,-4 6-3 0,2-4-5 0,0-1-6 16,2 0-9-16,-3-2-9 0,1 1-8 0,0-3-18 15,2-6-23-15,-2 12-34 0,2-12-48 0,0 0-66 16,-2 14-157-16,2-14-432 0,0 0 120 0</inkml:trace>
  <inkml:trace contextRef="#ctx0" brushRef="#br0" timeOffset="90083.9279">15692 15468 372 0,'0'0'311'0,"0"0"-31"0,0 0-15 0,0 0-11 16,0 0-13-16,0 0-13 0,0 0-13 0,0 0-23 15,0 0-1-15,0 0-19 0,0 0-16 0,0 0-4 0,0 0-23 16,0 0-6-16,0 0-23 0,29-15 1 16,-29 15-11-16,16-3-12 0,-5 0-10 0,-11 3-1 0,18-3-13 15,-18 3-10-15,18-1 4 0,-18 1-6 0,18 0-1 16,-18 0 6-16,20 0-8 0,-20 0-9 0,18 1-2 15,-2 0 1-15,-5 2-1 0,-11-3-7 0,20 4 2 0,-20-4-1 16,14 6-17-16,-8-3 10 0,-6-3 3 16,7 8 0-16,-7-8-5 0,0 0-1 0,4 10-4 0,-4-10 6 15,0 0-5-15,2 15-1 0,-2-15-8 16,0 0 9-16,-4 19-3 0,4-19 1 0,-8 16-7 0,5-9 7 16,-3 1 2-16,6-8 2 0,-10 15-4 0,6-7 6 15,4-8-4-15,-9 15 4 0,3-9 3 0,3 2-2 16,3-8-1-16,-9 12 3 0,7-5 1 0,2-7-2 15,-7 10 3-15,7-10 4 0,-2 9 5 0,2-9-3 0,0 0-1 16,0 14-1-16,0-14-3 0,0 0-4 0,16 14-3 16,-11-10 1-16,-5-4-5 0,17 7 1 0,-7-3-4 15,7-1-5-15,-5 0-4 0,5-3-5 0,1 3-7 16,-5-2-11-16,-1 0-11 0,-12-1-22 0,27 2-6 16,-11-4-23-16,-3 1-18 0,-3 0-22 0,-10 1-23 15,15-5-29-15,-15 5-18 0,12-3-31 16,-12 3-35-16,10-4-173 0,-10 4-526 0,0 0 144 0</inkml:trace>
  <inkml:trace contextRef="#ctx0" brushRef="#br0" timeOffset="92776.5189">10824 9935 350 0,'0'0'182'0,"0"0"-27"15,0 0-22-15,0 0-11 0,0 0-15 16,0 0-11-16,0 0-13 0,0 0-11 0,-12 0-6 0,12 0-4 15,0 0-8-15,0 0-4 0,0 0-9 0,0 0-1 16,0 0-5-16,0 0-4 0,0 0-11 0,0 0 4 16,0 0-23-16,0 0-11 0,0 0-17 0,0 0-20 15,0 0-26-15,0 0-16 0,0 0-100 0,0 0-225 16,0 0 67-16</inkml:trace>
  <inkml:trace contextRef="#ctx0" brushRef="#br0" timeOffset="93073.6612">11507 10112 309 0,'0'0'141'0,"15"3"-27"0,-15-3-11 0,14 0-13 16,-14 0-9-16,15 0-26 0,-15 0-19 0,14 3-26 15,-14-3-24-15,15 1-16 0,-6 0-75 0,0 0-123 16,-2 0 39-16</inkml:trace>
  <inkml:trace contextRef="#ctx0" brushRef="#br0" timeOffset="93183.6784">11734 10151 233 0,'0'0'175'15,"12"3"-35"-15,-12-3-5 0,7 3-31 16,-7-3-7-16,0 0-9 0,0 0-23 0,16 0-30 0,-16 0-19 16,13 0-32-16,-6 0-34 0,-7 0-73 0,15 0-146 15,-15 0 46-15</inkml:trace>
  <inkml:trace contextRef="#ctx0" brushRef="#br0" timeOffset="93376.8869">12079 10207 226 0,'13'-1'64'0,"-13"1"-15"0,18-1-18 16,-18 1-13-16,15 1-13 0,-15-1-22 0,14-2-10 15,-14 2-32-15,14 0 12 0,-14 0 134 0,17 0-67 16,-17 0 23-16,16 1 3 0,-16-1 13 0,17-1-9 15,-9 2-1-15,-8-1-1 0,18-1-5 0,-18 1-12 16,16-2 5-16,-6 0-17 0,-10 2-10 0,16 1-34 16,-6-4-61-16,-1 2-97 0,-9 1 32 0</inkml:trace>
  <inkml:trace contextRef="#ctx0" brushRef="#br0" timeOffset="93775.9709">13406 10081 245 0,'11'-3'157'0,"-11"3"-24"0,17-1-23 0,-17 1-2 15,13-1-32-15,-13 1-5 0,0 0-16 0,0 0 1 0,13-1-13 16,-13 1-8-16,0 0-14 0,0 0-11 16,0 0-11-16,12 1-19 0,-12-1-4 0,0 0-20 0,0 0-27 15,0 0-45-15,9 5-133 0,-9-5 44 0</inkml:trace>
  <inkml:trace contextRef="#ctx0" brushRef="#br0" timeOffset="93899.9946">13622 10126 388 0,'12'1'164'0,"-12"-1"-28"16,0 0-40-16,0 0-23 0,0 0-35 0,0 0-46 15,16-5-42-15,-16 5-48 0,0 0-110 0,13-3 35 16</inkml:trace>
  <inkml:trace contextRef="#ctx0" brushRef="#br0" timeOffset="94328.4003">14789 9982 290 0,'13'-4'80'0,"-4"-2"-42"15,2 4-53-15,-2 0-16 0,-9 2-33 0,12-5 14 16</inkml:trace>
  <inkml:trace contextRef="#ctx0" brushRef="#br0" timeOffset="94939.6263">15678 9949 319 0,'0'0'123'0,"20"0"-3"0,-20 0-6 0,19-2 13 15,-4-1-3-15,1 3-1 0,-3-1-6 0,-1 0-3 16,3-2-9-16,-1 1-9 0,-1 1-7 0,4-3-10 0,-6 1-10 15,1 2-9-15,-2-1-7 0,-10 2-7 16,13-4-3-16,-6 4-4 0,-7 0-4 0,12-3-6 16,-12 3-7-16,6-3-4 0,-6 3-1 0,0 0 0 0,0 0-9 15,9-3 1-15,-9 3-4 0,0 0 1 0,0 0-15 16,0 0-10-16,0 0-3 0,0 0-20 0,0 0-7 16,0 0-19-16,0 0-17 0,0 0-13 0,0 0-12 15,9-1-100-15,-9 1-249 0,0 0 71 0</inkml:trace>
  <inkml:trace contextRef="#ctx0" brushRef="#br0" timeOffset="96445.3595">9986 9873 241 0,'0'0'297'0,"-3"-9"-44"0,3 9-27 0,0 0-22 16,0 0-22-16,0 0 5 0,0-8-11 0,0 8-16 15,0 0-14-15,0 0-14 0,7-9-10 16,-2 4-13-16,1 0-9 0,1 3-14 0,-1-2-5 0,1 0-11 15,0 2-2-15,1-1-12 0,1-1-3 0,0 3-7 16,1-1-4-16,-2 2-8 0,0-1-1 0,-8 1-4 16,19 0-4-16,-11 1-1 0,1 2-3 15,-2-1-2-15,1 0 0 0,-2 3-10 0,0-2 4 0,-2 2 1 16,1 2-3-16,-1-2 2 0,-3 3 0 0,-1-8-1 16,0 16-5-16,-1-6 4 0,-2-3 2 0,-1 9-1 0,-1-2-7 15,0-3 2-15,0-1 1 0,-2 4 1 0,2-5 2 16,0-1-3-16,1 1-1 0,1-1 1 15,0-2 8-15,0 0-5 0,3-6 4 0,-3 10 2 0,3-10-4 16,-2 7 10-16,2-7 7 0,0 10 6 0,0-10-4 16,5 7 5-16,0-2-10 0,1 0-9 0,1-2 10 15,2 1-3-15,0 0-6 0,7 2 3 0,-1 0-2 16,0-1-6-16,-3-2-3 0,-2 0-11 0,1 0-16 16,-4-1-17-16,-1 1-20 0,-6-3-30 0,12 4-36 15,-12-4-42-15,12 2-53 0,-12-2-216 0,0 0-515 0,10 5 142 16</inkml:trace>
  <inkml:trace contextRef="#ctx0" brushRef="#br0" timeOffset="101575.3655">15818 9803 211 0,'0'0'291'16,"0"0"-48"-16,0 0-25 0,0 0-25 0,0 0-25 16,0 0-19-16,0 0-17 0,0 0-13 0,8 14-13 15,-5-8-11-15,-3-6-10 0,5 9-6 0,-1-6-10 0,-4-3-8 16,5 9-6-16,-1-3-6 0,0 0-3 0,0-1-5 16,1-2-10-16,2 3-11 0,-7-6-4 0,9 6-8 15,-4-4-2-15,-5-2-3 0,11 5 1 0,-11-5-1 16,7 2-1-16,2-1 3 0,-9-1-2 0,10-3-2 15,-10 3 7-15,10-2 1 0,-3-4 7 0,-7 6 9 16,8-8 5-16,-5 5 6 0,1-2 4 0,1-1 11 16,-5 6 4-16,7-10 5 0,-5 6-6 0,-2 4 4 15,4-8-4-15,-4 8-2 0,0 0-5 0,-2-9 5 16,2 9-6-16,0 0-5 0,0 0-2 0,0 0-1 16,-9-7-6-16,9 7-4 0,0 0 8 0,0 0-4 0,-14 3-7 15,14-3 4-15,0 0-3 0,-10 4 2 0,10-4-10 16,0 0 4-16,0 0-6 0,-7 8 5 0,7-8-5 15,0 0 0-15,-2 9 2 0,2-9-10 0,0 0-6 0,0 0-12 16,0 0-3-16,0 0-4 0,9 13-6 16,-9-13-1-16,6 1 1 0,-6-1-1 0,0 0 3 15,0 0 2-15,14-2 7 0,-14 2-2 0,7-5-2 0,-3 0 8 16,0-1 4-16,-4 6 4 0,7-8 7 16,-7 8 2-16,4-9 6 0,-4 9 5 0,2-7 3 0,-2 7-4 15,0-8 8-15,0 8 1 0,0 0 0 0,-4-12 2 16,4 12-2-16,0 0-1 0,0 0 4 0,-9-7 0 15,9 7 1-15,0 0 0 0,-13 0 3 0,13 0-1 16,0 0 5-16,0 0-7 0,-16 5 2 0,16-5 1 16,0 0-9-16,-9 8-4 0,9-8 7 0,-4 6-7 0,4-6-4 15,0 0 1-15,0 0-9 0,0 14-14 0,0-14 3 16,0 0-21-16,9 10-10 0,-9-10-7 16,6 5-5-16,-6-5-8 0,7 3 4 0,-7-3 0 0,7 3-3 15,-7-3 5-15,9 1 4 0,-9-1 2 0,0 0 6 16,11-2 5-16,-11 2 1 0,6-6 2 0,-6 6 9 15,6-9 1-15,-2 2 1 0,-2 3 7 0,-2 4 1 0,5-10 10 16,-5 10 3-16,0-7 6 0,0 7-5 16,0 0 6-16,2-8-2 0,-2 8-1 0,0 0 2 0,0 0-3 15,0 0 5-15,0 0 9 0,0 0-6 16,0 0 5-16,0 0 2 0,0 0 2 0,0 0 0 0,0 0 6 16,0 0-9-16,0 0-2 0,0 0 0 0,0 0 0 15,0 0-6-15,0 0-2 0,0 0-2 0,0 0 2 16,0 0-6-16,0 0-19 0,2 32-7 0,2-27-4 15,4 0-12-15,-8-5-3 0,10 7 4 0,-10-7-11 0,9 4 2 16,-9-4 3-16,0 0 0 0,12 1 7 0,-12-1 3 16,0 0 2-16,11-5 5 0,-11 5 3 0,4-3 0 15,-4 3 2-15,5-9 5 0,-5 9 8 0,0-12 6 16,0 5 6-16,0 7 3 0,0-13 10 0,0 13 0 16,-2-11-1-16,2 11 7 0,0 0-3 0,-5-13-4 15,5 13 15-15,-4-6 1 0,4 6-4 16,0 0 11-16,0 0-7 0,-19-1 3 0,19 1 3 0,0 0 1 15,-19 9-7-15,11-4 12 0,2 0-8 0,6-5-2 16,-11 10-5-16,7-3 4 0,4-7-1 0,-6 13-6 0,4-7-6 16,2-6 0-16,0 15 0 0,0-15-5 0,2 14-3 15,-2-14 2-15,6 12-18 0,-6-12-12 0,6 8-9 16,-2-5-9-16,-4-3-3 0,7 6-4 0,-7-6 2 16,0 0-3-16,10 1-2 0,-10-1 11 0,0 0-2 15,0 0 0-15,0 0 9 0,11-10-6 0,-11 10 6 16,6-10 0-16,-6 3 7 0,0-1-4 0,0 8 6 15,-2-17-3-15,0 4 6 0,0 1 0 0,1 1 6 0,-3 2 2 16,2 1 3-16,2 8 3 16,-7-12 1-16,2 8 11 0,1-1-3 0,4 5 0 0,-9-5 8 0,9 5-6 15,0 0 16-15,-16 0 6 0,16 0 3 0,-13 8-5 16,8-2 7-16,-1-1-2 0,-1 2 5 0,2 0-2 16,1 1-3-16,0-1-7 0,1 3 1 0,3-10 1 15,-4 16-6-15,4-16 5 0,4 15-7 0,-1-5-6 0,-3-10-3 16,4 14-4-16,0-6-13 0,1-2-9 0,-5-6-4 15,9 11-7-15,-4-7-13 0,-5-4 4 0,10 5-5 16,-10-5 5-16,9 3-4 0,-9-3 3 0,0 0-2 16,0 0 8-16,0 0-3 0,18-5 8 0,-18 5-5 15,3-7 1-15,-3 7 2 0,4-12 7 0,-4 12 2 16,0-14 0-16,0 14 4 0,-2-15-1 0,2 15 5 16,-4-13 0-16,4 13 3 0,-3-10-1 0,3 10 2 0,-8-8 4 15,8 8 7-15,0 0-5 0,-10-8 5 16,10 8 5-16,0 0 8 0,-13 3 3 0,13-3 5 0,-16 5-4 15,16-5-3-15,-11 9 1 0,6-4-4 16,1 2 3-16,4-7 5 0,-10 12-8 0,8-7-3 0,2-5 2 16,-2 9-4-16,2-9-1 0,0 0-3 0,2 16 1 15,-2-16-13-15,5 9-9 0,-5-9-9 0,7 5 1 16,-7-5-20-16,0 0 4 0,9 4-1 0,-9-4-3 16,0 0 2-16,11 0 2 0,-11 0 10 0,0 0 3 0,0 0-1 15,12-9-6-15,-12 9 6 0,0 0 4 16,4-15 1-16,-4 8 2 0,0-2 0 0,0 9 2 0,-2-15 5 15,0 7 1-15,-1-1-2 0,1 4 11 0,-3-2-5 16,5 7 6-16,-7-11 8 0,7 11-1 16,-8-8 1-16,5 6-6 0,3 2 11 0,0 0-2 0,-14-4 8 15,14 4-6-15,0 0 5 0,-21 5 7 0,13-2-5 16,8-3 3-16,-13 10-1 0,7-6-3 0,6-4 4 16,-7 11-4-16,4-5-5 0,3-6-5 0,-5 10 7 15,5-10-3-15,0 0-1 0,1 12-6 0,-1-12-8 0,0 0-11 16,9 10-16-16,-4-5-15 0,-5-5-3 0,13 4-11 15,-13-4-2-15,12 3 0 0,-12-3 3 0,12 2 2 16,-12-2 6-16,7-2-2 0,-7 2 6 0,7-4 3 16,-7 4 3-16,7-7 3 0,-3 1 4 0,-3 0 1 0,-1 6 8 15,2-16 0-15,-2 9 7 0,0-2-2 16,0 9 5-16,-5-13 0 0,5 7 9 0,-4 0 0 16,4 6 1-16,-5-10 2 0,5 10 12 0,-5-5-2 0,5 5 3 15,-9-2 10-15,9 2 5 0,-15 2 8 0,15-2-2 16,-18 7 0-16,4 3-1 0,5-1 12 0,-2 2-10 15,3-2 5-15,-4 3-13 0,5-4 8 0,3 3-3 0,0-2-8 16,1-2 0-16,3-7 1 0,0 16-5 16,0-16-4-16,3 15-5 0,-1-9-11 0,2 2-11 15,0-1-14-15,-4-7-21 0,9 8-9 0,-4-3-11 0,-5-5-3 16,14 5-8-16,-10-4 3 0,-4-1-5 16,13 2 1-16,-13-2 6 0,14-4 0 0,-14 4 7 0,7-6 6 15,-7 6 7-15,6-9 0 0,-4 0 7 0,1 1 5 16,-1-1 6-16,-1-5 4 0,-2-1 5 0,-1 0 10 15,-1 4 9-15,1-1 6 0,0 4-1 0,-2 1 6 16,1 0 8-16,-1 2-1 0,0-1 3 0,4 6 6 16,-10-7 5-16,6 5-2 0,4 2 9 0,-13-2 3 0,13 2 4 15,-14 6 5-15,14-6 1 0,-14 10 0 0,8-4 0 16,-1 1-2-16,2 0-7 0,1 0 6 0,-1 6-4 16,1 1-5-16,2-1-12 0,2-1 14 15,0-12-12-15,4 19-6 0,-2-10 0 0,1-3-14 0,3 0-9 16,-6-6-13-16,10 11-9 0,-6-6-4 0,-4-5-6 15,11 5 0-15,-11-5 1 0,10 4 1 0,-10-4-2 16,0 0 5-16,0 0 4 0,13-3-3 0,-13 3 6 16,4-6 4-16,-4 6 0 0,4-11 2 0,-4 4 2 0,3-1 1 15,-3-1 4-15,0 9-1 16,-3-17 13-16,1 9-6 0,0-1 2 0,0 2 3 0,2 7 1 0,-4-13 4 16,3 7 0-16,1 6 5 0,-6-8 1 0,6 8-2 15,-7-4 7-15,7 4 5 0,0 0 6 0,0 0 4 16,0 0 1-16,-18 9-1 0,18-9-1 0,-9 8 0 15,9-8-1-15,-7 10-6 0,5-3-1 0,2-7-4 0,0 15-7 16,0-15 7-16,0 14-11 0,0-14 4 16,4 13-15-16,1-8-9 0,-5-5-9 0,7 10-9 15,-7-10 1-15,6 8-7 0,-6-8 2 0,7 3-4 16,-7-3 3-16,0 0-3 0,12 4 10 0,-12-4-2 0,6-1 0 16,-6 1 4-16,0 0 3 0,0 0-2 0,11-7 4 15,-9 1 7-15,-2 6 1 0,3-12-2 0,-1 2 4 16,-2 5 6-16,0 5-5 0,0-17 6 0,0 8 4 15,0 9 0-15,-3-15 4 0,1 9 0 0,2 6-6 16,-2-10 8-16,2 10 3 0,-6-8 0 0,6 8 1 0,-5-3 1 16,5 3-3-16,0 0 8 0,-12 0 2 0,12 0 2 15,0 0 0-15,0 0-4 0,-15 10 5 0,11-5 1 16,4-5-5-16,-6 11-3 0,6-11 0 0,-4 9 0 16,4-9-4-16,0 12 1 0,0-12-2 0,4 11-8 15,-4-11-8-15,6 11-10 0,-6-11-10 0,4 7-5 16,-4-7-4-16,7 6-8 0,-7-6 0 0,4 1-3 15,-4-1 2-15,0 0 0 0,0 0 5 0,12-1 2 0,-12 1 5 16,0 0 5-16,0 0 1 0,7-9 2 16,-7 9-1-16,2-7 7 0,-2 7-1 0,2-13 2 0,-2 4 4 15,0 9 6-15,-2-13 5 0,0 6 2 0,2 7 1 16,-3-12 2-16,-1 7 3 0,4 5 3 0,-4-7 3 16,4 7 4-16,-8-5-2 0,8 5 10 0,0 0 1 15,-11 0 11-15,11 0 3 0,0 0 2 0,-16 10 5 0,10-7-5 16,6-3-4-16,-9 13 0 0,5-7-2 0,4-6-2 15,-5 14 1-15,5-8-1 0,0-6-6 0,0 14 4 16,0-14-2-16,2 12-11 0,1-2 4 0,1-5-5 16,2 2-7-16,-6-7-9 0,11 9-13 0,-5-6-3 15,-6-3-8-15,10 4-6 0,-10-4-1 0,9 1-1 16,-9-1-3-16,14-1 3 0,-14 1 2 0,11-2-2 16,-5-2 5-16,-1 1-2 0,-5 3 4 0,10-9 0 15,-6 3 1-15,0 1 6 0,-1-4 4 0,-1 2-5 16,-2-1 5-16,2 0 1 0,-2-1-2 0,0 9 3 0,0-17 1 15,-2 8 4-15,2 9-1 0,-2-12 2 0,-1 7 1 16,3 5 2-16,-4-7 0 0,4 7 10 0,-4-5-2 16,4 5 0-16,0 0 7 0,0 0 6 0,0 0 0 15,0 0 4-15,-17 9 1 0,17-9-2 0,0 0 1 16,-8 12 1-16,8-12-4 0,-2 8 1 0,2-8-4 16,0 14 1-16,0-14-4 0,2 13 1 0,-2-13-1 0,6 12-2 15,-1-5-6-15,-5-7 5 0,9 9-21 16,-4-6-9-16,-5-3-7 0,11 9-7 0,-11-9 1 15,11 2-8-15,-6-2-4 0,-5 0 5 0,0 0-2 0,11-1 5 16,-11 1-2-16,0 0 4 0,8-6 3 16,-8 6 4-16,5-4 1 0,-5 4 2 0,3-15 5 0,-3 9 1 15,0 6 3-15,-3-16 1 0,0 7 1 0,3 1 1 16,-4 0 2-16,0 0 4 0,2 2 2 0,-3 0 1 0,1 1 6 16,4 5 2-16,-14-8 5 0,9 6 3 0,5 2 9 15,-15 2 6-15,6 1 6 0,0 2 4 16,2 0 7-16,-7 6-3 0,4 2 4 0,-1 1 2 0,3-1-7 15,2 3 1-15,1-4 2 0,1 5-7 0,4-5-3 16,0 5-5-16,0-6-5 0,4 5 3 0,1-1-8 16,-1-5 0-16,0 1-9 0,4-3 7 0,-2-1-24 0,-1-2-3 15,1 2-6-15,-6-7-10 0,14 7-2 16,-9-6-5-16,-5-1-3 0,13 2 0 0,-13-2-3 16,0 0-1-16,20-5 2 0,-15 0 6 0,1-2-1 0,-1 2 2 15,-5 5 4-15,9-13 0 0,-5 4 5 16,-1-7-1-16,-1 1 7 0,-2-11-4 0,0-2 2 0,-2 7 0 15,-1 2 11-15,-1 3-2 0,0 0 5 0,1 3-2 16,-4 2 1-16,1 1 4 0,1 3 4 0,1 2 0 16,-1-1 5-16,1 0 7 0,4 6-2 0,-10-3 10 15,10 3 8-15,-10 0 7 0,10 0 4 0,-14 8 10 16,7-4-4-16,0 3-2 0,3 1-1 0,0-1-2 0,-1 10-7 16,-2-7 7-16,5 2-10 0,4-2 7 0,-2 5-2 15,4-1-15-15,2-4 0 0,-2 1-3 0,3 1-12 16,-1-2 2-16,1 0-18 0,2-5-16 0,-2 2-13 15,-1-5-6-15,-6-2-8 0,14 7-8 0,-5-4 1 16,-9-3-7-16,11 2 3 0,-11-2-2 0,0 0 2 16,14 0-2-16,-14 0 5 0,9-7 6 0,-5 0 5 15,0 2 3-15,-2-2 6 0,-2-8 4 0,0 3 6 16,2-5 0-16,-4 3 5 0,2 2 8 0,-2-2 7 0,0 3 7 16,-4 2 12-16,3-1 3 0,-1 3 9 0,0 2-1 15,-1-2 6-15,-2 2 4 0,0 2 9 0,7 3 0 16,-10-4 1-16,10 4 21 0,-15 1-4 0,15-1 7 15,-15 6-3-15,9-1 1 0,-2 0 3 0,8-5-3 16,-9 14-6-16,5-7 2 0,2 1-6 0,2-8-3 16,-2 17-4-16,2-10-3 0,0-7-10 0,4 17 3 0,0-10-2 15,1-2-15-15,-5-5-1 0,9 13-7 16,-2-9-5-16,0 0-13 0,-1 1-12 0,-6-5-7 0,16 5-4 16,-7-3-7-16,-9-2 1 0,15-2 1 0,-15 2-1 15,14-5 1-15,-14 5 5 0,13-6 1 0,-8 0 1 16,0 1 1-16,-1-4 4 0,1 2 3 0,-1-5 2 15,-2-2 2-15,0 1-1 0,-2 3 6 0,0 1-3 16,0 9 9-16,-2-14-2 0,0 6 3 0,2 8 4 0,-4-7 9 16,4 7-2-16,-9-5 1 0,9 5 3 15,0 0 0-15,-12-3 13 0,12 3 4 0,0 0 8 0,-19 10 2 16,13-5 0-16,0 2-2 0,1 0 3 0,1 1-6 16,4-8-1-16,-4 16 4 0,4-7-7 0,0-9 1 15,2 18-9-15,2-11-1 0,1 1-5 0,-1-1 4 16,0 2-3-16,2-4-9 0,4 7-10 0,-1-4 5 0,-2-4-11 15,2-2-8-15,-9-2 6 0,16 3 2 0,-16-3-12 16,14-1 6-16,-14 1-6 0,13-5 2 0,-5 1 6 16,-8 4-1-16,12-11-1 0,-5 4 0 15,-3 1 1-15,6-8 3 0,-6 0 3 0,0-1-3 0,-2 0-8 16,-1-1 12-16,-2 2-3 0,-1-2 1 0,-2 1 5 16,2 4-4-16,0 1 5 0,-1 3-5 0,3 7 5 15,-9-12-3-15,9 12 2 0,-9-5 3 0,9 5 0 16,-16-2 0-16,16 2 6 0,-13 4 6 0,13-4-3 15,-21 13 3-15,11-5 8 0,1 5 2 0,1-1-3 0,2-1-3 16,3-2-1-16,-1 5 9 0,4-2-6 16,0 0-4-16,5 3-7 0,-3-5 8 0,4-1-2 15,-1 1-7-15,0-5-3 0,1 4-5 0,-1-5-9 0,-5-4-3 16,16 9 3-16,-7-7-13 0,-3 0 0 0,-6-2-3 16,19 3 2-16,-11-3-1 0,-8 0-2 0,16-5 4 15,-9 1 2-15,-7 4 7 0,15-9-9 0,-8 3 7 0,-2 1-2 16,0-3 6-16,-1-6-5 0,-2 2 8 0,0 0-3 15,0 3 1-15,0 1 6 0,-2 8-4 16,-2-15 4-16,2 15-3 0,-4-14 0 0,0 10 1 0,4 4 6 16,-10-7-6-16,10 7 0 0,0 0 10 0,-17 1-1 15,17-1 2-15,-15 8 2 0,7-4 1 0,1 1 1 16,1 2 3-16,-4 5 2 0,3-2 5 0,-1 3-2 16,3-3-4-16,3 0-6 0,0-2 10 0,2-8-7 15,0 15 6-15,0-15 11 0,2 11-19 0,-2-11 0 16,3 11 1-16,-3-11-2 0,6 9 3 0,-6-9-12 0,7 5-2 15,-7-5-9-15,8 2 7 0,-8-2-4 16,0 0 1-16,17-1-4 0,-17 1 2 0,0 0-1 0,10-8 5 16,-10 8-4-16,8-8-1 0,-6 1 0 0,-2 7 3 15,4-14-4-15,-4 14 8 0,3-12 2 0,-3 12-3 16,0-11 4-16,0 11-3 0,0-13-5 0,0 13 5 16,0 0 2-16,-5-8-1 0,5 8 1 0,0 0 0 15,0 0 4-15,0 0 0 0,-12-2 0 0,12 2 4 0,0 0-2 16,0 0 2-16,0 0-1 0,0 0 5 15,-10 13-5-15,10-13-1 0,0 0 4 0,0 0-6 16,-1 13-2-16,1-13 2 0,0 0-6 0,0 0-7 0,0 0-4 16,5 15-9-16,-5-15-9 0,0 0-4 0,8 5-5 15,-8-5-3-15,0 0 4 0,0 0 1 0,12 2 4 16,-12-2 3-16,0 0 6 0,0 0 0 0,0 0 6 0,0 0-1 16,9-7 4-16,-9 7 5 0,0 0 1 15,0 0 0-15,0-13 3 0,0 13 4 0,0 0 0 0,-6-11 5 16,6 11 3-16,-5-4-3 0,5 4 7 0,-9-4 3 15,9 4 4-15,-11-2 3 0,11 2 2 16,-16 2 5-16,7 1 0 0,2-1 0 0,7-2 0 0,-15 10 2 16,8-6 2-16,2 2-1 0,5-6-1 0,-11 9 2 15,7-4 0-15,4-5-3 0,-5 13 0 0,5-5-12 16,0-8 6-16,0 13 2 0,0-13-3 0,7 10-1 16,-7-10-6-16,7 10-7 0,-1-6-9 0,-1 1-5 15,-5-5-8-15,16 4-6 0,-6-3 0 0,-10-1-7 0,17 2 3 16,-8-4 2-16,-9 2 2 0,18-3 1 0,-9 1 1 15,4-5 5-15,-4 0 1 16,-2 0 3-16,2-4 2 0,-3 1 1 0,-1-1 2 0,0 2 1 0,-1-6 3 16,-2 1-2-16,-4 2 5 0,0-3 5 0,-2 5 2 15,1-2 2-15,0 3 5 0,-1 4-4 0,0-1 12 16,1-1 2-16,3 7 1 0,-10-6 3 0,2 4 2 0,8 2 8 16,0 0 1-16,-22 3 4 0,22-3-2 15,-12 8 1-15,6-3 1 0,1 2-1 0,-1 0-5 0,6-7 1 16,-7 14-1-16,7-6-1 0,0-8-2 0,-3 21 0 15,6-11-9-15,-2-2 1 0,3 1-4 0,-4-9-4 16,9 10-4-16,-5-5 4 0,-4-5 0 0,12 8-1 16,-8-6-3-16,-4-2-3 0,0 0 5 0,20-1-3 15,-20 1-5-15,11-5 1 0,-11 5-5 0,9-12 3 16,-5 7-6-16,-1-2 12 0,-3 7-13 0,2-14 1 0,-2 14-1 16,-2-17-5-16,0 10-18 0,-3 2-30 0,-1-3-40 15,-9 1-69-15,2 2-82 0,-7 1-230 0,5 4-572 16,-1 4 157-16</inkml:trace>
  <inkml:trace contextRef="#ctx0" brushRef="#br0" timeOffset="105471.3244">19080 11035 508 0,'2'-6'346'16,"-2"6"-27"-16,0 0-37 0,-1-12-19 0,1 12-24 15,0 0-29-15,0 0-27 0,0 0-19 0,0 0-13 0,0 0 1 16,0 0-1-16,0 0 6 0,0 0-13 0,0 0-3 16,-17 35-10-16,13-19-6 0,-1 2-5 0,-1 8-6 15,2 1-8-15,5 2-11 0,-1-10-7 0,1 0-5 16,4 8-9-16,-3-5-5 0,3-5-6 16,1-2-8-16,-3-1-8 0,3 0-3 0,3 1-7 0,-1-3-2 15,1 0-4-15,-1-2-4 0,6-1-2 0,-5-2-4 16,1-1-6-16,4 1-3 0,-3-4-7 0,0-2-2 15,0 0-5-15,-2-2-2 0,-9 1-3 0,18-4-2 16,-4-1 1-16,2-3-3 0,-5-2-1 0,3-1 2 0,-5-4-3 16,8-8-2-16,-4-2 0 0,0-3 3 15,-1 2-2-15,-3-6 4 0,-1 4-6 0,-3 0 12 0,0 6-5 16,-3 4 0-16,-1 1-1 0,0 2-3 0,0 1 0 16,-3 2-5-16,2 3-10 0,1 2-6 0,-1 7-13 0,0-13-15 15,0 13-20-15,0-9-28 0,0 9-27 16,0 0-24-16,0 0-30 0,0 0-35 0,0 0-34 0,0 0-184 15,0 0-531-15,0 0 147 0</inkml:trace>
  <inkml:trace contextRef="#ctx0" brushRef="#br0" timeOffset="105874.5018">19594 11242 248 0,'0'0'375'0,"0"0"-59"16,0 0-32-16,0 0-23 0,0 0-26 0,0 0-18 0,0 0-19 15,0 0-24-15,9 0-22 0,-9 0-6 0,12 1-28 16,-5-1-8-16,4 0-14 0,-1 0-13 0,6 3-20 0,-4-6-23 15,-1 3-23-15,-1 0-22 0,-1 0-23 0,-9 0-25 16,12 0-28-16,-12 0-19 0,0 0-20 0,12 3-13 16,-12-3-5-16,0 0-11 0,4 4 1 0,-4-4-2 15,0 0-1-15,0 0 8 0,-3 12 10 0,3-12 17 16,0 0 34-16,-7 13 29 0,7-13 26 16,-7 10 17-16,4-6 20 0,3-4 29 0,-6 7 9 0,6-7 15 0,-3 7 12 15,3-7 18-15,-3 5 15 0,3-5 7 16,0 0 4-16,0 0-6 0,0 0-13 0,7 10-9 0,-7-10-8 15,13 5-10-15,-7-3-12 0,3-1-27 0,0 0-31 16,0 0-42-16,7 1-57 0,-3-2-68 16,-13 0-134-16,19 0-357 0,-8-2 101 0</inkml:trace>
  <inkml:trace contextRef="#ctx0" brushRef="#br0" timeOffset="106373.8484">20162 11085 448 0,'0'0'327'0,"0"0"-40"15,0 0-32-15,0 0-19 0,0 0-10 16,0 0-11-16,0 0-16 0,0 0-8 0,0 0-11 0,0 0-10 16,12 20 1-16,-9-3-12 0,-2-3-9 0,2 1-7 15,0 2-20-15,-2 0-12 0,1 1-8 0,4 10-12 16,-5-9-5-16,1-2-7 0,0-4-10 0,1 3-17 15,0-3-11-15,0 1-39 0,1-2-35 0,-3-4-39 16,1 0-52-16,1-1-60 0,-1 0-51 0,1-2-237 16,-3-5-567-16,6 9 156 0</inkml:trace>
  <inkml:trace contextRef="#ctx0" brushRef="#br0" timeOffset="106694.4127">20396 11318 473 0,'0'0'352'16,"0"0"-40"-16,0 0-29 0,14 10-25 0,-9-3-26 15,-1-3-18-15,1 1-23 0,0 2-21 0,-1 0-23 16,3-1-14-16,0-1-11 0,4 5-14 0,0-4-14 0,2 2-6 16,1-1-8-16,2 0-18 0,-4-3-6 0,4 0-7 15,-1 0-11-15,3-1 0 0,-3 0-13 0,-3-2-7 16,0 0-3-16,-3-2-7 0,1-2 2 0,-1 1 2 15,-2-2-4-15,-1-2 3 0,0 0-6 0,0-2-3 0,-1-4 3 16,-1-2 2-16,-2-2 0 0,-1-2 7 16,-4-1-6-16,1 4 0 0,-3-3 0 0,-2 1-2 0,-2 2 0 15,0-1 2-15,-1 2-4 0,-2 0-1 0,-1-1-1 16,-1 6-2-16,-3 0 0 0,1 1-3 0,-1 3-23 16,-1 0-26-16,0 1-45 0,-3 3-65 0,4 2-68 15,-2 2-194-15,3 1-510 0,0 0 142 0</inkml:trace>
  <inkml:trace contextRef="#ctx0" brushRef="#br0" timeOffset="107475.0272">19348 9657 470 0,'0'0'346'0,"0"0"-35"16,-8 15-29-16,4-2-27 0,1 1-24 15,0 4-14-15,1 0-21 0,2 0-15 0,2 11-18 0,0-2-9 16,1-6-15-16,2-2-13 0,-1-2-13 0,8 10-17 16,-4-8 3-16,-2-5-6 0,1-1-13 0,3 2-2 15,-1-1-7-15,-1 0-10 0,2-2-10 0,-3-5 1 16,0 1-6-16,1-3-6 0,1 0-1 0,-1-1-1 15,-8-4-10-15,17 3 3 0,-7-3-9 0,-10 0-1 16,17-7-2-16,-1 0-10 0,-2-2 7 0,0 0-3 0,-2-5 3 16,0-1-8-16,1-11 3 0,-1-2-2 15,-1-2-4-15,-3-2 3 0,0-2-6 0,1 0 1 0,-2 0 4 16,-3 2-7-16,-3-1 0 0,2 4-3 0,-1 2 3 16,-3 4-1-16,1 6 1 0,-2 2 1 0,1 0-3 15,-1 3-6-15,1 5-4 0,0-1-19 0,1 8-20 16,-4-9-21-16,4 9-32 0,-5-5-37 0,5 5-43 15,0 0-50-15,-16 11-232 0,16-11-556 0,-10 11 155 0</inkml:trace>
  <inkml:trace contextRef="#ctx0" brushRef="#br0" timeOffset="107819.0961">19794 9815 238 0,'0'0'412'15,"0"0"-57"-15,0 0-47 0,0 0-14 0,0 0-37 0,0 0-23 16,0 0-20-16,0 0-28 0,7-9-19 16,-7 9-20-16,12-5-17 0,-4 3-9 0,0-1-22 0,3 0-14 15,5-1-21-15,-3 0-17 0,-2 0-24 0,-1 0-20 16,-1 1-21-16,0 1-28 0,-9 2-21 0,15-3-19 16,-7 1-26-16,-8 2-10 0,0 0-15 0,0 0-7 15,16 2-28-15,-16-2-161 0,0 0-396 0,0 0 111 16</inkml:trace>
  <inkml:trace contextRef="#ctx0" brushRef="#br0" timeOffset="107953.6847">19949 9782 863 0,'-13'19'73'0,"9"-12"18"16,4-7 11-16,-10 10 14 0,7-6 4 0,-2 1 12 0,5-5 11 16,-7 5 12-16,7-5 8 0,0 0 8 0,-7 8-7 15,7-8-6-15,0 0-6 0,0 0-9 0,-6 7-5 16,6-7-8-16,0 0-10 0,0 0-12 0,0 0-9 16,0 0-20-16,0 0-2 0,0 0-27 0,20 8-31 15,-20-8-37-15,14 0-53 0,-14 0-58 0,13-1-70 16,-13 1-229-16,0 0-511 0,0 0 142 0</inkml:trace>
  <inkml:trace contextRef="#ctx0" brushRef="#br0" timeOffset="108844.4543">20297 9585 412 0,'-2'-4'309'0,"2"4"-40"16,0 0-27-16,0 0-26 0,0 0-25 15,0 0-19-15,6-10-16 0,-3 7-15 0,-3 3-13 0,11-4-8 16,-11 4-14-16,13-6-5 0,-5 4-8 0,-1-2-10 16,1 1-7-16,1 1-10 0,0-1-6 0,-9 3-4 15,16-2-9-15,-9 0-7 0,1 2 0 0,-8 0-6 16,15 0-4-16,-15 0-1 0,11 0-3 0,-11 0-13 16,7 4 12-16,-7-4-3 15,6 5-5-15,-6-5-1 0,2 12-1 0,-3-7 2 0,1-5 0 0,-5 18-2 16,2-9-2-16,-5 5 0 0,0 1-2 0,0 0 3 0,0 1-1 15,1-1 3-15,-3 2 5 0,4-5-4 16,0 2 6-16,-2 1 1 0,2-1-1 0,0 1-2 0,0-4 6 16,3-1 0-16,0 0 0 0,1-1-2 0,0 0 1 15,2-9-16-15,-2 14 15 0,2-14-7 0,0 14 2 16,0-14-3-16,2 14-10 0,0-7 8 0,-2-7-7 16,5 13 7-16,-2-7-7 0,-3-6-4 0,6 9-14 15,-6-9-12-15,12 5-13 0,-6-2-24 0,3 1-21 0,-9-4-29 16,18 0-24-16,-9 0-27 0,7 0-42 15,-3-5-216-15,-3 2-499 0,5-4 139 0</inkml:trace>
  <inkml:trace contextRef="#ctx0" brushRef="#br0" timeOffset="109268.5603">20755 9709 407 0,'0'0'331'0,"0"0"-33"16,0 0-29-16,0 0-17 0,0 0-25 0,0 0-13 0,0 0-19 15,0 0-10-15,3 22-17 0,-3-22-10 0,4 9-16 16,-4-9-15-16,6 15-7 0,-3-9-21 0,2 2-1 15,1-1-14-15,0-1-4 0,4 6-12 0,-2-5-6 16,2 1-15-16,-2-2 5 0,1-1-10 0,1-2-7 16,5 1-17-16,1 0-11 0,-2 0-11 0,3-4-12 15,-5 0-7-15,0 0-6 0,-2-3-6 0,0 1-7 16,-2-3-2-16,7-2-9 0,-5-2 5 0,1-1 1 0,-5-2 1 16,1-1 3-16,-1-1 3 0,-2-6 7 15,-2 6-2-15,-1-3-5 0,0-2 17 0,-4 4 1 0,2-1 6 16,-2 1 5-16,0 3 4 0,-1 2-2 0,-2 0 1 15,0 3 1-15,-1 0 1 0,0 2-2 16,-1 0 2-16,-2 3 1 0,-8 0 2 0,0 1-2 0,-1 4-9 16,-10 1-13-16,-1 3-31 0,2 3-39 0,0 2-46 15,4-4-225-15,7 2-440 0,2-1 122 0</inkml:trace>
  <inkml:trace contextRef="#ctx0" brushRef="#br0" timeOffset="115479.0983">19395 11483 496 0,'3'-9'363'0,"-3"9"-40"0,0 0-30 0,3-9-23 16,-3 9-29-16,0 0-19 0,3-5-27 0,-3 5-18 15,0 0-16-15,0 0-6 0,0 0-18 0,0 0-4 16,0 0-12-16,0 0-16 0,0 0-4 0,0 0-13 16,0 0-7-16,0 0-13 0,15 13-4 0,-12-6-12 15,0-2 2-15,-3-5-6 0,5 11-12 0,-2-6-25 16,0 2-26-16,-3-7-30 0,5 9-35 0,-5-9-41 0,4 6-42 15,-4-6-45-15,3 6-57 0,-3-6-155 0,0 0-503 16,0 0 139-16</inkml:trace>
  <inkml:trace contextRef="#ctx0" brushRef="#br0" timeOffset="116427.3719">19714 10202 435 0,'0'0'310'0,"0"0"-31"0,0-9-30 0,0 9-22 16,0 0-18-16,0 0-18 0,0 0-10 0,0 0-14 16,-2-10-3-16,2 10-8 0,0 0-8 0,0 0-14 15,0 0 5-15,0 0-18 0,0 0-4 0,0 0-7 0,0 0-8 16,0 0 6-16,0 0-8 0,0-12-11 0,0 12-1 16,0 0-20-16,5-6 0 0,-5 6-9 0,0 0-5 15,0 0-11-15,10-8 2 0,-10 8-9 0,7-3-1 16,-7 3-6-16,13-4 6 0,-13 4-18 0,12-3 5 15,-12 3-3-15,11-1-4 0,-11 1-8 0,0 0 3 16,15-2 2-16,-15 2-1 0,0 0-6 0,12 3 3 16,-12-3-5-16,6 4-2 0,-6-4 5 0,0 0-5 15,5 10 10-15,-5-10-8 0,-3 10 2 0,3-10-3 16,-5 16 0-16,1-9 4 0,-4 6-5 0,0-1 1 0,0 0-1 16,0 0 3-16,0 1-4 0,2-4 1 15,-1-1-2-15,3 0 5 0,-1 0-1 0,1-3-6 0,1 2 6 16,-1 1 5-16,1-3-5 0,3-5-1 0,-3 11 5 15,3-11-1-15,0 8 6 0,0-8-4 0,0 0-6 0,4 11 3 16,-4-11 0-16,10 7 3 0,-3-3-2 16,0-2-4-16,2 1-4 0,0-3-17 0,-1 2-8 0,3 0-22 15,-3-2-11-15,-8 0-24 0,14 1-21 16,-6-1-34-16,-8 0-37 0,0 0-40 0,14-1-47 0,-14 1-202 16,0 0-556-16,0 0 152 0</inkml:trace>
  <inkml:trace contextRef="#ctx0" brushRef="#br0" timeOffset="118378.3112">19126 13070 461 0,'0'0'327'0,"0"0"-32"0,0 0-33 0,-5-7-18 16,5 7-21-16,0 0-8 0,0 0-18 15,0 0-21-15,0 0-11 0,0 0-12 0,0 0-16 0,0 0-3 16,0 0-7-16,0 0-2 0,0 0-6 0,0 0-7 16,0 0-8-16,-10 21-9 0,6-13-8 0,4-8-10 15,-1 17-2-15,1-3-3 0,0 0-9 0,1-1-2 16,3 1-9-16,-2 1-6 0,0-1 3 0,1-3-12 15,1-1-3-15,-1 1-3 0,1-4-3 0,0 0-4 0,0 1 1 16,3-1-5-16,0-2-5 0,0 0-3 0,1-1-5 16,-8-4-5-16,17 4-11 0,-7-2-5 0,-10-2 1 15,18 1-3-15,-8-2 5 0,-10 1 0 0,18-6-1 16,-9 3-1-16,-1-2 8 0,6-4 2 0,-4-1-2 16,0-1-1-16,1-3 0 0,-2 0 1 0,-1-1-1 15,-1-1 1-15,-1 0 2 0,0 2-9 0,-1 1 3 0,-1-1 5 16,1 1-7-16,-2 1-2 0,-1 1-13 15,0 4-16-15,1-2-7 0,-3 9-19 0,1-13-26 0,-1 13-37 16,2-9-26-16,-2 9-44 0,0 0-28 0,1-11-220 16,-1 11-537-16,0 0 148 0</inkml:trace>
  <inkml:trace contextRef="#ctx0" brushRef="#br0" timeOffset="118707.8433">19481 13256 509 0,'0'0'302'0,"5"9"-40"0,-5-9-29 16,0 0-26-16,7 8-23 0,-7-8-20 0,5 7-18 16,-5-7-24-16,9 8-9 0,-3-3-5 0,0-1-23 15,-6-4-22-15,12 10-13 0,-4-8-20 0,0 1-3 0,-8-3-8 16,16 4-4-16,-7-2-8 0,-9-2-1 15,16 2-5-15,-16-2-1 0,18-2 3 0,-18 2-3 0,15-2 6 16,-8-2 5-16,-7 4 5 0,12-5 4 0,-7-2 3 16,-5 7 7-16,9-8-2 0,-9 8 16 0,5-10 7 15,-4 2 5-15,-1 8 3 0,0-12 8 0,0 12-5 16,0 0-11-16,-4-16 3 0,-1 9-3 0,5 7-6 0,-8-7-7 16,8 7-3-16,-11-7-4 0,2 7 0 0,9 0-19 15,-15-3-27-15,15 3-36 0,-18 3-47 16,18-3-65-16,-18 5-265 0,11-1-512 0,7-4 143 0</inkml:trace>
  <inkml:trace contextRef="#ctx0" brushRef="#br0" timeOffset="121668.308">14868 9944 430 0,'0'0'197'0,"0"0"-40"0,0 0-45 16,0 0-56-16,-10 0-62 0,10 0-106 0,0 0-132 16,0 0 41-16</inkml:trace>
  <inkml:trace contextRef="#ctx0" brushRef="#br0" timeOffset="121818.9222">15016 10028 352 0,'0'0'203'0,"0"0"-47"0,0 0-37 16,0 0-34-16,15-8-34 0,-15 8-33 0,12-1-35 15,-5 0-27-15,1-1-64 0,-1 2-128 0,-7 0 39 16</inkml:trace>
  <inkml:trace contextRef="#ctx0" brushRef="#br0" timeOffset="124039.1835">16906 9476 284 0,'-44'-9'166'0,"6"2"-35"0,2-3-17 16,-6 0-8-16,1-2-17 0,1 2-12 0,-21-6-4 0,0 1-14 16,12 3-18-16,11-1 3 0,-23-6-9 0,16 2-7 15,5 5-4-15,0-2-9 0,2-1-1 0,-1-3-15 16,0 0-31-16,-15-13-127 0,12 5-187 0,8 1 57 16</inkml:trace>
  <inkml:trace contextRef="#ctx0" brushRef="#br0" timeOffset="140411.9827">14560 11163 276 0,'-6'-6'108'0,"6"6"-15"0,0 0-13 15,0 0-2-15,0 0-15 0,0 0-3 0,0 0 3 16,0 0 0-16,0 0-8 0,0 0 10 0,0 0-1 16,-4-6 9-16,4 6 1 0,0 0 0 0,0 0-3 0,0 0 3 15,0 0-4-15,0-4-1 0,0 4-2 0,0 0 2 16,0 0-5-16,0 0 3 0,0 0-6 0,-2-5-2 15,2 5-6-15,0 0-6 0,0 0-3 0,0 0-4 16,0 0-4-16,0 0-5 0,0 0-1 0,-4-6-1 16,4 6-7-16,0 0 0 0,0 0-4 0,0 0-4 15,0 0-7-15,0 0-4 0,0 0-7 0,0 0 0 16,0 0-6-16,0 0-8 0,0 0-2 0,0 0 4 0,0 0 0 16,0 0 0-16,0 0 1 0,0 0 9 15,0 0-5-15,0 0 1 0,0 0 5 0,0 0 2 0,1-8 1 16,-1 8 5-16,0 0 4 0,0 0 7 0,0 0 4 15,0 0 5-15,0 0 3 0,0 0 2 0,0 0 1 16,0 0 3-16,-3-3-5 0,3 3 1 0,0 0 0 16,0 0-5-16,0 0 3 0,0 0-6 0,0 0 0 15,0 0-6-15,-5-3 4 0,5 3-4 0,0 0-5 16,0 0-6-16,0 0-4 0,0 0-5 0,0 0-7 16,0 0-1-16,0 0 3 0,0 0 0 0,0 0 3 0,0 0 0 15,0 0 7-15,0 0 10 0,0 0 8 16,0 0 11-16,0 0 12 0,0 0 12 0,0 0 1 0,0 0 9 15,0 0 9-15,0 0 1 0,-2-12 3 0,2 12 2 16,0 0 4-16,0 0-5 0,-5-6-9 0,5 6-2 16,0 0-13-16,-4-7-2 0,4 7-12 0,0 0-19 15,-3-7-27-15,3 7-42 0,-4-6-49 0,4 6-64 0,-1-8-66 16,1 8-176-16,0 0-484 0,3-17 133 0</inkml:trace>
  <inkml:trace contextRef="#ctx0" brushRef="#br0" timeOffset="141792.6288">15849 9929 451 0,'0'0'251'0,"-4"-12"-28"15,4 12-24-15,0 0-18 0,0 0-16 0,0 0-13 16,0 0-10-16,0 0-17 0,0 0-8 0,0 0-13 15,0 0-7-15,0 0-6 0,0 0-11 0,0 0-5 16,0 0-7-16,-2-7-6 0,2 7-6 0,0 0-5 16,0 0-7-16,0 0-2 0,0 0-4 0,0 0-4 0,0 0-5 15,0 0-2-15,0 0-1 0,0 0-3 0,0 0-1 16,0 0-1-16,0 0-3 0,0 0-2 0,0 0 1 16,0 0-4-16,0 0-1 0,0 0 1 0,0 0-3 15,0 0 0-15,0 0-2 0,0 0 1 0,0 0 0 16,0 0-4-16,0 0 1 0,0 0-1 0,0 0 1 15,0 0-1-15,0 0-2 0,0 0 0 0,0 0 1 16,0 0-2-16,-1-10 1 0,1 10-2 0,0 0-1 0,0 0 0 16,0 0 4-16,0 0-5 0,0 0 4 15,0 0-2-15,0 0-3 0,0 0 3 0,0 0 2 0,0 0-3 16,0 0 3-16,0 0-3 0,0 0-1 0,0 0-3 16,0 0 4-16,0 0 3 0,0 0-5 0,0 0 3 15,0 0-3-15,0 0-1 0,0 0 0 0,0 0 0 16,0 0 2-16,0 0-2 0,0 0-2 0,0 0 0 15,0 0-3-15,0 0-3 0,0 0 3 0,0 0-9 0,0 0-3 16,0 0-2-16,0 0-1 0,0 0-1 0,0 0 0 16,0 0 0-16,0 0 1 0,0 0-2 15,0 0-4-15,0 0 3 0,0 0 0 0,0 0-3 0,0 0-2 16,0 0 5-16,0 0-2 0,0 0-1 0,0 0 1 16,0 0 3-16,0 0 7 0,0 0-4 0,0 0 3 15,0 0 3-15,0 0 1 0,0 0 1 0,0 0 1 0,3-7 4 16,-3 7 1-16,0 0-1 0,0 0 0 15,0 0 0-15,0 0-2 0,0 0 4 0,0 0 0 0,0 0-5 16,0 0-6-16,0 0-6 0,4-7-3 0,-4 7-4 16,0 0-3-16,0 0-15 0,0 0 0 15,0 0-5-15,0 0-4 0,0 0-2 0,0 0 2 0,0 0-5 16,0 0 5-16,0 0 1 0,0 0 4 0,0 0 7 16,0 0 12-16,0 0 6 0,0 0-11 0,0 0 14 15,0 0 0-15,0 0 4 0,0 0 7 0,0 0 14 16,0 0 3-16,0 0 8 0,0 0-1 0,0 0 23 15,0 0-6-15,0 0 7 0,0 0 0 0,0 0 4 0,0 0 2 16,0 0-1-16,0 0 3 0,0 0-3 0,0 0-1 16,0 0-4-16,0 0-5 0,0 0-1 0,0 0-2 15,0 0-7-15,0 0-3 0,0 0 3 0,0 0-8 16,0 0 4-16,0 0-9 0,0 0 2 0,0 0-7 16,0 0-9-16,0 0-9 0,0 0-3 0,0 0-7 0,0 0-3 15,0 0-1-15,0 0 2 0,0 0 1 16,0 0 1-16,0 0 6 0,0 0-1 0,0 0 3 0,0 0 13 15,0 0-4-15,0 0 6 0,0 0 7 0,0 0 10 16,0 0 2-16,0 0 10 0,14 3 2 0,-14-3-5 16,0 0 2-16,0 0-2 0,0 0-8 0,0 0 5 15,0 0-13-15,0 0-7 0,0 0-20 0,0 0-19 16,0 0-30-16,0 0-34 0,0 0-129 16,0 0-277-16,0 0 80 0</inkml:trace>
  <inkml:trace contextRef="#ctx0" brushRef="#br0" timeOffset="149278.5653">15895 9822 233 0,'0'0'206'0,"0"0"-26"0,0 0-16 16,0 0-9-16,-1 13-21 0,1-13-16 0,0 0-13 15,0 0-10-15,1 6-12 0,-1-6-12 0,0 0-1 16,0 0-9-16,4 6-7 0,-4-6-8 0,0 0-3 16,4 4-3-16,-4-4-4 0,0 0-1 0,0 0-2 15,7 4 5-15,-7-4-3 0,0 0 10 0,0 0-2 16,4 2 3-16,-4-2 7 0,0 0-4 0,0 0 2 16,0 0-1-16,0 0-1 0,0 0 0 0,0 0 2 0,0 0-4 15,0 0 4-15,0 0-5 0,0 0-2 0,0 0-3 16,0 0-1-16,0 0-1 0,0 0-4 0,0 0-2 15,0 0-2-15,0 0-6 0,0 0-1 0,0 0 2 16,0 0-7-16,-4 9-1 0,4-9 1 0,0 0-5 16,0 0 0-16,0 0 0 0,0 0-1 0,0 0-2 15,0 0-2-15,0 0 0 0,0 0 0 0,0 0-3 16,0 0-1-16,0 0 4 0,0 0 2 0,0 0 2 16,0 0 5-16,0 0 2 0,0 0 2 0,0 0 1 0,0 0 6 15,0 0 2-15,0 0 1 0,0 0 3 0,0 0 1 16,0 0 3-16,-9 5 0 0,9-5 0 0,0 0-6 15,0 0 10-15,0 0-11 0,0 0 3 0,0 0-3 16,0 0-6-16,0 0-1 0,0 0-3 0,0 0 1 16,0 0-4-16,0 0-1 0,0 0-1 0,0 0 4 15,0 0-6-15,0 0 0 0,0 0 5 0,0 0-10 0,0 0 5 16,0 0-6-16,0 0 6 0,0 0 5 0,0 0 0 16,0 0 10-16,0 0 4 0,0 0 12 0,0 0 7 15,0 0 7-15,0 0 8 0,0 0-8 16,0 0 3-16,0 0 2 0,0 0-2 0,0 0-8 0,0 0-1 15,0 0-6-15,0 0-9 0,-12-10 1 0,12 10-16 16,0 0-21-16,0 0-19 0,0 0-28 0,0 0-22 16,0 0-26-16,-2-9-26 0,2 9-25 0,0 0-32 15,0 0-21-15,0 0-38 0,0 0-26 0,-2-5-218 0,2 5-573 16,0 0 158-16</inkml:trace>
  <inkml:trace contextRef="#ctx0" brushRef="#br0" timeOffset="150545.2337">14319 11207 286 0,'0'0'140'16,"0"0"-41"-16,0 0-20 0,0 0-11 0,0 0-17 16,19 4-20-16,-19-4-5 0,8 0-11 0,-8 0-1 15,9 3-3-15,-9-3-6 0,0 0 8 0,8 0-1 16,-8 0 4-16,0 0 9 0,0 0 3 0,0 0 5 0,14 3 5 15,-14-3 11-15,0 0 0 0,0 0 5 16,0 0-3-16,8 0 9 0,-8 0 0 0,0 0 0 16,0 0-2-16,10 0-6 0,-10 0 0 0,0 0-1 0,0 0-2 15,0 0-4-15,6 2-2 0,-6-2-17 0,0 0 5 16,0 0-4-16,0 0-4 0,6 4-4 0,-6-4-3 16,0 0-2-16,0 0-9 0,0 0-5 0,0 0 0 15,7 3-7-15,-7-3 0 0,0 0 4 0,0 0 8 16,6 5-13-16,-6-5 1 0,0 0-1 0,0 0 5 15,2 6-3-15,-2-6 3 0,0 0 3 0,0 0 0 0,0 0 3 16,5 6-1-16,-5-6 5 0,0 0-2 0,0 0 1 16,0 0 3-16,2 5-5 0,-2-5 5 0,0 0 2 15,0 0-5-15,0 0-2 0,0 0 0 0,0 0-1 16,0 0-3-16,0 0-8 0,0 0-10 0,7 3 9 16,-7-3 1-16,0 0-5 0,0 0 11 0,0 0-13 15,0 0 6-15,0 0 2 0,0 0 5 0,0 0 5 16,0 0 7-16,5 4 6 0,-5-4 9 0,0 0 2 15,0 0 8-15,0 0 8 0,0 0 6 0,0 0-4 0,0 0 7 16,0 0 0-16,0 0 6 0,0 0-7 0,0 0 0 16,0 0 2-16,0 0-5 0,0 0-2 0,0 0-2 15,0 0-6-15,0 0 0 0,0 0-4 0,0 0-9 16,0 0-5-16,0 0 2 0,0 0-4 0,0 0-2 16,0 0 3-16,0 0-6 0,0 0-2 0,0 0-1 0,0 0 1 15,0 0-1-15,0 0 1 0,0 0 4 16,10 0 3-16,-10 0 2 0,0 0 7 0,0 0 2 0,0 0 5 15,0 0 5-15,0 0-3 0,0 0 4 0,0 0-3 16,0 0-3-16,0 0-4 0,0 0-2 0,0 0-3 16,0 0 0-16,0 0-7 0,0 0-7 0,0 0-12 15,0 0-14-15,0 0-19 0,0 0-18 0,0 0-29 16,0 0-28-16,0 0-36 0,0 0-38 0,0 0-177 16,0 0-429-16,0 0 120 0</inkml:trace>
  <inkml:trace contextRef="#ctx0" brushRef="#br0" timeOffset="153885.0336">12542 13068 338 0,'0'0'201'16,"0"0"-34"-16,-7-3-10 0,7 3-11 0,0 0-12 0,0 0-7 15,0 0-7-15,0 0-3 0,0 0-15 0,0 0-3 16,-8-3-9-16,8 3-5 0,0 0-8 0,0 0-6 15,0 0-4-15,0 0-7 0,0 0-6 0,0 0-7 16,0 0-6-16,0 0-1 0,0 0-14 0,-9-3-7 16,9 3-6-16,0 0-12 0,0 0-4 0,0 0-11 15,0 0-7-15,0 0-2 0,0 0-13 0,0 0 2 0,0 0-2 16,0 0 2-16,-5-4 7 0,5 4 5 0,0 0 9 16,0 0 7-16,0 0 6 0,0 0 10 15,0 0 8-15,0 0 5 0,0 0 9 0,-2-8 6 0,2 8 5 16,0 0 1-16,0 0 8 0,0 0 0 0,0 0 3 15,0 0 0-15,0 0-1 0,0 0-2 0,0 0-3 16,0 0-4-16,0 0 0 0,0 0-7 0,0 0-5 16,0 0-3-16,0 0-6 0,0 0-4 0,0 0-3 15,0 0-9-15,-6 16-5 0,6-16-10 0,0 0-9 16,0 0-6-16,0 0-8 0,0 0-2 0,0 0-8 0,0 0 6 16,0 0 0-16,0 0 6 0,0 0 5 0,14 5 1 15,-14-5 5-15,0 0 4 0,0 0 8 0,0 0 4 16,0 0 6-16,0 0 7 0,0 0 9 0,0 0 4 15,0 0 6-15,0 0 1 0,0 0 7 0,15-7-2 0,-15 7-1 16,0 0 4-16,0 0-1 0,0 0-5 16,0 0-1-16,0 0-6 0,0 0-2 0,0 0-1 0,0 0-4 15,0 0-2-15,7-3-3 0,-7 3 0 0,0 0-3 16,0 0-7-16,0 0-5 0,0 0-8 0,0 0-7 16,0 0-6-16,0 0-6 0,0 0-7 0,9-1-1 15,-9 1-6-15,0 0-3 0,0 0 6 0,7-5-3 16,-7 5 1-16,0 0 3 0,5-4 6 0,-5 4 2 15,0 0 5-15,6-5 2 0,-6 5-1 0,0 0 11 16,5-4-3-16,-5 4 6 0,5-5 5 0,-5 5 7 16,0 0 5-16,7-5 3 0,-7 5 6 0,0 0 4 0,3-7 4 15,-3 7 3-15,0 0 2 0,4-5-2 0,-4 5 6 16,0 0-4-16,0 0-1 0,0 0 0 0,3-8-7 16,-3 8 2-16,0 0-4 0,0 0 2 0,0 0-4 15,0 0-3-15,0 0-4 0,0 0 2 0,0 0-4 16,0 0-2-16,0 0 1 0,0 0-1 0,0 0-3 0,0 0-8 15,0 0 1-15,0 0-8 0,0 0-11 0,0 0-13 16,0 0-6-16,0 0-1 0,0 0 2 16,0 0-3-16,0 0 7 0,0 0 4 0,0 0 2 0,0 0 6 15,0 0 1-15,0 0 7 0,0 0 11 0,0 0 4 16,0 0 10-16,0 0 4 0,0 0 12 0,0 0 4 16,0 0 1-16,0 0 6 0,0 0-1 0,0 0 5 15,0 0 2-15,0 0 0 0,0 0-3 0,0 0 5 16,0 0-3-16,0 0 3 0,-23 10-2 0,23-10 9 15,0 0-11-15,-6 7-3 0,6-7-1 0,-5 7-3 0,5-7-8 16,-3 6 2-16,3-6-3 0,-5 7-3 0,5-7-3 16,-3 6-2-16,3-6-4 0,0 0-1 0,-3 7-8 15,3-7-3-15,0 0-6 0,-3 7-4 0,3-7-6 16,0 0-4-16,0 0 2 0,-2 7-1 0,2-7 1 16,0 0-1-16,0 0 2 0,0 0 6 0,0 0-1 15,0 0 7-15,-1 9-4 0,1-9 8 0,0 0 3 16,0 0 4-16,0 0 4 0,0 0 2 0,0 0 5 0,0 0 5 15,0 0-4-15,0 0 0 0,-2 7 1 16,2-7 1-16,0 0-2 0,0 0-5 0,0 0 8 0,0 0-11 16,-2 8 1-16,2-8-3 0,0 0-1 0,0 0-1 15,0 0 0-15,0 0-1 0,2 11-5 16,-2-11-3-16,0 0-5 0,0 0-2 0,0 0-8 0,3 5 0 16,-3-5-6-16,0 0-2 0,0 0-1 0,0 0 4 0,0 0-5 15,9 2 1-15,-9-2 3 16,0 0 5-16,0 0 1 0,0 0 1 0,0 0 2 0,0 0 5 0,0 0 3 15,0 0 9-15,0 0 5 0,0 0 4 0,0 0 6 16,14-6 2-16,-14 6 1 0,0 0 5 0,0 0 2 16,0 0 1-16,0 0-8 0,0 0 4 0,0 0-2 15,0 0-2-15,0 0 1 0,0 0-2 0,0 0-5 16,0 0 4-16,0 0-3 0,0 0-2 0,0 0 1 16,0 0-3-16,0 0 2 0,0 0-5 0,0 0-2 15,0 0-2-15,0 0 5 0,0 0-13 0,0 0-4 16,0 0-7-16,0 0-6 0,0 0-8 0,0 0-4 0,-8 18 0 15,8-18-3-15,0 0 4 0,0 0-1 16,0 0 6-16,0 0 1 0,0 0 2 0,0 0 3 0,0 0 8 16,0 0 4-16,0 0 4 0,0 0 5 0,0 0 8 15,0 0 4-15,0 0 6 0,0 0 5 0,0 0 6 16,0 0 3-16,0 0 1 0,0 0 4 0,0 0 3 0,0 0 0 16,0 0 3-16,0 0-9 0,0 0 9 0,0 0-2 15,0 0-1-15,0 0 0 0,0 0-5 16,0 0 3-16,-8 10-6 0,8-10-4 0,0 0-2 0,0 0 0 15,-6 8-6-15,6-8-8 0,-1 5-1 0,1-5-19 16,0 0-9-16,0 0-5 0,0 0-6 0,0 0-2 16,0 0-6-16,4 9-8 0,-4-9 0 0,0 0 0 15,0 0-1-15,0 0 0 0,7 5 4 0,-7-5 6 0,0 0 3 16,0 0 4-16,0 0 6 0,0 0 1 16,0 0 5-16,0 0 14 0,0 0-3 0,0 0 11 0,0 0 1 15,0 0 3-15,0 0 8 0,0 0 0 16,0 0 4-16,0 0 5 0,0 0 2 0,0 0-3 0,0 0 5 15,0 0-3-15,0 0 1 0,0 0-1 0,0 0 0 16,0 0-5-16,0 0 2 0,0 0 0 0,0 0 1 16,0 0-9-16,0 0-3 0,0 0 0 0,0 0-2 15,0 0-1-15,0 0-4 0,-18 5-1 0,18-5-14 16,0 0-5-16,0 0 1 0,-3 5-7 0,3-5-9 0,0 0-2 16,0 0-3-16,0 0 0 0,0 0 0 0,0 0-4 15,0 0 4-15,0 0 0 0,0 0 1 0,0 0 11 16,0 0 3-16,0 0 0 0,0 0 6 0,0 0 4 15,0 0 2-15,0 0 11 0,0 0 4 0,0 0 3 16,0 0 5-16,0 0 6 0,0 0-1 0,0 0 6 16,0 0-1-16,0 0 1 0,0 0 1 0,0 0 12 15,0 0-3-15,0 0-5 0,0 0 4 0,0 0-6 0,0 0-1 16,0 0-2-16,0 0-6 0,0 0-1 16,0 0-1-16,0 0-4 0,0 0-3 0,0 0-5 0,0 0-3 15,0 0-4-15,0 0-11 0,0 0-5 16,0 0-8-16,0 0-12 0,21-10-3 0,-21 10-3 0,0 0 5 15,0 0-8-15,0 0 0 0,7-2-1 0,-7 2 2 16,0 0 4-16,0 0 0 0,0 0 4 0,0 0 7 16,8-3 2-16,-8 3 8 0,0 0-5 0,0 0 12 15,0 0 3-15,0 0 7 0,5-5 4 0,-5 5 7 0,0 0-2 16,0 0 10-16,0 0-2 0,1-7 3 0,-1 7 2 16,0 0 1-16,0 0-1 0,0 0-4 0,0 0 8 15,0 0-4-15,0 0-4 0,0 0 0 0,0 0-1 16,0 0-4-16,0 0 0 0,0 0-5 0,0 0 1 15,0 0-1-15,0 0-11 0,-10-8 8 0,10 8-11 16,0 0-7-16,0 0-10 0,0 0-1 0,0 0-6 0,0 0-5 16,0 0 2-16,0 0-4 0,0 0 6 0,0 0 2 15,0 0-1-15,0 0 7 0,0 0-2 16,0 0 8-16,0 0 6 0,0 0 4 0,0 0 8 0,0 0 14 16,0 0 1-16,1-10 5 0,-1 10 5 0,0 0 13 15,0 0-4-15,0 0 5 0,0-11 3 0,0 11-2 16,0 0 3-16,0 0-3 0,0 0 2 0,0 0-13 15,-4-8-2-15,4 8 2 0,0 0-3 0,0 0-1 16,0 0-7-16,0 0 3 0,0 0-6 0,0 0 3 16,0 0-2-16,0 0-8 0,0 0 3 0,0 0-8 0,-18 11-8 15,18-11-13-15,0 0-4 0,0 0-11 16,0 0-4-16,0 0-7 0,0 0-9 0,0 0-1 0,0 0 2 16,0 0 3-16,0 0 0 0,0 0 6 0,0 0 2 15,0 0 3-15,0 0 4 0,0 0 2 0,0 0 8 16,0 0 6-16,0 0 12 0,0 0 9 0,0 0 3 15,0 0 6-15,22-8 4 0,-22 8 6 0,0 0 5 16,0 0 0-16,0 0 9 0,2-9-4 0,-2 9 4 0,0 0 2 16,0 0-3-16,0 0-3 0,0 0 1 0,0 0 6 15,0 0-4-15,0 0-7 0,0 0 3 0,0 0-7 16,0 0 1-16,0 0-5 0,0 0-2 0,0 0 3 16,0 0-6-16,0 0-7 0,0 0-2 0,0 0-6 15,0 0-7-15,0 0-4 0,0 0-17 0,0 0-2 16,0 0-3-16,0 0-6 0,0 0-1 0,0 0 2 0,0 0 0 15,0 0 3-15,0 0 1 16,0 0 2-16,0 0 5 0,0 0 7 0,0 0 6 0,0 0 1 0,0 0 1 16,0 0 7-16,0 0 6 0,0 0 9 15,0 0 3-15,0 0 4 0,0 0 8 0,0 0 1 16,0 0 5-16,0 0 5 0,0 0-7 0,0 0 15 0,0 0-10 16,0 0 1-16,0 0-3 0,0 0 0 0,0 0 5 15,0 0-2-15,0 0-1 0,0 0-6 0,0 0 1 16,0 0 0-16,0 0-1 0,-17 18-5 0,17-18-2 15,-4 8-5-15,4-8-3 0,0 0-10 0,-3 11-5 0,3-11-12 16,0 6-2-16,0-6-1 0,0 0-16 0,0 0-2 16,4 10-6-16,-4-10-2 0,0 0 3 0,7 2 4 15,-7-2-6-15,0 0 10 0,8 5-1 0,-8-5 2 16,0 0 5-16,0 0 2 0,0 0 8 0,0 0 4 16,0 0 8-16,0 0-1 0,0 0 7 0,11-9 2 15,-11 9 9-15,0 0 3 0,0 0 5 0,-1-9 4 0,1 9 3 16,0 0 9-16,0 0 2 0,0 0 2 15,0 0 4-15,0 0-4 0,0 0 2 0,-6-17-1 0,6 17-2 16,0 0 3-16,-5-2-8 0,5 2 1 0,0 0 0 16,0 0-7-16,0 0-1 0,0 0-1 0,0 0 5 15,0 0-15-15,0 0-1 0,0 0-7 0,0 0-5 16,0 0-7-16,0 0-6 0,0 0-13 0,-13 14-15 16,13-14 0-16,0 0-3 0,0 0-2 0,0 0-1 15,0 0-5-15,0 0 2 0,0 0 9 0,0 0-1 16,0 0 2-16,0 0 4 0,0 0 6 0,0 0 1 0,0 0 6 15,0 0 2-15,0 0 3 0,0 0 1 16,0 0 8-16,0 0 0 0,0 0 10 0,0 0 0 0,0 0 1 16,0 0 4-16,0 0-3 0,0 0 6 0,0 0 0 15,0 0 4-15,0 0-3 0,0 0-1 0,0 0 2 16,0 0 2-16,0 0-8 0,0 0 2 0,3-23 1 16,-3 23 0-16,0 0-5 0,0 0-3 0,0 0 1 0,0 0-1 15,0 0 2-15,0 0-6 0,-11 3-4 0,11-3-1 16,0 0-10-16,0 0-6 0,0 0-12 0,0 0-6 15,0 0-14-15,0 0-10 0,0 0-9 0,0 0-14 16,-10 8-18-16,10-8-15 0,0 0-18 0,0 0-16 16,0 0-26-16,0 0-18 0,0 0-185 0,-5 4-459 15,5-4 127-15</inkml:trace>
  <inkml:trace contextRef="#ctx0" brushRef="#br0" timeOffset="163405.7985">12584 12937 381 0,'0'0'242'0,"-12"5"-27"0,12-5-17 0,-9 9-14 0,5-4-10 16,-1 0-15-16,0 2-12 0,1 0-11 15,2 0-12-15,-1 0-13 0,3-7-6 0,-4 13-10 16,3-6-6-16,1-7-9 0,1 13-7 0,-1-13-7 0,3 12-4 16,-1-5-9-16,2-2-4 0,-4-5-10 15,5 9-9-15,-1-5-11 0,0-2-7 0,-4-2-8 0,0 0-3 16,8 5-9-16,-8-5 0 0,7 2-2 0,-7-2 1 16,0 0 3-16,10 0 3 0,-10 0-5 0,0 0 5 15,0 0 3-15,10-5 5 0,-10 5-5 0,0 0 3 16,7-5 3-16,-7 5 3 0,0 0 4 0,0 0 4 0,3-8 1 15,-3 8 2-15,0 0 5 0,0 0 0 16,0 0 5-16,0 0 4 0,0 0 1 0,-15-6 2 0,15 6-1 16,0 0 2-16,0 0 4 0,0 0-9 0,-24 10-2 15,21-7-8-15,3-3 5 0,0 0-4 0,-6 9-3 16,6-9-6-16,-2 6 0 0,2-6-7 0,0 0-8 16,0 0-11-16,1 8-11 0,-1-8-6 15,0 0-4-15,0 0-4 0,6 9-5 0,-6-9-1 0,0 0-6 0,6 3-1 16,-6-3 1-16,0 0-2 0,0 0 4 15,6 2 2-15,-6-2 5 0,0 0 7 0,0 0 5 16,0 0 8-16,0 0 7 0,0 0 8 0,0 0 8 0,0 0 13 16,0 0 6-16,0 0 9 0,0 0 5 0,0 0 9 15,0 0 2-15,0 0 11 0,0 0 0 0,0 0 3 16,0 0 7-16,0 0-4 0,0 0-2 0,0 0 0 16,0 0-2-16,-24 10-9 0,20-6-2 0,4-4-4 15,-7 8-8-15,7-8-3 0,-5 7-2 0,5-7-5 0,0 0-5 16,-3 10-3-16,3-10-7 0,0 0-6 0,0 0-10 15,1 13-7-15,-1-13-8 0,4 4-11 0,-4-4-9 16,7 3-3-16,-7-3-5 0,0 0 0 0,8 1-4 16,-8-1-1-16,0 0 3 0,0 0 2 15,0 0 2-15,15-4 3 0,-15 4 1 0,6-5 10 0,-6 5 5 16,4-8 3-16,-4 8 4 0,0-11 9 0,0 11 9 16,-1-12 6-16,1 12 19 0,0 0 2 0,-4-18 8 0,0 11 7 15,4 7 4-15,-7-7 1 0,7 7 7 0,-11-9 7 16,11 9-4-16,-12-2-13 0,12 2 14 0,-16-2 6 15,16 2-7-15,-16 3 4 0,8 0-4 0,-1 0-6 16,9-3-4-16,-13 9-5 0,7-5-5 0,1 2 2 16,5-6-9-16,-10 9-1 0,7-2-5 0,3-7-1 15,-3 10-21-15,3-10-4 0,0 0-12 0,1 11-9 16,-1-11-7-16,0 0-10 0,6 10-7 0,-6-10-4 16,0 0-1-16,6 6-6 0,-6-6-2 0,6 5-2 0,-6-5 0 15,0 0-2-15,7 0 1 0,-7 0 8 0,0 0 0 16,0 0 10-16,0 0 8 0,0 0 14 0,0 0 4 15,0 0 10-15,13-7 10 0,-13 7 10 0,0 0 13 16,0 0 6-16,0 0 7 0,3-10 10 0,-3 10 7 16,0 0 5-16,0 0 1 0,0 0 5 0,0 0-7 15,0 0 13-15,0 0-2 0,0 0 1 0,0 0 0 16,0 0-1-16,0 0-9 0,-31 9-2 0,31-9-4 0,-9 12-5 16,5-7 1-16,4-5-14 0,-6 12-4 15,4-4 3-15,2-8-8 0,0 14-14 0,0-14-3 0,4 12-16 16,-4-12-9-16,7 12-9 0,-2-9-11 0,-5-3-11 15,11 9-6-15,-4-6 4 0,0 1-12 0,2-4-7 16,-9 0 1-16,15 0-2 0,-7 0-2 0,-8 0 7 16,16-2 6-16,-9 0 3 0,-7 2 2 0,12-5 4 0,-5 0 6 15,-2 3 1-15,-1-5 5 0,0 1 6 16,-4 6 6-16,7-11 7 0,-4 3 9 0,-1 0 4 0,-2 8 5 16,1-14 10-16,-1 14 1 0,2-14 12 0,-2 14 3 15,0-10 1-15,0 10 8 0,0 0 0 16,-5-12 4-16,5 12 0 0,0 0-2 0,-8-5 8 0,8 5-3 15,0 0 1-15,0 0-1 0,-17 3-6 0,17-3 1 16,0 0-2-16,-11 7-2 0,11-7-11 0,-8 8 3 16,8-8-6-16,-6 7 2 0,6-7-16 0,0 0 6 15,-1 11-21-15,1-11-4 0,0 0-12 0,0 0-8 0,0 0-9 16,0 0-4-16,12 8-1 0,-12-8-7 0,9 0 3 16,-9 0-6-16,0 0 6 0,13-2 0 15,-13 2 7-15,0 0 3 0,10-5 8 0,-10 5 3 0,6-5 4 16,-6 5 9-16,4-7 3 0,-2 2 8 0,-2 5 4 15,4-13 8-15,-4 13 7 0,1-14 7 0,-1 14 3 16,-4-14 4-16,4 14 2 0,-3-8 12 0,3 8 6 0,-4-9 7 16,4 9-6-16,0 0 17 0,-9-8-7 15,9 8 4-15,-8-2-6 0,8 2 9 0,0 0-5 0,-20 5 1 16,20-5-3-16,-12 7-2 0,5 0-6 0,1-4-4 16,6-3-3-16,-8 12-7 0,5-6-4 0,3-6-1 15,-5 13-6-15,5-13-9 0,0 12-9 0,0-12-15 16,0 0-17-16,4 12-1 0,-4-12-18 0,8 10-9 15,-8-10-9-15,8 7-2 0,-8-7-4 0,10 3 3 16,-10-3 2-16,0 0 4 0,13 0 4 0,-13 0 5 16,0 0 4-16,9 0 7 0,-9 0 8 0,0 0 2 0,0 0 6 15,12-10 6-15,-12 10 8 0,1-10 10 0,-1 10 6 16,2-13 5-16,-2 13 11 0,-1-13 2 0,1 13 9 16,0 0 2-16,-3-12 8 0,3 12 10 0,0 0 5 15,-7-8 0-15,7 8 5 0,0 0-3 0,-9-4 6 0,9 4-2 16,0 0-3-16,-18 7 4 0,18-7-3 15,-12 7-5-15,6-1-2 0,0-1-6 0,1 2 0 0,5-7-11 16,-7 12 1-16,5-6-8 0,2-6 1 0,0 15-3 16,0-15-11-16,0 0-12 0,6 13-9 15,-6-13-13-15,7 6-10 0,-1-1-9 0,-6-5-13 0,15 5-10 16,-6-3-8-16,1-2 6 0,-10 0-7 0,19 0 7 16,-19 0 2-16,15-4 4 0,-8 1 2 0,-7 3 7 15,14-8 3-15,-7 3 8 0,-3-1 1 0,-4 6 7 16,10-13 7-16,-6 6-3 0,-1-2 19 0,-3 9 1 15,5-22 7-15,-4 9 6 0,0 2 7 0,-1 3 8 16,0 8 1-16,-4-18-1 0,2 11 8 0,2 7 4 0,-6-13 7 16,6 13 5-16,-8-10 0 0,3 6 1 0,5 4 0 15,-11-3 3-15,11 3 1 0,-15 2-7 0,15-2 1 16,-13 7-1-16,7-2-2 0,0 1-5 0,-1 0-2 16,1 0-4-16,1 1-5 0,5-7-4 0,-8 14-2 15,7-7-4-15,1-7-5 0,-1 12-14 0,1-12-11 16,2 12-13-16,-2-12-11 0,6 8-7 0,-6-8-13 0,9 7-12 15,-3-3 1-15,-6-4-4 0,12 3 0 0,-12-3 3 16,10 1 6-16,-10-1 1 0,0 0 4 0,0 0 3 16,17-3 12-16,-17 3 3 0,7-6 5 0,-7 6 6 15,6-7 6-15,-6 7 5 0,6-13 6 0,-4 7 5 0,-2 6 7 16,0 0 3-16,-2-17 5 0,2 17 6 16,-3-12 5-16,3 12 8 0,-6-8 4 0,6 8 5 15,-7-4 2-15,7 4 3 0,0 0 0 0,0 0 11 0,-16 0-2 16,16 0-3-16,-11 8 2 0,5-1-6 15,6-7-1-15,-12 10-3 0,6-3-1 0,1-1-4 0,-1 2-6 16,6-8 0-16,-5 14-5 0,1-8-2 0,4-6-2 16,-1 14-9-16,1-14-5 0,3 12-10 0,-3-12-10 15,7 7-11-15,-1-4-3 0,-6-3-10 0,14 5-8 16,-5-5 4-16,-9 0-8 0,16 0-1 0,-16 0-1 0,15-3 5 16,-15 3 5-16,14-5-4 0,-8 0 6 15,-6 5 6-15,14-7 6 0,-10 2 6 0,-4 5 5 0,9-11 5 16,-5 5 5-16,-4 6 6 0,8-13 7 0,-8 13 11 15,3-9 1-15,-3 9 6 0,2-7 7 0,-2 7 3 16,0 0 1-16,-1-7-2 0,1 7 6 0,0 0 1 16,0 0 0-16,0 0 2 0,0 0-5 0,0 0-1 15,0 0 3-15,0 0-8 0,-21 15 0 0,18-10-3 0,3-5-3 16,-5 7-4-16,5-7-2 0,-1 7-2 0,1-7-4 16,-1 12-4-16,1-12-8 0,3 8-9 0,-3-8-10 15,6 7-10-15,-6-7-7 0,7 4-6 0,-7-4-6 16,13 3-11-16,-13-3-3 0,16 0-6 0,-16 0-5 15,17-3-10-15,-8 3 13 0,6-4-1 0,-3 1 3 16,-3-3 9-16,0-1 9 0,4-2 5 0,-3-1 2 16,-1 1 6-16,-3 0 5 0,-1 1 5 0,-2-1 11 0,-1 1 4 15,-2 8 9-15,4-17 9 0,-3 9 1 0,-1 8 6 16,-1-16 3-16,1 16 0 0,-4-12 8 0,0 7 15 16,4 5-4-16,-12-9 12 0,5 7 4 0,7 2 9 15,-16-1-2-15,7 3 0 0,-7 1 2 0,4 4 1 16,-3 0 0-16,1 3-6 0,0-4 0 0,1 4-3 15,2-1-4-15,2-2-2 0,1 1-6 0,2-2-3 16,-1 2-5-16,3-4-4 0,1 3-5 0,3-7-10 0,-4 10-10 16,4-10-12-16,0 0-12 0,0 0-3 15,6 12-11-15,-6-12-5 0,0 0-8 0,11 3-4 0,-11-3 2 16,8 3 2-16,-8-3-3 0,0 0 7 0,0 0 4 16,13-1 5-16,-13 1 5 0,0 0 7 0,0 0 7 15,12-10 8-15,-10 6 10 0,-2 4 4 0,2-10 5 16,-1 3 5-16,-1 7 3 0,-3-15 5 0,2 8 1 15,-2 0 1-15,0-1 6 0,-1 1 0 0,0 1 1 0,0 0 1 16,-1 1-8-16,0-2-2 0,0 0-6 0,5 7-8 16,-12-7-17-16,12 7-29 0,-13-6-40 0,13 6-54 15,-9-2-66-15,9 2-81 0,0 0-100 0,0 0-239 16,0 0-733-16,-16 8 200 0</inkml:trace>
  <inkml:trace contextRef="#ctx0" brushRef="#br0" timeOffset="191610.8092">22341 5552 286 0,'-5'-7'104'0,"0"2"-9"0,5 5-1 15,-9-9-9-15,9 9-18 0,-5-7 1 0,5 7-4 0,0 0-19 16,0 0 0-16,-5-10-11 0,5 10 1 0,0 0-16 15,0 0-8-15,-6-8-24 0,6 8-24 0,-3-4-83 16,3 4-142-16,0 0 44 0</inkml:trace>
  <inkml:trace contextRef="#ctx0" brushRef="#br0" timeOffset="192566.9679">22215 5613 297 0,'2'-10'156'0,"-2"10"-8"0,3-12-18 0,-3 12 2 15,0 0-8-15,0-12 2 0,0 12-5 0,0 0 2 0,3-11-6 16,-3 11 4-16,0-6-6 0,0 6 1 0,0 0-4 16,0 0-7-16,-1-8 1 0,1 8-2 15,0 0-7-15,0 0-2 0,0 0-7 0,0 0-13 0,0-9 1 16,0 9-9-16,0 0-9 0,0 0-3 0,0 0-4 15,0 0-5-15,0 0 2 0,0 0-4 0,0 0 11 16,-4 43 0-16,2-11-7 0,-2 3-1 0,1 2-2 16,-2-2-3-16,3 2-7 0,1 2-1 0,4-2 1 15,0-1-4-15,5 2 4 0,0-3-6 0,6 0-5 16,-1-5 1-16,1 1-5 0,0-1-9 0,5-6 6 0,-3-3 1 16,5 0-6-16,-7-8 8 0,2-1-6 15,-1-7 1-15,3 1 1 0,-1-2-3 0,2-3 2 0,-1-1-5 16,0-5 2-16,1-1 1 0,-5 1-3 0,3-4 4 15,-2-3 1-15,-2-1-4 0,6-9-1 0,-2-4-3 16,-7-1 1-16,-1-2-4 0,-1-4 0 0,-3-3 2 16,0-3 1-16,-8 0-6 0,0-19-4 15,-1 12-2-15,0 7-4 0,-4 2-1 0,-1 2-4 0,1 1-5 16,-2 5 3-16,0 3-10 0,2 1-10 0,0 8-19 16,1 6-20-16,-1 3-26 0,1 3-27 0,1 2-23 0,6 3-34 15,0 0-231-15,-20 10-496 0,16-1 138 0</inkml:trace>
  <inkml:trace contextRef="#ctx0" brushRef="#br0" timeOffset="195176.924">22943 5865 490 0,'0'0'378'15,"0"0"-58"-15,0 0-17 0,-7-2-24 0,7 2-27 16,0 0-23-16,0 0-31 0,0 0-16 0,0 0-15 15,0 0-20-15,0 0-21 0,0 0-9 0,0 0-20 16,0 0-7-16,0 0-6 0,0 0-7 0,0 0-17 0,0 0 1 16,0 0-9-16,0 0-4 0,24-2-14 0,-24 2-16 15,25-1-13-15,-10 1-27 0,-5 0-29 0,0 1-28 16,-1-2-28-16,-9 1-21 0,13 3-26 0,-13-3-13 16,14 3-30-16,-9-1-197 0,-5-2-469 0,0 0 129 15</inkml:trace>
  <inkml:trace contextRef="#ctx0" brushRef="#br0" timeOffset="195335.8497">22969 5961 503 0,'-6'5'256'0,"6"-5"-31"16,0 0-22-16,0 0-21 0,0 0-16 0,0 0-19 16,22 1-17-16,-6-2-15 0,0 1-12 0,1-3-13 15,0 1-24-15,1-1-41 0,-2 1-34 0,0-1-59 16,1 1-58-16,-7 0-139 0,0 2-316 0,-10 0 91 0</inkml:trace>
  <inkml:trace contextRef="#ctx0" brushRef="#br0" timeOffset="198417.8659">23659 5937 372 0,'-1'-9'295'16,"1"9"-26"-16,0-10-24 0,0 10-20 0,0 0-8 16,-1-11-19-16,1 11-6 0,0 0-14 0,0-11-16 15,0 11-3-15,0 0-9 0,0 0-9 0,1-12-7 16,-1 12-7-16,0 0-22 0,0 0-7 0,0 0-13 0,0-13-11 16,0 13-7-16,0 0-8 0,0 0-12 0,0 0 2 15,0 0-6-15,0 0-1 0,0 0-14 16,0 0 5-16,10 36-4 0,-7-21-3 0,0 3-2 0,2 9 3 15,-1-5-8-15,-2-4-5 0,-2-1 3 0,1-2 1 16,2 1-3-16,-1-1-3 0,1 1 0 0,-1-3-1 16,-2-4-3-16,0-1 4 0,0-8-5 0,1 13-4 15,-1-13 3-15,1 11-5 0,-1-11-8 0,0 0 0 16,0 0-4-16,0 0 9 0,0 0-4 0,0 0 2 0,0 0 4 16,0 0-7-16,0 0 10 0,0 0-4 0,-10-40-1 15,8 14 0-15,1-2-3 0,1-1 0 0,1-4-2 16,2-2 6-16,-3 2-3 0,3 1 0 0,6 2-10 15,-4 1 14-15,4 1-2 0,-2 6-2 0,0 4 6 16,0 4-4-16,1 0-6 0,-2 4 13 0,3 1-7 16,0 3 4-16,0 3-4 0,-9 3-1 0,18-2-2 15,-9 3 6-15,6 5 1 0,-2 1 0 0,-3 1-7 16,3 5 8-16,-2 1-1 0,-1 0 1 0,-2 2-2 0,-3 1-7 16,1-1 10-16,0-2-1 0,0 3 3 0,0-2-4 15,-4-2 1-15,3 0 6 0,-3-1-8 0,0-3-1 16,-2 1-2-16,0-10 2 0,2 13 5 0,-2-13-4 15,1 10 2-15,-1-10-1 0,0 0 4 16,2 9-8-16,-2-9-1 0,0 0-13 0,0 0-8 0,0 0 0 16,0 0-3-16,0 0 0 0,0 0 0 0,25-15 1 0,-12 2-5 15,-1 0-3-15,9-8-1 0,-5 4 3 16,7-5 1-16,-7 5 2 0,1 2 5 0,-3 1-7 0,1 2 12 16,-4 1 4-16,3 2 1 0,-4 4 2 0,0 2 0 15,-1 2 7-15,-1 2 9 0,-8-1 6 0,13 8 7 16,-6-2 8-16,1 6 11 0,-1 2 8 0,-2 3-5 15,-1-1-3-15,1 12-4 0,-2-5-1 0,-1 4-1 16,-2-5-7-16,0-3-2 0,0 0-4 0,-1-2 1 0,0-1-2 16,0-2-24-16,0 0-26 0,-1-4-30 15,1-1-28-15,1-9-28 0,-4 16-22 0,4-16-13 16,-2 11-13-16,2-11-19 0,-2 5-208 0,2-5-474 0,0 0 131 16</inkml:trace>
  <inkml:trace contextRef="#ctx0" brushRef="#br0" timeOffset="198580.8182">24290 5891 370 0,'0'0'260'0,"0"0"-24"16,12 7-4-16,-12-7-7 0,5 9-10 0,-1-2-15 0,-2 0-18 15,1 1-20-15,0 0-12 0,0 1-22 16,0-1-8-16,0 8-15 0,3-3-13 0,-3-1-13 0,-1-3-11 16,0 1-42-16,-2-10-41 0,2 15-40 0,0-8-31 15,-2-7-27-15,0 12-25 0,0-12-11 0,0 0-9 16,0 9-126-16,0-9-336 0,0 0 94 0</inkml:trace>
  <inkml:trace contextRef="#ctx0" brushRef="#br0" timeOffset="198682.8853">24345 6057 822 0,'0'0'37'0,"0"0"24"0,-1-33 8 0,-1 16 7 16,2 1 2-16,0-12 10 0,2 1-4 0,-5 5-3 15,4 3 5-15,-2 2-1 0,1 1 1 0,-1-1-11 16,1 2-9-16,0 3-6 0,0 3-11 0,0 9-32 0,0-16-32 16,0 16-40-16,2-11-46 0,0 8-127 0,-2 3-271 15,0 0 78-15</inkml:trace>
  <inkml:trace contextRef="#ctx0" brushRef="#br0" timeOffset="199377.3362">24510 5874 433 0,'8'26'249'0,"-8"-26"-32"0,-1 17-27 0,1-2-21 16,0-1-15-16,0 1-17 0,1-4-11 0,-2 0-19 0,1-1-9 16,0-10-10-16,0 16-7 0,0-16-12 15,-1 15-2-15,1-15-11 0,0 10 0 0,0-10 3 0,0 0 5 16,0 11 2-16,0-11-9 0,0 0-6 0,0 0-5 15,0 0-5-15,0 0-5 0,0 0-2 0,0 0-3 16,0 0-6-16,0 0-2 0,0 0-2 0,0 0-5 16,5-26-2-16,-2 17-4 0,3-4 0 0,1-1-3 15,1 1-3-15,-1-1-1 0,3 2-2 0,-1 2 2 0,2-2 1 16,0 1-1-16,-2 3-2 0,1 2 0 16,-2 1-1-16,-1 1 0 0,-7 4 0 0,13-2 3 15,-13 2 5-15,0 0 1 0,15 5 6 0,-15-5-1 0,10 11 10 16,-6-5-3-16,0 2 1 0,-1 0-6 0,0 0 0 15,-1 9-1-15,0-3-1 0,0 1-1 0,1-1-8 16,-1 1-35-16,1-1-53 0,-1-1-68 0,0-3-67 16,-2-10-137-16,4 17-425 0,-4-17 118 0</inkml:trace>
  <inkml:trace contextRef="#ctx0" brushRef="#br0" timeOffset="201891.1591">26203 5511 485 0,'-5'-2'253'0,"5"2"-24"16,0 0-16-16,0 0-18 0,-8-5-15 0,8 5-18 0,0 0-9 16,0 0-14-16,0 0-5 0,-5-4-11 15,5 4-8-15,0 0-3 0,0 0-13 0,0 0-5 0,0 0-6 16,-7-4-11-16,7 4-3 0,0 0-8 0,0 0-7 16,0 0-5-16,0 0-4 0,-6-4-13 0,6 4 0 15,0 0 8-15,0 0-7 0,0 0-2 0,-6-4-5 16,6 4 0-16,0 0-2 0,0 0-3 0,0 0-1 15,0 0-3-15,0 0-1 0,-7-2-8 0,7 2 2 16,0 0-4-16,0 0 2 0,0 0 1 0,0 0-6 16,0 0 1-16,0 0 1 0,-9-2 1 0,9 2-3 15,0 0-2-15,0 0-1 0,0 0 2 0,0 0 4 16,0 0-3-16,0 0-3 0,-7-5 0 0,7 5 3 0,0 0-6 16,0 0-1-16,0 0 6 0,0 0-4 0,0 0-2 15,0 0 0-15,0 0 0 0,0 0 0 0,0 0 1 16,0 0-2-16,-6-2-4 0,6 2 4 0,0 0-1 15,0 0 0-15,0 0 2 0,0 0-2 0,0 0 1 16,0 0-2-16,0 0 3 0,0 0 0 0,0 0 2 0,-7-3 0 16,7 3-2-16,0 0 1 0,0 0-4 15,0 0 2-15,0 0-1 0,0 0 4 0,0 0-1 0,0 0-2 16,0 0-1-16,0 0 4 0,-10-2-4 0,10 2 6 16,0 0-13-16,0 0 13 0,0 0-4 0,0 0-2 15,0 0 1-15,-7-2-3 0,7 2 2 0,0 0 5 16,0 0-4-16,0 0 0 0,0 0-3 0,0 0 7 15,-9-3-2-15,9 3 0 0,0 0-2 0,0 0 3 16,0 0-1-16,0 0 0 0,0 0 11 0,0 0-4 16,-9-2 5-16,9 2 3 0,0 0 4 0,0 0-8 15,0 0 5-15,0 0-2 0,0 0-1 0,0 0-3 0,0 0 3 16,0 0-5-16,0 0 0 0,0 0-2 0,0 0-3 16,0 0 5-16,0 0 0 0,10-22-7 0,-3 17 0 15,6-5 3-15,1 1-6 0,1-1 6 0,2 3 2 16,9-6-5-16,-4 1-3 0,8 1 6 0,-7 2 0 15,-4 1-5-15,-2 3-4 0,-2 0 4 0,1 0-6 0,0 3 3 16,-4-1-2-16,-1 3 3 0,-11 0-2 16,15 0 0-16,-15 0 0 0,11 3-1 0,-11-3 1 0,5 7 1 15,-5-7-2-15,0 0 2 0,-7 19 0 0,-2-6 2 16,0 0-2-16,-3 0-1 0,0 2-2 16,1-2 2-16,0 0 3 0,-2-1-3 0,1 1 5 0,1-2 2 15,3-1-6-15,1-3 1 0,0 1-2 0,2-1 3 16,-1-2-5-16,2 2 5 0,1-1 3 0,3-6-4 15,-1 11 4-15,1-11-6 0,5 10-4 0,0-3 11 16,3 0-4-16,2 3 0 0,2-2-1 0,1 1 3 0,-2 1 3 16,2-1-7-16,-1 1 3 0,-3-1-1 15,3 2 1-15,-4-1-5 0,-4-1-3 0,1 0 11 0,-3-1-6 16,0 1 3-16,3 4-8 0,-5 1 14 16,-2-4-3-16,-2 0 2 0,1-1-8 0,-1 0 6 0,-1-1 3 15,-4 4 5-15,0-2 0 0,-2 0-3 0,1-2 6 16,-1 0-4-16,2-2-1 0,-4 0 6 0,-3 1-9 15,5-2 6-15,-2-2-8 0,2-2-5 0,1 2-6 0,-1-2-17 16,-4-1-18-16,2 0-25 0,1-3-27 16,2 1-36-16,-1-1-30 0,11 3-36 0,-11-7-45 0,6 2-182 15,5 5-504-15,-2-14 139 0</inkml:trace>
  <inkml:trace contextRef="#ctx0" brushRef="#br0" timeOffset="202124.6201">26547 5516 444 0,'0'0'295'0,"14"2"-19"15,-14-2-18-15,12 5-24 0,-5 0-15 0,-1-2-20 16,1 3-18-16,0-1-17 0,4 5-19 0,1-1-4 16,1 3-23-16,-1-1-13 0,0 1-14 0,1 0-5 15,1 0-8-15,1 0-5 0,0 1-14 0,-3-3-7 16,3 1-16-16,1-2-19 0,-3 1-19 0,4-2-21 15,-7-1-16-15,4-1-23 0,0-2-23 0,-3 0-22 16,-3-1-15-16,2 1-16 0,-10-4-18 0,13 4-24 0,-7-4-135 16,-6 0-376-16,0 0 106 0</inkml:trace>
  <inkml:trace contextRef="#ctx0" brushRef="#br0" timeOffset="202307.8817">26898 5511 303 0,'-11'-5'273'15,"11"5"-23"-15,-10 1-21 0,10-1-10 0,-12 4-24 16,4 1-14-16,-1 0-13 0,-6 2-10 0,-2 5-13 16,-6 4-9-16,-3 1-7 0,2 1-18 0,2-1-10 15,-3 0-8-15,2-1-13 0,3-1-6 0,5-3-12 0,1-2-7 16,3 4-22-16,-1-4-33 0,-1-1-45 0,5 0-54 16,-2-2-54-16,3-1-211 0,2-1-434 0,5-5 122 15</inkml:trace>
  <inkml:trace contextRef="#ctx0" brushRef="#br0" timeOffset="203440.4707">27008 5741 539 0,'0'0'290'0,"0"0"-39"0,0 0-32 16,-3-7-30-16,3 7-18 0,0 0-14 0,0 0-3 15,0 0-9-15,0 0-15 0,0 0-15 0,0 0-12 16,5 28-8-16,-3-20-12 0,-1 0-9 0,4 6-4 16,-4-2-17-16,4 2-45 0,-1 0-64 0,1-1-83 0,0-4-218 15,1 0-425-15,-1-2 118 0</inkml:trace>
  <inkml:trace contextRef="#ctx0" brushRef="#br0" timeOffset="204585.5381">27449 5719 214 0,'0'0'247'0,"0"0"-24"15,0 0-23-15,0 0-14 0,0 0-15 16,0 0-14-16,-2-10-5 0,2 10-7 0,0 0 0 0,0 0-1 15,0 0 3-15,0 0-9 0,0 0 2 0,0 0-6 16,0 0 3-16,0 0-5 0,0 0 1 0,0 0-12 16,0 0 6-16,0 0-2 0,0 0-6 0,0 0-1 15,0 0-10-15,0 0-6 0,-3-16-12 0,3 16-5 0,0 0-11 16,0 0-9-16,0 0-3 0,0 0-8 16,0 0-12-16,0 0-33 0,0 0-27 0,0 0-38 15,0-8-37-15,0 8-39 0,0 0-33 0,0 0-40 0,0 0-29 16,0 0-37-16,0 0-146 0,0 0-497 0,0 0 136 15</inkml:trace>
  <inkml:trace contextRef="#ctx0" brushRef="#br0" timeOffset="204771.9574">27486 5821 427 0,'4'11'287'0,"-4"-11"-31"0,0 0-26 0,5 10-21 15,-2-4-23-15,-3-6-20 0,8 14-16 0,-3-6-18 16,-1-2-17-16,6 9-12 0,-2-3-10 0,3 0-11 16,2-1-19-16,-2 2-36 0,1-3-48 0,-3-1-50 15,2 0-69-15,-1-2-165 0,-1-2-366 0,-1 0 103 16</inkml:trace>
  <inkml:trace contextRef="#ctx0" brushRef="#br0" timeOffset="207418.8392">27776 5349 208 0,'0'0'293'0,"0"0"-44"0,0 0-25 0,0 0-27 16,6-15-17-16,0 10-18 0,0 1-17 0,1-1-9 0,-1 2-5 16,9-4-13-16,-1 0-7 0,-3 1-7 15,0 2-6-15,5-1-11 0,0 0-6 0,-3-3-8 16,0 7-7-16,-3-4-5 0,-2 5-9 0,0-2-3 0,-8 2-5 15,13-1-6-15,-5-1-4 0,-8 2-4 0,13 3-4 16,-7 4-1-16,-2-3-1 0,-1 4-3 0,1 6 0 16,-4 3-2-16,-1 10 3 0,-4 0-4 0,0-1-2 15,1 2 4-15,-4 0 1 0,0 1-5 0,-1-8 3 0,0 4 0 16,1-3-6-16,-4 3 7 0,3-5-3 0,1-3 3 16,2-3-4-16,2-2 0 0,-1 2-2 0,1-3 1 15,1-3-3-15,-2-1 1 0,3 2 1 0,0-1 1 16,0-2 1-16,2-6 2 0,-3 11 2 0,3-11 3 15,0 0-2-15,2 16-2 0,-2-16 1 0,8 10-5 16,-2-5 3-16,1 0-4 0,2-3 0 0,6 2-5 16,0 0-3-16,2 0-9 0,-1-2-15 0,-3 1-17 15,-1-3-13-15,-3 1-22 0,1 1-20 0,-10-2-20 16,15 0-29-16,-15 0-29 0,14 2-27 0,-8-3-181 0,-6 1-447 16,0 0 125-16</inkml:trace>
  <inkml:trace contextRef="#ctx0" brushRef="#br0" timeOffset="207822.8005">28311 5320 325 0,'0'0'376'16,"0"0"-47"-16,0 0-39 0,3-12-26 15,-3 12-32-15,0 0-30 0,0 0-25 0,0 0-15 16,0 0-13-16,0 0 7 0,0 0-6 0,18 6 4 15,-8 5-23-15,2 0-10 0,-1 4-17 0,10 6-2 0,-2 2-14 16,0 0-5-16,1 0-14 0,-1-1 1 0,-1-1-5 16,-2-3-12-16,3 2-5 0,-2-2-1 15,-3-4-4-15,-2-2-8 0,1 0-6 0,0-1-9 0,-1 3-1 0,0-4-22 16,1-1-21-16,-3 1-24 0,1-4-28 0,-2 0-25 16,-1-2-29-16,0-2-24 0,-8-2-28 0,13 2-21 15,-13-2-22-15,0 0-173 0,19-6-479 0,-13 1 134 16</inkml:trace>
  <inkml:trace contextRef="#ctx0" brushRef="#br0" timeOffset="208040.8786">28657 5204 342 0,'0'0'270'0,"0"0"-4"0,0 0-10 15,-11 17-13-15,7-8-15 0,-3 7-9 0,0 0-11 16,-2 13-13-16,-3-3-10 0,-1 1-16 0,0 2-8 0,1-2-19 15,1 2-15-15,0-1-15 0,1-1 1 0,1 0-21 16,1-5-10-16,-1 4-4 0,2-3-12 0,2-5-2 16,1-1-8-16,-4 0-21 0,5-2-19 0,-1 0-26 15,2-1-33-15,-2-4-32 0,1-1-31 0,1 0-37 0,2-9-39 16,-5 14-39-16,5-14-177 0,0 0-477 0,-7 11 132 16</inkml:trace>
  <inkml:trace contextRef="#ctx0" brushRef="#br0" timeOffset="208529.4493">28865 5592 448 0,'0'0'285'15,"0"0"-39"-15,0 0-33 0,0 0-26 0,0 0-21 0,0 0-18 16,11-1-19-16,-11 1-14 0,0 0-9 0,0 0-12 15,0 0-12-15,12 3-10 0,-12-3-3 0,0 0-11 16,0 0-5-16,9 5-4 0,-9-5-7 0,0 0-4 16,7 6-4-16,-7-6-6 0,0 0-3 0,4 10-1 15,-4-10-1-15,0 0-5 0,-1 14-1 0,1-14-1 16,-1 10-1-16,1-10-1 0,-4 11-3 0,4-11-1 0,-7 13 1 16,4-5-1-16,3-8 0 0,-7 11 2 15,3-3-2-15,4-8-1 0,-6 10 1 0,1-4-5 0,5-6 5 16,-5 8-4-16,5-8 2 0,-2 10-1 0,2-10 3 15,0 0-3-15,-1 10 1 0,1-10-2 0,7 14 0 16,-1-9 0-16,-6-5-1 0,13 10-1 0,-4-6-2 16,-1-1-16-16,2 1-13 0,5 1-20 0,-3-2-22 15,1 1-23-15,-3-1-31 0,1 1-27 0,-2-2-181 0,-9-2-396 16,0 0 110-16</inkml:trace>
  <inkml:trace contextRef="#ctx0" brushRef="#br0" timeOffset="209563.2355">25353 4850 324 0,'0'0'153'15,"0"0"-13"-15,0 0-19 0,0 0 0 16,0 0-8-16,0 0-1 0,3 40-8 0,-1-14 1 0,1 3-8 15,-1 0-4-15,1 2-10 0,-2 1-2 0,1-3-4 16,1 3-6-16,-3 1-4 0,6 2 0 0,-3-5-6 16,-5 3-6-16,3 0-4 0,-2-1-4 0,1 2-7 15,-1-5-2-15,-1 1-4 0,2-3 0 0,-3 0-3 16,1-5-3-16,1-3-1 0,-1-3-7 0,-1-1 3 16,-3 0-6-16,1-1 1 0,0 0-5 0,1 0 2 15,-3-4-2-15,0-1 0 0,3 0-2 0,-1-4-4 0,0 2 3 16,0-2 0-16,-1 0-2 0,-2-3-3 15,2 2 0-15,6-4 2 0,-10 3-2 0,10-3 0 0,0 0-2 16,-12-4 0-16,12 4-3 0,0 0 0 0,-7-5-4 16,7 5 0-16,0 0 3 0,0 0-4 0,2-17-2 15,-2 17 4-15,4-14-1 0,4 8 2 0,-3-1-1 16,6-2 1-16,3-1 1 0,-2 0 0 0,-1 5 1 16,2 3 0-16,-3-1-3 0,1-1 3 0,-2 4-3 0,1 2 6 15,-1 0 0-15,0 1-3 0,4 4 0 0,-6 2 2 16,5 1 2-16,-5 3 4 0,0 3 7 0,-2 1 4 15,-1 10 2-15,-3 3 7 0,-1-1 0 0,1 0 2 16,-1-1-2-16,-4 3 4 0,0-1-1 0,-1 0-4 16,-1-2 0-16,4 0-5 0,-1-1 1 0,0-5-2 15,1-2-5-15,-1-3 3 0,3 1-4 0,-1 0-2 16,2-3-1-16,2 3-2 0,1 0-11 0,1-2-26 16,1 1-31-16,0-2-39 0,6 1-47 0,0-3-66 15,3-1-120-15,13 4-394 0,5-4 110 0</inkml:trace>
  <inkml:trace contextRef="#ctx0" brushRef="#br0" timeOffset="210838.6818">29329 4942 208 0,'8'-7'221'0,"-8"7"-31"0,8-3-25 0,-4 1-17 0,-4 2-15 15,7-5-16-15,-7 5-16 0,9-4-11 0,-9 4-4 16,10-3-10-16,-3 1-8 0,-7 2-8 0,12-3-3 15,-5-1-4-15,0 2-8 0,-7 2-5 0,11-3-2 16,-5 1-6-16,-6 2-3 0,11-1-3 0,-11 1-3 16,0 0-4-16,0 0-4 0,17 1 0 0,-17-1-2 15,0 0 0-15,12 6 1 0,-12-6-1 0,4 10-2 16,-4-10-1-16,4 14 0 0,-4 2 4 0,-2 1-1 16,-2 0-2-16,0 10 0 0,-4 0-4 0,4 0 8 0,-1 0-2 15,-1-5 0-15,-1 7 5 0,0 0-1 0,0 0 2 16,-2-8 0-16,0 8 0 0,4 0 3 0,-1-8-6 15,1-2 1-15,1-1-3 0,0-1 4 0,1-2-3 16,0 2 0-16,-1-2 1 0,0 1-2 0,3-1-5 16,-1 2 5-16,-2-5-5 0,6 2 5 0,-1-1-3 0,0 1-1 15,0-2 1-15,1-2-3 0,0-2-1 0,-2-8 4 16,5 14-6-16,-2-5 4 0,-3-9-1 16,6 12-3-16,-3-5-2 0,1-2 4 0,-4-5-4 0,8 10 1 15,-8-10-1-15,4 8-1 0,-4-8 3 0,6 4-1 16,-6-4 1-16,7 8-5 0,-7-8 4 0,8 5-1 15,-8-5-2-15,0 0 3 0,8 4-2 0,-8-4 1 16,0 0 2-16,10 4-3 0,-10-4-1 0,0 0 0 16,0 0 1-16,0 0 1 0,9 3-1 0,-9-3-2 15,0 0 2-15,0 0-1 0,0 0 2 0,0 0 0 0,8 3 0 16,-8-3-2-16,0 0-1 0,0 0 0 0,0 0 2 16,0 0-3-16,10 4 2 0,-10-4-3 0,0 0 3 15,5 7-1-15,-5-7 1 0,5 8-2 0,-5-8 4 16,5 17-1-16,-2-5-1 0,1 1-2 0,-2 3 5 15,3 0-2-15,-2 2 2 0,-1-2-2 0,-2 2-1 16,0 0 4-16,2 10-2 0,-4-6 0 0,2-3-1 16,-2-2-1-16,-4 10 1 0,4-6 0 0,0-3 1 0,2-2 0 15,0 0 6-15,0-2-4 0,-4-3 6 0,2 0-3 16,-2 3 1-16,1-3-3 0,1-1 3 0,-1-2-5 16,1 2 2-16,2-10-3 0,-1 15 1 0,-2-7 0 15,3-8-5-15,-8 13-9 0,8-13-26 16,-5 10-29-16,5-10-41 0,-5 12-42 0,5-12-178 0,0 0-393 15,-11 11 111-15</inkml:trace>
  <inkml:trace contextRef="#ctx0" brushRef="#br0" timeOffset="220751.0899">22663 6814 271 0,'0'0'293'0,"-3"-3"-46"0,3 3-36 0,0 0-26 16,0 0-22-16,0 0-19 0,0 0-6 0,0 0-7 0,-7 14-5 15,6 0 10-15,-2 0-6 0,4 4-13 0,-2 0-11 16,1-4-11-16,0 4-4 0,0-1-12 0,0 1-3 16,-1-4-9-16,2 4-6 0,-2-2-10 0,3 0-11 15,-4-3 7-15,3 3-6 0,-2-4-2 0,0-2-4 16,1 0-8-16,1-2 3 0,0-1-6 0,-1-7 0 15,-1 14-5-15,1-14 1 0,0 10-4 0,0-10 3 16,1 9-3-16,-1-9 2 0,0 0-1 0,-2 7-4 0,2-7-2 16,0 0-7-16,0 0 10 0,0 0-1 0,0 0-3 15,0 0 0-15,0 0-2 0,-18-16 1 0,11 4-4 16,-1-5-9-16,2 0 8 0,0-12 3 0,0-2-5 16,-2 1-1-16,7 0 2 0,-1 1-2 0,1-1 0 15,3-1 1-15,1 4-3 0,3-1-7 0,-3 0 12 16,3 6 0-16,-2 5-1 0,3 0 2 0,-2 1-4 15,1 3 3-15,4-1-2 0,-2 2-1 0,2-1 0 0,1 1 3 16,1 1-7-16,-2 6 3 0,-2-2 2 0,2 5 2 16,-3 0-3-16,-7 2-1 0,15 1-1 0,-8 0-1 15,0 5-9-15,-1-1 14 0,1 2-4 16,1 7 2-16,-4-3 1 0,0 4 1 0,-2-4 1 0,-3 3 2 16,1 1 3-16,-4-3 5 0,-1 1 10 0,0 1-11 15,-3 0 6-15,-2-2 0 0,3-3-2 0,0-1-1 16,-2 0 1-16,3-1-3 0,-1 0-4 0,-1-1 1 15,1-2-7-15,-1 1-19 0,1 0-19 0,1-1-26 16,-2-1-29-16,8-3-44 0,-11 5-35 0,11-5-50 0,-7 2-183 16,7-2-480-16,0 0 133 0</inkml:trace>
  <inkml:trace contextRef="#ctx0" brushRef="#br0" timeOffset="221039.5718">22880 7066 308 0,'0'0'311'0,"0"0"-53"0,0 0-33 16,0 0-12-16,4 5-11 0,-4-5-14 0,0 0-16 0,2 11-15 15,-2-11-13-15,-1 11-14 0,1-4-11 0,0-7-17 16,-1 15-6-16,0-8-9 0,1-7-9 0,-2 15-11 16,2-7-7-16,-1-1-6 0,1-7-8 0,-1 14-37 15,0-7-24-15,1-7-37 0,0 0-37 0,-2 14-47 16,2-14-69-16,0 0-134 0,0 0-406 0,0 12 113 16</inkml:trace>
  <inkml:trace contextRef="#ctx0" brushRef="#br0" timeOffset="221445.9656">23381 6964 577 0,'0'0'343'16,"0"0"-42"-16,0 0-31 0,0 0-30 0,0 0-25 0,0 0-27 16,5-7-23-16,-5 7-18 0,0 0-13 0,11-3-15 15,-3 2-14-15,-8 1-8 0,16-1-15 0,-7 1-11 16,0 0-9-16,1 0-20 0,6 0-23 0,-4 0-30 16,0 0-32-16,-4-2-38 0,-8 2-42 0,16 2-19 15,-11-1-27-15,-5-1-182 0,0 0-418 0,0 0 116 0</inkml:trace>
  <inkml:trace contextRef="#ctx0" brushRef="#br0" timeOffset="221582.7802">23457 7040 219 0,'0'0'309'0,"0"0"-45"0,-6 5-32 0,6-5-16 16,0 0-17-16,-3 5-18 0,3-5-14 0,0 0-21 16,0 0-12-16,0 0-19 0,0 0-7 0,20 4-15 15,-20-4-24-15,16 0-39 0,-16 0-45 0,15 0-48 16,-15 0-53-16,13 0-189 0,-13 0-364 0,0 0 102 0</inkml:trace>
  <inkml:trace contextRef="#ctx0" brushRef="#br0" timeOffset="223292.2069">24106 6807 306 0,'0'0'271'0,"1"-8"-32"0,-1 8-25 0,0 0-22 15,0 0-16-15,0 0-14 0,-1-10-11 0,1 10-9 16,0 0-9-16,0 0-9 0,0 0-1 0,0 0-10 16,0 0-2-16,0-11-9 0,0 11-3 0,0 0-9 15,0 0-7-15,3-7-10 0,-3 7-6 0,5-4-2 16,2-1-9-16,-1 2-4 0,2 0 5 0,-1 0-13 0,3-2-1 15,-1 2-4-15,7-2-1 0,0 1-10 16,-3 1 0-16,-1 0-4 0,-1 2 1 0,-2 0-10 0,-1-2 1 16,1 5 0-16,-9-2 0 0,17 2-5 0,-10 1 0 15,-1 1-2-15,-2 2 3 0,-1-1-6 0,-2 2-1 16,-1-7 2-16,-2 24 1 0,-4-8-3 0,-1 1-2 16,-7 9 2-16,-1-2 0 0,4-3-4 0,-3 1 1 15,2 6 2-15,-1-10-3 0,5-3 1 0,1-1-1 0,-2 3 3 16,2-4 0-16,2-2 3 0,4 2-2 0,-2-1-2 15,1 0 1-15,2-3-2 0,2 0 3 0,1-1-11 16,7 3 9-16,1-5 1 0,4 2 0 0,2-1-4 16,0-2 1-16,1-1-4 0,-1-2-11 0,2-1-21 15,-1-1-17-15,-2 1-24 0,-2-3-30 0,-2 0-32 16,-3 2-41-16,0-2-66 0,-9 2-136 0,0 0-456 16,11-5 127-16</inkml:trace>
  <inkml:trace contextRef="#ctx0" brushRef="#br0" timeOffset="223911.2369">22648 7833 350 0,'0'0'261'0,"0"0"-39"0,0 0-16 16,0 0-16-16,0 0-9 0,0 0-8 0,0 0-15 16,-2 24-15-16,2-24-12 0,3 25-4 0,-1-10-10 15,1 3-11-15,-3 0-3 0,4-2-8 0,0 4-13 0,-2-3-6 16,1 0-6-16,1 0-7 0,-2-2-10 0,3-1-4 15,-2 2-3-15,-1-2-5 0,1-3-4 0,3 3-5 16,-6-2-2-16,2-4-4 0,-2-8 2 0,2 16-5 16,-2-16-8-16,3 11-10 0,-3-11-18 0,2 8-22 15,-2-8-26-15,0 0-35 0,0 0-23 0,0 0-36 16,0 0-53-16,0 0-135 0,0 0-408 0,0 0 114 16</inkml:trace>
  <inkml:trace contextRef="#ctx0" brushRef="#br0" timeOffset="224257.9503">22728 7686 216 0,'5'-8'303'0,"-5"8"-49"0,4-7-33 15,-4 7-24-15,0 0-21 0,7-9-21 0,-7 9-18 0,5-5-15 16,-5 5-11-16,13-8-13 0,-5 4-11 15,-8 4-7-15,15-3-10 0,-15 3-6 0,17-2-8 0,-8 4-2 16,-9-2-6-16,18 3-3 0,-10 2-3 0,1-1-2 16,-2 2-5-16,0-1 0 0,1 8-3 0,2-1-3 15,-3 1-3-15,-2-1-2 0,0-2 1 0,-3 5-3 16,-1 0 0-16,1-3 2 0,-2-1-5 0,-1-1-2 0,1-10 4 16,-3 16 7-16,1-6 6 0,2-10 5 0,-7 15 0 15,3-5-1-15,-1-5-9 0,-3 4 5 16,3-4 3-16,-2 0-6 0,7-5-5 0,-12 9 2 0,3-3-2 15,1-2-6-15,8-4-4 0,-14 7-10 0,8-5-17 16,6-2-23-16,-15 3-26 0,15-3-29 0,0 0-44 16,-15 3-47-16,15-3-203 0,0 0-457 0,0 0 129 15</inkml:trace>
  <inkml:trace contextRef="#ctx0" brushRef="#br0" timeOffset="225006.5257">23000 8188 330 0,'0'0'276'15,"0"0"-47"-15,0 0-29 0,2-11-25 0,-2 11-25 16,7-3-13-16,-7 3-15 0,8-2-17 0,-8 2-12 15,10 0-9-15,-10 0-7 0,12 1-14 0,-12-1-3 16,9 1-10-16,-9-1-6 0,10 2-3 0,-10-2-3 16,7 5-3-16,-7-5-4 0,6 5-1 0,-6-5-5 0,4 8-2 15,-4-8 5-15,1 8-5 0,-1 0 6 16,0-8-2-16,0 9 5 0,0-9 3 0,-1 12 3 0,1-12-2 16,0 9 5-16,0-9 1 0,-2 8 4 0,2-8 1 15,-1 9-5-15,1-9-2 0,0 0-1 0,1 12-5 16,-1-12-2-16,3 7-1 0,-3-7 0 0,4 7-5 15,1-1-4-15,3-2-3 0,1 1-4 0,-1-2-23 16,2 0-25-16,-2 0-25 0,-8-3-30 0,19 4-35 16,-9-4-37-16,5 0-204 0,-1 0-435 0,1 0 122 15</inkml:trace>
  <inkml:trace contextRef="#ctx0" brushRef="#br0" timeOffset="225320.6396">23585 8025 372 0,'0'0'355'0,"0"0"-57"16,2-7-40-16,-2 7-21 0,0 0-24 0,0 0-25 16,7-3-19-16,-7 3-21 0,12-1-13 0,-12 1-14 15,14-3-12-15,-6 3-15 0,-8 0-19 0,17-3 2 0,-8 5-7 16,-9-2-9-16,18-2-10 0,-9 1-27 16,-9 1-31-16,19 0-20 0,-10-1-32 0,-9 1-33 0,17-3-27 15,-17 3-38-15,15 0-192 0,-15 0-416 0,11-3 116 16</inkml:trace>
  <inkml:trace contextRef="#ctx0" brushRef="#br0" timeOffset="225514.1662">23727 8058 563 0,'0'0'306'0,"0"0"-36"0,0 0-22 0,0 0-15 16,0 0-23-16,0 0-25 0,0 0-10 0,0 0-25 15,14 13-13-15,-14-13-19 0,9 2-13 0,-9-2-9 16,11 1-14-16,-11-1-31 0,15 1-33 0,-15-1-41 16,18 0-44-16,-18 0-44 0,13-1-78 0,-13 1-155 0,16 0-409 15,-16 0 114-15</inkml:trace>
  <inkml:trace contextRef="#ctx0" brushRef="#br0" timeOffset="226158.1354">24336 8010 501 0,'0'0'298'0,"0"0"-34"16,0 0-27-16,0 0-27 0,0 0-23 16,0 0-20-16,0 0-19 0,8 0-17 0,-8 0-16 0,0 0-10 15,0 0-17-15,7-3-10 0,-7 3-12 0,0 0-11 16,7-7-15-16,-7 7-11 0,8-7-10 0,-5 3-6 15,-3 4-4-15,5-12-2 0,-3 7 0 0,-2 5-1 16,3-14 1-16,-3 14-4 0,3-13 4 0,-2 4 4 16,-1 9-4-16,1-14 15 0,0 8 1 0,-1 6 7 15,2-12 1-15,-2 12 3 0,0 0 0 0,1-12-6 0,-1 12-2 16,2-6-11-16,-2 6 0 0,0 0 8 0,0 0-5 16,0 0 8-16,0 0-4 0,0 0-7 0,0 0 4 15,12 25-4-15,-9-9 0 0,-1-1 0 0,1-1-6 16,-2 2 1-16,1 1-2 0,-1 0 4 0,-1-1-4 15,0 2-1-15,1 0-1 0,-2-1 0 0,-2-2 1 16,2 2-2-16,-2-2-5 0,-1 2 6 0,-1-3-3 16,1 1 2-16,-2-2-5 0,0 1 1 0,-2-2-1 0,1 0 3 15,0 0-2-15,-3-3 0 0,3 3 2 16,0-7-1-16,0 3-2 0,2-1 0 0,0-3 1 0,-1 2 4 16,1-2-4-16,0 1 1 0,5-5 0 0,-8 9 0 15,5-6 0-15,3-3 3 0,-5 5-2 0,5-5 8 16,0 0 2-16,0 0 0 0,-4 7-1 0,4-7-4 15,0 0-6-15,0 0 10 0,0 0-10 0,0 0 9 16,18 8-2-16,-10-5-3 0,1-2-3 0,8 0 2 16,-1 0-3-16,1-1-11 0,-2 0-22 0,-1 0-23 15,-2 2-29-15,-1-2-28 0,-11 0-27 0,25 1-35 0,-13-1-216 16,-3 1-464-16,-9-1 127 0</inkml:trace>
  <inkml:trace contextRef="#ctx0" brushRef="#br0" timeOffset="227332.7696">22652 8874 430 0,'0'0'315'0,"0"0"-41"15,1-14-28-15,-1 14-26 0,0 0-23 0,0 0-21 16,0 0-9-16,0 0-2 0,0 0 3 0,0 0-5 0,0 0-2 15,0 0-11-15,0 0-9 0,0 0-9 0,7 46-11 16,-7-31-14-16,0 1 0 0,-2 2-12 16,1 0-2-16,2-1-12 0,-2 0-14 0,0 0 0 0,1-2-3 15,-2 2-13-15,1-4-2 0,1 0-10 0,-2-1-1 16,2-12-6-16,-2 20 0 0,2-20-6 0,0 14 1 16,0-14-6-16,-2 12 4 0,2-12-7 0,0 0-1 15,0 0 0-15,0 13-6 0,0-13-2 0,0 0-2 16,0 0-1-16,0 0-9 0,0 0 2 0,0 0-8 0,0 0 3 15,0 0-8-15,0 0 4 0,0 0-8 0,7-61 2 16,-3 32-1-16,-2-3-1 0,5 4-2 0,-2 1 4 16,2 0 3-16,-3 4 2 0,2 4 0 0,2 3-2 15,-1 2 2-15,-1 0-1 0,1 5 2 0,0 1 3 16,-1 1-2-16,-6 7 1 0,11-11 3 0,-11 11-3 0,13-7 3 16,-13 7-2-16,12 2 1 0,-12-2 2 15,0 0 1-15,19 12-2 0,-14-4 5 16,4 4-4-16,-3 2 2 0,0 1 1 0,-1 1 2 0,-2-1-2 0,1-3 1 15,-2 0-3-15,-2 3 6 0,2-1-4 0,-3-1 1 16,0 0 2-16,0-2-1 0,1-11-2 0,-1 16 1 16,1-16 3-16,-1 13-3 0,1-13-2 0,-1 9 8 15,1-9-7-15,0 0-3 0,-1 13 3 16,1-13-2-16,0 0-7 0,0 0-9 0,0 0-17 0,0 0 8 16,0 0-6-16,0 0 0 0,0 0-7 0,0 0-6 0,19-25-1 15,-6 11-4-15,-1 2 6 0,0-3 1 16,2 3 5-16,-2 2 6 0,2-2 8 0,-1 0-1 0,0 4 5 15,-1 1 1-15,-1 3 3 0,-3 0 7 0,1 2 3 16,-9 2 8-16,18-1 1 0,-18 1 3 0,15 2 8 16,-7 3 3-16,0 0 2 0,-1 0 3 0,-1 2-6 15,-1 0 6-15,5 7 3 0,-4-1-4 0,1 1 2 16,-3-1-3-16,2 1 3 0,0 1-5 0,-2 1 0 0,0-3-6 16,0-2 4-16,-1 4-6 0,1-3-7 15,-1-2-23-15,1 0-26 0,1-1-41 0,-3-2-46 0,6 5-54 16,-1-4-241-16,-1-3-516 0,2 1 143 0</inkml:trace>
  <inkml:trace contextRef="#ctx0" brushRef="#br0" timeOffset="227556.2279">23412 8997 489 0,'0'0'354'0,"0"0"-49"0,3-11-35 16,-3 11-34-16,0 0-30 0,15-3-25 0,-7 1-18 15,1-1-21-15,-9 3-20 0,27-5-25 0,-10 5-38 16,-2-2-35-16,-2 1-42 0,-1 1-37 0,-12 0-37 16,20-1-35-16,-12 2-51 0,-8-1-111 0,11 0-345 15,-11 0 97-15</inkml:trace>
  <inkml:trace contextRef="#ctx0" brushRef="#br0" timeOffset="227695.9869">23522 9050 493 0,'0'0'287'0,"-5"3"-27"15,5-3-18-15,0 0-24 0,-2 7-4 0,2-7-28 16,0 0-18-16,0 0-15 0,0 0-19 0,0 0-16 0,14 5-23 16,-14-5-37-16,14 0-49 0,-14 0-53 0,0 0-58 15,19 3-95-15,-12-3-109 0,-7 0-365 16,0 0 105-16</inkml:trace>
  <inkml:trace contextRef="#ctx0" brushRef="#br0" timeOffset="231116.6028">24374 8884 429 0,'0'0'288'0,"0"0"-39"0,6-2-24 0,-6 2-25 0,0 0-11 16,0 0-10-16,12 2-5 0,-12-2-8 0,9 7-2 15,-4-1-12-15,1 0-7 0,1-1-4 0,0 2-13 16,2 7-9-16,-2-4-6 0,-1-2-7 0,3 6-10 16,-4-4-6-16,2 4-13 0,0-1-2 0,-2-1-15 15,0-3 4-15,-1 6-12 0,0-6-3 0,0 1-3 16,-1 0-10-16,0-1-3 0,-1 1-12 0,2-3-28 0,0 1-29 15,-1-1-14-15,0 0-31 0,1 0-40 16,-4-7-40-16,8 13-36 0,-4-8-239 0,-4-5-523 0,9 7 143 16</inkml:trace>
  <inkml:trace contextRef="#ctx0" brushRef="#br0" timeOffset="247298.6283">23009 10381 461 0,'0'0'258'0,"3"-9"-27"0,-3 9-22 0,0 0-9 15,0 0-15-15,-3-12-16 0,3 12-15 0,0 0-15 16,-5-7-5-16,5 7-11 0,-5-6-8 0,5 6-8 16,-9-1-4-16,9 1-4 0,0 0 2 0,-31 6-5 0,17-1-1 15,-3 5-2-15,3-1-4 0,-8 8-9 0,-5 1-2 16,7 1-8-16,3-2-3 0,4-3-4 0,2 0-1 15,1 0-5-15,1 2-12 0,3 0 1 0,1 0-8 16,4 1-4-16,-2-1-2 0,5 1-12 0,1 0 6 16,3 0-7-16,8 5-13 0,0-4-20 0,1-3-17 15,8 3-26-15,-6-7-21 0,0-1-23 0,-1-1-21 16,-1-1-17-16,2-1-19 0,-1 0-21 0,0-4-32 0,1 0-169 16,-4-1-454-16,0-1 126 0</inkml:trace>
  <inkml:trace contextRef="#ctx0" brushRef="#br0" timeOffset="247638.5126">23190 10669 311 0,'-10'-6'294'0,"10"6"-35"0,-10-1-25 16,10 1-9-16,-16 2-22 0,16-2-11 0,-16 4-17 16,8 0-13-16,0-1-21 0,1 1-9 0,0 1-15 0,0 0-12 15,2 0-21-15,0 0-1 0,-1 1-6 0,2-1-9 16,4-5-6-16,-4 10-15 0,4-10 4 0,1 8-7 15,-1-8-6-15,0 0-11 0,2 11-8 0,-2-11-11 16,0 0-8-16,5 5-8 0,-5-5-7 0,8 3-2 16,-8-3-4-16,0 0-1 0,9 2-1 0,-9-2-3 15,0 0 0-15,0 0 6 0,13-5 4 0,-13 5 1 0,8-3 2 16,-8 3 0-16,7-6 5 0,-7 6 2 16,5-5 6-16,-5 5 3 0,5-3-1 0,-5 3 1 15,0 0-5-15,7-7 7 0,-7 7-2 0,0 0 5 0,0 0-2 16,0 0 4-16,7-2-5 0,-7 2 7 15,0 0-1-15,0 0-1 0,0 0 2 0,8 9-15 0,-8-9 11 16,4 3-7-16,-4-3-18 0,5 7-30 0,-5-7-29 16,0 0-32-16,12 7-30 0,-8-5-43 0,-4-2-146 0,8 1-388 15,-8-1 109-15</inkml:trace>
  <inkml:trace contextRef="#ctx0" brushRef="#br0" timeOffset="247998.7017">23312 10693 330 0,'0'0'220'0,"7"-4"-21"0,-7 4-23 16,0 0-8-16,0 0-15 0,0 0-9 0,10 0-12 16,-10 0-12-16,0 0-17 0,0 0-8 0,0 0-10 15,9 9-8-15,-9-9-6 0,4 3-5 0,-4-3-5 0,0 0-7 16,5 5-6-16,-5-5-3 0,0 0-2 16,4 7-6-16,-4-7-1 0,0 0 0 0,4 5-5 0,-4-5-4 15,0 0 2-15,0 0 0 0,5 5 0 0,-5-5-4 16,0 0-2-16,0 0-2 0,0 0 0 0,0 0-6 15,4 5-2-15,-4-5 1 0,0 0-3 0,0 0 0 16,0 0-4-16,0 0-5 0,0 0 5 0,12-13-5 16,-7 11-1-16,0-5-3 0,-5 7 1 0,11-7 0 15,-5 2 1-15,-2 0 0 0,2 2 0 0,-1-1-1 16,-5 4-2-16,13-5 2 0,-13 5 1 0,10-3-1 0,-10 3 3 16,8 0-2-16,-8 0 5 0,0 0-2 0,12 2 3 15,-12-2-3-15,7 3 4 0,-7-3-2 16,7 6-7-16,-7-6 9 0,7 4-2 0,-7-4-1 0,6 5 2 15,-1 0-12-15,-5-5-26 0,7 9-20 0,-7-9-26 16,7 5-35-16,-7-5-24 0,8 2-55 0,-8-2-108 16,0 0-355-16,12 3 100 0</inkml:trace>
  <inkml:trace contextRef="#ctx0" brushRef="#br0" timeOffset="248186.5299">23651 10675 221 0,'0'0'284'15,"0"0"-38"-15,0 0-27 0,0 0-10 0,0 0-12 16,0 0-9-16,0 0-19 0,0 0-14 0,0 0-13 16,0 0-11-16,0 0-17 0,0 0-10 0,-18 14-8 15,18-14-19-15,-5 8-8 0,5-8-2 0,-3 8-11 0,3-8-21 16,0 8-28-16,0-8-28 0,0 0-27 16,4 12-30-16,-4-12-24 0,6 7-13 0,-6-7-35 0,5 5-152 15,-5-5-362-15,0 0 103 0</inkml:trace>
  <inkml:trace contextRef="#ctx0" brushRef="#br0" timeOffset="248285.095">23695 10735 347 0,'0'0'174'16,"6"-6"-20"-16,-6 6-16 0,0 0-24 0,5-7-10 0,-5 7-23 15,0 0-14-15,6-8-33 0,-6 8-42 0,4-6-70 16,-4 6-60-16,6-11-164 0,-1 6 50 0</inkml:trace>
  <inkml:trace contextRef="#ctx0" brushRef="#br0" timeOffset="248526.5209">23793 10631 429 0,'0'0'243'0,"0"0"-31"0,6 9-19 15,-6-9-24-15,0 0-17 0,0 0-20 0,4 7-15 0,-4-7-12 16,3 7-9-16,-3-7-10 0,4 7-7 0,-1 0-11 16,-3-7-9-16,5 14-6 0,-2-7-4 0,0 0-8 15,-3-7-4-15,1 14-2 0,-1-6 2 0,1-2 4 16,-1-6 4-16,0 12 7 0,0-12 1 0,-2 13 6 15,2-13-3-15,-2 9-3 0,2-9-5 0,-2 6-3 16,2-6-6-16,0 0-5 0,-7 9-9 0,7-9-17 16,0 0-19-16,0 0-24 0,0 0-22 0,0 0-30 0,0 0-20 15,0 0-32-15,0 0-43 0,-12-13-130 0,12 13-370 16,-1-14 103-16</inkml:trace>
  <inkml:trace contextRef="#ctx0" brushRef="#br0" timeOffset="248867.6442">23939 10417 501 0,'4'-7'294'16,"-4"7"-35"-16,0 0-30 0,5-6-17 16,-5 6-10-16,0 0-9 0,0 0 0 0,0 0-11 0,0 0-9 15,17 10-15-15,-11-4-3 0,-6-6-22 0,7 15-4 16,-2-6-17-16,0 4-10 0,2 4-8 0,0-2-14 16,-2 1-9-16,-2 0-7 0,1-1-18 15,0 0-26-15,-3-2-26 0,0-2-32 0,-1-1-32 0,0-10-26 16,-1 17-22-16,1-17-27 0,-2 16-14 0,1-9-4 0,1-7-7 15,-2 13-6-15,2-13 6 0,-6 9 12 16,6-9 20-16,-5 5 37 0,5-5 48 0,0 0 31 16,-8 3 36-16,8-3 21 0,0 0 21 0,0 0 15 0,-10-1 14 15,10 1 16-15,0 0 9 0,0 0 5 0,0 0-7 16,0 0-4-16,0 0-8 0,0 0-5 0,-9-11-7 16,9 11-11-16,0 0-8 0,0 0-4 0,15-17-9 15,-6 13-16-15,4-3-26 0,2 2-24 0,-3-1-19 16,2 1-27-16,1-1-18 0,0 2-17 0,-2 2-12 15,-3 1-8-15,0 1-2 0,-10 0-12 0,18 1-7 0,-10 1-20 16,1 0-129-16,-1 1-339 0,0 0 96 16</inkml:trace>
  <inkml:trace contextRef="#ctx0" brushRef="#br0" timeOffset="249067.3767">24234 10629 671 0,'0'0'70'0,"0"0"26"16,9 6 13-16,-9-6 8 0,0 0 6 0,0 0-4 16,2 3 1-16,-2-3 6 0,0 0-5 0,0 0 4 15,0 0-5-15,0 0-3 0,0 0-8 0,0 0-8 16,0 0-7-16,0 0-13 0,0 0-9 0,0 0-6 0,0 0-5 15,0 0-8-15,0 0-5 0,0 0-4 16,0 0-6-16,-3 14-4 0,3-14-12 0,5 3-3 16,-5-3-6-16,7 3-4 0,-7-3 2 0,6 4-3 0,-6-4-1 15,8 4-1-15,-8-4 1 0,8 3-5 0,-8-3 2 16,7 5-5-16,-7-5 7 0,6 2 0 0,-6-2-8 16,0 0-22-16,0 0-27 0,13 4-33 0,-13-4-51 15,0 0-222-15,0 0-429 0,14 0 121 0</inkml:trace>
  <inkml:trace contextRef="#ctx0" brushRef="#br0" timeOffset="249751.1127">23481 11126 238 0,'0'0'277'0,"-12"-4"-34"16,12 4-19-16,0 0-10 0,-10-5-17 0,10 5-10 16,0 0-11-16,0 0-11 0,-12-2-10 0,12 2-9 15,0 0-10-15,0 0-4 0,-12 7-3 0,12-7-5 16,-7 13-6-16,6-4-10 0,-2 0-6 0,3-9-2 16,-1 18-11-16,1-4-7 0,2 1-8 0,2-1-5 15,1 0-7-15,0 0-12 0,2-1 3 0,2-4-6 16,-1-1-8-16,3 4-13 0,0-4 1 0,-2-2-9 0,1 0-11 15,0-4-1-15,-3 2-13 0,2-3-7 0,-9-1-7 16,18 3 0-16,-18-3-5 0,17-4-1 0,-9 0 1 16,-1-1-3-16,-1-1 2 0,-2-2 1 0,4-4 4 15,-2 1-3-15,-2 0-1 0,-2-5-1 0,2-11 1 16,-4 6 0-16,-1 0 6 0,-2 4-1 0,-1 1 3 16,1 0 2-16,-5 2-1 0,3 5 6 0,-2-1-1 0,0 2 1 15,-1 2 4-15,1 1 3 0,0 2 1 16,-1 0 0-16,8 3 0 0,-18 0 1 0,18 0 5 0,-18 6-6 15,10-2-8-15,-3 6-19 0,1 2-21 0,-1-1-30 16,3-1-35-16,4 3-31 0,1-1-51 0,0-1-160 16,3-11-428-16,2 15 119 0</inkml:trace>
  <inkml:trace contextRef="#ctx0" brushRef="#br0" timeOffset="250169.0527">23587 11284 330 0,'9'11'264'0,"1"-1"-34"0,-4 0-23 0,-2 0-19 16,1 0-24-16,-1-1-21 0,2 5-10 0,-1-4-17 16,0 3-7-16,0 2-15 0,-1-1-12 0,1 1-6 15,-3-4-7-15,4 1-11 0,-2 1-6 0,-2-3-4 16,0-1-5-16,0-1-5 0,-1 1-1 0,0-2-5 16,1 1-3-16,-2-8-1 0,2 11-3 0,-1-4-4 0,-1-7 5 15,1 8-4-15,-1-8-3 0,0 0-1 16,0 0-3-16,0 0 0 0,0 0-5 0,0 0 0 0,0 0-6 15,0 0-2-15,0 0-5 0,0 0-3 0,7-37-12 16,-4 19-2-16,-2 0-1 0,4-11-5 0,-2 7 5 16,0-9-1-16,2 1 7 0,1 3-3 0,-1 1 3 15,2-2-5-15,-1 11 8 0,0 1-2 0,0 3 4 16,0 2 2-16,2 2-4 0,-2 0 12 0,-1 1 2 16,2 1 1-16,-1 3 4 0,3 1 7 0,-9 3 1 15,14-7 5-15,-8 7 2 0,-6 0-1 0,15-1 1 0,-15 1 3 16,14 5 4-16,-5-1 2 0,-3 0 3 0,-6-4-3 15,10 12 2-15,-6-7 0 0,-1 4-3 0,1-1-2 16,-4-8 2-16,0 14 0 0,0-14-3 0,-3 15 1 16,3-15-12-16,-5 14 8 0,1-6-7 0,-1-1-3 0,0 0-7 15,5-7-21-15,-12 11-10 0,6-8-26 16,-2 1-31-16,8-4-35 0,-13 4-38 0,13-4-203 0,-14 0-425 16,14 0 118-16</inkml:trace>
  <inkml:trace contextRef="#ctx0" brushRef="#br0" timeOffset="250370.7015">23628 11043 493 0,'-6'-6'335'15,"6"6"-50"-15,-2-7-39 0,2 7-27 0,0 0-29 16,0-15-36-16,0 15-33 0,5-12-35 0,-1 3-41 15,4-3-31-15,-2-2-33 0,0 1-25 0,0 1-32 16,3 1-50-16,-3-2-127 0,1 1-302 0,-1 2 88 16</inkml:trace>
  <inkml:trace contextRef="#ctx0" brushRef="#br0" timeOffset="250725.0485">24017 10936 314 0,'0'0'353'0,"0"0"-53"0,3 48-29 16,-1-35-19-16,4 14-18 0,-2-4-26 0,-1-3-23 0,7 9-18 16,0 0-16-16,-5-7-18 0,-2-1-16 0,4 4-12 15,-1-4-17-15,0-4-10 0,-2-2-30 0,3-1-27 16,-4 2-38-16,0-5-36 0,-2 0-43 0,-1-11-41 15,8 16-56-15,-6-12-146 0,-2-4-406 0,0 0 113 16</inkml:trace>
  <inkml:trace contextRef="#ctx0" brushRef="#br0" timeOffset="250912.046">23977 11125 563 0,'0'0'320'0,"-6"-8"-40"15,6 8-24-15,0 0-31 0,0 0-30 0,0 0-20 16,0 0-23-16,0 0-15 0,0 0-17 0,16-12-16 0,-6 12-11 16,-10 0-21-16,18-4-26 0,-1 0-33 0,-5 1-34 15,-2 2-34-15,-10 1-32 0,21-3-32 16,-5 1-48-16,-5 1-140 0,-11 1-367 0,20-6 104 0</inkml:trace>
  <inkml:trace contextRef="#ctx0" brushRef="#br0" timeOffset="251118.9485">24280 11208 308 0,'1'11'251'0,"3"-1"-36"0,-1 0-20 15,1-3-28-15,0 0-17 0,-1 0-19 16,1 2-22-16,-4-9-6 0,5 12-15 0,-2-6-14 0,-3-6-18 16,5 13-19-16,-5-13-19 0,3 8-19 0,-3-8-5 15,4 7-16-15,-4-7 1 0,0 0 1 0,0 0-2 16,0 0 13-16,0 0-3 0,0 0-8 0,0 0 0 15,0 0 2-15,0 0-4 0,0 0-14 0,0 0-14 16,0 0-10-16,0 0-34 0,4-38-94 0,-4 25-223 0,-1-1 66 16</inkml:trace>
  <inkml:trace contextRef="#ctx0" brushRef="#br0" timeOffset="251686.4877">24435 11248 403 0,'0'0'182'0,"1"9"-14"0,-1-9-10 0,1 10-17 16,-1-10-8-16,0 0-14 0,0 10-6 0,0-10-18 15,0 0 0-15,0 0-12 0,-1 15-1 0,1-15-8 16,0 0-3-16,2 8-2 0,-2-8-2 0,0 0 0 0,0 0-2 16,0 0-5-16,0 0-5 0,0 0-4 0,0 0-8 15,0 0-7-15,0 0-8 0,0 0-8 0,0 0-6 16,0 0-8-16,0 0-12 0,0 0-7 0,0 0-3 16,0 0-4-16,13-29-6 0,-9 22-2 15,1-7 2-15,1 4 3 0,-1 3 0 0,1 0 6 0,-6 7 3 16,10-11-2-16,-5 7 11 0,-5 4 3 0,10-5 5 15,-10 5 9-15,8-3 18 0,-8 3 4 0,0 0 5 16,0 0 5-16,0 0 11 0,16 7 3 0,-16-7 4 0,6 5 3 16,-4 0-2-16,-2-5-9 0,3 8 2 15,0-1-6-15,1 0-1 0,-4-7-6 0,3 8-1 0,-3-8-7 16,0 0-8-16,6 10-1 0,-6-10-1 0,2 4 0 16,-2-4-7-16,0 0 0 0,4 7-3 0,-4-7-8 15,0 0-11-15,0 0-7 0,0 0-8 0,12 1-10 16,-12-1-9-16,0 0-6 0,18-8-7 0,-11 4-2 15,2-1-1-15,-2 1-2 0,-7 4 7 0,15-5 5 0,-7 1 5 16,-8 4 5-16,14-5 8 0,-7 2 4 0,-7 3 14 16,11-4 6-16,-11 4 6 0,11-1 7 15,-11 1 2-15,0 0-1 0,15 2 3 0,-15-2-4 0,9 4 0 16,-9-4-1-16,0 0-1 0,9 7-6 0,-9-7-21 16,6 5-27-16,-6-5-34 0,6 4-45 0,-6-4-206 15,0 0-396-15,0 0 112 0</inkml:trace>
  <inkml:trace contextRef="#ctx0" brushRef="#br0" timeOffset="251846.0497">24831 11273 286 0,'6'-1'345'0,"-6"1"-51"16,0 0-21-16,0 0-24 0,0 0-22 0,0 0-28 16,0 0-20-16,0 0-18 0,0 0-22 0,0 0-10 0,11 7-25 15,-11-7-8-15,0 0-27 0,10 3-35 16,-10-3-48-16,0 0-41 0,16 1-44 0,-16-1-61 0,14-4-168 15,-14 4-394-15,12-4 111 0</inkml:trace>
  <inkml:trace contextRef="#ctx0" brushRef="#br0" timeOffset="252718.4977">25045 10725 356 0,'0'0'378'0,"0"0"-51"0,-9 2-36 0,9-2-35 0,0 0-25 16,0 0-27-16,0 0-26 0,0 0-16 0,0 0-21 15,0 0-23-15,0 0-8 0,0 0-6 0,0 0-14 16,30 5-8-16,-13-2-13 0,1-1-2 0,1 0-11 16,-2 3-10-16,0-2-18 0,-1-3-16 15,1 2-18-15,-5 0-14 0,5 0-19 0,-5 0-16 0,-1-1-22 0,-1 0-21 16,-10-1-24-16,16 2-29 0,-6-2-58 0,-10 0-130 15,16 1-406-15,-16-1 113 0</inkml:trace>
  <inkml:trace contextRef="#ctx0" brushRef="#br0" timeOffset="252960.6723">25078 10886 264 0,'0'0'348'16,"0"0"-44"-16,-7 3-34 0,7-3-24 0,0 0-21 16,0 0-12-16,0 0-17 0,0 0-18 0,0 0-10 15,0 0-20-15,0 0-18 0,0 0-12 0,0 0-10 16,28 4-15-16,-18-4-8 0,-10 0-13 0,18 0-5 16,-18 0-8-16,26-1-15 0,-14 2-23 0,-3-2-22 15,-9 1-20-15,21-2-24 0,-13 2-30 0,-8 0-24 0,20-3-28 16,-10 2-46-16,-1-2-207 0,-9 3-456 0,14-4 128 15</inkml:trace>
  <inkml:trace contextRef="#ctx0" brushRef="#br0" timeOffset="253333.5251">25278 10565 567 0,'0'0'360'0,"0"0"-37"0,0 0-29 16,-9-6-22-16,9 6-30 0,0 0-31 0,0 0-25 15,0 0-22-15,0 0-12 0,0 0-16 0,0 0-18 16,0 0-12-16,0 0-8 0,0 0-13 0,26 18-10 16,-12-8-5-16,-3 0-6 0,3 1-12 0,-1 1-15 0,-2-1-17 15,5-2-10-15,-4 3-18 0,2 1-11 0,-3 0-10 16,0-2-7-16,2 1-1 0,-3 0-3 0,1-1 1 15,-5 0 5-15,-1 0 2 0,2 3 2 0,-1 0 3 16,-3-2 6-16,0-1 0 0,-2 5-1 0,0-4 7 16,-4 5 2-16,-2-3 5 0,-1 2 9 0,-1 2 12 15,0-1 9-15,-6 8 7 0,2-5 2 0,-5 3 4 0,3-5 3 16,3-4-6-16,1 0 5 0,3 0 0 0,0-2-6 16,0 2-1-16,0-3-2 0,0 3-8 15,3-3-2-15,1-1-29 0,2 0-39 0,0-10-58 0,0 0-71 16,0 0-265-16,4 19-530 0,-4-19 144 0</inkml:trace>
  <inkml:trace contextRef="#ctx0" brushRef="#br1" timeOffset="305920.0913">1322 6996 335 0,'0'0'174'0,"0"0"-15"0,0 0-16 0,0 0-11 16,0 0-2-16,0 0-9 0,0 0 0 0,0 0-8 16,0 0-4-16,-5 35-2 0,5-35-8 0,0 14-2 15,0-14-12-15,2 14-1 0,-2-14-3 0,5 12-6 0,-5-12-4 16,5 13-7-16,-5-13-5 0,6 11-6 15,-6-11-4-15,7 11-4 0,-1-7-6 0,-6-4-7 0,12 10 0 16,-12-10-2-16,13 5-4 0,-13-5-2 0,12 4-1 16,-12-4-4-16,11 0-2 0,-11 0-3 0,0 0-3 15,0 0-1-15,22-7 0 0,-22 7-2 0,9-7 2 16,-9 7-2-16,5-12 3 0,-5 12 0 0,4-9-1 16,-4 9 1-16,0-12 1 0,0 12 0 0,0 0 0 15,-4-21 1-15,4 21-7 0,-9-11 3 0,9 11 4 16,-8-10-5-16,8 10 1 0,-10-4-1 0,10 4 4 0,0 0-2 15,-15-3 6-15,15 3-3 0,0 0-2 16,-19 7-1-16,19-7 0 0,-13 7 3 0,13-7-7 0,-8 10 5 16,8-10 1-16,-4 12-3 0,4-12 0 0,-4 13 0 15,4-13 1-15,0 0-4 0,11 17-1 0,-11-17 4 0,10 9-3 16,-10-9-2-16,12 5 2 0,-12-5 0 16,15 4 2-16,-15-4-3 0,11 3-2 0,-11-3-1 15,0 0 2-15,0 0-5 0,0 0 2 0,18-5 3 0,-18 5 2 16,0 0 1-16,6-9 0 0,-6 9 0 0,0 0 3 15,0 0-1-15,-2-16 1 0,2 16-7 0,0 0 3 16,-8-15-2-16,8 15 3 0,0 0 1 0,-12-8-2 16,12 8 5-16,-11-3 3 0,11 3-3 0,0 0-1 15,-21-1-2-15,21 1-1 0,0 0 0 0,0 0 1 16,-17 7 1-16,17-7 1 0,0 0-3 0,-10 8 2 0,10-8-5 16,0 0 3-16,0 0 2 0,0 12-2 15,0-12-4-15,0 0 0 0,0 0-3 0,0 0-6 16,17 12-8-16,-17-12 0 0,0 0-9 0,14 0-1 0,-14 0-1 15,16 0 4-15,-16 0 3 0,0 0 2 0,16-7 2 16,-16 7 4-16,12-7-3 0,-12 7 7 0,7-6 0 16,-7 6 3-16,0 0-1 0,4-11 5 0,-4 11 0 15,0 0 4-15,0 0-3 0,0-14 1 0,0 14 2 0,0 0 2 16,0 0 0-16,0 0 4 0,0 0 0 16,-11-10 2-16,11 10-3 0,0 0 2 0,0 0-2 15,-15-2-1-15,15 2-1 0,0 0 0 0,0 0 0 0,0 0 3 16,0 0 3-16,-17 12-2 0,17-12 3 0,0 0-5 15,0 0 1-15,0 0-7 0,-4 11 3 0,4-11-1 16,0 0-5-16,0 0 1 0,0 0-1 0,0 0-8 16,0 0-5-16,26 10-2 0,-26-10 1 15,14-1 1-15,-14 1 1 0,0 0 5 0,21-6 3 0,-21 6 0 16,0 0 2-16,13-5 3 0,-13 5 0 0,0 0 5 16,4-9-2-16,-4 9 6 0,0 0 6 0,0 0-1 15,0-12 3-15,0 12 0 0,0 0-2 0,0 0 1 0,0 0-3 16,-10-14 7-16,10 14-5 0,0 0-1 0,-12-6-3 15,12 6 1-15,0 0-1 0,-11-4-3 0,11 4 2 16,0 0-2-16,0 0-3 0,-23 7 2 0,23-7-1 16,-11 7-1-16,11-7-4 0,0 0 7 0,-7 10-7 15,7-10 1-15,0 0-1 0,0 0-6 0,0 12-5 0,0-12-9 16,0 0-9-16,0 0-3 0,0 0-2 16,18 9-2-16,-18-9-3 0,0 0 8 0,18 0 0 15,-18 0 1-15,0 0 7 0,0 0 2 0,0 0 6 0,21-7 7 16,-21 7 3-16,0 0 4 0,4-7 5 0,-4 7 3 15,0 0-4-15,0 0 10 0,0 0-2 0,4-14 3 16,-4 14 0-16,0 0 5 0,0 0-7 0,0 0 4 16,0 0 0-16,0 0 0 0,0 0-4 0,0 0 1 15,0 0-3-15,-16-13-3 0,16 13 1 0,0 0 1 16,0 0-5-16,0 0 2 0,0 0 0 0,0 0-2 16,0 0-4-16,0 0 3 0,0 0-6 0,0 0-6 15,0 0 5-15,0 0-8 0,0 0-1 0,0 0 1 16,0 0 2-16,0 0-4 0,0 0 3 0,0 0 1 0,0 0 5 15,0 0-1-15,0 0 10 0,21-2 3 0,-21 2 0 16,0 0 4-16,0 0 3 0,0 0 3 0,2-12-2 16,-2 12 1-16,0 0-4 0,0 0 0 0,0 0-1 15,0 0-7-15,-5-20-2 0,5 20-6 0,0 0-20 16,-6-9-47-16,6 9-67 0,0 0-101 0,-12-4-212 16,12 4-538-16,0 0 148 0</inkml:trace>
  <inkml:trace contextRef="#ctx0" brushRef="#br1" timeOffset="307494.0553">1873 6897 338 0,'0'0'293'16,"0"0"-45"-16,7 17-20 0,-7-10-23 0,0-7-28 16,-1 17-16-16,-1-2-22 0,2 2-18 0,0-3-9 0,0 4-14 15,0-1-8-15,0 1-10 0,-2-2-9 0,0 0-6 16,2-4-9-16,0-1-4 0,2 4-8 15,-2-5-4-15,0-10-31 0,-2 17-36 0,1-10-37 0,1-7-43 16,0 11-62-16,0-11-132 0,0 0-359 0,0 0 102 16</inkml:trace>
  <inkml:trace contextRef="#ctx0" brushRef="#br1" timeOffset="307677.72">1848 6808 450 0,'0'0'321'0,"0"0"-38"16,-1-9-31-16,1 9-30 0,0 0-24 0,0 0-29 15,0 0-21-15,0 0-17 0,0 0-19 0,1-13-25 0,-1 13-28 16,0 0-37-16,0 0-44 0,0 0-47 16,0 0-47-16,0 0-183 0,0 0-356 0,0 0 100 15</inkml:trace>
  <inkml:trace contextRef="#ctx0" brushRef="#br1" timeOffset="307993.7713">2043 6762 458 0,'0'0'225'16,"0"0"-31"-16,0 0-24 0,0 0-18 0,0 0-17 0,22 12-10 15,-17-5-13-15,6 6-11 0,3 11-12 0,-3 2-6 16,1 3-6-16,-2 0-8 0,-3 1-7 0,3 3-7 16,-6-2 1-16,4 1-6 0,-5-1-2 0,1 2-3 15,-2-3-7-15,-2 0 0 0,-4-1-3 0,1-7-9 0,-1 6 1 16,1-6 1-16,-2-4-6 0,0-1-2 0,-2-1-5 15,-1-2-15-15,0 0-29 0,0-1-24 0,-4-1-51 16,3 0-52-16,-4-3-139 0,4-1-349 0,2-1 97 16</inkml:trace>
  <inkml:trace contextRef="#ctx0" brushRef="#br1" timeOffset="309095.5277">2911 6554 289 0,'0'0'291'0,"0"0"-32"0,0 0-22 16,-1 28-23-16,1-13-19 0,3 14-14 0,0 0-15 16,-1 3-12-16,1-2-17 0,1 3-12 0,5-2-13 15,0 1-9-15,2-3-11 0,0-2-13 0,3 1-6 16,3-1-4-16,-2-4-6 0,4-3-6 0,-2-5-3 0,-1-2 4 15,-4-3-3-15,3-2-1 0,-1-2-1 0,1-1-1 16,0-1-4-16,1-4-3 0,-4-3-4 0,1-1-5 16,-4-1 4-16,3-3 6 0,0-4-5 0,-4-2-1 15,1-1-2-15,2-11-10 0,-7-1 11 0,2-2-13 16,-8-2-4-16,-3-2-6 0,1-2-9 0,-1 2-16 16,-3-2-15-16,1 1-17 0,-2 2-24 0,-1 4-19 15,4 5-22-15,0 4-18 0,1 7-13 0,2 1-16 16,1 1-12-16,-1 4-12 0,3 6 7 0,0 0-6 0,0 0-131 15,0 0-366-15,0 0 102 0</inkml:trace>
  <inkml:trace contextRef="#ctx0" brushRef="#br1" timeOffset="309528.1676">3325 6914 379 0,'5'10'185'0,"-5"-10"-11"0,3 5-8 15,-3-5-8-15,3 5-6 16,-3-5-9-16,0 0-10 0,0 0-1 0,0 0-4 0,0 0-3 0,0 0-5 15,0 0-11-15,0 0-12 0,0 0-12 0,0 0-8 16,0 0-7-16,0 0-5 0,0 0-8 0,0 0-4 16,0 0-8-16,15-22-1 0,-11 14-7 0,0 2-4 15,-1-2-1-15,-3 8 0 0,10-11-5 0,-5 6-4 16,1 1 0-16,-6 4-4 0,15-5 3 0,-7 4-6 0,-8 1-1 16,18 4 3-16,-10 1-3 0,-1 1 1 0,6 5-1 15,-4 1 1-15,-1 2-1 0,1-1 1 16,-3 2-1-16,-1 0 2 0,0 1-7 0,-2 0 0 0,1-3 0 15,-2-1-1-15,0-1 1 0,1-5-3 0,-3-6 2 16,2 14 0-16,-2-14-3 0,2 10 0 0,-2-10 2 16,0 0 1-16,0 0-1 0,0 0-3 0,0 0 3 15,0 0-6-15,0 0 0 0,0 0 1 0,0 0-1 0,0 0-2 16,13-36 0-16,-9 22 1 0,1-1 0 16,0 2 0-16,1 1-1 0,-1 2 2 0,-2 0-4 0,0 2 0 15,-3 8-1-15,7-9 0 0,-7 9 0 0,8-6 3 16,-8 6 0-16,0 0 0 0,0 0 3 15,0 0 8-15,16 11-4 0,-16-11 1 0,6 14-1 0,-3-6 1 16,2 5 0-16,-1-1-4 0,-3 0 3 0,1-2-7 16,1-1-6-16,0 0-18 0,-3-9-30 0,7 16-30 15,-7-16-36-15,8 12-41 0,-4-5-32 0,-4-7-166 16,0 0-428-16,14 4 119 0</inkml:trace>
  <inkml:trace contextRef="#ctx0" brushRef="#br1" timeOffset="309945.177">3774 6916 271 0,'0'0'244'0,"0"0"-21"0,0 0-19 15,0 0-12-15,0 0-12 0,0 0-16 0,-11 41-4 16,7-31-18-16,1 2-12 0,1 2-14 0,-1 0-9 16,-1 0-14-16,2-2-5 0,1 0-8 0,0-4-13 0,1-8-8 15,1 15-6-15,-1-15-9 0,3 13-10 16,-3-13-15-16,4 10-17 0,-4-10-15 0,7 7-19 0,-7-7-7 15,0 0-18-15,0 0 9 0,16 1-9 0,-16-1 6 16,0 0 0-16,18-9 2 0,-18 9 9 0,8-12 7 16,-3 5 6-16,-5 7 0 0,12-22 11 15,-6 10 4-15,-2-3 6 0,-1 0 8 0,2 1 14 0,-2 3 9 16,0 1 5-16,-3 10-1 0,5-14 2 0,-5 14-7 0,4-9-4 16,-4 9-3-16,4-6-1 0,-4 6-1 15,0 0 0-15,0 0 4 0,0 0 4 0,0 0 2 16,13 16 6-16,-6-3 2 0,-4-1 7 0,1 1 3 0,-1 4 5 15,-1 1 3-15,-1 0 8 0,-1 0 4 0,0 0 4 16,-3-1 3-16,0 2-2 0,0-2 5 0,-1 0 0 16,-2-2-5-16,-1 1 4 0,2-4-6 0,-2 1-1 0,0-3-9 15,0 0-6-15,0-2 5 0,0-1-13 16,-6 2-8-16,2-3 2 0,4-1-18 0,-1-2-30 16,-2-1-33-16,10-2-38 0,0 0-47 0,-24-4-57 0,18 1-60 15,6 3-159-15,-12-9-486 0,12 9 135 16</inkml:trace>
  <inkml:trace contextRef="#ctx0" brushRef="#br1" timeOffset="310190.1175">4122 7002 493 0,'0'0'291'0,"0"0"-30"0,0 0-29 0,0 0-19 0,0 0-22 15,11 26-18-15,-9-17-21 0,-1 4-15 16,0 3-17-16,-1-1-16 0,0 2-11 0,3-2-16 16,-2-1-35-16,-3 2-53 0,3-1-61 0,-2 0-66 0,0-5-177 15,1-10-376-15,-2 21 106 0</inkml:trace>
  <inkml:trace contextRef="#ctx0" brushRef="#br1" timeOffset="310510.2068">3033 7746 236 0,'0'0'424'0,"0"0"-59"0,0 0-32 16,0 0-33-16,0 0-20 0,0 0-27 0,0 0-30 16,0 0-19-16,0 0-5 0,0 0-10 0,0 0-23 0,0 0-13 15,0 0-13-15,47 3-19 0,-7 0-9 16,23-9-10-16,-1 5-15 0,3 0-9 0,-3-7-14 0,-11 1-12 15,-8 6-30-15,19-2-28 0,-17-2-23 0,-9 3-25 16,-3 2-30-16,-3-3-24 0,-5 3-35 0,-5 0-29 16,-3 0-32-16,-4 0-35 0,-1-4-176 0,-12 4-497 15,0 0 137-15</inkml:trace>
  <inkml:trace contextRef="#ctx0" brushRef="#br1" timeOffset="311752.143">3162 8061 295 0,'-6'12'275'0,"0"3"-41"0,1 1-21 16,1 12-26-16,3-1-18 0,-3 0-20 0,3 2-9 15,3-6-17-15,1-4-8 0,4 7-13 0,-1-2-9 16,2-6-8-16,-2-3-9 0,4 0-7 0,-1-1 0 16,3 0-15-16,1-2 0 0,-2-1-10 0,3-3-2 15,1 2-4-15,1-3-2 0,1-3-9 0,1-4 1 16,-2 1-4-16,2-2-4 0,-1-3-1 0,-2-2-1 16,0 1-3-16,0-5-1 0,-2 0-1 0,-2-1-4 15,-1-2 1-15,-3 0-2 0,2-5 1 0,-2-7-3 0,0-2 0 16,-4-1 0-16,-2-1-2 0,-4-1-8 15,0 0-9-15,1 0-9 0,-1 8-11 0,-2-7-14 0,1 8-22 16,-2 5-25-16,3 1-18 0,1 4-22 0,2 11-23 16,-5-15-138-16,5 15-349 0,-6-10 97 0</inkml:trace>
  <inkml:trace contextRef="#ctx0" brushRef="#br1" timeOffset="312150.2544">3510 8342 289 0,'5'14'207'0,"-2"-1"-9"0,-2-4-19 15,1 2-15-15,0-2-13 0,1-1-13 0,-3-8-8 16,3 14-4-16,-1-9-18 0,-2-5-7 0,0 0-9 16,1 14-7-16,-1-14-7 0,0 0-1 0,2 8-5 15,-2-8-9-15,0 0-10 0,0 0-5 0,0 0-7 16,0 0-8-16,0 0-5 0,0 0-3 0,8-25-10 16,-7 10-7-16,2 1-3 0,1-3-1 0,0 2 1 0,2 1-2 15,-2-1 0-15,1 3-3 0,-1 1 0 0,0 5-2 16,0 0 5-16,-4 6-1 0,8-7-3 0,-8 7 1 15,9-4 4-15,-9 4 1 0,0 0 2 0,0 0-1 16,13 10-1-16,-13-10 2 0,6 11 4 0,-3-5 3 16,-3-6 0-16,4 14 0 0,-3-5-1 0,-1-9-2 15,5 13 0-15,-4-6 1 0,-1-7-1 0,2 13-3 16,-2-13-3-16,3 9 0 0,-3-9 0 0,2 8 0 16,-2-8-3-16,0 0-6 0,6 6-3 0,-6-6-3 15,0 0-2-15,0 0 1 0,16-4-4 0,-16 4 5 0,13-4-3 16,-13 4 3-16,11-6 3 0,-4 4 0 0,-7 2-1 15,0 0 2-15,13-5 1 0,-13 5 1 0,0 0-1 16,13-1 1-16,-13 1-1 0,12 4 2 0,-12-4-2 16,11 7-1-16,-11-7-3 0,11 9-13 0,-5-4-27 15,-6-5-34-15,10 8-40 0,-10-8-179 0,11 9-358 0,-11-9 101 16</inkml:trace>
  <inkml:trace contextRef="#ctx0" brushRef="#br1" timeOffset="312576.4614">3921 8367 372 0,'0'0'227'0,"0"0"-38"16,0 0-21-16,0 0-22 0,-22 30-15 0,22-30-17 16,-1 10-12-16,1-10-11 0,0 0-16 15,0 15-17-15,0-15-13 0,0 0-23 0,0 0-19 0,0 0-15 16,5 14-11-16,-5-14 5 0,0 0 9 0,0 0-13 15,0 0 4-15,0 0 12 0,0 0-4 0,0 0 15 16,0 0 3-16,0 0 3 0,0 0 9 0,0 0-1 16,0 0 13-16,0 0 7 0,0 0 2 0,27-17 9 15,-27 17 1-15,0 0-2 0,6-9 2 0,-6 9-5 0,0 0-8 16,0 0 1-16,0 0-2 0,0 0-5 0,8-7 0 16,-8 7 3-16,0 0 5 0,0 0 1 15,0 0 4-15,0 0 4 0,12 21 2 0,-6-9 2 0,-3 1 2 16,1 1 1-16,-2 2 1 0,1 2-2 0,0-2-3 15,-1 2-1-15,-1-1-4 0,1 1 8 0,-3 10-6 16,-3-5 0-16,3-5 6 0,-1-1-1 0,-2-3 1 16,0 2-2-16,-2 0 3 0,0 0-5 0,-1-3-6 15,0 0-4-15,-3 0-2 0,-1-3-5 0,0 1-4 0,-2-2-4 16,1-3-5-16,1-1-4 0,-1 0-17 0,4-1-22 16,8-4-20-16,-19 3-31 0,19-3-34 0,-17-3-34 15,17 3-42-15,-16-6-41 0,11 0-161 0,-4-4-460 16,3-4 127-16</inkml:trace>
  <inkml:trace contextRef="#ctx0" brushRef="#br1" timeOffset="312876.3994">4155 8405 325 0,'11'-5'280'15,"-11"5"-43"-15,0 0-30 0,0 0-23 0,0 0-21 16,0 0-19-16,0 0-17 0,15 0-12 0,-15 0-17 16,0 0-9-16,0 0-7 0,0 0-11 0,19 5-8 15,-19-5-6-15,0 0-5 0,11 6-8 0,-11-6-5 0,6 10 2 16,-6-10-1-16,3 12 3 0,-3-12 1 16,1 14 5-16,-1-14 6 0,-3 14 3 0,3-14-1 0,-5 16-1 15,5-16-2-15,-2 16-1 0,2-16-3 0,-2 14-2 16,2-14-8-16,0 0 1 0,-1 15-10 0,1-15 2 15,0 0-12-15,10 11-18 0,-10-11-21 0,7 4-26 16,-7-4-34-16,0 0-43 0,0 0-36 0,23 1-44 16,-23-1-145-16,0 0-413 0,0 0 117 0</inkml:trace>
  <inkml:trace contextRef="#ctx0" brushRef="#br1" timeOffset="313430.4845">4574 7501 458 0,'0'0'244'0,"0"0"-45"0,0 0-27 0,0 0-31 16,0 0-32-16,35 0-38 0,-35 0-38 0,0 0-36 0,23-1-50 16,-23 1-44-16,12 1-63 0,-12-1-188 0,0 0 55 15</inkml:trace>
  <inkml:trace contextRef="#ctx0" brushRef="#br1" timeOffset="313544.5637">4668 7570 417 0,'0'0'228'15,"0"0"-29"-15,0 0-22 0,2 15-23 0,-2-15-21 0,0 0-23 0,0 0-43 16,18 5-62-16,-8-5-69 0,-10 0-117 0,0 0-216 16,34-3 64-16</inkml:trace>
  <inkml:trace contextRef="#ctx0" brushRef="#br1" timeOffset="314103.4396">5220 7199 376 0,'0'0'230'0,"0"0"-27"16,0 0-15-16,0 0-18 0,0 0-16 16,0 0-15-16,21 37-18 0,-18-20-7 0,3-2-9 0,-2 3-10 15,-1 0-12-15,3 9-8 0,0-7-7 0,-3 0-6 16,0-5-9-16,0-1-2 0,0 3-6 0,-1-5-6 15,-1-1-5-15,-1-11 2 0,2 16 2 0,-2-16 4 16,2 12-4-16,-2-12 3 0,0 0 0 0,0 13 2 16,0-13-7-16,0 0 2 0,0 0-7 0,0 0-3 15,0 0-2-15,0 0-3 0,0 0-1 0,0 0 2 16,0 0-9-16,-27-20-1 0,22 5-1 0,-6-13-2 0,-1-1 0 16,5-3 1-16,-1-1-7 0,1-2 0 0,4-1-7 15,-2-22-3-15,2 13-6 0,4 10 1 0,3-1 0 16,2 6-2-16,-1-2 1 0,2 6 1 0,1 0-1 15,3 7 0-15,-2 5 2 0,0 3-3 0,0 1 3 16,0 3 1-16,-1 5 3 0,-8 2 3 0,19-3-4 16,-19 3 5-16,17 4 0 0,-2 4 4 0,-5 0 2 15,0 5 5-15,-1 2 3 0,0 1 11 0,-3 12 7 0,-2-2-1 16,-4-5 1-16,0-2 1 0,-1-1 2 0,-1 1 5 16,-1-1-11-16,-1-1 2 0,-2-1-4 0,1 0-4 15,-4-2-2-15,1 1 0 0,0-1 1 0,-1 0-18 16,-1-2-29-16,1 1-37 0,0-3-53 0,1-3-41 15,2 0-74-15,6-7-130 0,-11 11-431 0,11-11 120 16</inkml:trace>
  <inkml:trace contextRef="#ctx0" brushRef="#br1" timeOffset="314346.129">5460 7456 261 0,'0'0'270'0,"0"0"-46"15,0 0-29-15,0 0-31 0,6 9-17 0,-6-9-14 0,0 0-16 16,0 0-12-16,0 0-14 0,4 13-7 16,-4-13-8-16,4 14-7 0,-4-14-7 0,1 15-5 0,-1-15-6 15,5 17-4-15,-5-17-5 0,0 26-4 0,-2-9-6 16,2 1-10-16,2-4-23 0,-2 1-46 0,2-1-58 15,-2-14-178-15,-2 17-337 0,2-17 95 0</inkml:trace>
  <inkml:trace contextRef="#ctx0" brushRef="#br1" timeOffset="314748.1797">5095 7971 402 0,'0'0'284'0,"0"0"-47"16,15 12-28-16,-7-9-22 0,9 0-28 0,3-2-15 15,14 1-33-15,0-2-20 0,-2-1-26 0,0 0-31 16,-2-3-44-16,1 3-36 0,-7-2-49 0,-5 0-136 16,-7 1-275-16,1-1 79 0</inkml:trace>
  <inkml:trace contextRef="#ctx0" brushRef="#br1" timeOffset="315307.2243">5146 8226 432 0,'0'0'247'0,"0"0"-27"0,-4 7-16 15,4-7-15-15,0 0-18 0,4 24-19 0,-1-7-16 16,-1-2-15-16,0 0-12 0,2 3-12 0,-1-1-12 16,2 9-9-16,-1 2-7 0,-2-7-6 0,0-2-9 0,4-2-4 15,-2-2-4-15,-2 0-4 0,1 0-8 0,1-2 1 16,-2 3-7-16,1-5-1 0,-1-1-6 16,0-2 2-16,-2-8-5 0,3 13-4 0,-3-13-2 0,3 8 1 15,-3-8-5-15,0 0-1 0,0 0-1 0,0 0 1 16,0 0-2-16,0 0-2 0,0 0 0 0,0 0 4 15,0 0-5-15,0 0 2 0,-23-26 2 0,18 9-3 16,-4-10 4-16,-2-2-1 0,5 0 1 0,0-4 0 0,2 1 1 16,1-4-3-16,1 3 2 0,5-3 0 0,2 5-2 15,0-3 1-15,0 2-3 0,4 4 0 0,-1 1-3 16,0 5 4-16,2 6-3 0,-1 2 2 0,3 0 0 16,-1 2 1-16,0 4 0 0,-1 2 2 0,-2-1-4 15,0 3 4-15,1 3-1 0,-9 1-2 0,17 0 2 16,-17 0-2-16,16 8 1 0,-8-4 2 0,2 7 1 15,-2-2 8-15,0 4-2 0,-2 0 6 0,-1 2 3 0,-2-1 5 16,-2 1 4-16,-1-1 3 0,-2-2 4 16,-1 1-1-16,-4 0-2 0,-1 1-4 0,-2 0-1 0,0-1-5 15,-2-2 0-15,0 2-4 0,-1-3-2 16,1 1-21-16,1-2-26 0,1-2-34 0,-1-1-39 0,2-2-45 16,2 0-54-16,7-4-188 0,-13 4-463 0,13-4 129 15</inkml:trace>
  <inkml:trace contextRef="#ctx0" brushRef="#br1" timeOffset="315599.9888">5345 8428 359 0,'0'0'229'0,"14"0"-33"16,-14 0-20-16,0 0-18 0,17-4-18 0,-17 4-12 15,15-3-11-15,-7 2-13 0,-8 1-11 0,17-1-11 0,-7 1-1 16,-10 0-6-16,18 2-4 0,-18-2-7 16,15 3-3-16,-9-3-5 0,-6 0-5 0,12 7 6 0,-12-7-3 15,8 10-3-15,-5-5-1 0,-3-5-3 0,0 14-4 16,0-6-3-16,0-8-1 0,-1 18-6 0,0-9-3 16,-2 4 5-16,-2 0 1 0,3 2-4 0,0-3-3 15,1 0-3-15,1-2-2 0,0-10-6 0,3 16 4 16,-1-9-17-16,-2-7-21 0,7 13-38 0,-7-13-48 15,13 11-61-15,-13-11-183 0,14 4-414 0,-7-1 117 16</inkml:trace>
  <inkml:trace contextRef="#ctx0" brushRef="#br1" timeOffset="317000.6819">1409 10248 384 0,'0'0'261'16,"0"0"-36"-16,-2 17-23 0,2-17-27 0,2 13-13 16,-2-13-20-16,6 14-11 0,-6-14-13 0,4 10-16 15,-4-10-4-15,7 12-8 0,-7-12-9 0,8 11-3 0,-8-11-4 16,6 7-5-16,-6-7-3 0,0 0-6 0,8 8-6 16,-8-8-4-16,0 0-2 0,0 0-6 0,9 3-2 15,-9-3-2-15,0 0-3 0,0 0 2 0,0 0 1 16,0 0 1-16,0 0-6 0,0 0 1 0,0 0-2 15,0 0-5-15,8-19-2 0,-8 19 1 0,0 0-3 16,0 0-2-16,0 0-2 0,0 0 0 0,0 0-6 16,0 0 0-16,0 0 2 0,0 0 1 0,-14-15-2 0,14 15-2 15,0 0 0-15,0 0 3 0,0 0-1 0,0 0-5 16,0 0 2-16,0 0 0 0,0 0-5 0,0 0 3 16,0 0-2-16,0 0-5 0,0 0-5 0,0 0-3 15,0 0-11-15,0 0-8 0,0 0-2 0,0 0-10 16,0 0-1-16,0 0-2 0,28 17 9 0,-28-17 3 15,12-9 3-15,-12 9 1 0,10-10 3 0,-10 10 7 16,8-8 3-16,-8 8 5 0,4-10 3 0,-4 10 9 16,5-8 5-16,-5 8 10 0,0 0-3 0,0 0 6 15,0 0 3-15,-2-16 2 0,2 16 2 0,0 0 1 0,0 0-2 16,0 0 6-16,-17-6-5 0,17 6 4 0,0 0 0 16,0 0 1-16,0 0-3 0,0 0-4 0,-29 14-3 15,23-9 3-15,6-5-2 0,-8 10-1 0,8-10-6 16,-6 9 2-16,6-9-2 0,0 0-8 0,-4 12 3 15,4-12-2-15,0 0-3 0,0 14-1 0,0-14-11 0,0 0-3 16,0 0-12-16,11 8 0 0,-11-8-9 16,13 1-3-16,-13-1-2 0,0 0 1 0,0 0-1 0,27-9 4 15,-18 4 1-15,-9 5 8 0,11-7-4 0,-11 7 6 16,9-7-2-16,-9 7 11 0,6-7 3 0,-6 7 1 16,0 0 6-16,8-10 4 0,-8 10 1 0,0 0 4 15,0 0-2-15,0 0-1 0,5-10 1 0,-5 10-3 16,0 0-1-16,0 0 0 0,0 0 1 0,0 0-2 15,0 0 2-15,0 0-1 0,0 0-2 0,0 0-5 16,0 0 5-16,0 0-2 0,0 0 0 0,0 0-8 16,0 0-6-16,0 0-4 0,0 0 3 0,0 0-7 0,0 0 0 15,0 0 5-15,0 0-1 0,0 0 8 0,0 0 0 16,0 0 4-16,0 0 6 0,0 0 3 0,0 0 15 16,0 0 4-16,0 0 0 0,0 0 3 0,0 0-1 15,0 0-5-15,0 0 2 0,0 0-6 0,0 0-3 16,0 0 1-16,0 0-3 0,0 0-3 0,-36 5 1 15,36-5-5-15,0 0-16 0,-16-1-15 0,16 1-33 16,0 0-32-16,-12-2-36 0,12 2-36 0,0 0-47 16,0 0-186-16,0 0-474 0,0 0 131 0</inkml:trace>
  <inkml:trace contextRef="#ctx0" brushRef="#br1" timeOffset="317308.1349">1974 10257 362 0,'2'-12'347'0,"-2"12"-62"0,0 0-34 0,0 0-27 15,0 0-13-15,0 0-9 0,0 0-12 0,0 0-13 16,0 0-20-16,0 0-6 0,0 0-22 0,2 35-11 16,0-21-9-16,-2-14-16 0,0 28-5 0,0-17-13 0,0 0-7 15,0-11-8-15,2 25-9 0,-2-15-8 16,2 1-12-16,-2-11-20 0,2 15-25 0,-2-15-37 0,4 12-43 16,-4-12-36-16,0 0-45 0,2 9-227 0,-2-9-481 15,0 0 133-15</inkml:trace>
  <inkml:trace contextRef="#ctx0" brushRef="#br1" timeOffset="317514.2135">2008 10122 390 0,'0'0'371'0,"-1"-16"-40"16,1 16-38-16,0 0-28 0,0 0-23 0,0 0-18 15,0 0-20-15,0 0-21 0,0 0-8 0,0 0-10 16,0 0-32-16,0 0-12 0,0 0-11 0,-4-17-9 15,4 17-20-15,0 0 0 0,0 0-14 0,0 0-28 0,0 0-29 16,0 0-29-16,0 0-34 0,0 0-42 16,0 0-42-16,0 0-55 0,0 0-55 0,0 0-137 0,0 0-459 15,0 0 127-15</inkml:trace>
  <inkml:trace contextRef="#ctx0" brushRef="#br1" timeOffset="317959.9846">2198 10239 269 0,'0'0'286'0,"0"0"-53"16,0 0-15-16,0 0-19 0,0 0-12 0,0 0-11 0,0 0-8 16,0 0-10-16,0 0-15 0,0 0-14 0,0 0-9 15,0 0-11-15,0 0-14 0,11 26-8 16,-11-26-11-16,1 14-5 0,-1-14-8 0,1 11-4 0,-1-11-10 16,0 0-7-16,1 17-8 0,-1-17-5 0,2 10-24 15,-2-10-30-15,0 0-32 0,0 0-40 0,0 0-38 16,2 14-63-16,-2-14-135 0,0 0-401 0,0 0 112 15</inkml:trace>
  <inkml:trace contextRef="#ctx0" brushRef="#br1" timeOffset="318152.5488">2200 10135 241 0,'0'0'372'16,"0"0"-60"-16,-3-13-26 0,3 13-24 0,0 0-30 15,0 0-25-15,-5-12-21 0,5 12-23 0,0 0-18 16,0 0-19-16,0 0-17 0,-3-11-19 0,3 11-23 0,0 0-27 16,0 0-31-16,0 0-33 0,0 0-34 0,0 0-30 15,0 0-34-15,-4-13-57 0,4 13-139 16,0 0-378-16,0 0 105 0</inkml:trace>
  <inkml:trace contextRef="#ctx0" brushRef="#br1" timeOffset="318724.1391">2344 9878 421 0,'0'0'221'15,"0"0"-30"-15,0 0-18 0,0 0-14 0,0 0-11 16,0 0-15-16,23 33-13 0,-11-7-11 0,-1 2-11 16,-2-1-10-16,-1 2-11 0,2 2-10 0,-2 3-4 0,-1-1-3 15,1 2-9-15,-2-3-5 0,1-3-5 16,-1 4-4-16,-6-3-3 0,2-2-1 0,-1-1 0 0,1 0-1 16,-2-4-1-16,-2-5-8 0,-1-1 5 0,2 0-2 15,-3 0-2-15,-4 0-5 0,3 0-3 0,-2-1-12 16,1-3-10-16,-4 1-14 0,1-1-26 0,0-1-30 15,1 2-43-15,-2-5-193 0,2-1-372 0,0-3 103 16</inkml:trace>
  <inkml:trace contextRef="#ctx0" brushRef="#br1" timeOffset="323242.6421">3053 10141 282 0,'0'0'301'0,"0"0"-49"0,0 0-27 0,0 0-18 0,0 0-11 15,0 0-9-15,0 0-6 0,11 33-32 0,0-6-9 16,0-1-9-16,-3 3-8 0,1 0-17 16,3 1-9-16,-2 2-6 0,0 0-8 0,1 1-11 0,-2-3-5 15,-1-1-10-15,2 0-3 0,-2-2-6 0,1-3-4 16,0-3-7-16,-1-4-1 0,-4-3-6 0,-1-2-1 15,0 2-3-15,0-5-1 0,-1 0-2 0,-2-9-4 16,3 14 4-16,-3-14-4 0,3 10-1 0,-3-10 3 16,0 0-2-16,2 9 2 0,-2-9-12 0,0 0 7 0,0 0-4 15,0 0 1-15,0 0 0 0,0 0-4 0,0 0-1 16,-22-30-1-16,8 5-7 0,1-4 3 0,-2-2 3 16,3 2-5-16,-1-7-2 0,-6-17-1 0,4 9-4 15,8 6 0-15,0 1-3 0,3 1-1 16,0-3-1-16,1 4 0 0,1-1 1 0,4 5 0 0,4 4 3 15,-1 1-1-15,1 5 2 0,-1 7-5 0,0 1 6 16,1 3-4-16,0 1 3 0,1 4 1 0,-7 5-3 16,10-8 3-16,-2 4 1 0,-8 4 2 0,0 0 1 0,24 10 2 15,-12-1-3-15,0 2 1 0,0 2 0 0,-4-1 1 16,1 4 4-16,0-1-1 0,-3 0-1 0,0 2 4 16,-3-2 2-16,-2 2-2 0,1 0 4 0,-1-1 0 15,-2 1 3-15,-3 0-4 0,2-3 0 0,-1 1 1 16,0-1-2-16,-3 1-1 0,1 0-1 0,1-5 1 0,1 1-6 15,-1-3-28-15,1-1-40 0,3-7-45 16,0 0-48-16,-5 17-55 0,2-14-180 0,3-3-472 16,0 0 131-16</inkml:trace>
  <inkml:trace contextRef="#ctx0" brushRef="#br1" timeOffset="323483.1135">3448 10535 477 0,'8'1'303'15,"-8"-1"-34"-15,0 0-28 0,0 0-24 0,0 0-28 0,0 0-18 16,0 0-21-16,7 4-15 0,-7-4-12 0,0 0-9 16,4 8-6-16,-4-8-9 0,4 10-11 0,-2-4-10 15,0 2-6-15,1 2-3 0,-2-2-13 0,2 1-4 16,-1-1-8-16,1 7-8 0,0-4-29 0,-2-1-34 0,-1-10-39 15,3 17-45-15,-2-11-61 0,1 0-195 16,-2-6-438-16,0 0 123 0</inkml:trace>
  <inkml:trace contextRef="#ctx0" brushRef="#br1" timeOffset="323720.4723">3600 10198 513 0,'0'0'303'15,"0"0"-33"-15,15 10-26 0,-7-3-21 0,6 4-21 16,-1 2-15-16,0 1-21 0,7 10-18 0,-1-2-14 16,-4-4-18-16,6 7-11 0,0-2-10 0,-3-1-13 15,1 2-9-15,-4-5-12 0,-2-5-22 0,0-1-34 16,-1-1-32-16,0-1-55 0,-2-2-44 0,-1-1-52 0,-1-2-165 15,-2-2-409-15,-6-4 115 0</inkml:trace>
  <inkml:trace contextRef="#ctx0" brushRef="#br1" timeOffset="323927.9056">3914 10132 317 0,'-5'-8'288'0,"5"8"-33"0,0 0-8 15,0 0-8-15,0 0-7 0,-14 22-17 0,7-7-17 0,-7 12-4 16,1 0-21-16,0 1-13 0,0 0-22 16,2 2-13-16,-2-1-13 0,-1-2-16 0,6 0-7 0,-3-1-9 15,2-6-5-15,2-1-13 0,2-4-11 0,-2-1-23 16,2-3-36-16,1-2-37 0,0-2-48 0,4-7-51 16,-5 14-52-16,4-11-193 0,1-3-470 0,0 0 132 15</inkml:trace>
  <inkml:trace contextRef="#ctx0" brushRef="#br1" timeOffset="324118.6839">4051 10474 277 0,'0'6'327'15,"0"-6"-54"-15,0 13-35 0,0-6-28 16,0 3-24-16,0-10-22 0,-2 16-17 0,-1 0-19 0,0-5-13 15,1 0-18-15,0-3-28 0,2-8-43 0,-3 17-41 0,1-10-56 16,2-7-55-16,-1 11-145 0,1-11-322 16,0 0 94-16</inkml:trace>
  <inkml:trace contextRef="#ctx0" brushRef="#br1" timeOffset="324369.1489">4310 10131 305 0,'0'0'359'16,"12"16"-42"-16,-5-2-36 0,0 1-29 0,6 10-23 15,-3-4-24-15,0 5-22 0,-3-1-23 0,0 1-13 16,-2-3-21-16,3 4-12 0,0 0-8 0,-3-4-15 15,2 4-22-15,-4-6-44 0,0-2-42 0,-2-5-54 16,1-1-59-16,-1-1-56 0,-1-12-158 0,-1 14-411 16,1-14 114-16</inkml:trace>
  <inkml:trace contextRef="#ctx0" brushRef="#br1" timeOffset="324526.0818">4271 10426 276 0,'0'0'354'0,"0"0"-56"0,9-13-36 16,-3 9-33-16,-6 4-28 0,16-6-23 0,-1 0-25 16,3 2-19-16,-1 0-23 0,1-2-48 0,-1 1-62 15,0 1-73-15,2-1-82 0,-3 3-115 0,2-1-320 16,-1-1 92-16</inkml:trace>
  <inkml:trace contextRef="#ctx0" brushRef="#br1" timeOffset="325132.5274">4680 10135 250 0,'0'0'246'15,"0"0"-31"-15,0 0-16 0,0 0-12 0,0 0-10 16,6-7-13-16,-6 7-8 0,0 0-16 0,0 0-6 0,0 0-4 15,0 0-12-15,0 0-14 0,0 0-4 16,0 0-10-16,0 0-8 0,0 0-10 0,0 0-5 16,10-3-9-16,-10 3-5 0,0 0-5 0,0 0-3 0,0 0-7 15,0 0 0-15,0 0-8 0,0 0-2 0,0 0-2 16,0 0 0-16,13 10-3 0,-13-10 0 0,6 12 0 16,-4-3 1-16,5 3-2 0,-2 5-3 0,0-2-1 15,2 11-2-15,-1 1-2 0,2 1 0 0,0 1-1 16,-1-2 0-16,-2 1-4 0,0 0-1 0,2-1 1 15,-1 2 2-15,2-3-6 0,-4-4 3 0,0-4-3 0,0-1-2 16,-1-2 0-16,0-1 1 0,-1 2 2 0,-1-4-3 16,1-2 0-16,0-1 0 0,-1 0-1 0,-1-9 5 15,2 9-3-15,-2-9 4 0,0 0-6 0,0 13 3 16,0-13 0-16,0 0-1 0,0 0 1 0,0 0 3 16,0 0-7-16,-5 8 2 0,5-8-5 0,0 0 3 15,0 0-4-15,0 0 1 0,-15-36-2 0,8 10-8 16,-2-4-2-16,2-3-7 0,-2 0-4 0,3-4-7 0,0-2-7 15,-2-17-5-15,5 11-5 0,3 7-3 16,-2-1 0-16,3 2 1 0,1 0 3 0,1 4-2 0,3 1 8 16,0 8 4-16,4 0 5 0,-2 4 2 0,0 6 5 15,0 3 2-15,0 5 4 0,-1 0 9 0,-2 3 2 16,-5 3 3-16,0 0 4 0,21 9 4 0,-10 4 7 16,-3 1 9-16,1 2 1 0,-3 1 4 0,-2 0-3 15,0 12 6-15,-2-6-3 0,-2 5 5 0,-2-1 2 16,-1-6-2-16,-2-4 1 0,1 0-5 0,-2 1-2 15,0-1-1-15,-1-1-5 0,-1-2 2 0,-1 0-3 0,-1-1-6 16,0-1-25-16,3-3-26 0,-2-3-38 0,2 1-42 16,3-2-48-16,4-5-178 0,-9 7-414 0,9-7 116 15</inkml:trace>
  <inkml:trace contextRef="#ctx0" brushRef="#br1" timeOffset="325408.1135">4918 10461 366 0,'0'0'197'0,"21"-2"-29"0,-21 2-22 16,16-2-22-16,-7 1-12 0,-9 1-20 0,15-1-4 16,-15 1-14-16,11 2-7 0,-11-2-5 0,11 3-5 15,-11-3-3-15,6 6-3 0,-6-6-4 0,3 10 1 16,-3-10 3-16,1 14 2 0,-1-14 0 0,-2 17 4 15,1-9 2-15,-2 6-4 0,1 0 0 16,0-2-4-16,1-3-4 0,-1 2-7 0,0-4 1 0,1 2-3 0,1-9-8 16,1 17 1-16,0-10-7 0,-1-7-11 0,3 13-21 15,-3-13-32-15,5 10-25 0,0-5-52 0,-5-5-54 16,9 5-100-16,-9-5-323 0,9 4 92 0</inkml:trace>
  <inkml:trace contextRef="#ctx0" brushRef="#br1" timeOffset="325630.7838">5133 10316 382 0,'0'0'337'0,"0"0"-41"16,0 0-24-16,27 13-24 0,-15-2-15 0,1 0-24 15,0 2-17-15,10 6-17 0,-1 1-15 0,-4 0-18 16,2 1-21-16,1 0-8 0,-2 0-11 0,1 3-13 15,-2-9-10-15,-4 2-6 0,-1-4-35 0,0 0-29 0,-3 1-35 16,-2 0-40-16,1-2-38 0,-2-2-42 0,-2-2-39 16,1-3-185-16,-6-5-443 0,11 8 125 0</inkml:trace>
  <inkml:trace contextRef="#ctx0" brushRef="#br1" timeOffset="325825.9348">5365 10239 523 0,'-6'7'293'0,"-4"7"-22"0,2 0-26 15,-5 13-16-15,-3-2-11 0,3 4-28 0,-1-2-13 0,2 3-21 16,-1-3-16-16,4 1-14 0,-1 2-17 0,-1-5-13 16,4 4-11-16,-1-2-11 0,3-6-25 0,0-3-39 15,3-2-51-15,0-4-50 0,1-2-55 0,2 0-220 16,-1-10-437-16,0 11 124 0</inkml:trace>
  <inkml:trace contextRef="#ctx0" brushRef="#br1" timeOffset="326124.652">5567 10529 268 0,'16'-1'233'0,"-7"4"-39"0,-2 0-19 0,-7-3-14 0,13 10-13 16,-7-5-8-16,-3 1 3 0,-3-6 1 0,5 10 0 15,-5-10 2-15,3 15 0 0,-3-8-5 0,0-7-4 16,-4 16-5-16,4-16-14 0,-3 18-5 0,1-10-7 16,2-8-8-16,-2 16-12 0,2-16-2 0,-4 17-8 15,4-17-4-15,0 17-8 0,0-17-4 0,1 15-12 0,-1-15 2 16,2 16-7-16,-2-16-4 0,7 13-11 15,-3-8-14-15,2 0-24 0,-6-5-18 0,8 9-27 16,-8-9-31-16,0 0-37 0,11 7-33 0,-5-4-44 0,-6-3-191 16,0 0-469-16,16 4 132 0</inkml:trace>
  <inkml:trace contextRef="#ctx0" brushRef="#br1" timeOffset="326360.6943">5828 10372 384 0,'7'-3'295'15,"-7"3"-45"-15,9-4-37 0,-9 4-31 0,17-5-19 16,-10 2-22-16,-7 3-29 0,18-2-25 0,-9 0-34 15,-9 2-51-15,16-3-38 0,-16 3-45 0,15 1-51 0,-15-1-78 16,0 0-253-16,14-2 73 0</inkml:trace>
  <inkml:trace contextRef="#ctx0" brushRef="#br1" timeOffset="326504.8311">5866 10459 245 0,'0'0'301'16,"-4"8"-34"-16,4-8-31 0,0 0-21 0,0 0-26 0,0 0-25 15,0 0-17-15,11 11-22 0,-11-11-11 16,0 0-25-16,13 4-35 0,-13-4-48 0,0 0-53 0,16 3-62 16,-16-3-154-16,12 1-314 0,-12-1 89 0</inkml:trace>
  <inkml:trace contextRef="#ctx0" brushRef="#br1" timeOffset="328050.6059">6419 10270 258 0,'-14'-3'312'0,"14"3"-38"0,0 0-26 15,0 0-13-15,0 0-18 0,0 0-16 0,0 0-17 16,0 0-15-16,0 0-17 0,0 0-17 0,0 0-11 16,0 0-5-16,0 0 10 0,0 0-8 0,-5 14-8 0,5-14 0 15,2 21-5-15,-2-5-7 0,1-1-6 16,0 4-16-16,1-4-7 0,-1 3-3 0,1-2-3 0,0 3-3 15,-1-2-9-15,1 1-6 0,0-1-6 0,0-1-3 16,1-2 0-16,-3-1-6 0,0 0 0 0,1-2-9 16,-1-11-4-16,1 15-3 0,-1-15 4 0,0 14-6 15,0-14 0-15,1 9 2 0,-1-9-12 0,0 0 11 16,0 10-4-16,0-10-4 0,0 0 0 0,0 0 2 16,-5 10-3-16,5-10 3 0,0 0 0 0,0 0-11 15,0 0 9-15,0 0-14 0,0 0 4 0,0 0-4 0,0 0-3 16,-20-20-6-16,16 7-1 0,0-3-2 15,1-1-7-15,2 0-3 0,2-11 1 0,-1 2 2 0,3-2 0 16,1 8-3-16,0-1 7 0,0 6 1 0,1-1-8 16,2 2 13-16,-1 1 1 0,1 2-3 0,-1 3 2 15,3-5 5-15,-2 4-2 0,1 2 6 0,-2 4-2 16,-6 3 5-16,12-2-2 0,-12 2 1 0,14 1 1 0,-14-1-4 16,14 8 12-16,-8-3-5 0,1 2 4 15,-3 1 1-15,3 6 2 0,-2-4-1 0,-1 4 0 16,4 1 3-16,-3-1-1 0,-2-1-3 0,-2-3-1 0,0-2 5 15,-1-8-2-15,3 16 2 0,-2-9-2 0,-1-7-6 16,3 10 6-16,-3-10-2 0,2 9 2 0,-2-9-6 16,0 0 6-16,3 11-7 0,-3-11 8 0,0 0-5 15,0 0-1-15,0 0-8 0,0 0 6 0,0 0-7 16,0 0-2-16,17-5 0 0,-17 5-5 0,11-11 6 16,-5 6-1-16,7-4 1 0,-2-1-2 0,-1 3 4 15,-1-1-3-15,0 2 0 0,5-2-2 0,-3 3 7 0,0 0 0 16,1 3 1-16,4-1-3 0,-5 3 6 0,-11 0-2 15,18 2 2-15,-8 3 7 0,-2-2-7 0,0 2 16 16,-2 2 1-16,-1-1 0 0,6 8-2 0,-3-2 3 16,-1 2-1-16,-3-1 0 0,1 4-4 0,-1-3-3 15,-1-4-4-15,2 7-3 0,0-3-23 0,-1 1-31 16,-1-1-45-16,1-2-46 0,-1-2-48 0,-2-3-75 0,-1-7-175 16,3 14-528-16,-3-14 146 0</inkml:trace>
  <inkml:trace contextRef="#ctx0" brushRef="#br1" timeOffset="350090.6949">7558 10454 317 0,'0'0'136'0,"18"2"-36"0,-18-2-23 0,16 0-12 0,-16 0-13 16,17-1-7-16,-17 1-12 0,16-2-10 0,-9 0 8 16,-7 2 10-16,15-2-10 0,-15 2 14 0,12-5 1 15,-12 5 10-15,9-2 11 0,-9 2-4 0,0 0 2 16,7-7 0-16,-7 7 11 0,2-3-3 0,-2 3 6 16,0 0-6-16,0 0 6 0,0 0 0 0,0 0-5 15,0 0 4-15,0 0-1 0,-14-12-3 0,14 12-4 16,-10 0-5-16,10 0 2 0,0 0-4 0,-18 5-3 0,10-3-3 15,8-2-10-15,-10 5 2 0,4-2-5 16,1 1-4-16,5-4-6 0,-8 5-4 0,8-5-2 0,-4 5-4 16,4-5 1-16,0 0-12 0,0 0-7 0,0 0-9 15,0 0-11-15,0 0-4 0,7 12-4 0,-7-12-2 16,0 0 2-16,11 0 3 0,-11 0 0 0,0 0 2 16,11-2 6-16,-11 2 5 0,0 0 4 0,0 0 7 15,8-5 1-15,-8 5 4 0,0 0 3 0,6-5 7 16,-6 5 4-16,0 0-3 0,0 0 5 0,1-9 4 15,-1 9 1-15,0 0 4 0,0 0-1 0,0 0 2 0,0 0 3 16,0 0-3-16,-17-1 2 0,17 1 0 0,0 0-6 16,-15 5 1-16,9-2-2 0,6-3-3 0,-8 5-4 15,8-5 5-15,-8 5-8 0,4-2-1 0,4-3-3 16,-5 4-1-16,5-4-8 0,0 0-8 0,-5 6-10 16,5-6-10-16,0 0-10 0,0 0-5 0,0 0-4 15,0 0 0-15,0 0-1 0,0 0-1 0,0 0 3 16,0 0 8-16,0 0-2 0,0 0 8 0,0 0 2 0,0 0 9 15,0 0-1-15,24-9 9 0,-24 9 6 16,0 0 3-16,3-7 7 0,-3 7-3 0,0 0 7 0,2-7 2 16,-2 7 1-16,0 0 1 0,0 0 3 0,0 0 0 15,0 0-8-15,0 0 13 0,0 0-3 0,0 0-2 16,0 0-1-16,-9-10-1 0,9 10-5 0,0 0 2 16,0 0-6-16,0 0 3 0,0 0-10 0,-6-2-9 0,6 2-22 15,0 0-16-15,0 0-19 0,0 0-24 0,0 0-23 16,0 0-26-16,0 0-16 0,0 0-205 15,0 0-424-15,0 0 118 0</inkml:trace>
  <inkml:trace contextRef="#ctx0" brushRef="#br1" timeOffset="351109.8364">7689 10376 286 0,'0'0'299'15,"0"0"-42"-15,0-7-24 0,0 7-21 0,0 0-11 0,0 0-11 16,0 0-11-16,0 0-17 0,0 0-1 16,0 0-11-16,-5 22-12 0,5-22-11 0,-2 15-7 15,1-8-6-15,-1 2-5 0,0 6-7 0,-1-1-6 0,-1-1-7 16,2-3-1-16,1 1-6 0,-2-3-15 0,2 1-2 15,1-9-8-15,-2 15 3 0,2-15 1 0,-2 14 1 16,1-6-9-16,1-8 3 0,-1 10-12 0,1-10 1 16,0 0 3-16,-2 12-5 0,2-12 4 0,0 0-5 15,0 0-8-15,0 0 1 0,13 4 2 0,-13-4-7 16,41-23-1-16,-11 0-14 0,16-15 2 0,5-1-2 0,-5-4 3 16,3 1-2-16,-1-3-6 0,1-2-13 0,0 1-13 15,-4 2-15-15,0 1-14 0,-3-3 3 16,1 5-12-16,-16 10-16 0,-3 6-23 0,-5 1-33 0,-4-2-32 15,-1 8-46-15,-3 1-67 0,-4 6-176 0,0 1-536 16,-7 1 147-16</inkml:trace>
  <inkml:trace contextRef="#ctx0" brushRef="#br1" timeOffset="360357.9095">27749 6529 286 0,'-4'-11'308'0,"4"11"-33"0,-3-6-31 0,3 6-21 15,0 0-18-15,-3-5-23 0,3 5-16 0,0 0-21 0,0 0-12 16,-5-4-13-16,5 4 4 0,0 0-4 15,0 0-7-15,-22 17 0 0,13-2-5 0,-2 2-6 0,-2 10 13 16,-3 3-3-16,6 1-11 0,2 5 6 0,-3 1-2 16,3 2-5-16,3 16-10 0,1-13-3 0,5-4-10 15,4-1-7-15,1 3-7 0,2-4-3 0,3 2-6 16,9 14-7-16,-1-14-2 0,-3-8-4 0,4-3-10 16,4-5 1-16,-1 2-9 0,4-5-11 0,-2-1-13 0,-4-7-17 15,-2-1-18-15,-3-4-17 0,12 3-14 0,-10-6-15 16,-3-2-21-16,-1-1-18 0,-3 0-19 0,-11 0-19 15,19-5-16-15,-12 1-22 0,0 0-32 16,-2-3-171-16,-5 7-479 0,8-14 132 0</inkml:trace>
  <inkml:trace contextRef="#ctx0" brushRef="#br1" timeOffset="360668.2385">27990 7077 435 0,'0'0'311'0,"0"0"-36"16,-6-6-27-16,6 6-22 0,0 0-22 0,0 0-14 15,0 0-17-15,0 0-16 0,0 0-6 0,0 0-18 16,0 0-6-16,0 0-17 0,24 10-9 0,-16-5-12 16,7 2-6-16,-1 2-9 0,-1-1-10 0,3 2-10 15,-1-1-5-15,-1 1-5 0,1 0-11 0,-2 0-1 16,0-1-11-16,0-2-9 0,0 3 2 0,-1 0-5 16,-2-3-3-16,-2 0 1 0,-2-1-5 0,0 0 2 15,0 0-1-15,-1 1 1 0,-2-1-4 0,-1 1 3 0,1-1-2 16,-2 3-8-16,-1 0 10 0,0-9 5 0,-6 24 3 15,-1-8 2-15,-1 1 11 0,-3-3-5 0,-1 14 5 16,-4-5 4-16,2-5-4 0,-4 6 3 0,1-7-3 16,1 4-4-16,4-4-1 0,3-3-3 0,0 1-3 15,1-3-6-15,5-3-18 0,-2 0-32 0,2-4-47 0,3-5-54 16,0 0-75-16,0 0-217 0,0 0-524 16,18 13 143-16</inkml:trace>
  <inkml:trace contextRef="#ctx0" brushRef="#br1" timeOffset="361650.4157">28931 7010 281 0,'0'0'242'0,"0"0"-27"0,0 0-20 15,-18 14-9-15,18-14-16 0,-7 4-15 0,7-4-7 0,0 0-13 16,-8 4-10-16,8-4-11 0,-6 4-4 0,6-4-4 16,-7 4-6-16,7-4-1 0,-8 2-7 0,8-2-2 15,0 0-4-15,-8 3-1 0,8-3-4 0,0 0-8 16,0 0-3-16,0 0-2 0,-11 2 1 0,11-2-10 15,0 0-5-15,0 0-4 0,0 0-5 0,0 0-9 16,0 0-3-16,0 0-4 0,0 0-3 0,0 0-2 16,32-25 4-16,-17 14-13 0,2 3 2 0,1-1-6 0,-1 1 3 15,2 1-5-15,-2 3 2 0,-2-1-2 16,-1 5-2-16,-2-3-6 0,-1 1 2 0,6 2-2 0,-6 5 6 16,-2-1-3-16,-1 1-7 0,-3 2 4 0,0 0 1 15,-2 2-4-15,1 6 7 0,-4 0-5 0,-4 2 1 16,1 0-2-16,0-1 6 0,-5-1-3 0,1 1-1 15,1-3-2-15,-1 1 5 0,1-1-6 0,3-2 1 16,-2-2-1-16,2 0-2 0,3-9 1 0,-5 13-1 16,4-5-1-16,1-8 1 0,2 15-3 0,0-6 4 15,1-1-5-15,5 5 2 0,-2-4-1 0,0 1 2 0,4 2-1 16,-5-2 0-16,2 0-2 0,-1 4 1 0,-3-2 0 16,2-3 1-16,-4 0-2 0,-1-9 9 15,1 18-4-15,0-10 5 0,-1-8 3 0,-5 21 8 0,-1-8 1 16,-4-3 4-16,1 0 5 0,-2 0-3 0,-2 0 5 15,0 0-4-15,-2-2 1 0,2-2 3 0,-1 0-7 16,-1 0 3-16,3-1-6 0,1 1-2 0,0-3-6 16,0 0-18-16,11-3-23 0,-16 2-34 0,16-2-50 0,0 0-62 15,-20-6-60-15,15 0-181 0,5 6-504 0,-1-14 140 16</inkml:trace>
  <inkml:trace contextRef="#ctx0" brushRef="#br1" timeOffset="361893.2705">29313 7014 241 0,'0'0'394'0,"0"0"-63"0,0 0-27 16,0 0-10-16,0 0-8 0,16 14-19 0,-11-6-12 16,4 5-19-16,0 1-22 0,1 12-20 0,4-2-17 15,0-1-24-15,2 2-15 0,-3-8-13 16,3 9-14-16,-1-3-14 0,-1-4-8 0,-4 0-11 0,8 2-7 15,-4-2-14-15,-1-4-22 0,-1-1-16 0,0-2-25 16,1 0-31-16,-5-2-27 0,2-4-30 0,-4 1-36 16,4-2-35-16,-3-5-35 0,-7 0-24 0,18 4-22 0,-18-4-161 15,13-4-485-15,-6 0 134 0</inkml:trace>
  <inkml:trace contextRef="#ctx0" brushRef="#br1" timeOffset="362077.4324">29718 7019 387 0,'0'0'348'0,"0"0"-42"0,0-8-35 0,0 8-25 16,0 0-22-16,0 0-12 0,0 0-5 0,0 0 8 16,0 0 1-16,-24 22-21 0,13-8-4 0,-6 10-13 15,-1 3-20-15,0-5-11 0,-2 4-14 0,3 2-16 0,0-7-7 16,-1 4-11-16,1-1-15 0,2-1-10 0,1-4-7 16,4-1-35-16,2-1-37 0,0-4-35 0,-2 3-45 15,5-2-44-15,-1-4-48 0,0 6-61 0,1-8-246 16,5-8-579-16,-5 13 160 0</inkml:trace>
  <inkml:trace contextRef="#ctx0" brushRef="#br1" timeOffset="362281.8695">29848 7336 390 0,'0'0'355'0,"2"14"-41"16,0-7-43-16,0 8-32 0,0-1-28 0,-1 0-24 16,2 1-29-16,-3-1-16 0,2 3-19 0,-2-2-32 15,0-2-38-15,2-1-48 0,-2-12-59 0,2 24-56 0,0-15-208 16,-2-9-377-16,0 14 104 0</inkml:trace>
  <inkml:trace contextRef="#ctx0" brushRef="#br1" timeOffset="362801.5881">30428 7213 424 0,'-9'2'385'0,"9"-2"-48"16,0 0-36-16,0 0-24 0,0 0-28 0,0 0-18 15,0 0-25-15,0 0-25 0,0 0-15 0,0 0-27 16,0 0-5-16,0 0-16 0,0 0-19 0,0 0-5 16,34 13-11-16,-16-12-9 0,-7 0-16 0,1-1-23 0,-1 1-29 15,-11-1-20-15,17 1-33 0,-17-1-24 16,14 0-25-16,-14 0-21 0,9 2-25 0,-9-2-9 0,0 0-20 16,11 2 4-16,-11-2 4 0,0 0 8 0,0 0 11 15,0 0 14-15,0 0 5 0,0 0 21 16,0 0 20-16,0 0 20 0,0 0 28 0,0 0 20 0,0 0 28 15,0 0 20-15,-13 21 15 0,13-21 17 0,-3 3 18 16,3-3 14-16,0 0 8 0,0 0 6 0,0 0 6 16,0 0-3-16,0 0-1 0,0 0-6 0,0 0-9 15,5 12-8-15,-5-12-9 0,18 4-7 0,-11-3-14 0,-7-1-28 16,16 1-38-16,-16-1-53 0,0 0-72 0,21 0-76 16,-21 0-143-16,0 0-422 0,13-2 119 0</inkml:trace>
  <inkml:trace contextRef="#ctx0" brushRef="#br1" timeOffset="363834.5566">30370 7102 400 0,'0'0'321'16,"0"0"-32"-16,0 0-25 0,0 0-21 0,0 0-20 15,0 0-19-15,-7-5-12 0,7 5-22 0,0 0-9 0,0 0-8 16,0 0-14-16,0 0-15 0,0 0-13 16,0 0-5-16,0 0-14 0,0 0-8 0,29-7-10 0,-9 5-9 15,10-3-3-15,1-1-11 0,3 3-1 0,0-1-10 16,-10 1-8-16,-1 0-12 0,-5 2-14 0,2 0-18 16,-3 0-13-16,-3-1-12 0,1 0-18 0,-4 2-21 15,-1-3-19-15,-10 3-26 0,16-2-25 0,-16 2-28 16,11-3-18-16,-11 3-178 0,0 0-443 0,0 0 125 15</inkml:trace>
  <inkml:trace contextRef="#ctx0" brushRef="#br1" timeOffset="364287.8393">30399 7361 466 0,'0'0'292'0,"0"0"-39"0,0 0-27 16,0 0-29-16,0 0-22 0,0 0-18 0,0 0-12 16,0 0-21-16,0 0-9 0,39-5-13 0,-22-1-13 15,14 1-7-15,1 0-7 0,-1-1-12 0,-6 1-6 16,6 0-6-16,-1 1-6 0,-6-3-12 0,-3 5-7 15,-5-2-7-15,0 1-12 0,-3-1 1 0,-1 3-4 16,-2-2-6-16,-1 1 2 0,-9 2-3 0,14-4-5 16,-14 4-6-16,11-4-8 0,-11 4-10 0,0 0-11 0,11-3-12 15,-11 3-18-15,0 0-18 0,0 0-13 0,0 0-26 16,0 0-28-16,0 0-117 0,0 0-328 0,0 0 95 16</inkml:trace>
  <inkml:trace contextRef="#ctx0" brushRef="#br1" timeOffset="365414.9574">31222 6888 256 0,'0'0'262'16,"0"0"-39"-16,0 0-25 0,-6-4-21 0,6 4-16 0,0 0-14 16,0 0-14-16,0 0-11 0,0 0-12 0,0 0-7 15,0 0-12-15,0 0-2 0,0 0-8 0,0 0-6 16,0 0-8-16,0 0-2 0,0 0-3 0,0 0-10 16,0 0-2-16,0 0-5 0,-8-5 2 0,8 5-4 15,0 0 1-15,0 0 0 0,0 0 3 0,0 0 1 16,0 0 0-16,0 0-1 0,0 0 2 0,0 0-7 15,0 0 7-15,0 0-1 0,0 0-3 0,0 0 2 16,0 0 2-16,0 0-5 0,0 0 1 0,0 0-2 16,0 0 0-16,0 0-2 0,0 0-1 0,0 0-2 0,0 0-2 15,0 0 1-15,0 0-3 0,0 0-2 0,0 0-4 16,0 0 7-16,0 0-12 0,0 0 3 0,0 0-10 16,0 0 0-16,0 0-1 0,9-18-5 0,-9 18 3 15,16-7-4-15,-8 2 3 0,6 0-1 0,4-2-10 16,-2 2 1-16,1-1 4 0,0 2-1 0,-2 0-2 15,1 1-1-15,1 2-6 0,-3 1 2 0,-3 0-2 0,-1 1 1 16,-3 4 0-16,-7-5-2 0,13 8 0 16,-9-2 5-16,4 9-3 0,-4 1-2 0,0 0 5 15,-4 10 2-15,-2 2-2 0,-2 0-1 0,-4 0 0 0,-1-1-2 16,-1 0 0-16,-2-1 1 0,1 0 5 0,0-6-3 16,-1 5 0-16,-1-4 5 0,4-6-5 0,-2-1 2 15,2 1 3-15,2-2-5 0,0 1-3 0,0-2 11 16,3-2-4-16,0-1-1 0,2 0 2 0,2-9-7 15,0 0 9-15,2 22 3 0,-2-22-3 0,8 15-1 16,-1-10-3-16,7 4 1 0,1 0 2 0,-3-4-11 16,5 1-15-16,-1-1-13 0,-5-2-17 0,1-2-23 15,3 2-21-15,-3 0-22 0,-1-3-25 0,-11 0-19 0,19-2-17 16,-19 2-28-16,17-2-185 0,-10-2-469 0,-7 4 132 16</inkml:trace>
  <inkml:trace contextRef="#ctx0" brushRef="#br1" timeOffset="365649.874">31684 6970 592 0,'0'0'333'16,"1"-8"-45"-16,-1 8-28 0,0 0-18 0,0 0-23 16,0 0-7-16,0 0-4 0,21 25-9 0,-9-9-5 15,1 8-18-15,5-1-9 0,-5 4-5 0,4-1-22 16,-2 0-12-16,1 0-6 0,3 2-21 0,-2-1-4 15,4-3-18-15,-2 2-4 0,0-3-28 0,-6-4 2 16,7 2-27-16,-4-4-27 0,-1-5-23 0,-3-2-31 0,-1-1-27 16,-4-1-37-16,5-4-35 0,-4-1-31 15,7 3-28-15,-3-6-41 0,-12 0-147 0,18-6-483 0,-18 6 133 16</inkml:trace>
  <inkml:trace contextRef="#ctx0" brushRef="#br1" timeOffset="365855.1732">32131 6872 454 0,'0'0'325'0,"0"0"-28"16,-4-5-24-16,4 5-15 0,0 0-23 0,0 0-17 15,-24 16-4-15,10-2-22 0,-9 8 0 0,5 6-12 0,-4 0-4 16,1 2-16-16,4 1-13 0,-4 0-11 0,1-2-15 16,5 1-18-16,-2 0-4 0,4-3-16 0,-1 4-4 15,-1-4-6-15,6-6-12 0,-2 5-21 0,6-3-31 16,-1-6-33-16,4-3-30 0,1-2-35 0,-3-2-43 15,2 0-43-15,2-10-49 0,-2 15-243 0,2-15-559 16,0 0 153-16</inkml:trace>
  <inkml:trace contextRef="#ctx0" brushRef="#br1" timeOffset="366296.3595">32275 7331 580 0,'0'0'338'0,"0"0"-29"0,0 0-39 0,0 0-30 15,0 0-29-15,0 0-25 0,0 0-21 0,2-10-16 16,-2 10-15-16,0 0-18 0,0 0-10 0,0 0-12 0,14-5-12 16,-14 5-6-16,15-1-7 0,-15 1-11 15,16-2-8-15,-16 2-3 0,0 0-8 0,16 0-5 0,-16 0-1 16,0 0 0-16,0 0-14 0,14 3 1 0,-14-3 0 16,0 0-2-16,4 9 0 0,-4-9-9 0,0 0 9 15,0 17-3-15,0-17-3 0,0 0 1 0,-9 24-3 16,4-16 3-16,5-8-2 0,-7 24 1 0,1-10-7 15,2-2 6-15,2-3 1 0,2-9 0 0,-5 16-1 16,5-16-1-16,0 16 2 0,0-16-1 0,2 14 4 16,-2-14-5-16,7 14 1 0,-1-7-8 0,-6-7-6 0,15 11-8 15,-7-5-19-15,-8-6-16 0,15 7-21 0,-9-3-31 16,-6-4-29-16,13 3-31 0,-13-3-38 0,13 5-212 16,-13-5-489-16,0 0 136 0</inkml:trace>
  <inkml:trace contextRef="#ctx0" brushRef="#br1" timeOffset="373759.9625">29115 8335 438 0,'-5'-7'410'0,"5"7"-53"16,0 0-28-16,0 0-35 0,-6-8-26 0,6 8-31 15,0 0-24-15,0 0-19 0,0 0-21 0,0 0-18 16,0 0-13-16,0 0 6 0,0 0 4 0,0 0-7 16,5 38-6-16,-1-18-13 0,3 9-10 0,0 5-9 15,3 0-9-15,0-2-9 0,-2-2-8 0,3 3-18 0,4-3 3 16,-3-1-8-16,3 2-7 0,-2-2-5 15,3-3-6-15,2-1-8 0,-1-2-10 0,0-5-26 0,-6-2-23 16,3-2-30-16,-1-2-34 0,1-3-40 0,-3-3-43 16,2 0-46-16,1-4-40 0,-4-2-263 0,-10 0-629 15,19-4 173-15</inkml:trace>
  <inkml:trace contextRef="#ctx0" brushRef="#br1" timeOffset="373981.3243">29409 8337 260 0,'-3'-8'312'0,"3"8"-37"16,0 0-9-16,0 0-15 0,0 0-11 0,-20 16-11 15,9 0-8-15,-6 9-17 0,2 6-6 0,-3-2-7 16,0 5-15-16,0 0-4 0,-11 18-25 0,6-12-1 16,8-4-16-16,-3-3-14 0,-1-1-12 0,6 0-13 15,-4-4-11-15,3 2-3 0,5-9-14 0,-3-4-14 0,6 1-36 16,1-4-33-16,-1-3-39 0,0 2-42 15,0-3-51-15,6-10-41 0,-4 14-58 0,4-14-188 0,-3 10-528 16,3-10 147-16</inkml:trace>
  <inkml:trace contextRef="#ctx0" brushRef="#br1" timeOffset="374222.0591">29552 8736 277 0,'0'0'351'15,"0"0"-33"-15,0 0-24 0,0 0-6 0,12 9-22 0,-12-9-28 16,6 11-19-16,-4 0-18 0,2 3-27 16,-3 2-12-16,0 0-20 0,-1-1-18 0,3 13-6 0,-3-8-17 15,3-2-9-15,-2 0-23 0,2-2-21 16,-1 0-33-16,-1-1-46 0,1-4-60 0,0 4-62 0,0-6-89 15,0 2-161-15,-2-11-484 0,4 16 135 0</inkml:trace>
  <inkml:trace contextRef="#ctx0" brushRef="#br1" timeOffset="374664.3436">28863 9331 241 0,'0'0'408'16,"0"0"-53"-16,0 0-40 0,0 0-35 0,0 0-25 15,0 0-29-15,34 17-25 0,-4-9-27 0,8-2-17 16,3-3-19-16,28 2-11 0,0 1-20 0,-3-4-6 16,-5 2-19-16,-12-3-28 0,-11-1-28 0,-4 0-32 15,1-1-31-15,-3 1-36 0,-1-2-33 0,-7-1-20 16,-2 1-23-16,-6 0-58 0,-1-3-133 0,-2 4-410 16,-13 1 115-16</inkml:trace>
  <inkml:trace contextRef="#ctx0" brushRef="#br1" timeOffset="375024.0394">28960 9615 619 0,'0'0'396'0,"-5"-5"-46"0,5 5-40 0,0 0-22 0,0 0-24 15,0 0-31-15,0 0-28 0,0 0-14 0,0 0-4 16,0 0-13-16,0 0-2 0,0 0-9 16,21 22-10-16,-10-9-14 0,5 10-9 0,0 1-12 0,4-1-15 15,-1 2-10-15,5-1-11 0,-3 2-4 0,-2-1-13 16,4 1-3-16,1-1-10 0,-2-2-3 0,-1-2-9 15,-2 2-7-15,-3-5-33 0,-2-6-6 0,-5-1-24 16,6 3-21-16,-5-3-19 0,-1-5-19 0,0 7-20 16,-3-5-24-16,0-3-20 0,-6-5-26 0,0 0-18 15,16 7-19-15,-16-7-18 0,0 0-212 0,0 0-536 0,0 0 149 16</inkml:trace>
  <inkml:trace contextRef="#ctx0" brushRef="#br1" timeOffset="375232.3771">29346 9624 255 0,'0'0'322'0,"-3"-7"-40"0,3 7-22 16,0 0-15-16,-13-2-19 0,13 2-15 0,0 0 3 0,-16 12-20 15,2 0-2-15,-5 9-8 0,-1 4-13 0,-2-1-8 16,-2 0-7-16,6 7-14 0,-3-4-9 16,3 4-15-16,-6-3-13 0,2 3-4 0,1-2-13 0,2-2-6 15,4-2-11-15,-4 2-9 0,5-2-8 0,3-6-9 16,4-2-34-16,-2-3-29 0,4-1-32 0,0-1-48 15,2-5-37-15,3-7-43 0,-3 12-54 0,3-12-227 0,0 0-552 16,0 0 152-16</inkml:trace>
  <inkml:trace contextRef="#ctx0" brushRef="#br1" timeOffset="375572.4023">29361 9980 378 0,'0'0'365'0,"0"0"-53"16,0 0-42-16,14-2-32 0,-14 2-39 0,17-1-15 15,-8-1-21-15,11-1-19 0,-1 1-20 0,0 0-9 16,-1 2-20-16,3-3-4 0,-6 1-11 0,2 2-2 16,-2 2-13-16,-1 1-13 0,-3-1 0 0,-4 0-5 15,2 4-4-15,-9-6-3 0,7 12-3 0,-7-12-6 16,2 13-1-16,-3-4 0 0,-3 5-3 0,-3 2-4 15,0-1 2-15,-4-1-1 0,3 1 2 0,-2 0 3 0,1-2 2 16,-1 1 1-16,0 0 0 0,1 0 0 16,2-5-3-16,3 4 0 0,-2-3-3 0,1-2 3 0,5-8-5 15,-5 16-2-15,5-9-5 0,0-7-1 0,4 13 1 16,-1-6-8-16,-3-7-3 0,11 7-9 16,-5-4-16-16,-6-3-25 0,19 2-24 0,-11-2-32 0,-8 0-39 15,19 0-41-15,-8-1-66 0,-11 1-156 0,16-7-481 16,1 1 133-16</inkml:trace>
  <inkml:trace contextRef="#ctx0" brushRef="#br1" timeOffset="376107.5568">30218 9145 243 0,'0'0'444'0,"0"0"-66"0,0 0-41 0,0 0-42 16,0 0-44-16,0 0-21 0,0 0-24 0,0 0-25 16,23-10-26-16,-11 6-17 0,1 1-16 0,4 1-9 15,-4-2-30-15,3 3-24 0,-6-1-30 0,-10 2-28 16,18-1-38-16,-10-1-38 0,-8 2-30 0,0 0-18 15,0 0-21-15,10 5-23 0,-10-5-30 0,0 0-127 16,0 0-385-16,0 0 108 0</inkml:trace>
  <inkml:trace contextRef="#ctx0" brushRef="#br1" timeOffset="376224.6409">30248 9228 373 0,'-9'9'132'0,"2"-2"15"0,1-1-8 16,4-2 2-16,2-4-5 0,-10 10 4 0,8-8 12 0,2-2 7 16,0 0 1-16,2 12-11 0,-2-12-14 0,8 5-10 15,-8-5-18-15,11 5-8 0,-3-3-12 0,2 1-12 16,6-2-25-16,2 2-40 0,-5-3-43 0,-13 0-58 0,21 1-64 15,-11-2-143-15,-10 1-354 0,0 0 100 0</inkml:trace>
  <inkml:trace contextRef="#ctx0" brushRef="#br1" timeOffset="378585.9966">30862 8702 473 0,'0'0'318'0,"0"0"-31"15,2-7-31-15,-2 7-22 0,0 0-23 0,0 0-24 16,0 0-18-16,0 0-13 0,0 0-4 0,0 0-5 15,0 0-4-15,0 0-9 0,0 0-9 0,2-13-16 16,-2 13-7-16,0 0-12 0,11-1-20 0,-11 1-6 16,17-5-1-16,-9 3-5 0,1-1-12 0,1 1 3 15,0 1-11-15,-1-1-4 0,1 0-4 0,-2 2 1 16,-8 0-11-16,16 2 1 0,-9 0-4 0,-7-2 0 16,13 8-1-16,-6-3 1 0,-3 1-1 0,-4-6-2 0,5 15-1 15,-2 2 0-15,-3 0 0 0,-2-4-5 0,0 1 7 16,-2 3-5-16,0-3-1 0,-1 3-3 0,-1-2-2 15,-1-1-1-15,0-1 4 0,1 1 0 0,1-2-2 16,1-1 3-16,1-1-9 0,1 0 7 0,2-10-5 0,-4 12 1 16,2-4 6-16,2-8-1 0,0 0 1 15,0 14 2-15,0-14 5 0,6 15-2 0,-3-9 3 16,1-1-6-16,9 6-8 0,3-6 12 0,1 2-11 0,0-3 2 16,-1-2-2-16,15 4-17 0,-7-1-6 15,-3-3-20-15,-3-1-19 0,0 0-41 0,-2-2-36 0,-1 3-46 16,1 0-46-16,-1-2-232 0,-3 0-552 0,-1 0 153 15</inkml:trace>
  <inkml:trace contextRef="#ctx0" brushRef="#br1" timeOffset="379107.2706">30878 9336 444 0,'0'0'360'15,"0"0"-50"-15,0 0-40 0,0 0-31 0,0 0-24 16,0 0-25-16,0 0-16 0,0 0-13 0,45-4-14 0,-12 2-19 16,1 1-14-16,0-3-14 0,2 4-11 15,1-3-8-15,-2 0-10 0,-4 2-7 0,1-1-15 0,-1 0-19 16,-7 2-25-16,-3-3-28 0,-3 3-37 0,-7-4-53 15,0 4-48-15,1 0-52 0,-12 0-147 0,15-3-429 16,-15 3 121-16</inkml:trace>
  <inkml:trace contextRef="#ctx0" brushRef="#br1" timeOffset="379879.9716">31042 9544 403 0,'-8'7'203'0,"8"-7"-25"0,0 0-18 16,0 0-5-16,-6 6-9 0,6-6-2 0,0 0-5 0,0 0-9 15,0 0-6-15,-7 7-6 0,7-7-4 0,0 0-6 16,0 0-7-16,-4 5-1 0,4-5-7 0,0 0-4 15,0 0-6-15,0 0-5 0,-10 5-1 0,10-5-4 16,0 0-3-16,0 0-9 0,0 0 4 0,-8 7-8 0,8-7-3 16,0 0 0-16,0 0-5 15,0 0-3-15,0 0-3 0,0 0 2 0,0 0-2 0,0 0-4 16,0 0-1-16,0 0-4 0,-5 5 1 0,5-5-4 0,0 0 7 16,0 0 1-16,0 0 4 0,0 0 0 15,0 0-8-15,0 0-4 0,0 0 1 0,0 0 0 0,28-2-5 16,-13-1-3-16,3 1-7 0,0-1 0 0,-2 1-4 15,0 0-4-15,1-1 15 0,4 0-10 0,-3 1-6 16,-3 0 2-16,4 1-10 0,-4-1 11 0,-1 0-7 16,-3 1-1-16,0 2-5 0,7-1 1 15,-5 0-1-15,-3 1-1 0,-10-1-1 0,17 3-8 0,-10-2 12 0,-7-1-7 16,9 4-1-16,-9-4 0 0,5 8-1 16,-5-8 0-16,0 0 0 0,0 19 5 0,0-19-1 0,-9 22 1 15,4-9 0-15,-4 0 1 0,3 3-2 0,1-3 4 16,1-1-3-16,-2 0-2 0,2-2 4 0,2 0 0 15,0 5-6-15,4-4 10 0,-2 0-4 0,4 3 2 16,2-3-11-16,2 2 2 0,1-1 2 0,0 0-1 16,5 0-13-16,-1 3-5 0,-1-2 3 0,-1-2-5 15,-1 1 0-15,0 2-7 0,-1 0 0 0,-3-3 4 0,-1-2 1 16,0 3 3-16,-3 1 2 0,0-4 6 0,-2 2 3 16,0-11 0-16,-2 18 7 0,-5-5 6 0,0-3 6 15,1-4 6-15,-3 4 1 0,-3-1 4 0,-1-4 6 16,-5 3-1-16,2-3 0 0,-2-2-1 0,3 1-1 15,-1-2-3-15,0 1 1 0,-4-3-6 0,1-1-4 16,2-1-21-16,-3 0-23 0,2-1-44 0,0-1-54 16,2 0-63-16,-2-3-237 0,0 2-525 0,3-4 144 0</inkml:trace>
  <inkml:trace contextRef="#ctx0" brushRef="#br1" timeOffset="382085.2411">31496 8618 378 0,'0'0'309'16,"0"0"-36"-16,0 0-31 0,0 0-25 0,0 0-28 16,0 0-15-16,-3-12-20 0,3 12-14 0,0 0-18 15,0 0-4-15,0 0-16 0,0 0-11 0,0 0-5 16,0 0-3-16,0 0-1 0,0 0-1 0,0 0-9 15,0 0-3-15,0 0-6 0,-2 36-3 0,2-36 1 0,2 17-6 16,-2-2-4-16,3-3-2 0,-1 3-5 16,0 2-9-16,0-3 2 0,3 3-7 0,-1-3-6 0,0 4-2 15,-1-2-2-15,-1-2-1 0,5-1-5 0,-4-4-5 16,1 2-6-16,-4-11-11 0,6 16-10 0,-3-9-20 16,-1 0-14-16,-2-7-18 0,6 8-17 0,-6-8-16 15,6 11-8-15,-6-11-20 0,0 0-22 0,6 8-5 0,-6-8-18 16,0 0-155-16,0 0-397 0,0 0 113 15</inkml:trace>
  <inkml:trace contextRef="#ctx0" brushRef="#br1" timeOffset="382391.3769">31545 8842 464 0,'0'0'297'0,"0"0"-37"16,0 0-28-16,0 0-25 0,0 0-20 0,0 0-14 16,0 0-19-16,0 0-3 0,0 0-10 0,0 0-11 15,0 0-20-15,0 0-10 0,0 0-17 0,12-14-10 0,-6 10-15 16,1-2-11-16,1 3-13 0,8-8-13 15,-2 1-18-15,-2-2-11 0,1 2-11 0,-1-2-6 0,2 3-9 16,-3 1-14-16,1 1-17 0,-5-2-19 0,-1 2-15 16,-6 7-14-16,9-10-16 0,-9 10-13 0,5-6-145 15,-5 6-341-15,0 0 97 0</inkml:trace>
  <inkml:trace contextRef="#ctx0" brushRef="#br1" timeOffset="382550.7736">31568 8846 332 0,'0'0'288'0,"0"0"-26"16,4 14-31-16,-4-14-29 0,9 7-20 0,0-5-22 0,0 3-22 15,-2-1-16-15,13 0-17 0,-3-2-28 0,2 3-33 16,-1-3-37-16,-1 0-47 0,0 3-57 0,-4-3-48 16,-1-1-101-16,-12-1-290 0,17 2 83 0</inkml:trace>
  <inkml:trace contextRef="#ctx0" brushRef="#br1" timeOffset="383103.6346">31666 9723 308 0,'0'0'319'0,"0"0"-41"0,0 0-27 15,0 0-24-15,0 0-23 0,0 0-12 0,0 0-21 16,0 0-13-16,16 20-9 0,-11-6-19 0,-1 1-5 16,0-1-16-16,1 3-10 0,1-3-15 0,2 0-6 15,-2 1-10-15,1-1-7 0,-3-3-7 0,4 4-9 16,-6 3-12-16,4-4-28 0,-1-4-36 0,-1-1-42 15,-4-9-45-15,7 14-62 0,-2-7-190 0,-5-7-443 16,0 0 124-16</inkml:trace>
  <inkml:trace contextRef="#ctx0" brushRef="#br1" timeOffset="383413.5496">31763 9926 461 0,'0'0'298'16,"0"0"-28"-16,0 0-24 0,7-9-29 0,-7 9-25 16,0 0-22-16,9-7-18 0,-3 3-21 0,8-5-10 15,-3 1-13-15,0 0-11 0,5 0-10 0,-1-3-10 16,0 2-9-16,2 0-7 0,8-5-7 0,-5 4-2 15,-4-4-15-15,-2 6-4 0,-3-3-14 0,0 3-9 16,-2 1-16-16,-2 1-16 0,3 0-22 0,-4 1-16 16,0 0-17-16,-6 5-20 0,0 0-12 0,9-10-8 15,-9 10-4-15,0 0 7 0,0 0-5 0,0 0 1 0,2-7-6 16,-2 7-16-16,0 0-80 0,0 0-262 0,0 0 76 16</inkml:trace>
  <inkml:trace contextRef="#ctx0" brushRef="#br1" timeOffset="383576.9546">31940 9815 359 0,'0'0'256'0,"0"12"-10"16,0-12-11-16,0 0-16 0,4 16-8 0,-1-9-24 0,-3-7-17 15,9 14-14-15,-4-7-18 0,1-2-13 0,8 5-14 16,-3 1-13-16,0 0-11 0,1-3-11 0,1 2-9 16,1-4-10-16,-1 1-13 0,-4-3-31 0,2 2-37 15,-11-6-50-15,12 7-46 0,-6-3-50 0,-6-4-161 16,10 5-394-16,-10-5 112 0</inkml:trace>
  <inkml:trace contextRef="#ctx0" brushRef="#br1" timeOffset="390317.4733">26569 11514 356 0,'0'0'243'0,"0"0"-39"0,-6-4-27 0,6 4-18 15,0 0-15-15,0 0-3 0,0 0-8 0,0 0 3 16,0 0-3-16,1 33-2 0,0-15-7 0,1 13-5 15,-1 0-5-15,2 1-5 0,1-1-5 0,2 1-9 0,1 1-4 16,-2-2-8-16,2-1-6 0,-2-1-2 16,0-3-11-16,-3-4-5 0,0-4-11 0,-1-2 2 0,2-2 1 15,0-3-2-15,-1 1-2 0,-1-4-2 0,-1-8-3 16,3 14-2-16,-3-14 5 0,0 11 3 0,0-11 0 16,0 0 2-16,1 10-4 0,-1-10-5 0,0 0-2 15,0 0 3-15,0 0-6 0,0 0-4 0,0 0-8 0,0 0-1 16,0 0-1-16,-16-27-3 0,9 13-6 15,0-13-1-15,-2 0-4 0,0-2-13 0,3-3 5 16,1 0-6-16,2 2-7 0,0-4 1 0,1 2-3 0,0 1-1 16,4 0 4-16,0 0 0 0,-1 2 0 0,4 0-3 15,-2 1 0-15,6 2 3 0,-3-2 0 0,4 7-1 16,-2 3 1-16,2 5 1 0,0 0-2 0,4 4 2 16,-3-5 6-16,0 6-2 0,0 4 2 0,-2 1 3 15,-1 1-4-15,-8 2 0 0,18 5 7 0,-9-1-2 16,2 7 3-16,1 3 4 0,-4 3 1 0,2 11 2 0,-1 0 2 15,-3 1 9-15,-4 0-4 0,-2 0 8 0,0 0-1 16,-3-8 4-16,-2-2-7 0,2 1 11 0,-3-4-5 16,0 1 1-16,-1 1-4 0,-2-4-7 0,-7 8 8 15,2-5-3-15,1-5-3 0,2 0 3 0,-3-4-11 16,3-1 1-16,2 0-1 0,0-3-15 0,-1 1-25 16,1-2-26-16,1 0-32 0,8-3-44 0,-17 0-39 15,10 0-44-15,7 0-256 0,0 0-562 0,-12-8 155 0</inkml:trace>
  <inkml:trace contextRef="#ctx0" brushRef="#br1" timeOffset="390597.5918">26832 11967 438 0,'0'0'281'0,"0"0"-28"0,11 0-23 0,-11 0-26 0,0 0-19 15,11-1-4-15,-11 1-16 0,0 0-8 0,0 0-13 16,10-1-11-16,-10 1-15 0,0 0 2 0,9 2-1 16,-9-2 1-16,6 4-7 0,-6-4 3 0,11 9-12 15,-6-3-11-15,-1 1-2 0,0 1-16 0,-1 1-3 16,3 7-10-16,-1-1-3 0,-1 1-13 0,0 0 5 16,-2-1-5-16,1 0-12 0,1 2-6 0,-4-3-4 15,2 0-15-15,1-2-19 0,0 3-19 0,1-4-25 0,-3-2-31 16,2-3-32-16,-3-6-26 0,0 0-32 15,5 13-38-15,-5-13-200 0,0 0-494 0,7 4 137 0</inkml:trace>
  <inkml:trace contextRef="#ctx0" brushRef="#br1" timeOffset="390862.4179">27166 11609 441 0,'0'0'374'0,"0"0"-42"15,0 0-28-15,16 19-22 0,-7-5-19 0,-1 1-16 16,8 8-19-16,-3 2-13 0,1 2-31 0,3-2-10 16,-3 1-19-16,2 0-19 0,-2-1-15 0,0-1-12 0,2-1-12 15,-2-3-17-15,-2-3-7 0,1-5-7 16,-2 2-23-16,3 0-30 0,-3-2-33 0,0-2-40 15,0-1-40-15,-3-2-42 0,0-3-42 0,0-1-33 0,-8-3-220 16,13 0-522-16,-13 0 143 0</inkml:trace>
  <inkml:trace contextRef="#ctx0" brushRef="#br1" timeOffset="391072.0282">27469 11560 492 0,'0'0'367'0,"-16"12"-28"0,11-4-24 0,-7 16-25 0,-2 2-9 16,2 1-15-16,-1 2-20 0,-1 3-15 0,-1 1-19 16,0 1-25-16,0-2-22 0,1 0-18 0,0 0-19 15,1 0-9-15,1-2-10 0,0-1-12 0,4-1-16 16,-1-9-24-16,4-1-28 0,1-1-34 0,0-3-37 16,2-4-33-16,0-1-37 0,0-2-43 0,2-7-42 0,-1 11-53 15,1-11-202-15,0 0-540 0,0 0 148 16</inkml:trace>
  <inkml:trace contextRef="#ctx0" brushRef="#br1" timeOffset="391290.6525">27681 11944 489 0,'0'0'363'0,"8"9"-42"0,-8-9-40 0,5 9-26 16,-5-9-30-16,4 14-24 0,0-6-25 0,0 8-18 16,1-4-16-16,-3 2-19 0,0-1-10 0,0-2-14 15,-1 0-21-15,0-1-38 0,-1-10-42 0,2 14-57 16,-2-14-67-16,2 12-98 0,-2-12-132 0,0 0-429 0,2 13 121 16</inkml:trace>
  <inkml:trace contextRef="#ctx0" brushRef="#br1" timeOffset="391824.9222">28315 11721 466 0,'0'0'400'0,"19"16"-50"16,-15-9-25-16,1 9-32 0,1 1-13 0,0-1-36 15,-1 1-16-15,0 1-24 0,3 9-22 0,1-2-16 16,-4-4-27-16,-1-3-13 0,0-2-10 0,0 1-16 0,-1-1-12 16,-1 2-48-16,1-3-52 0,-2 1-44 0,-1-4-58 15,-4-2-51-15,4-10-58 0,-2 16-209 0,2-16-515 16,-7 13 141-16</inkml:trace>
  <inkml:trace contextRef="#ctx0" brushRef="#br1" timeOffset="391989.5571">28238 11943 246 0,'0'0'422'0,"0"0"-60"16,2-13-38-16,-2 13-19 0,8-9-26 0,-8 9-26 0,18-15-22 15,-4 7-28-15,3 2-21 0,1 1-23 16,12-6-13-16,-1 7-25 0,-4-5-13 0,-5 6-26 0,10-2-41 15,-6 1-43-15,-5 4-45 0,-3-3-41 0,0 2-43 16,2 0-51-16,-3 1-226 0,-4-2-489 0,5 1 136 16</inkml:trace>
  <inkml:trace contextRef="#ctx0" brushRef="#br1" timeOffset="392472.1221">28802 11657 493 0,'0'0'322'0,"0"0"-39"0,0 0-28 0,8 33-24 15,-2-5-23-15,0-2-20 0,-2 2-14 16,2 1-24-16,-3-1-10 0,-1 3-19 0,1-2-11 0,-1-2-11 16,0 1-11-16,-2-7-8 0,4-2-9 0,-4-2-2 15,1-1-14-15,-2-1-5 0,1 0-6 16,1-5-4-16,0-1-3 0,-1-9-7 0,1 14 2 0,-1-14-1 15,-1 12-6-15,1-12-3 0,0 0-4 0,0 0 0 16,-1 10-1-16,1-10-1 0,0 0-5 0,0 0 2 16,0 0-3-16,0 0 1 0,0 0 0 0,-11-31-1 15,8 16-1-15,0-4-6 0,-2-8 1 0,3-7-4 0,2-2-4 16,0 1-5-16,-4-3-7 0,8 1 0 0,-4 0 1 16,2-1-4-16,1 4 7 0,3-1-5 0,-4 4 3 15,2 3-4-15,3-1 2 0,-1 3 2 0,1 8 1 16,0 2 0-16,1 1 2 0,0 6 6 0,0 2-2 15,-1 0 0-15,0 3 2 0,1 1 0 0,-8 3 2 16,14-1-3-16,-14 1 7 0,16 6 1 0,-9-1-2 16,-2 2 5-16,3 6 4 0,-1 2 2 0,0 0 7 0,-6 3 4 15,1 0 1-15,-2-1 3 0,-1 1 2 16,-1 1 5-16,-3-2 5 0,1-1-2 0,-1 2-4 16,-3-2 4-16,-1-1-3 0,-2-1-8 0,-1-2-3 0,0-1 0 15,0 0-2-15,0-1-2 0,-2 0-7 0,2-1-31 16,-2 0-34-16,4-5-43 0,0 1-53 0,1 0-57 15,4-4-241-15,5-1-538 0,0 0 148 0</inkml:trace>
  <inkml:trace contextRef="#ctx0" brushRef="#br1" timeOffset="392785.7912">28967 11921 286 0,'0'0'280'0,"12"1"-43"0,-12-1-33 0,11 0-29 16,-4 0-23-16,3 1-16 0,-10-1-18 0,16 1-13 0,-8 0-10 15,1 0-8-15,0 1-13 0,-1 0-2 16,-2 3-10-16,1-3-2 0,0 3-6 0,-2 0-2 0,1 0 2 16,-2 2 3-16,-1-1 2 0,1 1 0 0,-3 0 0 15,1 2 0-15,-2-1 2 0,0-8-1 16,0 16 0-16,-1-2-2 0,1-3-4 0,0-11-1 0,0 18-3 15,0-9-6-15,0-9-4 0,1 14 4 0,0-7-7 16,-1-7-6-16,4 15-7 0,-2-9-1 0,3 0-3 16,-5-6-10-16,10 10-21 0,-4-6-23 0,-6-4-22 15,11 5-32-15,-11-5-27 0,10 3-37 0,-10-3-20 0,15 2-40 16,-15-2-112-16,0 0-388 0,24-7 109 0</inkml:trace>
  <inkml:trace contextRef="#ctx0" brushRef="#br1" timeOffset="393005.7292">29364 11624 211 0,'0'0'383'15,"0"0"-64"-15,1-11-40 0,-1 11-19 16,0 0-19-16,0 0-6 0,0 0-6 0,0 0 3 16,20 25-10-16,-15-9-1 0,1 1-15 0,4 12-7 0,1-2-14 15,5 3-19-15,-9 0-20 0,6 0-13 0,-3-1-14 16,2 0-15-16,0 0-12 0,1-3-13 0,-2-2-5 15,-3 2-36-15,1-8-32 0,-1-3-31 0,-2-3-38 16,-1-2-31-16,1-3-34 0,-1-1-35 0,-5-6-47 0,7 8-28 16,-3-5-234-16,-4-3-564 0,0 0 156 15</inkml:trace>
  <inkml:trace contextRef="#ctx0" brushRef="#br1" timeOffset="393205.8608">29590 11622 225 0,'0'0'362'16,"0"0"-39"-16,0 0-18 0,0 0-10 0,0 0-16 16,-21 33-1-16,15-16-12 0,-4 12-4 0,-2 2-8 0,2 0-14 15,-4 0-15-15,2 4-24 0,3-4-17 16,-1 2-22-16,0 0-18 0,-1-2-14 0,-1-2-14 0,3-2-12 16,0-1-20-16,1-6-29 0,3-4-44 0,2-3-49 15,-1-1-50-15,2-4-58 0,2-8-59 0,-4 13-63 16,4-13-246-16,0 0-616 0,0 0 167 0</inkml:trace>
  <inkml:trace contextRef="#ctx0" brushRef="#br1" timeOffset="393652.2055">29664 11959 451 0,'8'-2'284'0,"-8"2"-35"0,0 0-28 15,0 0-21-15,10-1-19 0,-10 1-20 16,0 0-18-16,11 0-14 0,-11 0-14 0,0 0-11 0,17 1-10 16,-17-1-15-16,14 2-6 0,-5-1-10 0,-9-1-3 15,17 2-5-15,-9 0-10 0,2 0-4 0,-5 1-4 0,-5-3-7 16,12 7-2-16,-6-3 0 0,-6-4-3 0,8 11-3 16,-6-5-1-16,-2-6-1 15,3 13-2-15,-3-13 5 0,-2 18 5 0,-1-9 4 0,-1 7 0 0,-2-5 7 16,2 3-1-16,-2-2-2 0,1-1-4 0,1 0 1 15,0-2-2-15,-1-1-2 0,5-8-2 0,-3 14 2 16,1-6-3-16,2-8-8 0,-2 13 2 0,2-13-3 16,2 14-7-16,-2-14-12 0,3 8-26 0,-3-8-28 0,0 0-39 15,11 6-47-15,-11-6-53 0,11 4-205 16,-11-4-479-16,18 0 131 0</inkml:trace>
  <inkml:trace contextRef="#ctx0" brushRef="#br1" timeOffset="393907.2525">30203 11892 445 0,'0'0'341'15,"0"0"-51"-15,0 0-38 0,0 0-35 0,0 0-27 16,0 0-24-16,0 0-16 0,32 11-19 0,-25-10-15 16,11 0-28-16,-8 1-30 0,3 0-28 0,-13-2-41 0,17 3-34 15,-17-3-32-15,16 2-31 0,-16-2-32 0,11 4-137 16,-11-4-330-16,4 3 93 0</inkml:trace>
  <inkml:trace contextRef="#ctx0" brushRef="#br1" timeOffset="394046.857">30214 12026 311 0,'-8'8'207'0,"3"-3"-12"0,5-5 0 15,-10 7 0-15,10-7 6 0,-6 5 5 0,6-5-1 16,0 0-3-16,0 0-14 0,0 0-7 0,0 0-19 0,0 0-2 16,0 0-29-16,16 13-13 0,-16-13-11 15,27 0-16-15,-12 2-34 0,2-4-30 0,2-3-49 0,-3 3-59 16,1-1-70-16,-2-3-78 0,1 1-128 0,2 1-428 16,-5-1 119-16</inkml:trace>
  <inkml:trace contextRef="#ctx0" brushRef="#br1" timeOffset="394873.2138">30750 11895 498 0,'12'12'328'0,"-12"-12"-31"0,0 0-43 16,10 16-27-16,-7-9-22 0,-3-7-20 0,6 14-23 0,-2-5-16 15,3 5-10-15,-2 0-19 0,-1-2-14 0,1 0-10 16,-1 2-9-16,1-2-6 0,1 3-10 0,0-2-8 16,0-1-6-16,-2 0-6 0,-2-4-3 15,-2-8-8-15,7 13-4 0,-5-6-9 0,-2-7-10 0,4 11-22 16,-4-11-13-16,3 7-13 0,-3-7-8 0,0 0-10 15,0 0-8-15,0 0-3 0,0 0 3 0,0 0 4 16,0 0 9-16,0 0 1 0,0 0 8 0,0 0 2 0,0 0 5 16,0 0 5-16,-11-26 6 0,8 10 14 15,1 1 2-15,2-1 6 0,0-1 6 0,1 0 2 0,0-2 4 16,2 2 4-16,-1-9-1 0,4 4 0 0,0 5 2 16,-4 0 1-16,2 2 9 0,-1 1 5 15,3-1-4-15,-1 1 1 0,-1 1 2 0,-2 5 0 0,5 0 0 16,-6 0-4-16,-1 8-1 0,8-12-8 0,-4 7 0 15,-4 5-1-15,11-7-1 0,-11 7-5 0,14 0 3 16,-14 0-1-16,11 8-1 0,-6-4 2 0,2 3-7 16,-2 3 9-16,1 2 2 0,-2 3 4 0,1-1-7 0,-1 3 4 15,-1-4-5-15,-1 0-2 0,-1 3 2 0,-1-5-2 16,1 4 4-16,-1-4-8 0,0-11 2 0,-1 15-4 16,1-15 2-16,0 13 1 0,0-13 0 0,0 0 1 15,0 12 1-15,0-12-5 0,0 0 2 0,0 0-2 16,0 0 0-16,0 0-3 0,0 0 3 0,0 0-1 15,0 0-6-15,0 0-1 0,0 0-2 0,0 0-1 16,0 0-6-16,17-38-6 0,-7 25-1 0,0-1-1 16,8-8-4-16,-4 5-4 0,-1 2 2 0,1 5-2 0,1-1 7 15,3 3-3-15,-4 2 2 0,2 0 4 0,-1 4 2 16,1 2 1-16,-1 2 1 0,-1 3 0 0,-1 2 8 16,-3 1 5-16,1 1 10 0,-2 6 8 0,0-3 9 15,-2 2 4-15,1 13 9 0,1-2 1 0,-1-7-4 16,-2 0-10-16,-3-2-4 0,1 1 0 0,0-3-3 15,-2-3-4-15,0 0-5 0,1 3-13 0,-3-1-31 16,0-6-44-16,0-7-55 0,5 16-60 0,-5-16-241 16,0 0-518-16,-3 15 143 0</inkml:trace>
  <inkml:trace contextRef="#ctx0" brushRef="#br1" timeOffset="396671.6305">26302 13328 529 0,'-7'-4'292'0,"7"4"-27"15,-6-4-17-15,6 4-11 0,0 0-18 0,0 0-23 16,-9-4-6-16,9 4-12 0,0 0-11 0,0 0-6 16,0 0-3-16,0 0 2 0,-6-7-12 0,6 7-6 15,0 0-12-15,0 0-4 0,19-21-20 0,-6 10-6 0,0 2-8 16,1-3-6-16,2 3-9 0,0-1-5 15,-1 2-10-15,1-1-2 0,-6 3-8 0,0 0-3 0,0 3-9 16,-2 1-5-16,-8 2-7 0,15-1 4 0,-15 1-3 16,17 5-3-16,-11 0-4 0,1 3 2 0,2 6-3 15,-4-1-3-15,-1 4-3 0,-3 12-1 0,1 2-1 16,-5-2-1-16,-5-2-3 0,-2 3-3 0,-2-3 1 16,-3 0 4-16,0 0-6 0,0 0 3 0,3-6-3 0,-6 3 3 15,1-3-3-15,4-3-3 0,2-5 0 0,2-2 4 16,2-3-3-16,1 1 0 0,2-2 2 0,4-7 7 15,-6 11-2-15,4-4 2 0,2-7 3 0,0 0 2 16,5 18 0-16,2-15-2 0,9 4 2 0,0-2-5 16,14-2 0-16,-4 1-4 0,-4-3 0 0,-2 1-4 15,10 0-15-15,-6-1-14 0,7-2-27 0,-12 1-39 0,-1-2-42 16,-5 4-47-16,-13-2-60 0,20 1-78 16,-20-1-205-16,18 0-629 0,-18 0 173 0</inkml:trace>
  <inkml:trace contextRef="#ctx0" brushRef="#br1" timeOffset="398964.7063">27161 13207 341 0,'-9'-2'320'0,"9"2"-39"0,0 0-25 0,0 0-20 15,0 0-14-15,-7-2-21 0,7 2-13 0,0 0-11 0,0 0-13 16,0 0-9-16,0 0-6 0,0 0 1 0,0 0-20 15,0 0-10-15,0 0-9 0,0 0-16 0,0 0-6 16,0 0-9-16,21-23-1 0,-15 19-8 0,9-3-6 16,-2 0-5-16,-2 0-5 0,0 2-4 0,-3 0-7 15,1 1-13-15,0 0 1 0,-9 4-2 0,15-5-4 16,-7 3-1-16,-8 2-2 0,15 0-4 0,-15 0-1 0,0 0 0 16,17 5 1-16,-17-5-7 0,9 9 6 15,-7-1-4-15,0-1 1 0,0 10-15 0,-2 0 10 0,-2 0 3 16,-2 0-1-16,1 0-5 0,-6 10-1 0,-1-1 6 15,2 0-9-15,-2-1 3 0,3-5-4 0,0-1-7 16,2-2 8-16,1-3 4 0,0 1-4 0,0-1-4 16,2-3 10-16,1 0-13 0,0-3 9 0,1-8-2 15,-1 17 4-15,3-8 3 0,-2-9 1 0,5 15-5 0,-1-8 1 16,1 0-1-16,0-2 0 0,2 3-3 16,0-2-5-16,2-2-11 0,5 4-15 0,0-3-20 0,-3 0-29 15,0-2-24-15,-2-3-32 0,-9 0-32 16,19 0-22-16,-19 0-28 0,18-5-44 0,-10 0-163 0,0 2-504 15,0-2 139-15</inkml:trace>
  <inkml:trace contextRef="#ctx0" brushRef="#br1" timeOffset="399198.4108">27615 13130 281 0,'0'0'334'15,"0"0"-44"-15,0 0-21 0,6 20-22 0,-4-11-20 16,1 8-14-16,-2-2-20 0,5 12-16 0,-3-4-16 16,2 4-6-16,-3 0-11 0,2-1-21 0,-3-3-6 15,1 5-14-15,-1-4-12 0,1 4-12 0,1-7-12 0,-1-2-2 16,0-1-14-16,2 0-4 0,-2-3-14 16,-1-3-28-16,0 0-32 0,1-4-36 0,-2-8-41 0,3 12-35 15,-3-12-36-15,3 7-33 16,-3-7-164-16,0 0-444 0,0 0 125 0</inkml:trace>
  <inkml:trace contextRef="#ctx0" brushRef="#br1" timeOffset="399391.5673">27659 13531 477 0,'-3'-8'276'0,"3"8"-19"0,0 0-15 0,-1-8-12 0,1 8-23 16,0 0-18-16,0 0-15 0,11-15-21 0,-5 6-19 15,5-1-10-15,2-2-17 0,12-3-13 0,-3-4-9 16,-3 5-11-16,-4 3-7 0,0 0-12 0,-1-1-15 15,-1 2-17-15,1 1-12 0,-3-2-22 0,1 2-21 16,-5 1-20-16,-1 1-21 0,-1 3-20 0,-5 4-26 16,9-8-14-16,-9 8-11 0,0 0-10 0,0 0-2 0,7-4-116 15,-7 4-322-15,0 0 92 0</inkml:trace>
  <inkml:trace contextRef="#ctx0" brushRef="#br1" timeOffset="399540.2908">27890 13317 1119 0,'-22'19'-12'16,"18"-12"41"-16,4-7 17 0,-10 12 12 0,4-5 14 0,1-1 13 15,1 1 14-15,-1 7 12 0,0-4 13 0,3-1 1 16,-1 1 0-16,3-10 2 0,2 15-1 0,-2-15-5 15,3 14-3-15,1-5-6 0,1-1-5 0,0-2-10 16,0 0-9-16,3 0-12 0,6 3-6 0,-4 3-7 16,1-3-9-16,0-1-9 0,0 0-10 0,-2-3-16 15,-2-1-31-15,1 1-35 0,-8-5-42 0,11 6-45 16,-4-3-48-16,-7-3-192 0,0 0-448 0,13 6 125 0</inkml:trace>
  <inkml:trace contextRef="#ctx0" brushRef="#br1" timeOffset="399972.4591">26979 12889 531 0,'-15'11'304'0,"2"2"-34"0,0 3-23 16,-1 9-10-16,-1 1-19 0,5 6-8 0,1-1-5 15,-2 25-20-15,4-11-9 0,3 12-14 0,-2 0-12 16,5-13-18-16,0-3-12 0,6-3-12 0,1 18-15 16,-1 0-12-16,3-13 4 0,1-8-12 0,-2-4-9 0,2 3-8 15,2-1-14-15,1-3-11 0,3-4-22 0,2 2-36 16,1-5-44-16,4-3-47 0,1-3-73 0,5-3-57 15,-5-7-177-15,13 0-510 0,-2-2 141 0</inkml:trace>
  <inkml:trace contextRef="#ctx0" brushRef="#br1" timeOffset="400350.3848">28254 12954 350 0,'0'0'322'0,"0"0"-39"0,0 0-24 0,16 7-28 15,-7-2-13-15,1 9-18 0,0 2-5 16,7 10-16-16,-4 3-13 0,-6 2-12 0,4 2-13 0,-2 0-15 16,0 5-3-16,-1-3-12 0,-5 4-13 0,0-2-5 15,-3 3-11-15,2-2 0 0,0 2-10 0,-2-4-10 16,1 0-8-16,-2-5-6 0,2 0-6 0,-4-4-2 0,1-5-4 16,1-2-6-16,0-5-2 0,0 0-2 0,0-1-7 15,1-1-2-15,-1-4-16 0,1-9-16 0,-1 16-33 16,1-16-28-16,1 11-44 0,-1-11-47 0,0 0-54 15,0 0-219-15,0 0-528 0,0 0 146 0</inkml:trace>
  <inkml:trace contextRef="#ctx0" brushRef="#br1" timeOffset="400628.1815">28752 13128 308 0,'0'0'345'0,"0"0"-45"0,0 0-28 16,0 0-24-16,15 22-15 0,-10-6-22 15,-2 1-12-15,3 12-21 0,-1 2-15 0,1-1-15 0,-1 1-12 16,-3 3-15-16,-1-2-11 0,3-2-11 0,0-1-11 15,-5-7-11-15,2-3-5 0,1-1-25 0,-1-3-19 16,0 0-35-16,1-1-47 0,-2-14-59 0,0 17-67 16,1-12-231-16,-1-5-490 0,0 0 136 0</inkml:trace>
  <inkml:trace contextRef="#ctx0" brushRef="#br1" timeOffset="400805.6506">28691 13433 580 0,'18'-7'328'0,"-9"5"-44"15,8-1-38-15,-1 0-36 0,3-1-24 0,-3-1-25 16,4 2-20-16,-1 1-40 0,-2-1-38 0,1-4-48 0,-3 2-56 16,1 0-60-16,-2 0-188 0,0-2-344 0,-4 3 99 15</inkml:trace>
  <inkml:trace contextRef="#ctx0" brushRef="#br1" timeOffset="402450.1233">29498 13423 333 0,'4'-5'372'0,"-4"5"-50"0,0 0-29 16,0 0-31-16,0 0-16 0,0 0-25 0,0 0-31 15,9-5-17-15,-9 5-22 0,4-4-21 0,-4 4 3 16,0 0-25-16,11-8-6 0,-7 2-15 0,-4 6-14 15,10-11-3-15,-6 6-8 0,1-2-4 0,1 0-6 16,-2 0-5-16,0 0-9 0,4-6 0 0,-3 1-2 0,0 2-5 16,0 1-5-16,-1-1-1 0,-1 4 2 0,0-2 7 15,0 1-8-15,-3 7 2 0,2-13 0 0,0 7 1 16,-2 6-8-16,4-11 0 0,-3 6-11 0,-1 5 3 16,2-7-1-16,-2 7 3 0,0 0 0 0,5-7-8 15,-5 7-4-15,0 0 8 0,0 0-4 0,0 0-4 16,0 0 0-16,13 15 2 0,-11 1-1 0,-1 1 0 15,7 12-4-15,-6-2 5 0,2 4-3 0,0-9 2 16,-2 8-3-16,0 1 1 0,0 0-2 0,-4-2-5 16,0 2 3-16,2-8-4 0,0-4-9 0,-2-2-1 0,2-3-7 15,-4 2-8-15,0-5 4 0,2-1-11 0,-2-1-3 16,0-1 0-16,1 0 2 0,-1-1-1 0,0-1 1 16,-1-1 1-16,-2-1 4 0,7-4 2 0,-11 6 5 15,7-4 1-15,4-2 6 0,-9 3 4 0,9-3 4 0,-10 2 11 16,10-2 8-16,0 0 1 0,-10 3 9 15,10-3 1-15,0 0-1 0,0 0 4 0,0 0-1 16,0 0 12-16,0 0 1 0,0 0 0 0,0 0 0 0,0 0-10 16,0 0 3-16,29 4 0 0,0-4-8 15,5 0 5-15,1-2-2 0,1 2-3 0,0 3-7 0,-2-3-1 16,-3 2-10-16,1-4 8 0,0 2-11 0,-9 2-12 16,-2-2-19-16,-5 0-27 0,-5-2-36 0,0 1-44 15,-1-1-53-15,7 0-63 0,-8-1-160 0,1 1-497 16,-10 2 137-16</inkml:trace>
  <inkml:trace contextRef="#ctx0" brushRef="#br1" timeOffset="404636.3699">30343 13133 518 0,'0'0'283'16,"0"0"-23"-16,0 0-35 0,0 0-33 0,0 0-18 15,0 0-25-15,0 0-16 0,0 0-15 0,0 0-12 0,38-15-12 16,-27 12-6-16,7-1-13 0,-5 2-5 0,-1-1-10 16,-12 3-5-16,20 0-6 0,-4 3-1 0,-5 1-4 15,-2 2-1-15,2 5-4 0,-4 1 5 0,-2 3-5 16,-1 2-1-16,3 9 0 0,-10-4-7 0,1-5-4 16,-2 1-2-16,1 0-4 0,-3 0 1 0,2-2-3 15,-1 1-2-15,1-3-3 0,1 1-3 0,0 2 0 16,3-8 2-16,0 6-3 0,0-15-7 0,0 20 2 15,0-20 1-15,3 14-2 0,2-9 2 0,-5-5-2 0,8 12 1 16,-3-5-1-16,-5-7-3 0,9 8 2 0,-2-2 2 16,-2 2-3-16,-5-8 3 0,8 15-1 15,-3-1 3-15,-3-1 0 0,2 2 4 0,-2 0-3 0,1 1 3 16,-5-2 0-16,-1 3 4 0,1-3 5 0,-3 3 1 16,-1-2-1-16,-1-1 2 0,-2 2 5 0,0-3-6 0,0-1 5 15,1 0-3-15,-4 1-2 0,-1-1 2 0,3-3 1 16,-3 0-7-16,3-1-2 0,-1-5 2 15,1 2-3-15,1 0-5 0,-1-2 1 0,10-3-13 0,-15 1-18 16,7 2-19-16,8-3-40 0,0 0-36 0,-21-4-34 16,21 4-45-16,-7-8-34 0,7 8-153 0,0 0-456 15,-5-22 127-15</inkml:trace>
  <inkml:trace contextRef="#ctx0" brushRef="#br1" timeOffset="404879.1385">30812 13293 492 0,'9'-5'307'16,"-9"5"-33"-16,0 0-15 0,16 7-25 0,-16-7-9 16,9 10-22-16,-3-3-14 0,2 7-12 0,-1-1-8 0,1 3-22 15,-1 9-19-15,0-4-9 0,-2-1-15 0,-1-4-8 16,2 11-15-16,-1-4-8 0,-3-5-11 0,2 10-3 15,0-7-10-15,0-4-17 0,-2-1-38 0,-2-6-37 16,2 0-51-16,-2-10-41 0,2 16-50 16,-2-16-46-16,1 8-144 0,-1-8-451 0,0 0 126 0</inkml:trace>
  <inkml:trace contextRef="#ctx0" brushRef="#br1" timeOffset="405210.2991">30936 13641 223 0,'4'-29'334'0,"-4"29"-50"0,4-6-26 0,-4 6-30 0,13-9-27 16,-1-1-23-16,2-1-22 0,4-1-15 0,11-4-14 16,-2-2-16-16,0 1-10 0,0 2-12 0,-2 2-12 15,-7 2-8-15,0 1-15 0,-5 0-10 0,3 3-18 16,-3-3-18-16,-3 3-15 0,-5 3-23 0,-5 4-21 16,12-8-22-16,-12 8-20 0,0 0-7 0,7-5-7 0,-7 5 10 15,0 0 10-15,0 0 4 0,0 0 8 0,0 0 18 16,0 0-7-16,0 0 22 0,-32 29 19 0,22-17 16 15,-1 0 12-15,1-2 18 0,1 3 2 0,-1-1 16 16,2 0 6-16,2 2 14 0,1-2 7 0,3 3 8 16,2-5 4-16,0 6 3 0,0-6 2 0,2 0 8 15,2-1-4-15,-1 0-4 0,4-1-5 0,2 4-8 16,4-4-7-16,1 1-7 0,-1 0-6 0,-1-1-7 0,-1-1-3 16,-2-2-8-16,-1-2-11 0,0 2-27 15,-2 0-17-15,-6-5-35 0,15 4-40 0,-15-4-38 0,12 3-61 16,-12-3-146-16,0 0-406 0,0 0 112 15</inkml:trace>
  <inkml:trace contextRef="#ctx0" brushRef="#br1" timeOffset="405662.5201">30428 12997 333 0,'-18'1'275'16,"18"-1"-31"-16,-16 6-20 0,16-6-20 0,-17 15-14 16,5-5-12-16,-7 11-9 0,6 0-12 0,0 7-8 0,-1 3-8 15,5 3-5-15,1 2-13 0,2 3-3 0,-7 19-5 16,5 2-8-16,6-16-7 0,0 13-10 15,1-15-10-15,1-5-13 0,0 2-5 0,5-3-7 0,0 22-2 16,3-17-6-16,4-9-8 0,-6 0-4 0,3 1-6 16,1-2 1-16,0-2-6 0,6-1-12 0,-2-3-10 15,7-3-33-15,-4-6-31 0,12-2-45 0,3 0-50 16,1-7-65-16,1-2-186 0,9-5-488 0,-1 0 135 16</inkml:trace>
  <inkml:trace contextRef="#ctx0" brushRef="#br1" timeOffset="406224.1237">31817 13106 424 0,'4'-9'293'16,"-4"9"-41"-16,0 0-27 0,0 0-20 0,0 0-15 15,0 0-14-15,25 31-7 0,-11-7-15 0,-5-2-2 0,2 7-9 16,-3 2-6-16,-2 3-10 0,0 2-9 16,1-4-10-16,-3 4-8 0,0 2-10 0,4-1-11 0,-6-1-7 15,2-2-4-15,-2 1-8 0,-2-2-4 0,-2 1-7 16,5-3 0-16,-6-3-10 0,1 0-4 0,2-6-5 16,-2-3-1-16,0-2-5 0,-3-2-1 0,2 2-7 15,-3-3 1-15,3 1-8 0,-1-6-16 0,2 1-28 16,-2 0-28-16,0-5-40 0,4-5-32 0,0 0-37 0,-10 17-34 15,10-17-201-15,-5 7-484 0,5-7 135 0</inkml:trace>
  <inkml:trace contextRef="#ctx0" brushRef="#br1" timeOffset="406707.6797">32298 13454 333 0,'0'0'342'0,"0"0"-56"0,13-7-39 0,-13 7-31 0,16-4-28 15,-16 4-25-15,20-3-17 0,-6 0-22 0,-1-1-15 16,0 4-27-16,-13 0-30 0,19-3-25 0,-19 3-32 16,13 0-24-16,-13 0-19 0,0 0-19 0,13 3-14 15,-13-3-2-15,0 0-8 0,0 0-4 0,8 5-15 0,-8-5 0 16,0 0 5-16,0 0 11 0,0 0 20 15,0 0 41-15,0 0 26 0,-19 26 25 0,13-21 12 16,6-5 18-16,-9 7 17 0,9-7 1 0,-10 9 13 16,10-9 13-16,-9 6 6 0,9-6-2 0,0 0 0 0,-8 10-7 15,8-10 9-15,0 0-5 0,-6 7-1 0,6-7 2 16,0 0-6-16,0 0-10 0,0 0-7 0,0 0-9 16,0 0-6-16,0 0-7 0,0 0-10 0,0 0-15 15,14 14-34-15,-14-14-34 0,0 0-37 0,0 0-46 16,10 4-38-16,-10-4-167 0,0 0-396 0,0 0 111 0</inkml:trace>
  <inkml:trace contextRef="#ctx0" brushRef="#br0" timeOffset="417538.4297">24715 8915 330 0,'-5'0'146'0,"5"0"-23"15,-8 4 0-15,8-4-7 0,-6 2-4 0,6-2-1 16,0 0 1-16,0 0 3 0,-8 4 3 0,8-4 2 15,0 0 6-15,0 0-3 0,0 0 1 0,0 0 1 16,0 0 1-16,0 0-2 0,0 0-1 0,0 0-5 0,0 0-5 16,-8 0 4-16,8 0-14 0,0 0-5 15,0 0-6-15,0 0-5 0,0 0-2 0,0 0 0 16,0 0 5-16,0 0-11 0,0 0 1 0,0 0-9 0,0 0-7 16,0 0-10-16,13-25-3 0,-4 18-9 15,5 0 4-15,0-3-1 0,-1 2-12 0,0 2 2 0,1-3-9 16,-3 4-1-16,0 1 0 0,-2 0-4 0,0 2-6 15,-9 2-1-15,17-3 7 0,-17 3-11 0,15 1-8 16,-15-1 11-16,15 6-2 0,-8-2-4 0,0 2-1 16,-2-1 4-16,2 3-10 0,-3-1 7 0,1 7 0 15,-1 0 1-15,-3-2-3 0,-1-1-2 0,0-1-3 0,-1 6 15 16,-2 0-13-16,-2 2-5 0,0-3 8 0,1-1 1 16,-3 3-6-16,0-4 4 0,2 2-5 0,-1 0 5 15,-1-1 1-15,1 1-4 0,3-2 6 0,-2-1-2 16,1 2 10-16,4-3-6 0,-2-2-2 0,2 0 1 15,2-2-1-15,-2-7 6 0,3 13-3 0,1-8 4 0,2 0 4 16,3-1-2-16,9 3-3 0,0-2 0 0,-1-2-5 16,0 2-7-16,0-1 0 15,0-1-9-15,-3-1-17 0,-3-2-24 0,-1 3-34 0,0-1-42 0,-4 0-52 16,-6-2-61-16,8 7-271 0,-8-7-608 0,2 8 166 16</inkml:trace>
  <inkml:trace contextRef="#ctx0" brushRef="#br1" timeOffset="423834.3559">33057 13246 430 0,'0'0'246'15,"0"0"-18"-15,9-9-14 0,-9 9-9 16,0 0-11-16,0 0-12 0,8-5-6 0,-8 5-9 0,0 0-11 16,0 0-11-16,0 0-5 0,8-10-14 0,-8 10-5 15,0 0-5-15,0 0-14 0,0 0-6 0,0 0-10 16,0 0-16-16,9-4-4 0,-9 4-5 0,0 0-13 15,0 0 4-15,0 0-4 0,0 0-6 0,0 0 1 16,0 0-1-16,14 21-8 0,-12-6 0 0,4 0-9 16,-4 3 9-16,1-1-9 0,3 12-1 0,-4-2-6 15,-2 4 6-15,2-8-9 0,-1-4-1 0,1 7-7 0,3-4 2 16,-3-2 1-16,1-3-7 0,-4-1 2 0,2 1-6 16,-1-2-14-16,2-3-21 0,2-3-22 0,-1 1-30 15,-3-10-24-15,0 0-23 0,4 17-26 0,-4-17-16 16,0 10-33-16,0-10-180 0,0 0-468 15,0 0 130-15</inkml:trace>
  <inkml:trace contextRef="#ctx0" brushRef="#br1" timeOffset="424308.0693">33310 13368 236 0,'0'0'280'0,"5"-8"-49"0,-5 8-22 16,12-6-25-16,-12 6-22 0,13-8-20 15,-13 8-12-15,17-6-15 0,-9 2-13 0,-8 4-5 0,19-5-11 16,-11 3-4-16,-8 2-12 0,18-3-4 0,-18 3-9 15,13-2-3-15,-13 2-5 0,13-2 6 0,-13 2-8 16,0 0 3-16,16 4-3 0,-16-4-4 0,0 0-4 16,10 4 2-16,-10-4-2 0,4 11-1 0,-4-11-8 0,0 0 2 15,-5 21-2-15,5-21-1 0,-6 17-5 0,0-4 3 16,1 1-3-16,-3 1 2 0,0 1 6 0,2-1 1 16,-1 1 0-16,-3-1 0 0,4 2-2 0,1-7 3 15,-2 5-1-15,1-3-2 0,-1 0 7 0,1-2-4 16,1-1-1-16,1 1 3 0,4-10 2 0,-7 17-8 15,4-10 4-15,3-7 0 0,-4 15-5 0,4-15 3 16,0 14-9-16,0-14 2 0,7 15-2 0,-1-6-6 0,-1-4-1 16,-5-5-2-16,14 13 1 0,-1-2-8 15,0-1 1-15,1-3-6 0,2 3-10 0,-2-3-7 0,-4-3-14 16,-1 0-16-16,2 0-20 0,-11-4-26 0,14 8-30 16,-14-8-36-16,13 5-28 0,-13-5-223 0,0 0-485 15,10 5 135-15</inkml:trace>
  <inkml:trace contextRef="#ctx0" brushRef="#br1" timeOffset="428808.5437">27985 14579 384 0,'0'0'339'0,"0"0"-40"0,0 0-21 0,0 0-23 0,-1-14-20 15,1 14-16-15,0 0-11 0,0 0-24 0,0 0-10 16,0 0-18-16,0 0-13 0,0 0-14 0,0 0-20 15,0 0-7-15,0 0-8 0,0 0-9 0,13-14-11 16,-5 10-7-16,-8 4-7 0,23-11-8 0,-6 4-1 16,1-1-7-16,10-4-1 0,-6 5-16 0,-2-2 6 0,-3 1-2 15,1 2-5-15,-3 0 3 0,-3 1-9 0,-1 1 1 16,0 1-8-16,-11 3 4 0,17-4-4 0,-17 4-1 16,16 0-2-16,-16 0 4 0,16 7-4 0,-9-3 2 15,5 10 8-15,-4-1-1 0,4 13 7 0,-4-6-2 16,-2 8 6-16,0 3 0 0,-3-2-6 0,-2 4 4 15,0-4-4-15,0 0-1 0,2 2-2 0,-2 2-4 16,-1-5 1-16,0 3-3 0,3-6-6 0,-2-2 3 16,0-3-5-16,-1-3 0 0,0-2-3 0,0 0-12 0,3 1-10 15,-2-5-16-15,-1-1-22 0,3-2-20 0,-3-8-26 16,2 12-23-16,-2-12-26 0,0 0-21 0,0 0-14 16,2 12-28-16,-2-12-32 0,0 0-166 0,0 0-494 15,0 0 137-15</inkml:trace>
  <inkml:trace contextRef="#ctx0" brushRef="#br1" timeOffset="429012.5354">28138 14868 269 0,'0'0'328'0,"0"0"-55"16,0 0-35-16,-9-5-22 0,9 5-23 0,0 0-12 16,0 0-7-16,0 0-12 0,0 0-15 0,0 0-3 15,0 0-14-15,35-2-19 0,-20-1-8 16,4 3-12-16,0 0-13 0,13-1-9 0,-10-2-7 0,-2 1-9 15,-5 0-15-15,3-1-14 0,0 0-21 0,-6 0-21 16,0 0-29-16,-1 0-26 0,-11 3-26 0,18-6-26 16,-8 3-36-16,5-2-43 0,-3-1-112 0,-12 6-375 15,17-6 107-15</inkml:trace>
  <inkml:trace contextRef="#ctx0" brushRef="#br1" timeOffset="429261.6348">28583 14592 364 0,'0'0'262'0,"0"0"-33"0,2-8-25 0,-2 8-22 0,0 0-11 15,0 0 9-15,0 0 3 0,0 0-13 16,0 0-10-16,0 0-1 0,0 0-13 0,0 0-13 0,10 34-4 16,-6-16-11-16,1-2-3 0,-3 3-14 0,3-2-15 15,-1 0-4-15,2 10-12 0,-2-7-3 0,-3-2-6 16,1-2-11-16,4 0-2 0,0-2-11 0,0 0 0 15,-1-1-6-15,0-1-7 0,-2-1-4 0,0-2-15 16,-3-9-27-16,5 12-20 0,-5-12-36 0,5 8-30 16,-5-8-41-16,4 6-37 0,-4-6-227 0,0 0-491 15,0 0 137-15</inkml:trace>
  <inkml:trace contextRef="#ctx0" brushRef="#br1" timeOffset="429527.3722">28699 14823 236 0,'0'0'352'0,"0"0"-63"16,-3-11-30-16,3 11-30 0,0 0-27 0,14-12-20 15,-6 7-21-15,5-4-20 0,1-2-14 0,0 2-16 16,11-6-8-16,-4 1-14 0,-1 6-7 0,-5-4-11 15,2 2-13-15,-3 0-3 0,2-1-9 0,-3 1-7 16,0-2-20-16,-2 5-19 0,0 0-13 0,-3 1-23 16,1-2-18-16,-9 8-19 0,11-8-6 0,-5 3-16 15,-6 5-16-15,10-8-11 0,-10 8-22 0,6-6-137 16,-6 6-336-16,0 0 94 0</inkml:trace>
  <inkml:trace contextRef="#ctx0" brushRef="#br1" timeOffset="430027.7388">28846 14760 347 0,'0'0'162'0,"0"0"-22"0,0 0-13 0,-7 8-7 0,7-8-9 15,0 0-9-15,0 0-3 0,0 0-7 0,0 0-8 16,0 0 1-16,0 0 6 0,0 0-1 0,-3 11 3 16,3-11-5-16,0 0-4 0,0 0 6 0,0 0-7 0,0 0-4 15,0 0-1-15,0 0-12 0,0 0 1 16,0 0-8-16,0 0-5 0,-6 5-6 0,6-5-3 0,0 0-3 16,0 0-2-16,0 0-3 0,0 0-10 0,0 0 2 15,0 0 0-15,0 0-1 0,0 0 4 0,0 0 0 16,0 0 0-16,0 0 1 0,0 0 0 0,0 0-2 15,0 0-5-15,0 0 2 0,0 0 2 0,0 0-2 16,0 0-4-16,0 0 3 0,0 0-4 0,0 0 3 16,0 0-4-16,0 0 2 0,-9 8-4 0,9-8 0 15,0 0-4-15,0 0 2 0,0 0-3 0,0 0 0 16,0 0-6-16,0 0 3 0,0 0-1 0,0 0 0 0,19 15 2 16,-14-10-7-16,-5-5 4 0,15 9 0 0,-7-4-5 15,6 3 1-15,2 1 0 0,1-1-4 0,8 4-2 16,-4-3 5-16,-1-4-2 0,-3 5 1 0,12-2 0 15,-6-1-1-15,5 0 0 0,-3-1-7 0,-5-2 7 16,-4 0-5-16,1-1-7 0,3 0-10 0,-3-2-15 16,0-1-21-16,-6 3-19 0,5-3-27 0,-16 0-11 0,22 0-22 15,-22 0-13-15,16 0-25 0,-16 0-182 16,14 0-424-16,-14 0 118 0</inkml:trace>
  <inkml:trace contextRef="#ctx0" brushRef="#br1" timeOffset="430522.0541">29566 14751 274 0,'0'0'360'15,"0"0"-56"-15,0 0-38 0,0 0-37 0,0 0-15 16,0 0-15-16,0 0-20 0,0 0-14 0,0 0-17 16,0 0-20-16,0 0-12 0,22-17-12 0,-11 15-13 0,-11 2-4 15,18-7-15-15,-9 4-8 0,0 1-11 0,0 0-13 16,-9 2-19-16,16-4-23 0,-8 3-28 0,-8 1-19 15,0 0-24-15,15-2-16 0,-15 2-12 0,0 0 4 16,0 0-12-16,0 0 5 0,0 0-20 0,0 0 17 16,0 0 7-16,0 0 3 0,0 0 20 0,0 0 4 15,0 17 7-15,0-17 20 0,0 0 16 0,0 0 8 16,0 0 24-16,-15 16 19 0,15-16 11 0,0 0 5 0,-9 8 14 16,9-8 3-16,0 0 5 0,-6 10 4 15,6-10 10-15,0 0 9 0,-6 9 8 0,6-9 9 0,0 0-11 16,2 11 8-16,-2-11-4 0,0 0-2 0,9 8-11 15,-9-8-6-15,13 5-9 0,-13-5-5 0,20 5-9 16,-2-3-6-16,-1 1-6 0,2-1-8 0,-2-2-18 16,2 1-25-16,-5-2-38 0,-14 1-31 0,21-2-38 15,-10 2-37-15,-1-3-217 0,-10 3-446 0,19-2 123 16</inkml:trace>
  <inkml:trace contextRef="#ctx0" brushRef="#br1" timeOffset="431136.4679">30253 14576 251 0,'3'-10'368'16,"-3"10"-59"-16,0 0-35 0,6-8-35 0,-6 8-28 16,0 0-26-16,0 0-15 0,0 0-6 0,0 0-11 15,0 0 0-15,0 0-5 0,0 0-3 0,0 0-8 16,0 0-10-16,20 21-8 0,-17-13-11 0,3 9 0 16,-4-2-12-16,3 3-9 0,1 11-9 0,2-2-6 15,-2 0-7-15,-3 2-4 0,1-8-10 0,-2-2-6 0,2-3-4 16,0 2 9-16,-1-4-21 0,-1 2 0 0,-2-2-13 15,3-4-16-15,-1 1-31 0,-1-2-17 16,-1-9-29-16,2 11-24 0,-2-11-19 0,1 10-22 0,-1-10-28 16,0 0-16-16,0 0-31 0,-1 11-190 0,1-11-484 15,0 0 135-15</inkml:trace>
  <inkml:trace contextRef="#ctx0" brushRef="#br1" timeOffset="431900.5779">30500 14570 445 0,'0'0'239'0,"0"0"-23"0,9-4-18 16,-9 4-16-16,0 0-18 0,0 0-5 0,0 0-5 0,0 0-2 16,0 0-15-16,16 13-6 0,-16-13-10 0,9 13-4 15,-7-5-12-15,-2-8-4 0,2 18-8 0,-2-18-7 16,4 24-5-16,-1-12-9 0,-3 3-4 0,4 0-4 0,-4-3-14 16,2 0 2-16,-2-12-7 0,-2 17 2 15,2-17-9-15,0 16 0 0,0-16-5 0,2 14 2 16,-2-14-10-16,0 13 2 0,0-13-5 0,0 0-2 0,0 15 2 15,0-15-4-15,0 0 1 0,3 10-2 16,-3-10-2-16,0 0-4 0,0 0 4 0,9 9-3 0,-9-9-3 16,13 5 1-16,-13-5-2 0,18 2 2 0,0 1-6 15,-2-3-3-15,1 0 1 0,0 0 2 0,-3 0-3 16,5 2 1-16,-7-2-5 0,4-2 4 0,-16 2 1 16,24 2-5-16,-24-2 5 0,21-2-3 0,-14 2 4 0,-7 0-4 15,17 0 4-15,-17 0-4 0,14 0 1 0,-14 0 3 16,15-3 1-16,-15 3-5 0,12 3 2 15,-12-3-1-15,0 0-4 0,13 0 4 0,-13 0-2 0,0 0-1 16,12 0 3-16,-12 0-2 0,0 0 3 0,0 0-14 16,0 0 8-16,13 0-3 0,-13 0-1 0,0 0 0 15,0 0 0-15,0 0-2 0,0 0 2 0,0 0-1 16,11 0-4-16,-11 0 1 0,0 0-3 0,0 0 1 16,0 0-5-16,0 0-5 0,0 0-3 0,11-4 0 15,-11 4 1-15,0 0 2 0,0 0-3 0,7-8 6 16,-7 8-3-16,4-9-3 0,-4 9 7 0,1-14 1 0,1 5 3 15,2 1 0-15,-2-6-4 0,3 2 3 16,-4-2-2-16,3-2 5 0,-2 1-3 0,2 2 3 0,-3 4-5 16,3-1 9-16,0 1 2 0,-4 9 1 0,4-14-1 15,-2 8 5-15,-2 6-2 0,3-12 3 0,-3 12-6 16,0 0 5-16,5-9 3 0,-5 9 1 0,0 0 2 16,0 0 1-16,0 0 6 0,0 0 9 0,0 0 1 0,0 0 9 15,2 33-1-15,-2-16 9 0,-2 0 1 0,-6 10 3 16,6 1-3-16,0-2 4 0,-6 2-5 0,5 1 3 15,-1-2-9-15,-2 2 1 0,0-2-6 0,-2 1-6 16,7-6 4-16,-1-4-4 0,0-2-4 0,2 1-8 16,-2-2-24-16,2 0-28 0,0-3-43 0,0-12-50 15,-2 19-37-15,2-19-248 0,0 0-504 0,0 18 140 16</inkml:trace>
  <inkml:trace contextRef="#ctx0" brushRef="#br1" timeOffset="433993.5889">33466 13255 241 0,'0'0'180'0,"0"0"-21"0,0 0-13 0,0 0-8 0,0 0-5 16,0 0-1-16,0 0-9 0,0 0-8 15,0 0-9-15,-5 40-6 0,5-40 5 0,-6 21-10 0,4-11-5 16,1 5-3-16,-1-1-9 0,-1 1-4 0,0-1-5 16,-2 15-4-16,-1-7-6 0,1-3-4 0,2 0-2 15,3-1-7-15,-4-1-6 0,2 0-1 0,2-1 0 16,-4 0-3-16,2 2 6 0,-1-3-3 0,-2-1 0 16,3-2 1-16,2 5-1 0,-3-4-2 0,1-1-3 15,-1-2-4-15,3-10-3 0,-3 16-3 0,3-16-2 16,-2 13 2-16,2-13-3 0,-3 12-2 0,3-12-6 15,0 0-1-15,-1 14-1 0,1-14 0 0,0 0-1 0,0 0-3 16,-2 14-3-16,2-14 1 0,0 0 2 0,0 0-2 16,0 0 3-16,0 13-3 0,0-13-2 0,0 0 0 15,0 0 2-15,0 0-1 0,0 0-2 0,0 0 1 16,2 12 3-16,-2-12-1 0,0 0-1 0,0 0-3 16,0 0 5-16,0 0-1 0,0 0 1 0,0 0-4 15,0 0 2-15,4 13 0 0,-4-13 0 0,0 0 1 16,0 0-4-16,11 6 1 0,-11-6-1 0,9 5 2 15,-9-5-2-15,0 0 0 0,15 5 2 0,-15-5-2 16,11 5 1-16,-11-5-1 0,14 3 1 0,-14-3-3 0,11 4 2 16,-11-4-2-16,14 5 3 0,-14-5-3 15,10 3 1-15,-10-3-3 0,0 0 3 0,14 5-3 0,-14-5 0 16,8 3-1-16,-8-3 6 0,0 0-6 0,0 0-5 16,15 2-12-16,-15-2-9 0,0 0-13 0,0 0-8 15,0 0-11-15,17-4-9 0,-17 4-4 0,0 0-5 16,8-7-10-16,-8 7-13 0,10-8-2 0,-10 8-6 15,9-14-2-15,-5 5-5 0,-4 9 2 0,11-18 1 0,-7 9 15 16,3-1 5-16,-4 1 6 0,-3 9 3 0,10-22 22 16,-5 10 3-16,2 0 7 0,0-3 9 0,-1 1 10 15,0 2 15-15,-1-1 13 0,1-1 1 0,0 0 23 16,-1 3-1-16,-2 0 15 0,0 4 5 0,-3 7 11 16,8-13 6-16,-8 13 8 0,5-12 9 0,-5 12 2 15,4-9 4-15,-4 9 1 0,0 0-2 0,4-10-1 16,-4 10 0-16,0 0-9 0,0 0 0 0,4-10-8 0,-4 10-1 15,0 0 5-15,0 0 8 0,0 0 4 0,0 0 4 16,0 0 2-16,0 0-4 0,0 0 1 16,-10 44 4-16,5-26-4 0,-5 10-2 0,4-1-9 0,-5 2 4 15,3-3-7-15,1-4-6 0,-1 9-2 0,-4-2-8 16,3-3-3-16,0 2-3 0,0-3-2 16,3 4-7-16,-1-1-4 0,-4-3 0 0,6-5-4 0,0-2-2 15,1-2-1-15,-1 2-7 0,2-2-1 0,0 1 0 16,-2-2-3-16,1 1-8 0,1 0-11 0,-1-4-18 15,2-1-31-15,2-11-23 0,-6 17-27 0,3-9-26 0,3-8-21 16,-4 14-33-16,4-14-203 0,-5 11-469 0,5-11 129 16</inkml:trace>
  <inkml:trace contextRef="#ctx0" brushRef="#br1" timeOffset="436142.5438">24713 8763 214 0,'0'0'128'0,"9"0"-29"0,-9 0-8 16,0 0-12-16,0 0-15 0,0 0-9 0,10 2-1 15,-10-2-14-15,0 0 0 0,0 0 1 0,0 0-4 16,10 0-2-16,-10 0 4 0,0 0 0 0,0 0 2 16,0 0-1-16,8 0 12 0,-8 0 3 0,0 0-2 15,0 0-3-15,0 0 9 0,0 0-4 0,0 0-3 0,0 0 0 16,10 2-7-16,-10-2-6 0,0 0 2 15,0 0-5-15,0 0-1 0,0 0-4 0,0 0-6 0,0 0 3 16,0 0 0-16,10 0-4 0,-10 0 4 0,0 0 3 16,0 0 3-16,0 0 1 0,0 0 3 0,6 0 2 15,-6 0 6-15,0 0-1 0,0 0 4 0,0 0 3 16,0 0 0-16,0 0 0 0,0 0-1 0,0 0-6 16,0 0-4-16,7-2-1 0,-7 2-7 0,0 0-2 0,0 0-3 15,0 0-5-15,0 0 2 0,0 0-4 16,5 5-4-16,-5-5 0 0,0 0-3 0,4 13 0 0,-4-5-2 15,2-2 3-15,-1 1 2 0,0 0 0 16,-1 3 5-16,0 0 0 0,0 5 1 0,-1-4 1 0,0 4 1 16,0-1 3-16,-2 3 2 0,1-5 0 0,1-2 0 15,-1 0 2-15,-2 4-7 0,0 1 3 0,0-1-3 16,1 1 11-16,0-1-5 0,1 1 6 0,0-3-12 16,-1 3 0-16,-1-4-4 0,1-1 0 0,1-2-1 0,1-1-3 15,0 1-2-15,1-8 1 0,-1 11-2 0,0-4-4 16,1-7 1-16,-2 11 1 0,2-11-4 15,-3 9-1-15,3-9 0 0,-1 6 0 0,1-6-2 0,0 0 1 16,0 0-3-16,-2 10 1 0,2-10-1 0,0 0-2 16,0 0 2-16,-1 6-2 0,1-6 2 0,0 0 0 15,0 0 2-15,0 0 0 0,0 0-3 0,0 0 5 16,1 11-1-16,-1-11 1 0,0 0 0 0,0 0 7 16,0 0-2-16,6 5 0 0,-6-5 4 0,0 0-7 0,15 0-1 15,-8 0-1-15,-7 0-5 0,17-2 6 0,-6 2-4 16,4-2-1-16,-1-1 0 0,2 3 0 0,1-2 1 15,-2 0-3-15,0 1 2 0,-3 1 0 0,-1 0 0 16,-3 0 1-16,-8 0-3 0,16-2 3 0,-16 2-5 16,11-3 3-16,-11 3-2 0,10 0 0 0,-10 0 1 15,8-1-3-15,-8 1 4 0,0 0-4 0,0 0 0 16,11-1 4-16,-11 1 1 0,0 0-5 0,0 0 4 16,8-2 3-16,-8 2-6 0,0 0-1 0,0 0 0 0,0 0-1 15,0 0 4-15,10 0 1 0,-10 0-8 16,0 0 8-16,0 0-2 0,0 0 2 0,0 0-1 0,0 0 1 15,0 0 0-15,0 0-3 0,11-1 2 0,-11 1-1 16,0 0-1-16,0 0 6 0,0 0-5 0,0 0 2 16,0 0-7-16,7-4 5 0,-7 4-4 0,5-7-1 15,-5 7-1-15,4-10-4 0,-1 3-3 0,-1-1 0 16,0-1-2-16,3-6 0 0,-1-1-3 0,0-2-2 16,1-8 1-16,-3-1-3 0,4 1-1 0,0-1 4 15,-1-1 1-15,-2 7 4 0,0 4-4 0,0 1 3 0,0 0 3 16,-1 2 2-16,2 4 0 0,-2 1 4 0,1 0 1 15,-3 3 0-15,0 6 2 0,2-12 0 0,-2 12-10 16,3-8 12-16,-3 8-3 0,0 0 6 0,0 0 4 16,0 0 3-16,0 0 2 0,0 0 6 0,0 0 4 0,0 0 0 15,-4 36 1-15,3-20 7 0,-3 11 0 16,2-1 6-16,-2 6-6 0,-1-3 2 0,3 2 1 16,-3 1 1-16,1-3-1 0,-3 2 0 0,4-1-1 0,-2-2-6 15,0-6-4-15,3-5 0 16,-2 1 5-16,2-2-9 0,-1 1-2 0,1 0 3 0,0-1 0 0,1-3-8 15,-2 4 5-15,1-5-7 0,2 2 2 0,-1-4-6 16,1-2-5-16,0 0-7 0,0-8-20 0,-2 13-23 16,2-13-37-16,-1 8-33 0,1-8-31 0,0 0-45 15,-4 9-265-15,4-9-552 0,0 0 151 0</inkml:trace>
  <inkml:trace contextRef="#ctx0" brushRef="#br1" timeOffset="436921.3343">24447 8835 308 0,'0'0'215'0,"0"0"-15"16,0-9-24-16,0 9-18 0,0 0-12 0,1-6-12 15,-1 6-12-15,0 0-12 0,0 0-9 0,0 0-5 16,1-9-9-16,-1 9-6 0,0 0-8 0,0 0-4 16,0 0-13-16,0 0-1 0,0 0-8 0,0 0-1 0,0 0 0 15,0 0 0-15,0 0 0 0,0 0 7 16,0 0 0-16,0 0-4 0,0 0 0 0,6 32 2 0,-5-15-5 16,-3-2 4-16,2 1 0 0,-1 4-4 0,-1 9-4 15,-3-1-3-15,0-1 1 0,1 0 1 0,0 1-4 16,1-1-1-16,0-5-7 0,0-5 7 0,1 0-3 15,-1 1-1-15,-2-2-3 0,3 2-7 0,0-2 1 16,0-2-3-16,1 3-2 0,-2-3 0 0,0 0 0 16,0-3-6-16,2 0 0 0,0-3-1 0,0 2-3 0,0-2-2 15,1 1-11-15,0-9-24 0,-2 15-32 16,0-8-23-16,2-7-35 0,0 0-35 0,0 14-51 0,0-14-168 16,0 0-448-16,0 0 126 0</inkml:trace>
  <inkml:trace contextRef="#ctx0" brushRef="#br1" timeOffset="437925.825">28738 15297 300 0,'0'0'141'0,"0"0"-18"16,0 0-5-16,0 0-18 0,2 15 1 0,-2-15-12 0,0 0-10 16,0 0-9-16,0 0-5 0,0 0 0 0,0 0-2 15,0 16-7-15,0-16 1 0,-4 9-8 0,4-9-6 16,-11 17-3-16,8-10-2 0,-2 1-12 0,5-8 4 15,-9 15-5-15,5-7-2 0,4-8 3 0,-9 15-7 16,5-10-1-16,4-5-3 0,-5 14 0 0,5-14-2 0,-4 10-3 16,4-10-8-16,0 0-3 0,-2 12-15 0,2-12-4 15,0 0-8-15,0 0-4 0,-3 13-11 16,3-13-9-16,0 0-7 0,0 0-3 0,0 0-13 0,0 16-20 16,0-16-74-16,0 0-199 0,0 0 59 0</inkml:trace>
  <inkml:trace contextRef="#ctx0" brushRef="#br1" timeOffset="438490.2647">28763 15520 233 0,'0'0'290'0,"0"0"-37"0,0 0-15 0,0 0-11 16,0 0-7-16,0 0-23 0,0 0-15 0,0 0-8 16,0 0-13-16,9 37-8 0,-8-19-10 0,1 9-4 0,1-2-11 15,-2 4-8-15,3-2-11 0,-2 3-3 16,0 3-13-16,-1-4-7 0,0 1-6 0,0 1-9 0,0-1-13 16,-2-1-2-16,2 2-7 0,-2-5-3 0,0 5-6 15,0-11-3-15,3 1-1 0,-2-7-12 0,1 3 0 16,0-2-4-16,1-2-8 0,-2-13-12 0,3 19-25 15,-2-12-26-15,-1-7-38 0,0 0-40 0,2 14-43 16,-2-14-56-16,0 0-195 0,0 0-504 0,0 0 140 0</inkml:trace>
  <inkml:trace contextRef="#ctx0" brushRef="#br1" timeOffset="438767.4804">28816 16024 308 0,'0'0'319'0,"0"0"-45"0,0 0-28 0,11-14-35 16,-5 8-26-16,6-4-19 0,5 0-22 0,8-11-16 15,-4 2-15-15,2-2-12 0,3-3-10 0,1 2-13 16,0-1-12-16,-4 2-7 0,-2 0-7 0,-1 2-10 15,-7 4-4-15,-1 3-14 0,-2 0-12 0,-3 3-15 16,0 0-14-16,0 2-17 0,-7 7-22 0,10-9-12 0,-10 9-13 16,0 0-19-16,6-8-25 0,-6 8-36 15,0 0-105-15,0 0-316 0,0 0 90 0</inkml:trace>
  <inkml:trace contextRef="#ctx0" brushRef="#br1" timeOffset="439002.2864">28968 15906 273 0,'0'0'245'16,"0"0"-22"-16,0 0-21 0,0 0-6 0,0 0-21 0,0 0-14 15,0 0-11-15,14 12-2 0,-14-12-6 16,0 0-11-16,14 2-3 0,-14-2-11 0,15 3-4 0,-15-3-9 16,14 5 1-16,-14-5-9 0,14 6 3 0,-7 0 0 15,7 3-20-15,-5-2-1 0,1-1-8 0,3 5-11 16,2-3-5-16,-2 0-7 0,3 3-7 0,-1-4-1 15,1 1-11-15,14 2-8 0,-7-4-18 0,-4-3-34 16,-5-1-33-16,-1-1-47 0,-13-1-48 0,28-1-59 0,-28 1-164 16,22-5-458-16,-22 5 127 0</inkml:trace>
  <inkml:trace contextRef="#ctx0" brushRef="#br1" timeOffset="439511.5308">29636 15850 509 0,'0'0'267'16,"0"0"-28"-16,0 0-28 0,0 0-13 15,0 0-19-15,0 0-21 0,0 0-10 0,0 0-20 0,0 0-16 16,0 0-10-16,47-2-11 0,-30 1-12 0,3-1-8 15,-4 2-8-15,1-2-10 0,-2 2-5 0,-5 0-19 16,-10 0-22-16,21 0-29 0,-21 0-34 0,14-2-33 0,-14 2-42 16,16 0-28-16,-16 0-8 0,9 0-107 0,-9 0-326 15,0 0 93-15</inkml:trace>
  <inkml:trace contextRef="#ctx0" brushRef="#br1" timeOffset="439691.4226">29684 15979 411 0,'0'0'263'0,"0"0"-22"16,0 0-16-16,0 0-14 0,0 0-20 0,21 8-26 0,-21-8-8 15,16 1-14-15,-6-1-15 0,6 0-11 0,-4-1-14 16,1 1-12-16,-2 1-10 0,-11-1-20 0,19 1-12 16,-10-1-36-16,-9 0-46 0,20-3-41 0,-5 0-48 15,-1-1-202-15,-14 4-387 0,18-6 109 0</inkml:trace>
  <inkml:trace contextRef="#ctx0" brushRef="#br1" timeOffset="440210.0134">30383 15870 243 0,'0'0'300'0,"0"0"-48"0,0 0-28 16,0 0-23-16,0 0-24 0,0 0-17 0,0 0-17 15,0 0-6-15,0 0-15 0,0 0-8 0,21-20-11 16,-14 17-12-16,8-3-6 0,1 2-8 0,-3 0-13 0,-1 2-2 16,-12 2-6-16,21-3-8 0,-11 3-5 0,-10 0-5 15,18-2-13-15,-18 2 8 0,16 5 0 0,-16-5-2 16,13 6-2-16,-13-6-2 0,7 8-6 16,-7-8 1-16,4 10-2 0,-4-10-1 0,-2 19-3 0,-5-6 1 15,0 1-4-15,-3 0-4 0,2 0 4 0,-3-2 0 16,0 1-1-16,-3-1 2 0,4 0-1 0,1-1 1 15,1 0 3-15,-1-2-2 0,5 0 2 0,-3 0-1 16,7-9 0-16,-6 14 0 0,6-14-6 0,-5 15 4 16,5-15-4-16,2 14 2 0,-2-14 0 0,6 11-4 0,0-5-3 15,-6-6 1-15,15 10 0 0,3-5 2 0,-3-3-6 16,6-2-4-16,10 0-12 0,1 0-4 0,-1-2-5 16,-8-1-7-16,0-1-5 0,-6 3-17 0,-3-2-16 15,-3-1-14-15,0 3-22 0,-11 1-13 0,19-5-22 16,-11 2-23-16,-8 3-170 0,14-5-397 0,-14 5 112 15</inkml:trace>
  <inkml:trace contextRef="#ctx0" brushRef="#br1" timeOffset="445927.4523">32141 8724 375 0,'0'0'346'0,"0"0"-52"0,0 0-35 0,0 0-31 15,0 0-24-15,0 0-26 0,0 0-10 0,0 0-16 16,0 0-13-16,0 0-9 0,0 0-17 0,0 0-7 15,0 0-13-15,29-10-6 0,-29 10-3 0,17-2-14 16,-17 2-5-16,18 0-8 0,-18 0-5 0,16 2-5 16,-16-2-2-16,27 0-10 0,-11 1-4 0,0-2-4 15,0 2-26-15,4-2-25 0,-2-2-28 0,0 3-31 16,-5-1-32-16,-1-1-29 0,-12 2-26 0,19-3-27 0,-19 3-7 16,16-4-116-16,-16 4-384 0,7-5 109 15</inkml:trace>
  <inkml:trace contextRef="#ctx0" brushRef="#br1" timeOffset="446283.4135">32386 8647 532 0,'0'0'299'16,"0"0"-23"-16,0 0-24 0,-7-4-27 0,7 4-18 0,0 0-20 15,0 0-17-15,0 0-16 0,0 0-21 0,0 0-11 16,0 0-14-16,0 0-9 0,0 0-11 0,0 0-12 15,0 0-7-15,0 0-5 0,0 0-10 0,0 0-6 16,0 0-4-16,0 0-7 0,0 0-5 0,0 0-8 16,34 1-6-16,-34-1-2 0,0 0 1 0,17 5-7 15,-17-5 1-15,12 3-3 0,-12-3 0 16,0 0-3-16,11 6-2 0,-11-6-1 0,9 7 0 0,-9-7 0 0,7 9 3 16,-7-9-4-16,4 8 1 0,-4-8 1 15,0 0 0-15,0 15-1 0,0-15-3 0,0 0 3 0,-9 21 2 16,4-15 0-16,5-6 0 0,-13 17 4 0,6-7-3 15,-4 2 2-15,4-3-2 0,-1 0-1 0,-2 1 3 16,4-2-6-16,-1 2 5 0,2-3-5 0,5-7 6 16,-11 15-5-16,4-2-12 0,1-1-21 0,3-4-28 15,3-8-33-15,-8 14-35 0,8-14-31 0,-2 12-41 16,2-12-180-16,-1 11-453 0,1-11 126 0</inkml:trace>
  <inkml:trace contextRef="#ctx0" brushRef="#br1" timeOffset="449067.493">32826 8499 214 0,'0'0'294'15,"7"-13"-28"-15,-2 7-16 0,-5 6-13 0,6-10-18 0,-6 10-17 16,7-12-10-16,-7 12-12 0,4-9-7 15,-4 9-9-15,7-10-16 0,-7 10-15 0,0 0-13 16,5-8-11-16,-5 8-11 0,0 0-10 0,0 0-9 0,6-9-6 16,-6 9-5-16,0 0 3 0,0 0 4 0,0 0-4 15,0 0 15-15,0 0-17 0,0 0-8 0,4 27 10 16,-4-27-7-16,-4 16 1 0,-1 1 2 0,1 0-10 16,-3-3-3-16,2 2 0 0,-1 0-10 0,0 1-4 0,-1-1-4 15,5 0-1-15,-4 0-6 0,0-2 4 16,3-3-10-16,2-1-3 0,1-10 2 0,-5 19-1 0,5-19-5 15,-2 14-1-15,2-14-3 0,0 12 3 0,0-12-10 16,4 11 7-16,-4-11 5 0,5 9-9 0,-5-9 0 16,8 8 2-16,-8-8-7 0,14 6-1 0,-7-3 8 15,-7-3-4-15,18 7-2 0,-9-5 4 0,-9-2-10 16,20 4 5-16,-13-3 7 0,-7-1-7 16,19 4-6-16,-19-4 7 0,17 4-2 0,-17-4 2 0,18 2 3 15,-18-2-15-15,14 0 3 0,-14 0-2 0,15 0-8 0,-15 0 0 16,14-2-5-16,-14 2-7 0,14-1-2 15,-14 1 1-15,13-4-5 0,-13 4-9 0,15-6 1 0,-15 6-1 16,16-6-4-16,-9 3-1 0,-7 3 5 0,16-10 4 16,-10 5 1-16,7-4-1 0,-5 1 5 0,1 1 1 15,-3 0 2-15,-6 7 4 0,11-12 5 0,-4 5 3 16,-7 7 0-16,7-12 0 0,0 5-1 0,-7 7 7 16,6-13 1-16,1 5-2 0,-7 8 2 0,7-13 9 0,-7 13-1 15,7-10 5-15,-7 10-3 0,4-10 2 16,-4 10-4-16,0 0 9 0,5-9-1 0,-5 9 1 15,0 0 3-15,0 0 3 0,0 0 14 0,0 0 5 0,0 0 3 16,0 0 5-16,-8 42 2 0,4-24-10 0,-4 7 0 16,5 4-6-16,-6-3-5 0,7-3 4 0,-2 5-6 15,-3-7-7-15,3 6 10 0,-4-6-5 0,5-3-10 16,1-1 0-16,-1-1-30 0,2 3-23 0,-3-5-34 16,1 2-37-16,-2-1-44 0,2 1-43 0,-2-5-40 15,1-1-212-15,1 6-549 0,-3-4 151 0</inkml:trace>
  <inkml:trace contextRef="#ctx0" brushRef="#br1" timeOffset="449907.7845">32374 9653 549 0,'0'0'333'15,"0"0"-31"-15,0 0-38 0,-5-9-27 0,5 9-28 16,0 0-17-16,0 0-21 0,0 0-21 0,0 0-8 16,0 0-15-16,0 0-13 0,0 0-11 0,0 0-13 15,0 0-6-15,0 0-4 0,0 0-2 0,0 0-7 0,0 0 2 16,0 0-15-16,0 0-3 0,0 0-7 15,0 0-2-15,29 2-7 0,-29-2-7 0,19 3-3 0,-19-3 2 16,25 4-7-16,-10-4-4 0,-3 3 0 16,-12-3-11-16,22 0-16 0,-6 0-17 0,-5 0-18 0,-11 0-30 15,23-3-26-15,-23 3-29 0,15-4-42 0,-15 4-25 16,14-6-219-16,-6 2-494 0,-8 4 137 0</inkml:trace>
  <inkml:trace contextRef="#ctx0" brushRef="#br1" timeOffset="450245.3761">32595 9510 228 0,'0'0'315'0,"0"0"-43"0,0 0-38 0,0 0-21 15,0 0-22-15,0 0-28 0,0 0-16 0,0 0-15 0,0 0-17 16,0 0-11-16,0 0-12 0,0 0-8 15,36 11-13-15,-36-11-7 0,12 8-4 0,-12-8-8 0,10 6-3 16,-10-6-9-16,11 7-1 0,-11-7-4 0,9 7-7 16,-9-7-1-16,7 7 0 0,-7-7-5 0,6 10-3 15,-6-10 4-15,3 15-7 0,-3-15 6 0,2 13-4 16,-2-13 2-16,-4 18 6 0,1-3 4 0,-4-1 3 16,1 1 5-16,-1-1 0 0,0 1 3 0,-3-3 1 15,0 2 2-15,1 1-3 0,2 2-5 0,-4-5-5 16,2 2-6-16,1-3-4 0,0-2-2 0,3-1 1 0,-1-1-17 15,6-7-24-15,-8 13-26 0,8-13-34 0,-5 10-37 16,5-10-37-16,-6 8-41 0,6-8-181 0,0 0-450 16,0 0 125-16</inkml:trace>
  <inkml:trace contextRef="#ctx0" brushRef="#br1" timeOffset="450767.3914">33246 9574 317 0,'0'0'335'16,"0"0"-45"-16,0 0-32 0,-11-6-18 0,11 6-21 15,0 0-17-15,0 0-12 0,0 0-14 0,-30 13-13 16,17-2-12-16,2 0-4 0,0 3-11 0,-1 1-7 16,4 1-10-16,-6 8-5 0,-4 1-7 0,7 0-11 15,2 1-11-15,-1 0-5 0,4-6-6 0,6 1 3 0,-4 7-19 16,6-9-6-16,4 12-3 0,-3-12-12 15,1-4 6-15,-1-1-5 0,1 3-6 0,3-2-12 0,2-2 2 16,-1 0-4-16,2 0-2 0,-2-4-6 16,0-2 0-16,-2 1-2 0,4-2-4 0,-10-6-5 0,13 8-1 15,-5-6-7-15,-8-2 4 0,15 2-11 0,-15-2 3 16,0 0 9-16,19-5-10 0,-19 5-2 0,12-7 4 16,-12 7-3-16,10-11 8 0,-7 4 1 0,-3 7-6 0,4-16 15 15,-4 16-16-15,7-14 6 0,-7 14 2 16,-1-17-4-16,1 17 0 0,-4-16-3 0,4 16 7 0,-6-14-4 15,6 14 4-15,-9-11 3 0,3 6-1 0,6 5-4 16,-15-7-4-16,15 7-6 0,-17-2-12 0,17 2-30 16,-27 2-34-16,13-1-32 0,1 6-48 0,-3 0-73 15,2 0-182-15,-3 0-513 0,3 1 142 0</inkml:trace>
  <inkml:trace contextRef="#ctx0" brushRef="#br1" timeOffset="455610.4368">32068 10655 490 0,'-15'-3'330'0,"10"1"-30"0,5 2-27 15,-13-3-20-15,13 3-25 0,0 0-19 0,-11-2-14 0,11 2-24 16,0 0-13-16,0 0-19 0,0 0-17 0,0 0-7 0,0 0-10 15,0 0-10-15,0 0-8 0,58-7-2 0,-22 5 1 16,6 1-8-16,3-1-11 0,27 0-5 0,3 1-10 16,1-3-3-16,3-1-4 0,-4 1-2 15,3 4-11-15,-4 0 1 0,-6-2-3 0,-6 4-9 0,-13-2 0 16,-4-3 1-16,-2 1-7 0,-5 1-2 0,-1-2-2 16,-3 1-18-16,-1-2-3 0,-8 1-10 0,-3 1-7 15,9-1-10-15,-9 0-11 0,-5-2-9 0,-4 4-8 0,-2-4-7 16,2 3-11-16,-13 2-19 0,11-5-22 15,-11 5-25-15,0 0-14 0,5-8-7 0,-5 8-37 16,0 0-155-16,0 0-435 0,0 0 122 0</inkml:trace>
  <inkml:trace contextRef="#ctx0" brushRef="#br1" timeOffset="455982.3608">32536 10679 342 0,'0'0'317'0,"-12"-4"-30"0,12 4-25 0,0 0-25 16,-13-3-20-16,13 3-21 0,0 0-10 0,0 0-17 16,0 0-12-16,-10-4-17 0,10 4-14 0,0 0-15 15,0 0-10-15,0 0-14 0,0 0-6 0,0 0-12 0,42-6-3 16,-13 5-7-16,9-2-8 0,3 2-5 0,24 1-5 15,0-3-5-15,2-1-4 0,4 2-5 0,-7-1 1 16,3 1-8-16,1-1 3 0,-3 1-1 0,-15 2-6 16,-12 0 2-16,-2-2-2 0,-1 2-3 0,-2 0-2 15,-3-3-3-15,-7 3-1 0,-3-2 0 0,-6 2 0 16,0-2-4-16,-2-1 5 0,-12 3 0 0,18-4-4 16,-18 4 3-16,14-4-7 0,-14 4-5 0,11-3 3 15,-11 3-9-15,10-6-9 0,-10 6-15 0,0 0-17 16,6-10-17-16,-6 10-17 0,0 0-17 0,0 0-29 15,0 0-11-15,0-13-18 0,0 13-31 0,0 0-165 0,0 0-429 16,0 0 121-16</inkml:trace>
  <inkml:trace contextRef="#ctx0" brushRef="#br1" timeOffset="456279.1446">33542 10340 309 0,'0'-2'241'0,"0"2"-16"16,0 0-19-16,0 0-14 0,0 0-7 0,0 0-10 15,0 0-15-15,-33 29-5 0,19-17-8 0,-5 10-4 16,3-6-12-16,-2 6-8 0,-1-1-8 0,-3 0-8 15,7-4-8-15,-8 4-13 0,4-1-7 0,5-3-10 0,-1-1-3 16,5-3-11-16,3-4-6 0,-2 2-6 16,0-2-1-16,-1 2-13 0,4-3-6 0,0-2-33 0,6-6-26 15,-10 13-47-15,10-13-36 0,-9 8-47 0,9-8-217 16,-7 4-460-16,7-4 129 0</inkml:trace>
  <inkml:trace contextRef="#ctx0" brushRef="#br1" timeOffset="456792.4452">33455 10568 226 0,'0'0'283'0,"0"0"-39"16,0 0-20-16,0 0-17 0,0 0-13 0,0 0-8 15,0 0-9-15,-25 25-12 0,14-14-14 0,-3-1-4 0,4 2-18 16,1-2-5-16,-4 1-18 0,5-1-4 15,-3 2-13-15,1-4-8 0,2-1-7 0,8-7-8 16,-11 13-5-16,8-9-7 0,3-4-10 0,0 0-6 0,-11 12-2 16,11-12-9-16,0 0-18 0,-5 5-23 0,5-5-22 15,0 0-22-15,0 0-7 0,0 0-11 0,0 0-7 16,0 0-6-16,0 0-5 0,36-24-11 0,-24 14-10 16,2-2-16-16,8-8 12 0,-2 1-11 0,-3 3 14 0,0 1 9 15,-6 2 13-15,5-1 13 0,-5 4 31 16,2 1 23-16,-2 2 2 0,-2 0 15 0,-4 0 14 15,-5 7 10-15,10-6 20 0,-10 6 19 0,0 0 20 0,0 0 14 16,0 0 7-16,0 0 13 0,0 0 5 0,-21 39-1 16,2-17-1-16,-2 2-10 0,-2-2-8 0,0-1-14 15,-3 4-4-15,-1-2-12 0,-3-1-38 0,7 1-57 16,0-4-66-16,-1 2-82 0,-1-1-159 16,3-1-406-16,3-4 113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6:39:39.408"/>
    </inkml:context>
    <inkml:brush xml:id="br0">
      <inkml:brushProperty name="width" value="0.05292" units="cm"/>
      <inkml:brushProperty name="height" value="0.05292" units="cm"/>
      <inkml:brushProperty name="color" value="#7030A0"/>
    </inkml:brush>
  </inkml:definitions>
  <inkml:trace contextRef="#ctx0" brushRef="#br0">19514 3520 499 0,'0'0'267'0,"0"0"-17"0,0 0-11 16,-2-9-16-16,2 9-17 0,0 0-17 0,0 0-11 15,0 0-14-15,0 0-15 0,0 0 0 0,0 0-16 16,0 0-6-16,0 0 1 0,0 0 4 0,0 0 0 16,0 0-1-16,0 0-13 0,18 40-8 0,-8-11-6 0,-4-3-2 15,2 2-4-15,-2 1-9 0,3-3-12 16,-5 3-8-16,2 0-7 0,-2 0-2 0,0-2-11 0,0-5-2 15,-1-4-2-15,0-1-8 0,1 1-1 0,-3-4-7 16,1 3-7-16,-1-5-1 0,-1-12-25 0,2 18-34 16,0-10-33-16,-2-8-31 0,0 0-44 0,1 16-46 15,-1-16-50-15,0 0-260 0,0 0-603 0,0 0 166 16</inkml:trace>
  <inkml:trace contextRef="#ctx0" brushRef="#br0" timeOffset="573.8927">19485 3456 245 0,'0'0'318'0,"0"0"-40"0,0 0-27 0,-5-7-15 16,5 7-20-16,0 0-17 0,0 0-13 0,0 0-22 15,0 0-16-15,0 0-14 0,0 0-10 0,0 0-12 16,10-17-4-16,-3 10-4 0,1 3-2 0,-8 4-13 16,13-9-7-16,-5 5-6 0,-1 0-11 0,3 0-2 0,-10 4-10 15,17-2-5-15,-6 0-6 0,3 5-2 16,3 2 3-16,-3 3-6 0,2 1-8 0,8 8-1 0,-6 4-9 15,-3-4 7-15,-3 0-10 0,-4-1 1 16,1 0-5-16,1 10 0 0,0-7-2 0,-5-2-1 0,-4-1 5 16,2 1-7-16,-2-2 1 0,-5 0 3 0,2 2 4 15,-3-3-9-15,-2-2 2 0,-1 1-2 0,-1-1-4 0,2-3 5 16,0 0 5-16,-2-3-8 0,-1-1-6 0,10-5-3 16,-15 8-18-16,15-8-7 0,-17 4-17 0,8-1-16 15,9-3-22-15,-16-3-24 0,16 3-29 0,-16-4-23 16,16 4-34-16,-15-5-30 0,10 1-147 0,5 4-443 15,-9-8 121-15</inkml:trace>
  <inkml:trace contextRef="#ctx0" brushRef="#br0" timeOffset="864.5442">19893 3724 225 0,'0'0'318'16,"0"0"-46"-16,10 11-25 0,-10-11-19 0,2 13-23 15,-2-13-18-15,2 16-20 0,-1 0-16 0,1-3-23 0,-1 2-7 16,0-3-14-16,1 2-14 0,-1-2-6 15,2-1-10-15,-3-11-11 0,2 17-8 0,0-9-11 0,-2-8-27 16,2 15-39-16,-2-15-43 0,0 0-50 0,2 15-51 16,-2-15-165-16,0 0-392 0,0 0 112 0</inkml:trace>
  <inkml:trace contextRef="#ctx0" brushRef="#br0" timeOffset="1156.8907">20068 3442 522 0,'0'0'309'16,"0"0"-11"-16,0 0-15 0,0 0-17 0,19 22-17 15,-11-6-20-15,-3 2-10 0,9 9-19 0,-1 4-10 16,-1-1-14-16,2 1-18 0,-1 1-16 0,-1-1-15 16,1-1-13-16,1 1-8 0,-1 2-8 0,0-5-20 15,2 1-4-15,-2-4-19 0,6-1-23 0,-2-2-31 16,-5-6-44-16,0-3-44 0,0-2-60 0,0-3-65 0,0-1-61 16,-12-7-157-16,18 4-514 0,-18-4 143 0</inkml:trace>
  <inkml:trace contextRef="#ctx0" brushRef="#br0" timeOffset="1376.2968">20386 3493 466 0,'0'0'269'0,"0"0"-15"0,0 0 1 16,0 0-8-16,0 0-14 0,0 0-8 0,-13 34-13 0,2-8-12 15,-1 2-18-15,2 3-16 0,-2 0-20 0,-2 1-16 16,0-1 2-16,3 1-22 0,-4-2-12 0,0 2-12 15,2-3-6-15,0-2-12 0,-2 1-7 0,1-6-3 16,6 0-11-16,-1-4-15 0,4-4-32 0,0-4-32 16,5-10-36-16,-8 17-42 0,8-17-53 0,-6 12-47 0,6-12-221 15,0 0-517-15,-7 7 144 0</inkml:trace>
  <inkml:trace contextRef="#ctx0" brushRef="#br0" timeOffset="1587.885">20478 3767 441 0,'0'0'313'0,"8"11"-31"0,-8-11-25 16,9 15-23-16,-2-2-26 0,-1 1-22 0,-2 0-21 15,1 1-20-15,-1-1-13 0,0 1-13 0,0-1-14 16,-1 0-14-16,0 1-12 0,1-3-29 0,-2-3-49 15,-2-9-53-15,0 0-61 0,5 21-63 0,-5-21-155 16,0 0-394-16,0 0 112 0</inkml:trace>
  <inkml:trace contextRef="#ctx0" brushRef="#br0" timeOffset="2998.2963">21042 3425 489 0,'0'0'274'0,"0"0"-26"0,7 20-13 0,-2-5-12 0,1 13-20 16,0 1-21-16,2 0-16 0,-2 5-13 0,1 0-15 0,2-3-17 15,-2 2-15-15,0-3-10 0,1 0-10 16,1-1-8-16,0-2-11 0,-3-5-6 0,5 3-28 0,-3-6-31 16,-2-4-39-16,2-2-52 0,-4-4-55 0,1-2-58 15,-5-7-131-15,6 8-400 0,-6-8 113 0</inkml:trace>
  <inkml:trace contextRef="#ctx0" brushRef="#br0" timeOffset="3169.7951">21039 3771 297 0,'0'0'311'16,"0"0"-36"-16,0 0-16 0,0 0-15 0,0 0-10 0,0 0-25 15,0 0-22-15,0 0-20 0,0 0-20 0,29-7-14 16,-11 7-23-16,2-2-27 0,11-5-31 0,-1 4-32 16,-7-2-43-16,-4 0-45 0,-3 0-37 0,3 1-52 15,-3 1-161-15,-2 0-377 0,-2 0 104 0</inkml:trace>
  <inkml:trace contextRef="#ctx0" brushRef="#br0" timeOffset="3931.0895">21521 3442 498 0,'0'0'272'0,"0"0"-26"0,0 0-18 0,18 14-17 0,-11 1-16 16,6 12-13-16,-5 3-22 0,3 2-14 16,-3 0-16-16,0 2-13 0,3-2-13 0,-4 6-10 15,0-6-7-15,0 3-12 0,-2-2-8 0,1-4-4 0,-7 1-9 16,5-5-3-16,1-5-9 0,-2-3-1 0,-1-2-1 16,-2-4-9-16,2-1-3 0,-2-10-2 0,2 14-1 15,-2-14-5-15,2 10 2 0,-2-10-3 0,0 0-3 16,0 0-3-16,0 0-2 0,0 0-3 0,0 0-1 0,0 0 1 15,0 0-4-15,-20-25 1 0,10 8-1 16,0-9 3-16,-2 0-4 0,2-2-4 0,1-6 2 16,1-3 3-16,-2 0-6 0,-3-19 0 0,4 10 0 15,4 8 3-15,-1 1-3 0,8 1 3 0,1 2-2 16,-6 4 4-16,7-2 7 0,0 10 0 0,2 4 6 0,-2 4 2 16,2 1 4-16,0 2 0 0,1 1 1 0,0 4 0 15,1 1-4-15,1 4 5 0,-9 1 2 0,19 0-4 16,-11 3 2-16,1 2-3 0,5 4-2 0,0 3 1 15,-2 2-2-15,-1 1-3 0,-1 2 1 0,2 7-6 0,-4-2 7 16,0-4-8-16,-4 0-7 0,-1 8 13 16,-3-4-7-16,-2-2 4 0,0-6-5 0,-4 1 2 15,0 0-1-15,2-1-1 0,-4-2 5 0,0 0-6 0,-1-2 1 16,1-1 2-16,0-1 0 0,1-2-2 0,7-6-7 16,-16 11-16-16,9-8-27 0,0 1-30 0,7-4-40 15,-17 4-52-15,17-4-58 0,-14 0-218 0,14 0-530 16,-15-7 145-16</inkml:trace>
  <inkml:trace contextRef="#ctx0" brushRef="#br0" timeOffset="4233.3858">21755 3738 466 0,'0'0'309'0,"0"0"-42"0,0 0-26 15,9 4-30-15,-9-4-27 0,0 0-20 0,12-1-23 0,-12 1-14 16,18-2-14-16,-9 0-13 0,-9 2-11 16,16-3-11-16,-16 3-8 0,15 0-5 0,-15 0-11 15,14-1-6-15,-14 1-3 0,10 3-5 0,-10-3-2 0,0 0-6 16,9 7-1-16,-7 0 0 0,-2-7-6 0,3 14 1 16,-3-14-2-16,-2 16 2 0,2-16-3 0,-3 16-1 15,1-7 0-15,-1-1-3 0,3-8-3 0,-4 16 1 16,3-7 2-16,1-9-4 0,-2 15-2 0,2-15 4 15,1 15-6-15,-1-15-2 0,2 14-15 0,-2-14-25 16,5 10-25-16,-5-10-38 0,0 0-37 0,10 5-34 0,-10-5-43 16,0 0-136-16,0 0-409 0,13 2 114 15</inkml:trace>
  <inkml:trace contextRef="#ctx0" brushRef="#br0" timeOffset="4471.3609">22065 3554 531 0,'0'0'346'0,"0"0"-38"15,0 0-27-15,7-8-31 0,-7 8-10 16,0 0-23-16,0 0-11 0,22 9-7 0,-14-5-22 0,6 4-12 16,-1 2-17-16,0 2-9 0,2-1-22 0,-1 1-7 15,0 1-10-15,5 6-8 0,-3-2-14 0,-1-2-9 16,-1-3-7-16,-1 0-11 0,10 7-27 0,-9-5-36 15,-1-2-28-15,0-7-41 0,-2 1-44 0,-5 0-39 16,-6-6-49-16,14 5-38 0,-6-4-159 0,-8-1-490 0,0 0 136 16</inkml:trace>
  <inkml:trace contextRef="#ctx0" brushRef="#br0" timeOffset="4675.4165">22312 3432 250 0,'-5'6'331'16,"-2"10"-35"-16,-3 0-37 0,-4 10-15 0,1 3-24 16,-2-1-22-16,2-1-23 0,1 3-14 0,0-2-19 15,1 1-13-15,0-3-16 0,0 5-4 0,-1-6-21 16,3-6-7-16,2 1-11 0,-1-3-9 0,3-1-9 16,-1-3-17-16,0 3-34 0,1-6-38 0,0 0-41 15,0-2-60-15,2 0-49 0,3-8-159 0,-6 13-413 16,6-13 117-16</inkml:trace>
  <inkml:trace contextRef="#ctx0" brushRef="#br0" timeOffset="5059.7585">22643 3638 367 0,'11'-3'145'0,"-11"3"0"0,20-1-33 0,-20 1-9 15,0 0-14-15,19 4-1 0,-19-4-14 0,7 4 3 16,-7-4-7-16,0 0 1 0,2 14-3 0,-2-14-6 15,0 0-1-15,-5 22-7 0,-3-9-3 0,4-3 8 16,-1 5 2-16,-3-4-4 0,-1 3-4 0,3-5 4 0,1 3 0 16,1-6-3-16,-1 4-1 0,2-3 1 0,1 2 2 15,-2-1 7-15,4-8 2 0,-3 15 4 0,3-15 7 16,0 13-7-16,0-13 1 0,2 13-7 0,-2-13-8 16,6 13-4-16,0-7-6 0,-6-6-10 0,9 10-21 15,-9-10-31-15,12 8-41 0,-12-8-51 0,13 6-49 16,-13-6-181-16,0 0-406 0,19 3 114 0</inkml:trace>
  <inkml:trace contextRef="#ctx0" brushRef="#br0" timeOffset="5290.5414">22945 3684 370 0,'4'-11'348'0,"-4"11"-49"15,0 0-33-15,12-1-30 0,-12 1-35 0,26-2-23 16,-7 2-33-16,1-3-37 0,-3 3-37 16,1-3-43-16,-2 1-43 0,1 1-54 0,-4-1-46 0,-2 2-156 15,-11 0-323-15,17-2 92 0</inkml:trace>
  <inkml:trace contextRef="#ctx0" brushRef="#br0" timeOffset="5429.8728">23018 3802 408 0,'0'0'274'0,"0"0"-42"16,0 0-32-16,15 11-26 0,-7-10-25 0,-8-1-42 15,24 3-52-15,-10-6-68 0,5 2-68 0,-3-4-112 16,5 2-229-16,-3-2 67 0</inkml:trace>
  <inkml:trace contextRef="#ctx0" brushRef="#br0" timeOffset="6391.3758">23566 3567 489 0,'0'0'272'0,"0"0"-37"16,0 0-26-16,0 0-11 0,0 0-26 0,0 0-16 15,0 0-14-15,0 0-9 0,0 0-15 0,0 0-9 16,18 22-5-16,-15-13-7 0,1 5-6 0,0 0-8 0,-1-2-6 16,3 2-3-16,0 1-9 0,-1 2-1 0,0-5-8 15,-1 2-8-15,-1-3 0 0,1 0-9 0,-4-11 2 16,5 16-12-16,-5-16-1 0,5 14 4 16,-5-14-8-16,2 9-5 0,-2-9 3 0,0 0-5 0,0 0-1 15,1 13-3-15,-1-13-1 0,0 0-1 0,0 0-2 16,0 0-1-16,0 0-4 0,0 0 1 0,0 0-1 15,0 0 0-15,0 0 3 0,0 0-4 0,0 0 3 0,-15-34-2 16,12 16 0-16,-2-9-3 0,5 0 0 16,-1-3 0-16,2 0-2 0,2 4 1 0,3 4 5 0,-1 3 1 15,0 5 7-15,-3 2-3 0,0 1 4 0,2 2-9 16,-1 4 2-16,-3 5 3 0,8-12-1 16,-8 12 1-16,7-4 2 0,-7 4-3 0,0 0 6 0,0 0 9 15,22 9-6-15,-15-2 0 0,-1 0 4 0,2 6-4 16,-1 1 2-16,1-2-8 0,-3 1 1 0,0 0 6 15,0-1-11-15,-2-1 4 0,0-1 2 0,-3-10-9 16,5 16 1-16,-1-7-2 0,-4-9 4 0,3 12-5 0,-3-12 2 16,0 0-5-16,3 13 3 0,-3-13 9 0,0 0-5 15,0 0-4-15,4 7-2 0,-4-7 0 0,0 0-2 16,0 0-1-16,0 0-7 0,0 0-3 16,0 0-4-16,17-21-4 0,-9 6 1 0,1 2-7 0,9-8 4 15,-3 4-1-15,-2 2 2 0,-1 3 0 0,-1 3 3 16,3-3 4-16,-2 5 2 0,2 0 4 0,-3 3 0 15,-2 0 4-15,-9 4 2 0,19 1 6 0,-19-1 8 0,15 7 0 16,-8 0 5-16,5 3 1 0,-2 1-2 0,0 1 1 16,0 1-2-16,1 1-2 0,-2-1 1 0,-2 1-4 15,1 0-4-15,2-1-1 0,-3 1-38 0,0-5-66 16,-2 1-94-16,-5-10-264 0,9 12-548 0,-9-12 149 16</inkml:trace>
  <inkml:trace contextRef="#ctx0" brushRef="#br0" timeOffset="12513.2659">20652 4606 300 0,'0'0'328'0,"-3"-7"-43"0,3 7-31 16,0 0-25-16,0 0-27 0,0 0-27 0,0 0-17 16,0 0-9-16,0 0-2 0,0 0 0 0,20 17-5 15,-11-5-8-15,4 2-2 0,4 6-12 0,1 3 5 0,0 0-14 16,3 1-13-16,2-4 0 0,-3 3-16 15,3-1 0-15,-1 0-15 0,2-3-7 0,-3 0-5 0,2 0-6 16,-4-3-5-16,-3-3-10 0,1-2-4 0,-2-2-14 16,1 1-26-16,-3-2-28 0,-1-2-36 0,1 2-32 15,-4-4-37-15,1 0-36 0,-3-2-38 0,-7-2-31 16,15 0-135-16,-15 0-459 0,0 0 129 0</inkml:trace>
  <inkml:trace contextRef="#ctx0" brushRef="#br0" timeOffset="12729.9265">21124 4618 362 0,'0'0'266'0,"0"0"-35"0,-3-7-27 0,3 7-15 15,0 0-14-15,0 0-7 0,0 0 7 0,0 0-6 16,0 0-2-16,-21 26-5 0,12-11-5 0,-8 12-14 16,0 0-2-16,-1 1-7 0,1-1-5 0,-2-3-9 15,2 2-16-15,0-1-6 0,-2 1-6 0,2-4-11 16,2-2-12-16,2-4-7 0,1-3-9 0,2 0-3 15,0 2-21-15,-4-2-36 0,3-1-31 0,-2-2-39 0,3-2-39 16,0-2-45-16,-4 2-35 0,1 1-50 0,1-7-144 16,2 1-469-16,10-3 132 0</inkml:trace>
  <inkml:trace contextRef="#ctx0" brushRef="#br0" timeOffset="13027.3351">21323 4887 306 0,'0'0'328'16,"0"0"-49"-16,7-5-41 0,-7 5-29 0,0 0-22 15,0 0-19-15,0 0-8 0,0 0-7 0,0 0-5 0,0 0-3 16,0 0-9-16,9 18-11 0,-9-18-15 0,2 16-11 16,-2-16-9-16,-1 16-10 0,2-1-9 0,-1-1-4 15,2-1-10-15,-1 1-4 0,-1-2-10 0,0-12-13 16,1 17-35-16,-1-17-55 0,0 12-67 0,0-12-76 16,0 0-187-16,2 14-467 0,-2-14 130 0</inkml:trace>
  <inkml:trace contextRef="#ctx0" brushRef="#br0" timeOffset="14279.9388">22028 4769 424 0,'0'0'351'0,"-14"-3"-46"0,14 3-34 0,0 0-22 15,0 0-16-15,0 0-14 0,0 0-16 0,0 0-20 16,0 0-29-16,0 0-12 0,0 0-14 0,0 0-18 0,0 0-9 16,0 0-13-16,28-12-13 0,-12 10-21 0,-1-1-26 15,3 0-22-15,-3 3-31 0,-1-1-35 0,-4-1-33 16,0 1-31-16,-10 1-27 0,16-1-26 0,-16 1-17 16,13 2-141-16,-13-2-400 0,8 5 112 0</inkml:trace>
  <inkml:trace contextRef="#ctx0" brushRef="#br0" timeOffset="14418.0443">22133 4817 362 0,'-7'9'197'0,"7"-9"-9"16,-6 8-12-16,6-8-13 0,0 0-8 16,-5 7 3-16,5-7 8 0,0 0-6 0,0 0-12 15,0 0-19-15,0 0-15 0,0 0-11 0,23 5-13 0,-13-5-6 16,7-1-18-16,0 2-33 0,-4-3-36 0,-4 1-48 16,-9 1-58-16,21-2-72 0,-21 2-104 0,15 2-340 15,-15-2 96-15</inkml:trace>
  <inkml:trace contextRef="#ctx0" brushRef="#br0" timeOffset="15599.8611">23711 4469 447 0,'0'0'247'16,"0"0"-28"-16,0 0-23 0,0 0-17 0,0 0-20 15,0 0-15-15,0 0-16 0,0 0-14 0,0 0-9 16,0 0-12-16,0 0-8 0,0 0-11 0,0 0 2 16,0 0-9-16,0 0-2 0,0 0-5 0,15 29-7 0,-10-13-2 15,0 3 1-15,0 7-8 0,2-5 0 16,1-2-5-16,-1-2-7 0,-2 0-3 0,-1 0 0 0,0 0-5 15,2 0-1-15,0-1-8 0,0-1 4 0,-3-5 3 16,-1-1-7-16,0 0-1 0,-2-9-1 0,4 14 2 16,-4-14-6-16,2 10-3 0,-2-10 4 0,2 8 3 15,-2-8-3-15,0 0-1 0,0 0 0 0,4 7-2 16,-4-7-1-16,0 0 0 0,0 0-2 0,0 0 2 0,0 0-1 16,0 0-1-16,3-39-5 0,-2 23 5 15,-1-11-4-15,2 1 1 0,-4-3-1 0,4-2 0 16,1 3 1-16,-1 6 7 0,1 2 4 0,0 4 3 0,1 0 1 15,-1 2 1-15,2 0-3 0,-1 2 4 0,3 3-12 16,-4 0 10-16,1 4-5 0,-4 5 6 0,10-10-6 16,-10 10 3-16,15-2 1 0,-15 2-1 0,0 0-3 15,22 9-1-15,-9 1-1 0,-3 1 1 0,-2 2-1 16,1-1 1-16,0 3-1 0,-1-1-3 0,4 0 2 16,-3 1-2-16,-3-1-3 0,-2-3 2 0,1-2-1 15,0 0 3-15,-1-2-7 0,-4-7 3 0,6 11-1 16,-6-11-2-16,6 10-3 0,-6-10 12 0,4 7-6 0,-4-7 1 15,0 0 2-15,0 0-4 0,0 0 1 16,0 0 0-16,0 0-3 0,0 0-1 0,20-17 0 0,-17 8-3 16,7-6 4-16,-1 2 2 0,0-3-1 0,-1 1-4 15,3 0 5-15,-3 1-1 0,0 2-1 0,2 1 3 0,-1 1-5 16,-1 2 1-16,-1 5-1 0,-7 3 3 0,14-4 3 16,-14 4-2-16,15 3 2 0,-7 3 6 15,-2 1 1-15,5 6-3 0,1 3 3 0,-2 11-1 0,0 2 3 16,3-4 2-16,-9-3-8 0,1-1 5 0,6 3-6 15,-3-2 5-15,0-7-10 0,1-1-18 16,-3-2-41-16,4 0-48 0,-1-3-73 0,0-6-257 0,0 0-520 16,-9-3 144-16</inkml:trace>
  <inkml:trace contextRef="#ctx0" brushRef="#br0" timeOffset="17507.3445">24872 4575 241 0,'0'0'258'0,"0"0"-39"0,-5 5-27 0,5-5-18 16,0 0-20-16,0 0-12 0,0 0-13 0,0 0-9 15,0 0-12-15,0 0-7 0,0 0-6 0,0 0-6 16,0 0-9-16,-5 4-5 0,5-4-7 0,0 0-3 16,0 0-5-16,0 0-4 0,0 0-1 0,0 0-1 15,0 0-6-15,0 0-1 0,0 0-4 0,0 0 0 16,0 0-2-16,0 0-2 0,0 0-5 0,0 0 0 16,0 0-2-16,0 0-4 0,-10 5-2 0,10-5-2 0,0 0 2 15,0 0-2-15,0 0 1 0,0 0-7 0,0 0-2 16,0 0 1-16,0 0-1 0,0 0-6 0,0 0-2 15,0 0 3-15,0 0 1 0,0 0-4 0,0 0 1 16,0 0 0-16,0 0-3 0,-11 2 3 0,11-2-3 16,0 0 1-16,0 0-2 0,0 0 1 0,0 0 0 15,0 0 0-15,0 0-1 0,0 0 2 0,0 0 1 16,0 0-7-16,0 0 1 0,0 0-1 0,0 0 4 0,0 0-4 16,0 0 1-16,0 0 2 0,0 0-3 15,0 0 3-15,0 0-3 0,0 0 3 0,0 0-2 0,0 0-4 16,0 0 2-16,0 0 1 0,-12 0 0 0,12 0-1 15,0 0 3-15,0 0-4 0,0 0 1 16,0 0 1-16,0 0 1 0,0 0-3 0,0 0 4 0,0 0 0 16,0 0-4-16,0 0 2 0,0 0-1 0,0 0 1 15,0 0 1-15,0 0-3 0,0 0 1 0,-15 0 1 16,15 0-3-16,0 0 5 0,0 0-6 0,0 0 5 0,0 0-4 16,0 0-1-16,0 0 4 0,0 0 1 0,0 0-2 15,0 0-1-15,0 0 5 0,0 0-5 0,-13 0 0 16,13 0 2-16,0 0-2 0,0 0 1 15,0 0-3-15,0 0 2 0,0 0 4 0,0 0 3 0,0 0-1 16,0 0 2-16,0 0 0 0,0 0 3 0,0 0 2 0,0 0 3 16,0 0 1-16,0 0-5 0,0 0 4 15,0 0-2-15,0 0 1 0,0 0 0 0,0 0-1 16,-12-2 0-16,12 2-2 0,0 0 4 0,0 0-4 0,0 0 0 16,0 0-3-16,0 0 1 0,0 0 2 0,0 0 1 15,0 0-3-15,0 0-2 0,0 0 6 0,0 0 1 16,0 0-4-16,0 0-2 0,0 0 1 0,0 0-4 15,0 0 2-15,0 0 1 0,0 0 0 0,0 0 2 16,0 0-2-16,0 0-3 0,0 0 0 0,0 0 0 16,0 0 1-16,0 0-4 0,0 0 4 0,0 0 4 15,0 0-2-15,0 0 2 0,0 0-1 0,0 0 1 0,0 0 5 16,0 0-4-16,0 0 1 0,0 0-2 16,0 0 4-16,0 0-8 0,0 0 8 0,0 0 1 0,0 0 0 15,0 0 1-15,0 0 0 0,0 0 1 0,0 0 10 16,0 0-11-16,0 0 4 0,0 0 0 0,0 0-1 15,0 0-6-15,0 0 7 0,0 0 5 0,0 0-2 16,0 0 1-16,0 0-3 0,0 0 1 0,0 0 7 0,0 0-4 16,0 0-3-16,0 0-4 0,0 0-4 15,0 0-5-15,0 0 5 0,0 0-2 0,0 0-3 16,0 0-3-16,0 0 6 0,0 0-5 0,0 0-1 0,39-9-3 16,-39 9-2-16,15-2-1 0,-15 2 6 15,16-3-5-15,-16 3 4 0,14-2-1 0,-14 2 5 0,14 0-13 16,-14 0 9-16,0 0-8 0,15-3-4 0,-15 3 0 15,0 0-5-15,0 0-8 0,16-3-6 0,-16 3-8 16,6-1-5-16,-6 1-12 0,0 0-16 0,0 0-14 16,12-2-16-16,-12 2-16 0,0 0-18 0,0 0-19 0,0 0-26 15,0 0-25-15,11-2-37 0,-11 2-156 0,0 0-472 16,0 0 131-16</inkml:trace>
  <inkml:trace contextRef="#ctx0" brushRef="#br0" timeOffset="18535.7932">25347 4365 208 0,'0'0'213'16,"-4"-5"-19"-16,4 5-25 0,0 0-21 0,0 0-8 15,0 0-18-15,9 24 3 0,-3-10-10 0,-1 1-11 16,1 0-2-16,-1-1 0 0,1 3-11 0,1-1-6 15,-4 1-7-15,4 0-5 0,-3-2-8 0,4 2-8 16,-4-2-3-16,1-1-5 0,1 0-2 0,1-2 4 16,-2-1-8-16,1-2-10 0,-3-1 0 0,0-2 0 0,0 0-4 15,0 0-4-15,-3-6-4 0,4 8 1 0,-4-8-3 16,3 7 3-16,-3-7-2 0,1 5 8 0,-1-5 10 16,0 0 13-16,0 0 2 0,1 9 3 0,-1-9-1 15,0 0-5-15,0 0-5 0,0 0-2 0,0 0-1 16,0 0-1-16,0 0-5 0,0 0-8 0,0 0-7 15,-20-36-4-15,13 9-5 0,-2-1-2 0,2 0-14 16,0-3 9-16,2-2-2 0,-1 1 2 0,1 1-3 16,5 1 3-16,0 2 1 0,-2 6 2 0,-1 2 4 0,7 4 3 15,-4 0-3-15,2-1 4 0,1 3-5 0,1 0 2 16,1 4-3-16,1-1 3 0,-1 4-1 0,2-1-1 16,-1 2-5-16,1 1 2 0,0 0-13 0,-7 5 12 15,15-7 3-15,-8 6-8 0,-7 1 9 0,18 5-6 16,-10-1-1-16,6 5-3 0,-1 2 1 0,-3 0 1 15,-2 3-2-15,2-1 5 0,-3 2-5 0,-3-1 7 16,0 1-5-16,1-1 1 0,-3 3 0 0,-1-2-1 0,-1-1-1 16,-2 1 0-16,-1-3 1 0,2-3-2 15,-1 2 0-15,-3 3-2 0,3-3-6 0,-3-3-12 0,1-1-27 16,-3 0-24-16,1-2-30 0,6-5-35 0,-13 9-31 16,7-5-50-16,6-4-163 0,0 0-452 0,-14 1 126 15</inkml:trace>
  <inkml:trace contextRef="#ctx0" brushRef="#br0" timeOffset="19035.2743">25751 4536 305 0,'0'0'245'0,"0"0"-21"0,0 0-22 16,0 0-22-16,0 0-23 0,0 0-17 16,5-5-14-16,-5 5-17 0,0 0-9 0,8-2-9 0,-8 2-9 15,0 0-4-15,12-1-12 0,-4 1-6 0,-8 0 0 16,14-2-10-16,-6 2-5 0,-8 0-9 0,14 0 0 16,-14 0-5-16,11 2 0 0,-11-2-7 0,7 5-4 15,-7-5 0-15,6 5-1 0,-6-5 0 0,6 11 1 0,-6-11-3 16,1 15 1-16,-1-8 2 0,0-7-4 15,-4 15 0-15,4-15-3 0,-2 17 2 0,0-9-2 16,2-8-1-16,-3 16-2 0,2-9 0 0,1-7 1 0,-1 13 1 16,1-13-2-16,-1 14 2 0,1-14 7 15,0 0-2-15,3 13 3 0,-3-13-6 0,3 6 2 0,-3-6-3 16,7 6-9-16,-7-6-16 0,7 3-31 0,-7-3-34 16,0 0-44-16,14 4-51 0,-14-4-157 0,0 0-395 15,0 0 113-15</inkml:trace>
  <inkml:trace contextRef="#ctx0" brushRef="#br0" timeOffset="19837.2781">26100 4220 417 0,'0'0'263'0,"0"0"-24"0,0 0-12 15,0 0-13-15,0 0-16 0,0 0-18 0,0 0-9 0,17 26-11 16,-8-10-13-16,2-1-1 0,-1 1-8 0,8 7-13 16,-2 0-11-16,3 0-12 0,-2-1-7 0,0 0-13 15,3 1-8-15,-4-6-5 0,-1-2-11 0,-4-1-8 16,4-2-11-16,-2 0-33 0,2-2-35 0,-4 2-46 15,1-4-50-15,-2-1-46 0,-1-2-62 0,-9-5-128 0,14 5-431 16,-14-5 120-16</inkml:trace>
  <inkml:trace contextRef="#ctx0" brushRef="#br0" timeOffset="20059.2756">26381 4114 408 0,'-8'14'283'0,"-2"-2"-32"16,-3 14-20-16,0 0-17 0,-1 0-18 0,4 6-6 15,-4-1-24-15,3 1-17 0,-1 0-15 0,1-2-13 16,2 0-13-16,1 1-13 0,-3-4-10 0,3 2-12 16,2-3-7-16,-2-3-7 0,2-5-12 0,1-2-25 15,2-2-47-15,-2 0-51 0,2-3-59 0,1-2-69 16,2-9-125-16,-4 14-394 0,4-14 112 0</inkml:trace>
  <inkml:trace contextRef="#ctx0" brushRef="#br0" timeOffset="20461.7944">26594 4413 485 0,'0'0'245'0,"10"-6"-32"0,-10 6-27 15,0 0-22-15,13-2-19 0,-13 2-18 0,16-3-13 16,-6 1-12-16,-10 2-15 0,14 0-7 0,-14 0-7 15,14 3-10-15,-14-3-7 0,12 3-3 0,-12-3-8 16,10 5-6-16,-10-5-2 0,8 6-1 0,-8-6-5 0,2 10 3 16,-2-10-2-16,0 0-2 0,-4 22-3 0,1-13 0 15,3-9-3-15,-4 17-1 0,0-9-1 0,2 0 2 16,-2-1-4-16,2 2 0 0,2-9 3 0,-1 17 2 16,-1-11 5-16,2-6 8 0,-1 14-3 0,1-14 1 15,4 15-3-15,-4-15-2 0,5 11-5 0,0-6-2 16,0 2 2-16,-5-7-11 0,15 5-17 0,-9-1-27 15,-6-4-34-15,0 0-47 0,14 8-49 0,-14-8-196 16,8 2-426-16,-8-2 120 0</inkml:trace>
  <inkml:trace contextRef="#ctx0" brushRef="#br0" timeOffset="24627.2812">22861 4841 300 0,'0'0'196'0,"2"-14"-32"0,-1 6-11 15,1-1-13-15,-1 1-4 0,-1 1-5 16,1-3-2-16,-1 10-5 0,2-17-5 0,-2 10-7 0,1-1-2 16,-1 8 0-16,0-14-13 0,3 9 6 0,-3 5-11 15,1-10-2-15,-1 10-5 0,0-7-3 0,0 7-12 16,0 0-4-16,1-9-8 0,-1 9-3 0,0 0-9 0,0 0-4 16,0 0 1-16,0 0 6 0,0 0 7 0,0 0 2 15,0 0-3-15,0 0-5 0,0 0-7 0,0 0-3 16,10 24-1-16,-8-16 0 0,0 1-10 0,2 0 5 15,1 6-5-15,1 2-5 0,0-3 0 16,-1 1-1-16,1-1-3 0,0 1-3 0,1-1-1 0,-2-1-12 16,2-2-28-16,-3-2-32 0,1-2-43 0,-1 0-41 15,1 0-52-15,-5-7-214 0,8 9-483 0,-4-4 134 16</inkml:trace>
  <inkml:trace contextRef="#ctx0" brushRef="#br0" timeOffset="25093.3696">22771 5218 269 0,'-7'3'414'0,"7"-3"-57"0,0 0-32 16,0 0-29-16,0 0-24 0,0 0-23 0,0 0-27 15,0 0-28-15,-10 7-16 0,10-7-17 0,0 0-16 0,0 0-9 16,0 0-11-16,0 0-14 0,0 0-11 0,0 0-11 16,34 2-13-16,-16-3-1 0,13-3-11 0,-7 0-3 15,7-1-11-15,-2 0-6 0,0 0-6 0,-3 0-13 16,4 0-30-16,-7-1-18 0,-3 1-24 0,-1 1-22 15,-4 0-28-15,-1 0-28 0,-4 1-26 0,-10 3-31 16,20-5-37-16,-12 1-210 0,0 1-512 0,-8 3 140 0</inkml:trace>
  <inkml:trace contextRef="#ctx0" brushRef="#br0" timeOffset="25684.9625">22847 5445 488 0,'-6'7'279'15,"6"-7"-36"-15,0 0-28 0,0 0-22 0,0 0-23 16,0 0-21-16,-4 6-18 0,4-6-6 0,0 0 2 15,0 0-2-15,0 0-7 0,5 19-8 0,-5-19-8 16,5 16-6-16,-2-8-7 0,0 1-9 0,3 6-9 0,-2 0-5 16,-1-1-1-16,3 1-13 0,0 1-2 15,-1-1-5-15,0 2-9 0,-3-5-3 0,3 1 0 0,1 1-3 16,-1-4-3-16,-3 2-4 0,0-5 1 0,1 0-1 16,-3-7-5-16,3 14-2 0,-3-14-1 0,3 10-4 15,-3-10 2-15,2 8-1 0,-2-8 5 0,0 0 3 16,0 0-1-16,0 0 0 0,0 10-3 0,0-10 1 0,0 0-3 15,0 0 0-15,0 0-3 0,0 0-3 16,0 0 3-16,0 0-2 0,0 0-1 0,-25-14-2 16,20 6 0-16,-3-7-4 0,-1-2 3 0,0-8-6 15,3 4-6-15,2 0 7 0,1 3 0 0,-1-8 2 0,2-3 1 16,3 9-3-16,1-7-1 0,0 6 2 0,-1 5-2 16,3 1-3-16,0-2 4 0,-1 4-2 15,1 2 4-15,1-2 1 0,1 3-3 0,-2 1-1 0,0 2 1 16,-4 7-1-16,8-8-4 0,-8 8 1 0,8-7 4 15,-8 7-6-15,0 0 9 0,12 0-2 0,-12 0 3 16,0 0-3-16,14 8 3 0,-11-2-5 0,-3-6 7 0,8 15-7 16,-7-8 7-16,1 8-3 0,-3-1 6 15,-1 0-3-15,-2 0 3 0,-1 0 1 0,-2-1-1 0,0 0 3 16,1-1-6-16,-3-2 2 0,1 2 2 0,-1-2-2 16,2-1-5-16,-1-1-3 0,2-3-18 0,0 2-23 15,6-7-24-15,-10 9-40 0,10-9-41 0,-10 7-46 16,10-7-247-16,0 0-526 0,0 0 144 0</inkml:trace>
  <inkml:trace contextRef="#ctx0" brushRef="#br0" timeOffset="25946.1389">23090 5596 512 0,'0'0'331'0,"0"0"-42"0,0 0-32 0,9-2-31 16,-9 2-22-16,0 0-18 0,0 0-14 0,0 0-19 0,0 0-5 15,0 0-14-15,12 6-12 0,-12-6-8 0,6 12-15 16,-3-7-8-16,-3-5-6 0,6 15-11 0,-3-8-8 16,0 2-3-16,-1-1-8 0,-2-8-2 0,5 22-9 15,-3-10 0-15,1-3-26 0,-2 1-29 0,2-1-38 0,-3-9-39 16,4 16-44-16,-3-9-43 15,-1-7-243-15,1 9-502 0,-1-9 139 0</inkml:trace>
  <inkml:trace contextRef="#ctx0" brushRef="#br0" timeOffset="26634.4706">23446 4290 523 0,'-12'16'293'0,"5"-2"-31"0,-3 12-17 15,-1 3-18-15,4 1-21 0,0 6-13 0,-4 19-10 0,3-13-16 16,4-2-11-16,1 17-11 0,3-14-14 0,0-8-11 15,2 2-12-15,3-2-10 0,3 1-15 0,-1-2-9 0,4-3-3 16,-1 1-9-16,6-4-2 0,-1-1-5 0,2-2-14 16,2-2-15-16,2-1-33 0,-3-6-34 0,-2-2-50 15,1-6-52-15,11 9-69 0,-11-8-200 0,3-5-492 16,-2 2 137-16</inkml:trace>
  <inkml:trace contextRef="#ctx0" brushRef="#br0" timeOffset="27473.234">27044 3971 399 0,'1'-8'339'0,"-1"8"-50"15,0 0-39-15,0 0-32 0,3-8-25 16,-3 8-23-16,0 0-19 0,0 0-2 0,0 0 1 0,22 12 3 16,-11-2-18-16,2 1-14 0,-1 2-6 0,7 14-1 15,-2 2-3-15,2-1 2 0,-5 4-19 0,0-1-5 16,-3 1-9-16,2 4-6 0,-2 1-9 0,-3-5-5 16,-1 3-8-16,-5 1-2 0,3-1-6 0,1 1-10 0,-2-5-1 15,-2-1 3-15,-1-1-14 0,-1 1 7 0,-2-2-1 16,-3-2-12-16,1-4-11 0,-3-3-25 15,1-4-17-15,-1 1-26 0,-2-3-24 0,-2 3-30 0,1-2-37 16,-2-1-30-16,1-1-48 0,1-1-187 0,-3 0-500 16,3 0 139-16</inkml:trace>
  <inkml:trace contextRef="#ctx0" brushRef="#br0" timeOffset="33634.2026">21066 6660 454 0,'0'0'345'0,"-8"0"-56"15,8 0-18-15,0 0-10 0,-5 11-9 0,3-3-21 16,4 9-15-16,-1 2-22 0,4 9-12 0,4 3-24 0,0-1-8 15,3 2-13-15,4-3-21 0,0 3-6 0,0-2-12 16,3-3-14-16,0-2-4 0,-3-1-14 16,9-2-6-16,0-2-23 0,2-3-33 0,1-2-39 15,-10-4-49-15,1-4-48 0,-3-3-46 0,3 0-44 0,-2-4-205 16,-1-3-510-16,-3 1 141 0</inkml:trace>
  <inkml:trace contextRef="#ctx0" brushRef="#br0" timeOffset="33850.1984">21427 6692 417 0,'0'0'365'0,"0"0"-50"0,0 0-25 0,0 0-12 16,-26 21-23-16,15-6-14 0,-3 11-21 0,-1 1-1 16,0 7-31-16,-4 0-7 0,-8 17-15 0,4-11-17 15,3-6-15-15,-9 17-17 0,10-14-13 0,4-5-3 16,-1-4-18-16,0-4-8 0,2 1-5 0,0-1-20 15,2-7-35-15,4-2-33 0,0-4-32 0,0 1-40 0,3-2-38 16,-1-5-49-16,3 2-52 0,-2-3-226 0,5-4-543 16,-7 6 149-16</inkml:trace>
  <inkml:trace contextRef="#ctx0" brushRef="#br0" timeOffset="34131.8797">21643 7063 590 0,'0'0'333'0,"6"-4"-45"16,-6 4-17-16,0 0-19 0,0 0-18 0,0 0-21 15,0 0-13-15,-2 34-24 0,1-19-13 0,1 1-21 16,-2 0-9-16,1 2-22 0,-2-3-7 0,2 2-5 16,0-1-27-16,1 0-29 0,-2-2-49 0,3 3-49 15,-1-5-63-15,2-3-74 0,-2-9-222 0,4 14-496 16,-1-7 138-16</inkml:trace>
  <inkml:trace contextRef="#ctx0" brushRef="#br0" timeOffset="34473.689">22270 6900 701 0,'0'0'395'0,"0"0"-56"0,-11-2-31 0,11 2-35 15,0 0-38-15,0 0-32 0,0 0-18 16,0 0-18-16,0 0-14 0,0 0-25 0,0 0-29 0,0 0-25 15,28-8-46-15,-22 6-44 0,-6 2-48 0,13-3-49 16,-13 3-46-16,9 0-26 0,-9 0-186 0,0 0-443 16,0 0 122-16</inkml:trace>
  <inkml:trace contextRef="#ctx0" brushRef="#br0" timeOffset="34611.2705">22256 6986 313 0,'0'0'310'0,"0"0"-43"0,-3 5-21 16,3-5-15-16,0 0-12 0,0 0-20 0,0 0-22 15,0 0-17-15,21 3-21 0,-13-4-16 0,-8 1-29 16,18-2-42-16,-8-2-48 0,-10 4-54 0,16-5-62 0,-8 2-205 16,0 1-379-16,-8 2 108 0</inkml:trace>
  <inkml:trace contextRef="#ctx0" brushRef="#br0" timeOffset="35098.7019">22989 6640 228 0,'0'0'455'0,"0"0"-75"0,-5-9-39 15,5 9-39-15,0 0-41 0,-3-7-35 0,3 7-22 16,0 0-9-16,0 0 4 0,11 19-4 0,-1-5-12 16,7 11-11-16,-1-1-12 0,1 1-15 0,3 0-6 15,-2 0-19-15,2 2-11 0,2-3-8 0,2 4-14 16,-5-4-15-16,5-1-1 0,-1 1-9 0,2-5-29 15,0 1-29-15,-2-3-50 0,5-1-50 0,-7-8-58 0,-3-1-64 16,0-3-68-16,0-2-212 0,-2-2-596 16,2-4 163-16</inkml:trace>
  <inkml:trace contextRef="#ctx0" brushRef="#br0" timeOffset="35311.5235">23410 6459 393 0,'0'0'383'0,"-17"12"-40"0,5 2-24 16,-4 8-33-16,0 3-16 0,0 4-22 0,-1 2-17 15,0 1-25-15,1 4-16 0,-2 0-20 0,-4 17-20 16,4-13-19-16,4-3-12 0,0-2-7 0,-2-1-19 16,1-2-9-16,2-2-16 0,-1 1-27 0,2-3-39 15,-1-4-34-15,5-5-40 0,-2-4-46 0,1-1-54 16,1 0-57-16,3-8-207 0,2 3-525 0,-1-2 144 15</inkml:trace>
  <inkml:trace contextRef="#ctx0" brushRef="#br0" timeOffset="35546.9802">23701 6948 313 0,'6'8'367'0,"-3"-4"-38"15,0 1-32-15,0 4-27 0,0-1-30 0,-1-1-38 16,3 8-22-16,-1-1-11 0,0 0-23 0,-1 1-22 16,0-1-19-16,2 0-40 0,-3-1-54 0,1-4-59 15,2 4-87-15,-4-3-219 0,0-1-424 0,-1-9 118 16</inkml:trace>
  <inkml:trace contextRef="#ctx0" brushRef="#br0" timeOffset="38153.5991">24429 6372 453 0,'0'0'211'0,"0"0"-31"16,0 0-23-16,0 0-12 0,0 0-9 0,0 0-5 16,0 0 0-16,0 0-10 0,0 0-16 0,0 0-5 15,10 20-7-15,-8-13 1 0,2 0-5 0,-1-2-14 0,2 4 1 16,-2-1 0-16,1 1-8 0,-1-4 0 0,0 3-2 16,4 6 1-16,-4-4-6 0,1-2 3 0,0-1-11 15,-1 0 2-15,0-3-12 0,-3-4 5 0,3 12 0 16,0-9-5-16,-3-3-4 0,3 6-6 0,-3-6 1 15,3 7-2-15,-3-7-4 0,0 0 6 0,3 6-1 16,-3-6-1-16,0 0 0 0,0 0-3 0,0 0 4 16,3 6-14-16,-3-6 12 0,0 0-1 0,0 0-2 0,0 0-2 15,0 0 6-15,2 7 4 0,-2-7-9 0,0 0 1 16,0 0-1-16,0 0 3 0,0 0-10 0,0 0 2 16,0 0-6-16,4 7-3 0,-4-7 2 0,0 0-6 15,3 7-3-15,0 0 4 0,0 0 4 0,1 8-2 16,1 2-2-16,1-2-2 0,6 11 3 0,-2-1-1 15,-2-6-2-15,0 9-1 0,-1-8 1 0,2 7-2 0,-3-8 3 16,-2-2-4-16,2 0-1 0,0-3 1 16,-2-3-2-16,0 4 1 0,0-4 3 0,-2 0-5 15,-1-3 4-15,1 0-4 0,2-2 2 0,-4-6 6 0,2 10-12 16,0-5 6-16,-2-5 3 0,2 8-12 0,-2-8 5 16,0 0 7-16,0 0-2 0,0 0 1 0,0 0-6 15,0 0-4-15,0 0 8 0,0 0-9 0,0 0-1 16,0 0 2-16,-13-27 0 0,8 11-9 0,1-2-2 0,-6-11 7 15,0-1-7-15,3-3 2 0,-2-2-3 16,3-5-2-16,-2-16-11 0,3 15 8 0,3 5-2 0,0 2-3 16,4 2 4-16,2 1 2 0,0 0-7 0,2 4 12 15,2 0 0-15,0 5 1 0,0 5 3 16,1 3-2-16,0 1 5 0,0 2-3 0,0-1 2 0,2 3 4 16,-1 1-2-16,-2 5 5 0,2 1 0 0,-10 2 0 15,14 0 2-15,-14 0 4 0,16 8 4 0,-4 1 0 16,-1 3-2-16,-4 1 3 0,-1 1-1 0,-1 3-4 15,-2 2 7-15,-2 7 6 0,-1 3 4 0,-3-7 0 16,-1 6 8-16,-1-8-10 0,-1-2 4 0,0-2-2 16,-5 1-3-16,0-2 0 0,-1 0 3 0,2-1-7 0,-3 0-1 15,-8 7-6-15,5-7-8 0,5-3-21 16,1-3-24-16,-1 1-31 0,3-4-34 0,8-5-46 0,-10 6-61 16,10-6-229-16,0 0-535 0,0 0 146 0</inkml:trace>
  <inkml:trace contextRef="#ctx0" brushRef="#br0" timeOffset="38349.9019">24912 6728 273 0,'6'9'366'0,"-6"-9"-35"15,9 9-49-15,-6-1-16 0,1 0-35 0,-4-8-20 16,7 16-27-16,-1-2-18 0,-1 0-18 0,-1 1-17 15,-1-2-16-15,0 2-19 0,2-1-31 0,-1-2-44 0,-1-1-49 16,1 3-63-16,-1-5-73 0,-3-9-186 0,4 15-418 16,-4-15 117-16</inkml:trace>
  <inkml:trace contextRef="#ctx0" brushRef="#br0" timeOffset="38828.2116">24043 6244 508 0,'0'0'329'0,"0"0"-27"0,0 0-29 16,-20 26-7-16,11 1-16 0,1 6-24 15,0 3-14-15,-2 22-6 0,5 2-17 0,3-1-15 0,1 2-14 16,-6 0-14-16,7-1-13 0,9-1-19 0,-2-2-8 16,2-12-9-16,7 8-13 0,-4-13-4 0,1-6-16 15,6-2-5-15,-1 0-25 0,0-1-22 0,3-3-26 16,2 0-32-16,-3-5-34 0,1 0-40 0,2-4-45 0,2-1-56 15,-7-8-239-15,-3 0-552 0,3-1 153 16</inkml:trace>
  <inkml:trace contextRef="#ctx0" brushRef="#br0" timeOffset="39279.0362">25517 6911 219 0,'0'10'405'16,"0"-10"-59"-16,2 23-43 0,0-8-40 0,0 0-30 15,2 0-29-15,0 1-16 0,3 1-23 0,3-1-21 16,2 7-41-16,-2-4-48 0,1-4-69 0,-3-2-74 0,1-1-251 16,1-3-404-16,-2-2 112 0</inkml:trace>
  <inkml:trace contextRef="#ctx0" brushRef="#br0" timeOffset="40430.0524">25778 6264 503 0,'6'35'323'0,"-6"-19"-40"16,-1 13-33-16,2 3-19 0,0 2-27 0,0-2-15 0,3 4-18 15,-1-2-16-15,-4 3-17 0,3-3-16 16,0 0-13-16,0-2-10 0,0-2-10 0,-2 2-11 0,0-6-5 16,1-3-9-16,-1-4-25 0,-1-2-40 15,0-2-46-15,1-3-56 0,1 2-59 0,-1-5-216 0,0-9-454 16,0 15 126-16</inkml:trace>
  <inkml:trace contextRef="#ctx0" brushRef="#br0" timeOffset="40987.2302">25723 6336 308 0,'-1'-7'259'0,"1"7"-34"0,0 0-25 0,-1-9-19 16,1 9-22-16,0 0-15 0,2-11-16 0,0 4-17 16,-2 7-8-16,6-10-9 0,-1 5-8 0,-1-2-5 15,2 1-8-15,7-5-6 0,-5 2-5 0,1 1-5 16,3-2 0-16,-2 3-6 0,4-2 2 0,-3 4-7 15,-1-2 0-15,3-1-3 0,-1 3-8 0,-3 1-3 16,0 1-2-16,1 3-7 0,-2 0 0 0,-8 0-2 0,19 5-3 16,-6 5 0-16,-1 2 0 0,-1 2 0 15,-1-1-5-15,4 15-5 0,-3-3 7 0,-1-5-5 0,-6 1-1 16,3 8 3-16,-4-8 9 0,1-1 5 0,-5-2 9 16,0-1 3-16,-2 1 6 0,-1 0 4 0,-2-2 2 15,0 0-3-15,-3 0-3 0,-1-1 2 0,-3-1-1 16,2 0-10-16,-3 0 4 0,2-1-4 0,0-1 0 0,-1-2-5 15,2 0-5-15,1-1-9 0,1-4-6 16,0 2-27-16,2-2-28 0,1-2-30 0,6-3-37 16,-12 6-39-16,12-6-69 0,0 0-184 0,0 0-485 0,0 0 135 15</inkml:trace>
  <inkml:trace contextRef="#ctx0" brushRef="#br0" timeOffset="41391.7293">26036 6815 467 0,'0'0'236'0,"6"5"-31"16,-6-5-21-16,0 0-23 0,16-2-15 0,-16 2-24 0,0 0-8 15,22-3-17-15,-15 5-10 0,-7-2-8 0,14 1-7 16,-14-1-8-16,9 3 4 0,-9-3-6 0,7 5 10 16,-7-5-4-16,2 10 0 0,-2-4 5 0,0-6-3 15,-5 12 1-15,2-3 1 0,3-9-1 0,-6 14-1 16,2-7 2-16,1-1-9 0,-1 4 5 0,-1-3-7 15,5-7 3-15,-7 14 2 0,4-6-9 0,0-1-3 16,3-7-11-16,-3 16 5 0,3-16-8 0,1 13-3 16,-1-13-5-16,6 13-1 0,0-7-3 0,1-2-5 0,1 2-15 15,0-1-19-15,-2-1-33 0,-6-4-36 0,14 6-48 16,-14-6-50-16,12 4-251 0,-12-4-511 0,0 0 142 16</inkml:trace>
  <inkml:trace contextRef="#ctx0" brushRef="#br0" timeOffset="46875.0475">26716 6812 479 0,'0'0'301'0,"0"0"-32"0,0 0-32 0,0 0-27 15,-3 13-28-15,3-13-21 0,3 17-21 0,-1-1-9 16,1-2-16-16,3 3-13 0,-2-3-23 0,1 2-20 16,0-1-31-16,0-1-27 0,3-1-32 0,-2-2-39 15,3 1-49-15,-2-4-184 0,-1-1-361 0,2 1 102 16</inkml:trace>
  <inkml:trace contextRef="#ctx0" brushRef="#br0" timeOffset="47553.9227">27021 6450 332 0,'0'-8'325'16,"0"8"-45"-16,0 0-35 0,0 0-33 0,0 0-20 15,0 0-24-15,0 0-15 0,0 0-11 0,0 0 1 16,0 0-9-16,0 0-1 0,0 0-7 0,8 29-3 0,-4-14-14 16,-1 2-5-16,0-2-11 0,0 2-10 0,0-1-6 15,-1 1-14-15,0 2-4 0,0-4-2 0,-2 2-10 16,1-2-5-16,0 0-2 0,-1-4-5 0,2-1-3 15,-2-1 1-15,0-2-5 0,1 1-2 0,-1-8-6 16,1 9 0-16,-1-9-1 0,2 8-5 0,-2-8 2 16,0 0-4-16,0 0 3 0,-1 9-2 0,1-9-9 15,0 0-4-15,0 0-3 0,0 0-2 0,0 0-2 0,0 0 2 16,0 0-1-16,-7-28-4 0,6 10-4 0,3 0 2 16,0-7-1-16,-1-4-1 0,3 1 1 0,1 7 0 15,-1 4 2-15,1 1 4 0,1-1 1 0,1 4 0 16,-2 3 0-16,0 1 3 0,1 1 0 0,-3 2 1 15,2 0-1-15,0 1 9 0,-5 5-6 0,11-5-3 16,-6 4 12-16,-5 1 6 0,0 0 0 0,13 2-2 16,-13-2 1-16,7 3-1 0,-2 3-6 0,-5-6 4 0,9 9 0 15,-6-5 0-15,0 1-6 0,-3-5 2 16,5 6-4-16,-5-6 2 0,5 7 3 0,-5-7-5 0,4 6 7 16,-4-6-5-16,4 5 1 0,-4-5 4 0,0 0-2 15,4 5 0-15,-4-5-8 0,0 0 2 0,0 0-3 16,0 0 4-16,17-5 1 0,-9 2-2 0,0-1-2 15,-1-1 0-15,1 1 3 0,7-3-2 0,-4 1-5 16,1 1 4-16,-2 2 1 0,0 0 4 0,1 1-11 16,4 0 3-16,-2 0 3 0,-1 4-3 0,5 3 1 0,-7 1 5 15,0 1 0-15,3 3 5 0,-3 2 2 0,-1-1 1 16,2 2-1-16,-2 0-6 0,-3 1 5 16,2-1-8-16,0 0-4 0,-1 0-13 0,-1-2-34 0,-1 0-34 15,0-3-46-15,0 0-63 0,0-4-269 0,-5-4-554 16,13 8 153-16</inkml:trace>
  <inkml:trace contextRef="#ctx0" brushRef="#br0" timeOffset="61965.6517">28202 6021 321 0,'-4'-7'312'16,"4"7"-46"-16,0 0-23 0,0 0-22 0,0 0-27 15,-2-8-23-15,2 8-18 0,0 0-18 0,0 0-13 16,0 0-12-16,0 0-3 0,0 0-7 0,0 0 0 15,0 0-5-15,25 8-2 0,-12 2 1 0,0 4 0 0,4 11-2 16,3 3-3-16,-2 0-13 0,1 0 0 0,-5 5-10 16,1 3-3-16,0-3-3 0,0 1-6 0,-1 3-8 15,5 17 0-15,-6-12 0 0,-4-9-14 0,0 0 0 16,-3-3-3-16,-2 1-3 0,0-3 1 0,-1 0-1 16,1 1-4-16,-2-7-9 0,-3-2 5 0,1-3-1 15,-2 0-2-15,0 1-1 0,-3 9-3 0,0-7-5 0,1-3-14 16,-2-4-17-16,-1 1-20 0,-2 0-19 15,-1 0-30-15,-1-1-42 0,0-1-44 0,1 0-46 16,-1-2-203-16,0 1-512 0,2-3 142 0</inkml:trace>
  <inkml:trace contextRef="#ctx0" brushRef="#br0" timeOffset="70871.026">10260 5306 402 0,'-9'3'255'0,"9"-3"-25"0,-10 4-16 16,10-4-13-16,-7 3-8 0,7-3-16 0,-6 2 12 15,6-2-19-15,0 0-8 0,-6 4-15 0,6-4-6 16,0 0-7-16,0 0-15 0,-8 3-7 0,8-3-5 16,0 0-3-16,0 0-11 0,0 0-10 15,0 0-8-15,0 0-8 0,0 0-2 0,0 0-4 0,36 11-8 16,-6-8-3-16,3-5-4 0,6 1-4 0,0 1-4 16,5-2-6-16,-2 0 0 0,20-3-6 0,-13 3 3 15,-12 0-2-15,-1-1-4 0,-4 3 1 0,0-2-7 0,-7 1-3 16,5-3 1-16,-1 2-7 0,-7 2 4 0,-3-1-10 15,-3 0-6-15,-3 1-12 0,0-3-13 0,-5 1-16 16,-8 2-18-16,15-1-21 0,-15 1-14 0,13 0-21 16,-13 0-16-16,0 0-30 0,0 0-24 15,16-1-45-15,-16 1-145 0,0 0-454 0,0 0 126 0</inkml:trace>
  <inkml:trace contextRef="#ctx0" brushRef="#br0" timeOffset="79871.0283">14049 4355 453 0,'7'2'215'0,"-7"-2"-20"0,0 0-27 0,0 0-3 16,0 0-21-16,0 0-15 0,0 0-16 0,0 0-11 16,5 3-8-16,-5-3-5 0,0 0 1 0,0 0-1 0,0 0 2 15,0 0 3-15,0 0-6 0,4 11-3 0,-4-11-8 16,0 0-5-16,2 8-4 0,-2-8-5 0,0 0 1 15,-1 14-3-15,1-14-8 0,1 12 2 0,-1-12-3 16,0 9-6-16,0-9-4 0,0 0 2 0,-2 18-5 16,2-18-3-16,0 14-1 0,0-14 1 0,-1 12-4 15,1-12-4-15,0 10 0 0,0-10-3 0,0 0-10 0,-1 12 7 16,1-12-3-16,0 0 4 0,0 0-1 16,0 12-3-16,0-12 3 0,0 0 1 0,0 0 1 0,0 0-3 15,0 0-5-15,3 10 0 0,-3-10 2 0,0 0-5 16,25-16 4-16,1 0-5 0,-3-3-9 15,-1-1 8-15,-3-2-4 0,5-1 1 0,0 0-6 0,-4-1-7 16,-2 2-10-16,0-4-11 0,0 5-18 0,-4-4-18 16,1 1-29-16,-3 5-34 0,-5 4-47 0,1 3-56 15,-1-3-167-15,-5 4-474 0,0 1 131 0</inkml:trace>
  <inkml:trace contextRef="#ctx0" brushRef="#br0" timeOffset="81630.9583">14865 4246 223 0,'0'0'203'0,"0"0"-24"0,0 0-27 16,0 0-17-16,5-8-12 0,-5 8-15 0,0 0-16 15,0 0-3-15,0 0-10 0,0 0-7 0,0 0-2 16,0 0 0-16,0 0-12 0,0 0-2 0,0 0-1 15,4-5-7-15,-4 5 1 0,0 0-4 0,0 0 3 16,0 0-8-16,0 0-3 0,0 0-1 0,0 0 5 16,0 0 0-16,0 0-5 0,0 0 0 0,0 0-1 15,0 0-2-15,0 0-1 0,0 0 4 0,0 0-4 0,0 0 2 16,0 0 1-16,0 0-5 0,0 0 4 16,0 0-4-16,0 0-1 0,0 0-3 0,0 0-1 0,0 0 0 15,0 0 3-15,0 0-5 0,0 0-5 0,0 0 1 16,0 0-5-16,0 0 0 0,0 0-4 0,0 0-1 15,0 0 3-15,0 0-4 0,0 0-3 0,0 0 4 16,0 0 0-16,0 0-3 0,0 0-1 0,0 0 1 0,0 0-2 16,0 0-1-16,0 0 3 0,0 0-4 0,0 0 2 15,0 0 1-15,0 0-1 0,0 0-1 0,0 0-2 16,0 0 3-16,7 13 1 0,-7-13-3 0,0 0 2 16,0 0 2-16,0 0 1 0,0 9-1 0,0-9 2 15,0 0-1-15,0 0-1 0,0 0 1 0,2 8 0 16,-2-8 1-16,0 0 1 0,0 0-2 0,0 0-3 15,2 8 1-15,-2-8 2 0,0 0 0 0,0 0-1 0,2 7-1 16,-2-7-2-16,0 0 5 0,0 0-3 16,0 0-2-16,2 6 3 0,-2-6-4 0,0 0 2 0,0 0 0 15,0 0 2-15,0 0 1 0,0 0 2 16,4 7-2-16,-4-7 3 0,0 0-5 0,0 0 3 0,0 0-2 16,0 0-1-16,0 0 2 0,0 0 0 0,0 0-1 15,0 0 1-15,0 0-1 0,1 8 0 0,-1-8 1 16,0 0-4-16,0 0 2 0,0 0 0 0,0 0-1 15,0 0 1-15,0 0-4 0,0 0 2 0,0 0-2 16,0 0 1-16,0 0-2 0,0 0-1 0,3 5 0 16,-3-5 2-16,0 0-7 0,0 0-17 0,0 0-27 15,0 0-28-15,0 0-39 0,0 0-40 0,0 0-214 0,0 0-444 16,0 0 123-16</inkml:trace>
  <inkml:trace contextRef="#ctx0" brushRef="#br0" timeOffset="82522.0079">14910 4238 223 0,'0'0'162'0,"0"0"-16"0,0 0-13 16,0 0-9-16,0 0-16 0,0 0-7 0,0 0-6 0,0 0-5 0,0 0-15 15,8 0 4-15,-8 0-6 0,0 0-7 0,0 0-1 16,0 0-11-16,0 0 2 0,0 0-4 0,0 0 3 16,0 0-5-16,0 0 0 0,0 0-5 0,0 0 1 15,0 0-4-15,0 0-6 0,0 0 3 16,0 0-2-16,-2 15-5 0,2-15 0 0,0 0-2 0,0 0-1 16,0 10-6-16,0-10 6 0,0 0-7 0,0 0-1 15,0 8 1-15,0-8-1 0,0 0-1 0,0 0 2 16,0 0-4-16,0 0-4 0,-2 11 4 0,2-11-2 15,0 0 2-15,0 0-1 0,0 0 4 0,-2 7-2 0,2-7 2 16,0 0 0-16,0 0-1 0,0 0 2 0,0 0-1 16,0 0 3-16,0 0 3 0,2 11-4 0,-2-11 2 15,0 0 2-15,0 0 1 0,0 0 0 16,0 0-4-16,0 0-3 0,0 0 2 0,0 0-2 0,2 6 2 16,-2-6-1-16,0 0 1 0,0 0-3 0,0 0-3 15,0 0 0-15,0 0 0 0,0 0-4 16,0 0 3-16,0 0 3 0,0 0-5 0,10 0 3 0,-10 0-4 0,0 0 0 15,0 0-2-15,15-5 0 0,-5 3-1 16,-2-2-2-16,8-3 0 0,0-2-3 0,1 1-2 0,10-5 1 16,-1 3-5-16,0-6-2 0,1 1-8 0,-2-3-12 15,2 1-15-15,-5 3-19 0,-1 0-23 0,-3 0-34 16,-3 4-39-16,1 0-54 0,6-10-134 0,-5 8-406 16,-5-1 112-16</inkml:trace>
  <inkml:trace contextRef="#ctx0" brushRef="#br0" timeOffset="86192.7021">15867 4378 258 0,'0'0'138'0,"7"-8"-28"15,-7 8-8-15,0 0-12 0,0 0-8 0,0 0-3 16,0 0-4-16,0 0-8 0,0 0-9 0,0 0-2 16,0 0-12-16,0 0 11 0,0 0-8 0,0 0 0 0,0 0-10 15,0 0 3-15,7-5 3 0,-7 5-6 16,0 0 3-16,0 0-5 0,0 0 8 0,0 0-5 0,0 0 2 15,0 0-2-15,0 0-3 0,0 0 1 0,0 0-2 16,0 0 4-16,0 0-6 0,0 0 0 0,0 0-1 16,0 0-5-16,4-3 3 0,-4 3-2 0,0 0 4 15,0 0-4-15,0 0 0 0,0 0-7 0,0 0 4 0,0 0-6 16,0 0 8-16,0 0-8 0,0 0-1 16,0 0-2-16,0 0 6 0,0 0-6 0,0 0 7 15,0 0-5-15,0 0 2 0,0 0 2 0,0 0 0 0,0 0 0 16,0 0-2-16,0 0 4 0,0 0-4 0,0 0 3 15,0 0-1-15,0 0 2 0,0 0-3 0,7-3 3 16,-7 3 4-16,0 0-2 0,0 0 3 0,0 0-2 16,0 0 1-16,0 0-4 0,0 0 0 0,0 0 2 15,0 0 2-15,0 0-4 0,0 0 1 0,0 0-1 16,0 0 1-16,0 0-2 0,0 0-4 0,0 0 1 16,0 0-4-16,0 0 5 0,0 0-4 0,0 0-3 15,0 0-1-15,0 0 0 0,0 0-4 0,0 0 3 0,0 0-5 16,0 0 4-16,0 0-2 0,0 0 0 0,0 0-3 15,0 0 0-15,0 0-3 0,0 0 4 0,0 0-3 16,0 0 4-16,0 0-3 0,0 0 0 0,0 0-3 16,0 0 5-16,0 0-2 0,0 0 0 0,0 0 0 15,0 0-1-15,0 0 0 0,0 0-3 0,0 0 0 16,0 0 0-16,0 0 2 0,0 0-1 0,0 0 2 16,0 0-3-16,0 0 1 0,0 0 1 0,0 0-4 15,0 0 2-15,0 0-3 0,0 0 4 0,0 0-3 0,0 0 5 16,0 0-4-16,0 0 0 0,0 0 2 0,0 0 2 15,0 0-1-15,0 0-1 0,0 0 0 0,0 0-3 16,0 0 5-16,0 0 4 0,0 0 0 0,0 0 3 16,0 0 3-16,0 0-5 0,0 0 3 0,0 0-4 15,3 15 0-15,-3-15 1 0,0 0 2 0,0 0-3 16,0 0-1-16,-1 9 0 0,1-9-2 0,0 0-1 0,0 0-6 16,0 9 11-16,0-9-3 0,0 0 1 15,0 0 0-15,0 10-1 0,0-10-3 0,0 0 0 0,0 8-1 16,0-8 1-16,0 0 3 0,0 8 2 0,0-8-1 15,0 0-4-15,1 10 1 0,-1-10 0 0,0 0-1 16,0 0 0-16,0 8-2 0,0-8 6 0,0 0 4 16,0 0-2-16,0 0 5 0,0 7 0 0,0-7 2 0,0 0-1 15,0 0-1-15,0 0 1 0,0 0 0 16,0 0-3-16,0 0-1 0,0 0 1 0,35-16-4 16,-12-2 2-16,-3 4-4 0,2-6 0 0,3-1-5 0,2 0-1 15,-3 1-16-15,-1-5-24 0,4 0-30 0,-4 3-35 16,0-3-45-16,0 1-72 0,-6 10-172 0,0-8-469 15,-1 5 130-15</inkml:trace>
  <inkml:trace contextRef="#ctx0" brushRef="#br0" timeOffset="145793.4504">5747 11024 300 0,'0'0'153'15,"0"0"-11"-15,0 0-28 0,0 0-10 0,0 0-17 0,0 0-6 16,0 0-28-16,0 0-9 0,0 0-9 0,-3-5-21 0,3 5-22 16,0 0-10-16,0 0-26 0,0 0-23 15,0 0-53-15,0 0-138 0,0 0 43 0</inkml:trace>
  <inkml:trace contextRef="#ctx0" brushRef="#br0" timeOffset="173380.4203">18552 10042 260 0,'0'0'203'0,"0"0"-32"0,0 0-21 0,0 0-15 16,0 0-24-16,0 0-7 0,0 0-11 0,0 0-11 15,0 0-11-15,0 0-6 0,-6 4-4 0,6-4-7 0,0 0-2 16,0 0-14-16,0 0 0 0,0 0-9 0,0 0-11 15,0 0 1-15,0 0-7 0,0 0-8 16,0 0-4-16,0 0-2 0,0 0-10 0,0 0-3 0,0 0-15 16,0 0-9-16,0 0-9 0,0 0-10 0,0 0-1 15,0 0-17-15,0 0-10 0,0 0-84 16,0 0-202-16,0 0 61 0</inkml:trace>
  <inkml:trace contextRef="#ctx0" brushRef="#br0" timeOffset="177671.3061">21606 10208 441 0,'0'0'270'0,"0"0"-35"16,0 0-33-16,0 0-27 0,0 0-23 0,0 0-28 16,0 0-47-16,0 0-47 0,0 0-58 15,15 8-49-15,-15-8-130 0,0 0-245 0,0 0 70 0</inkml:trace>
  <inkml:trace contextRef="#ctx0" brushRef="#br0" timeOffset="178441.3893">19866 10465 453 0,'0'0'522'0,"-3"-4"-64"0,3 4-40 16,0 0-37-16,-3-5-41 0,3 5-38 0,0 0-35 0,0 0-32 16,0 0-27-16,-4-5-43 0,4 5-40 0,0 0-62 15,0 0-55-15,0 0-65 0,0 0-69 0,0 0-77 16,0 0-85-16,0 0-157 0,0 0-532 0,0 0 147 15</inkml:trace>
  <inkml:trace contextRef="#ctx0" brushRef="#br0" timeOffset="178554.9194">20061 10739 420 0,'6'5'329'0,"1"1"-54"0,2-2-42 0,1 0-30 15,-2-1-32-15,0 0-53 0,-8-3-77 0,23 7-103 0,-6-7-162 16,-1 2-269-16,-3-1 77 0</inkml:trace>
  <inkml:trace contextRef="#ctx0" brushRef="#br0" timeOffset="236045.5273">8691 4949 330 0,'0'0'335'0,"-14"0"-40"0,14 0-17 0,-17-1-16 16,17 1-15-16,-16 0-9 0,16 0-14 0,-14-1 6 0,14 1-21 15,0 0 0-15,-14 0-14 0,14 0-6 0,0 0-11 16,0 0-8-16,-12 0-4 0,12 0-13 0,0 0-13 16,0 0-17-16,0 0-12 0,0 0-9 0,0 0-14 15,0 0-7-15,-8-1-6 0,8 1-7 0,0 0-5 16,0 0-5-16,48-3-7 0,-13 2-3 0,4-4-6 15,5 0-5-15,-2 1-2 0,1-1-3 0,18 0-5 0,-12 0-4 16,-6 0-2-16,-2-3-6 0,-1 3-21 0,-2-1-20 16,1-1-18-16,-1 2-13 0,0 2-22 0,0-1-8 15,-4-1-9-15,-5 2-7 0,-7 1-4 0,-3 0-5 16,-4-1-9-16,-1 3-8 0,-3-2-13 0,-11 2-17 16,15-3-18-16,-15 3-16 0,13 0-10 0,-13 0-17 15,0 0-199-15,8-1-500 0,-8 1 139 0</inkml:trace>
  <inkml:trace contextRef="#ctx0" brushRef="#br0" timeOffset="237433.9957">9332 4799 211 0,'-7'-4'338'0,"7"4"-45"16,0 0-20-16,-6-5-21 0,6 5-10 0,0 0-19 16,0 0-10-16,0 0-15 0,0 0-11 0,-11-5-9 15,11 5-18-15,0 0-5 0,0 0-16 0,0 0-15 16,0 0-13-16,0 0-8 0,0 0-12 0,0 0-12 16,0 0-8-16,0 0-7 0,0 0-9 0,0 0-7 15,0 0-1-15,0 0-6 0,41 3-8 0,-23 1 2 16,1-1-4-16,1-1-5 0,-2 3 4 15,2-1-15-15,-2-1-7 0,-2 1-9 0,2 0-3 0,-2-1-5 16,0 1-8-16,-3-3-1 0,0 1-1 0,-4 0 7 0,1-1-1 16,-10-1-1-16,15 2 5 0,-15-2-2 15,12 2 4-15,-12-2-4 0,10 2 4 0,-10-2 1 0,0 0-1 16,0 0 2-16,0 0 0 0,9 2-1 0,-9-2-2 16,0 0 0-16,0 0 2 0,0 0 2 0,0 0-2 15,-19 22 6-15,8-11 3 0,-3-1-4 0,1 0 8 16,0 0-7-16,-2 0 4 0,1 0-1 0,0 1 0 15,2-1 1-15,0-3 8 0,1 3-2 0,-1-1-1 0,-2-1 1 16,4 0-3-16,2-1 1 0,-1-3 2 0,3 1-4 16,-2-1 0-16,0 0 1 0,8-4 3 0,-14 9 1 15,8-6-2-15,6-3-1 0,-14 8 4 0,8-4 3 16,6-4-5-16,-10 7 3 0,10-7-3 0,-9 4 1 16,9-4-3-16,-9 5 3 0,9-5 4 0,0 0-4 15,-9 3-1-15,9-3 1 0,0 0-2 0,0 0-4 0,0 0 0 16,-18-3 11-16,18 3-15 0,-9-11 4 15,4 5-5-15,5 6-3 0,-6-14 1 0,3 0-2 16,-3-1 4-16,2 0-5 0,0-1 0 0,1 1 6 0,-2 1-5 16,2-3 3-16,0 4-4 0,1-3 3 15,0 4-1-15,0 2 5 0,-1 0-7 0,3 10 5 0,-2-16 0 16,2 16 1-16,0-13-2 0,0 13-5 0,-2-10 4 16,2 10 0-16,0 0-4 0,-1-11 3 0,1 11-2 15,0 0-2-15,0 0 2 0,0 0-2 0,0 0 1 16,0 0 1-16,0 0 0 0,0 0 4 0,0 0-9 15,0 0 12-15,0 0-4 0,0 0 11 0,0 0-13 0,0 0 2 16,0 0-6-16,-3 38 7 0,3-38-3 0,-1 15 1 16,1-15 0-16,1 12 1 0,-1-12-1 0,0 9 5 15,0-9 1-15,0 0-8 0,0 11 8 0,0-11-4 16,0 0 0-16,0 0 3 0,0 11-1 0,0-11 1 16,0 0 2-16,0 0-4 0,0 0 5 0,0 0 0 15,0 0-8-15,0 0 4 0,0 0 2 0,0 0-6 0,0 0 11 16,0 0-5-16,0 0-3 0,0 0 0 15,0 0-7-15,0 0 5 0,0 0-2 0,0 0 2 16,0 0-4-16,0 0-2 0,0 0 7 0,0 0-2 0,0 0 2 16,0 0-1-16,0 0-2 0,0 0 0 15,22-8 2-15,-22 8 11 0,7 10-12 0,-7-10-3 0,3 8 3 16,-3-8 1-16,3 7-4 0,-3-7-4 0,0 0 9 16,4 10-2-16,-4-10-1 0,5 7-6 0,-5-7 3 15,0 0-1-15,3 7-6 0,-3-7 5 0,0 0 3 16,0 0-2-16,5 6-2 0,-5-6 2 0,0 0-2 15,0 0-4-15,0 0 2 0,0 0-2 0,0 0 8 0,0 0-6 16,0 0 3-16,0 0 1 0,0 0-4 16,0 0 2-16,16-13 9 0,-16 13-9 0,0 0 1 0,6-7 0 15,-6 7 5-15,0 0-3 0,0 0 0 0,0 0-1 16,0 0 2-16,6-5 2 0,-6 5-1 0,0 0 1 16,0 0-2-16,0 0 5 0,0 0-5 0,0 0 5 15,0 0 0-15,0 0 0 0,0 0 1 0,0 0-1 0,8 14-2 16,-8-14 1-16,0 0 2 0,0 0-3 15,0 0 2-15,0 0 3 0,2 10-4 0,-2-10 1 0,0 0 3 16,0 0-2-16,0 0-1 0,0 0-1 0,4 7 3 16,-4-7 1-16,0 0-2 0,0 0 0 0,0 0-5 15,0 0-1-15,0 0 3 0,0 0 0 0,0 0 1 16,0 0 2-16,18-4 0 0,-18 4-1 16,0 0 1-16,0 0-3 0,9-7 4 0,-9 7-3 0,0 0 2 0,0 0 0 15,7-6-5-15,-7 6 3 0,0 0 1 16,0 0-4-16,0 0-3 0,0 0 6 0,0 0 1 0,0 0 1 15,0 0 1-15,0 0-4 0,0 0 5 0,0 0 0 16,0 0-3-16,0 0 1 0,0 0 0 16,0 0 0-16,0 0 0 0,0 0 0 0,0 0 2 0,0 0-3 15,0 0-1-15,0 0-2 0,0 0 1 0,0 0-3 16,0 0 3-16,0 0-7 0,0 0 7 0,0 0-6 16,0 0-2-16,0 0 2 0,0 0 2 0,16 6-2 15,-16-6 4-15,0 0 1 0,10-8-2 0,-10 8 3 16,10-7 1-16,-10 7-6 0,6-7 5 0,-6 7 2 0,5-5-1 15,-5 5-1-15,0 0 9 0,7-6-9 16,-7 6 3-16,0 0 0 0,0 0 0 0,0 0-3 0,7-6 0 16,-7 6 2-16,0 0 3 0,0 0-3 0,0 0-2 15,0 0 2-15,0 0 0 0,0 0 1 0,0 0 3 16,0 0 0-16,0 0-5 0,0 0 0 0,0 0-2 16,0 0-18-16,-19 17-21 0,19-17-25 0,0 0-28 15,-6 5-21-15,6-5-23 0,0 0-33 0,0 0-33 16,-9 4-156-16,9-4-434 0,0 0 121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6:44:03.867"/>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Property name="color" value="#FFFF00"/>
    </inkml:brush>
  </inkml:definitions>
  <inkml:trace contextRef="#ctx0" brushRef="#br0">14795 2392 570 0,'0'0'322'0,"0"0"-27"0,0 0-26 16,-7 2-18-16,7-2-22 0,0 0-21 0,0 0-17 15,0 0-23-15,0 0-18 0,-8 7-13 0,8-7-17 16,0 0-8-16,0 0-11 0,0 0-1 0,0 0-7 15,0 0-5-15,0 0-5 0,24 8 0 0,-4-2-9 16,17 0-4-16,1-1-12 0,27-1-5 0,6-4-6 16,-2 0-1-16,4-3 1 0,-6 2-11 0,1-2-6 15,-2-1-1-15,-15 3 0 0,-8-2-10 0,-1 2-4 16,-2 0 1-16,-1-2-14 0,-1 2-4 0,-2 1-1 0,-5 0-11 16,-6 0-6-16,-6-3-9 0,-4 3-7 0,-1-2-7 15,-5 2-8-15,-9 0-6 0,17 0-8 0,-17 0-13 16,12 0-18-16,-12 0-18 0,0 0-20 0,9-2-20 15,-9 2-39-15,0 0-48 0,0 0-138 0,0 0-455 16,0 0 127-16</inkml:trace>
  <inkml:trace contextRef="#ctx0" brushRef="#br0" timeOffset="2027.4999">11527 4367 414 0,'0'0'538'0,"-1"-6"-101"0,1 6-66 0,0 0-35 0,0 0-33 16,0 0-27-16,0 0-10 0,0 0-5 15,0 0-17-15,0 30-10 0,5-1-11 0,1 5-22 0,3 3-18 16,11 20-16-16,-2-14-17 0,4 11-21 0,-1-15-7 16,-4-3-12-16,1-3-14 0,4-3-6 0,2 1-11 0,2-1-9 15,-2-3-6-15,5-3-13 0,-2-1-23 16,0-4-20-16,-3-3-28 0,1-1-33 0,-4-7-24 0,-2-1-34 15,1-4-27-15,-4-1-29 0,-3-6-24 0,-2 3-19 16,3-7-13-16,-1-2-8 0,-1 0-1 0,0-3-4 16,-5-4-15-16,3-8-199 0,-7-3-540 0,-4-3 149 15</inkml:trace>
  <inkml:trace contextRef="#ctx0" brushRef="#br0" timeOffset="2197.3212">12002 4544 1068 0,'-7'-23'100'0,"-1"4"25"16,1 6 36-16,3 2 14 0,0 2 3 0,2 3-4 15,-2 1-4-15,4 5-11 0,0 0-11 0,-8-9 2 0,8 9-11 16,0 0 13-16,0 0 4 0,-19 26 3 0,5 4 1 15,-3 0 7-15,2 5-11 0,-10 16-4 0,6-11-9 16,-8 15-3-16,5-14-14 0,-7 11-8 0,6-11-14 16,3-9-11-16,0-1-7 0,-1-2-13 0,1 0-8 15,0-2-13-15,1-5-23 0,5-4-29 0,-2-4-34 16,6-3-31-16,1 3-39 0,1-6-50 0,-1-3-43 0,9-5-60 16,-16 3-301-16,16-3-668 0,0 0 182 15</inkml:trace>
  <inkml:trace contextRef="#ctx0" brushRef="#br0" timeOffset="2431.6911">12032 4891 344 0,'8'5'399'0,"-8"-5"-53"0,0 0-23 0,9 8-29 16,-9-8-12-16,0 0-17 0,8 9-14 15,-6-2-12-15,2-2-18 0,-4-5-17 0,8 15-23 0,-6-8-16 16,1 2-16-16,-1-1-15 0,1 7-13 0,0-1-18 16,-2-3-12-16,-1-11-13 0,4 20-37 15,-2-4-29-15,-2-4-38 0,0-1-42 0,0-11-45 0,-1 14-62 16,1-14-65-16,-4 12-254 0,4-12-593 0,0 0 162 0</inkml:trace>
  <inkml:trace contextRef="#ctx0" brushRef="#br0" timeOffset="3031.4655">12985 4729 555 0,'0'0'430'0,"-5"-7"-64"0,5 7-51 0,0 0-34 16,0 0-42-16,0 0-29 0,0 0-16 0,0 0-24 15,0 0-23-15,0 0-20 0,0 0-34 0,0 0-49 16,11-10-57-16,-11 10-63 0,0 0-71 0,11-4-75 0,-11 4-144 16,0 0-437-16,0 0 124 0</inkml:trace>
  <inkml:trace contextRef="#ctx0" brushRef="#br0" timeOffset="3154.3568">12922 4882 276 0,'0'0'410'0,"0"0"-79"0,0 0-43 15,0 0-38-15,0 0-31 0,14 7-30 0,-14-7-23 0,17 0-21 16,-2-2-45-16,1-1-59 0,-3 1-66 16,5 1-74-16,-3-5-206 0,2 2-366 0,0 0 105 15</inkml:trace>
  <inkml:trace contextRef="#ctx0" brushRef="#br0" timeOffset="3475.96">13637 4420 463 0,'0'0'432'0,"-4"-15"-50"15,4 15-28-15,0 0-34 0,0 0-32 0,0 0-10 0,-2-12-26 16,2 12-30-16,0 0-23 0,0 0-6 0,0 0 13 16,0 0-4-16,23 25-10 0,-3-4-8 0,0 3-13 0,0 2-14 15,1 1-11-15,3 0-15 0,1 1-9 0,0 2-15 16,0-1-12-16,-3 0-10 0,4-3-6 0,0 1-21 16,0-5-26-16,1-4-34 0,-2-2-46 0,0-1-45 15,-7-6-48-15,0-2-52 0,-3-5-50 0,2-2-49 16,-2-4-305-16,1-3-713 0,-1-3 193 0</inkml:trace>
  <inkml:trace contextRef="#ctx0" brushRef="#br0" timeOffset="3665.0141">14029 4197 358 0,'-5'-5'363'0,"5"5"-48"16,0 0-24-16,0 0-10 0,-22 17-8 0,13-2-8 15,-4 11 3-15,-3 5-15 0,-1 1 6 0,-4 21-5 16,-4 1-4-16,2 3-18 0,-4-4-18 0,1 1-21 15,7-13-21-15,-5 12-18 0,5-14-16 0,4-8-19 0,1-1-26 16,1-1-31-16,0 0-43 0,4-8-38 0,2-2-42 16,-1-2-50-16,0-2-52 0,1-2-54 0,2-1-58 15,1-3-271-15,4-9-653 0,0 0 179 0</inkml:trace>
  <inkml:trace contextRef="#ctx0" brushRef="#br0" timeOffset="3878.9498">14305 4662 477 0,'7'6'452'0,"-7"-6"-43"0,3 16-29 16,-3-8-26-16,0 8-32 0,0 1-27 0,-3 0-35 15,3 1-27-15,-3 9-20 0,2-5-28 0,-2-2-22 0,3-3-18 16,0 2-34-16,-2-2-45 0,4 11-42 15,-2-8-57-15,-2-5-59 0,2-1-78 0,0-3-96 0,0-11-215 16,0 18-577-16,0-18 158 0</inkml:trace>
  <inkml:trace contextRef="#ctx0" brushRef="#br0" timeOffset="4684.4875">15211 4275 567 0,'0'-11'299'15,"0"11"-44"-15,0 0-38 0,0 0-13 0,0 0 3 16,0 0-6-16,0 0-5 0,9 32-2 0,-2-1-13 15,-2 4-14-15,5 2-1 0,4 20-24 0,-3-14-4 16,-2-6-11-16,-3 2-8 0,4-1-10 0,-1 1-16 16,-2-5-8-16,4 1-12 0,-4-4-4 0,1-1-2 15,-3-3-3-15,2-6-11 0,-5-5-12 0,1-4 7 0,1 0-12 16,-2-3-5-16,0-2 17 0,-2-1 2 16,0-6-2-16,2 9 3 0,-2-9-9 0,0 0-4 0,0 0 0 15,0 0-5-15,0 0-7 0,0 0-2 0,0 0-8 16,-20-25-3-16,13-1-5 0,-1-5-6 0,-1-3-9 15,-5-2-1-15,1-22-2 0,3-1-14 0,-1-3-2 16,3 1 4-16,0 2 2 0,2 12-1 0,1-8 7 16,5 18-6-16,0 5 3 0,0 1 4 0,5 3-2 0,-1 0 5 15,2 6-6-15,2 6 3 0,-1 3 3 16,3 0 2-16,2 5-2 0,1-2 3 0,1 7 0 0,0 3 0 16,0 3-8-16,1 4 7 0,10 8 3 0,-5 2 16 15,-2 7 0-15,-4 1-1 0,1 5 1 0,-1 2 0 16,-8 1 0-16,1-1 3 0,-3 0 2 0,-2 2-1 15,-4-3-2-15,0-2 2 0,-2 0-1 0,-1-2 0 0,-1-6-5 16,-2-1-5-16,0-5 11 0,-1 2-5 16,-1-4-5-16,1 0-14 0,1-1-28 0,-1-2-29 15,-1-3-22-15,2-1-39 0,-1-2-51 0,1-2-44 0,2 0-81 16,6-2-164-16,0 0-561 0,0 0 154 16</inkml:trace>
  <inkml:trace contextRef="#ctx0" brushRef="#br0" timeOffset="4935.192">15732 4775 313 0,'0'0'421'15,"0"0"-66"-15,0 0-31 0,12 5-22 0,-12-5-25 16,0 0-27-16,4 16-26 0,-4-16-21 0,5 21-26 16,-5-6-21-16,2-1-16 0,2 2-14 0,-2-1-29 0,0 0-38 15,1-3-51-15,-1 2-45 0,3-2-59 0,-3-2-65 16,1-2-86-16,-3-8-143 0,6 12-469 0,-6-12 131 16</inkml:trace>
  <inkml:trace contextRef="#ctx0" brushRef="#br0" timeOffset="5646.677">16130 4838 316 0,'0'0'385'0,"2"11"-57"0,-2-11-32 16,0 14-34-16,0 1-38 0,0-15-17 0,3 22-30 0,-1-11-17 15,3 3-22-15,-5-4-14 0,4 6-29 16,0-3-48-16,3 1-59 0,-5-4-61 0,2 0-76 16,-4-10-189-16,6 16-405 0,-6-16 112 0</inkml:trace>
  <inkml:trace contextRef="#ctx0" brushRef="#br0" timeOffset="6265.4556">16429 4353 246 0,'0'0'331'0,"0"0"-35"0,0 0-24 15,0 0-24-15,0 31-17 0,2-12-24 0,2 10-21 16,1 2-20-16,-2 1-14 0,3 1-14 0,-2-1-15 16,1-1-13-16,4 0-10 0,-4-3-13 0,6 4-8 15,-4-4-7-15,-1-6-5 0,2-4-8 0,-4-2-7 16,2 1-3-16,1-4-6 0,-1-2 0 0,-2-2-6 15,0-1-4-15,-2 0-6 0,-2-8-5 0,6 12 1 0,-3-6 8 16,-3-6 9-16,0 0-3 0,0 0-3 0,0 0-6 16,0 5-5-16,0-5-8 0,0 0-2 0,0 0 1 15,0 0-6-15,-11-25 3 0,6 8-1 0,-2 1 0 16,-8-15-2-16,3-3-8 0,-1-2 3 0,0-1-5 16,1 2 1-16,-3-21-2 0,5 16 1 0,2 3-1 15,1 0-8-15,5 3 8 0,-1 2-2 0,3-3-2 16,1 5 0-16,1 0 1 0,4 3-1 0,-1 4-2 0,1 7 4 15,2 1-3-15,0 1 0 16,5 1 2-16,-1 3 1 0,1 3-4 0,4-1 3 0,-2 5 3 0,3-2-3 16,1 5 1-16,0 3 0 0,1 2 0 0,-4 3 2 15,11 11 1-15,-6 1 4 0,-6-3 3 0,1 5 3 16,-1 3 6-16,-5 2 4 0,0 0 13 0,-7-5 1 16,-3-2 9-16,-3 8 2 0,-1-7 3 0,0-3 4 15,-4-3 0-15,0-1-5 0,-1 3-7 0,-7 5-3 16,2-8 1-16,1-2-10 0,2-1 8 0,0-2-22 0,1-1-17 15,2-2-23-15,-1-1-30 0,2-1-34 0,-2-1-49 16,9-3-54-16,-18 3-80 0,18-3-191 0,0 0-556 16,-18-3 155-16</inkml:trace>
  <inkml:trace contextRef="#ctx0" brushRef="#br0" timeOffset="6768.9366">16867 4691 273 0,'0'0'185'0,"0"0"-20"0,0 0-18 16,0 0-12-16,0 0-13 0,0 0-1 0,0 0-6 16,0 0-1-16,0 0 0 0,-5-10-1 0,5 10 1 15,0 0 8-15,0 0-5 0,0 0-1 0,0 0 0 16,0 0-3-16,0 0 0 0,0 0 0 0,0 0-4 16,0 0 0-16,0 0-7 0,0 0-3 0,0 0-5 15,0 0 2-15,0 0-3 0,0 0-8 0,0 0-4 16,0 0-6-16,0 0-10 0,0 0-10 0,0 0-2 0,0 0-3 15,0 0-13-15,10-6 0 0,-10 6-2 0,0 0-6 16,15 0-5-16,-15 0-4 0,0 0-7 0,16 3 12 16,-16-3-10-16,9 5-3 0,-9-5 0 0,12 8-6 15,-8-2 0-15,-4-6 1 0,5 13 4 0,-4-6-5 16,-1-7-3-16,-4 25 4 0,2-10 2 0,-2 1-5 0,0-1 5 16,-2-3 3-16,2 2-1 0,1-2 3 15,-1-2 0-15,2-1-4 0,0-1 5 0,2-8 0 16,0 12-2-16,0-12 1 0,0 14-4 0,0-14-2 0,4 10 1 15,1-3-28-15,1-3-27 0,-6-4-32 0,14 7-39 16,-5-4-43-16,-9-3-42 0,15 3-43 0,-6-3-204 16,-9 0-537-16,0 0 148 0</inkml:trace>
  <inkml:trace contextRef="#ctx0" brushRef="#br0" timeOffset="6964.9606">17242 4855 394 0,'7'10'367'16,"-5"-5"-61"-16,-2-5-41 0,10 10-38 0,-4-4-27 0,0 1-24 16,3 5-30-16,3-1-46 0,-7-2-56 15,7 3-68-15,-1 0-80 0,-3-4-174 0,-2-1-331 16,3 0 96-16</inkml:trace>
  <inkml:trace contextRef="#ctx0" brushRef="#br0" timeOffset="7605.5663">17527 4496 350 0,'1'21'291'15,"-1"0"-37"-15,3-3-20 0,1 0-31 0,-2 11-16 16,2 2-19-16,1-3-18 0,1 2-16 0,-2 0-9 0,2-2-14 16,1-1-11-16,-3-5-8 0,-2-3-6 15,4-2-10-15,-5-2-9 0,0 2-4 0,1-3-8 16,1 1-5-16,2-6-8 0,-4 2-2 0,0-4-2 0,-1-7-7 15,2 14-2-15,-2-14 1 0,1 8 0 0,-1-8-4 16,0 0-2-16,2 11-8 0,-2-11 2 0,0 0-8 16,0 0-3-16,0 0-6 0,0 0-8 0,0 0-4 15,0 0-3-15,0 0 0 0,0 0-6 0,0 0-3 16,-8-46-4-16,2 16 0 0,4-2-2 0,1-2 1 16,-2 0 0-16,2 0 1 15,3 4 4-15,1-1 3 0,-1 3 2 0,6 5 5 0,-5 5 5 0,2 4 8 0,-1 3-8 16,1 2 3-16,1 0 4 0,2 3 2 0,-1 1 4 15,-7 5 6-15,11-3 8 0,-11 3 9 0,17 7 7 16,-10-3 5-16,2 8 5 0,1-1 4 0,-1 4 2 16,-2-1 0-16,-1 2-1 0,-2 0-6 0,1 1-2 15,-3-2-6-15,3-1-1 0,-5-1-4 0,3-2-4 16,-2-1-5-16,-1-2 0 0,0-8-5 0,2 16-5 0,-2-16-5 16,0 12-8-16,0-12-2 0,0 0-4 0,0 10-9 15,0-10-1-15,0 0-14 0,0 0-4 0,0 0 0 16,0 0-2-16,0 0-3 0,0 0 1 0,11-29-6 15,-5 14-10-15,0-1-10 0,4-10-3 0,2 3-6 16,3-3 11-16,-4 6 4 0,2 4 10 0,-3 3 7 16,2 3 6-16,1 2 8 0,1 1 14 0,-1 4 4 15,-2 3 21-15,0 2 8 0,-3 1 16 0,5 6 14 16,-1 2 16-16,-2 5 7 0,3 9 8 0,-3 0 2 16,-2 2-2-16,-3 0-6 0,5 0-8 0,-8 2-6 0,3 2-9 15,-3-3-18-15,2-1-34 0,-5-7-48 0,-1 0-61 16,3-4-74-16,-5-2-227 0,3 0-491 15,-3 1 136-15</inkml:trace>
  <inkml:trace contextRef="#ctx0" brushRef="#br0" timeOffset="8219.8262">15152 4175 366 0,'-6'-8'243'0,"2"0"-27"0,1-1-17 0,3 9-13 16,-6-11-10-16,0 4-4 0,4 0-7 0,2 7-14 0,-6-11-7 15,4 7-6-15,2 4-5 0,-7-10-10 0,7 10-9 16,-4-6-8-16,4 6-7 0,-10-3-4 0,10 3 4 15,0 0 3-15,-31 14 7 0,9 3-1 0,-5 9-2 16,0 1 11-16,-5 25 0 0,1 1 0 0,6 8 0 16,0 3 7-16,3 2-3 0,9 4 3 0,4-3-7 15,4 0-9-15,5 1-10 0,9 1-7 0,-3-3-11 0,5-5-5 16,12 0-8-16,2-2-9 0,4-4-1 0,7-3-15 16,6-5-32-16,0-7-30 0,8-4-42 15,3-1-50-15,3-6-68 0,9-4-78 0,2-8-340 0,14-1-720 16,0-8 196-16</inkml:trace>
  <inkml:trace contextRef="#ctx0" brushRef="#br0" timeOffset="8887.0549">18217 3913 417 0,'13'14'304'0,"-4"2"-25"15,8 11-18-15,0 2-18 0,3 5-14 0,1 20-12 16,4 4-10-16,-5-3-17 0,0 3-10 0,-3 2-9 0,-5-4-18 16,2 4-3-16,1-2-8 0,-3-3-11 0,-6-13-14 15,0-6-12-15,0 0-22 0,1 0 0 0,-3-1-9 16,0-1-4-16,-1-1-12 0,0-1-8 0,-1-3-20 0,-1 1-31 15,-4-7-31-15,-2-6-36 0,-1 0-52 16,-3 0-56-16,-3 7-68 0,-7-7-205 0,7 0-538 0,0-3 147 16</inkml:trace>
  <inkml:trace contextRef="#ctx0" brushRef="#br0" timeOffset="11826.9395">21552 4122 555 0,'0'0'318'0,"0"0"-22"0,0 0-14 15,0 0-18-15,0 0-23 0,0 0-2 0,0 0-8 0,0 0-8 16,0 0-15-16,0 0-13 0,0 0-8 0,0 0-29 16,0 0-7-16,0 0-14 0,0 0-13 0,0 0-14 15,13 3-14-15,-13-3-8 0,0 0-10 0,0 0-6 16,0 0-9-16,0 0 0 0,6 9-8 0,-6-9-7 15,0 0-7-15,3 4-2 0,-3-4-5 0,4 7-4 16,-4-7-1-16,4 6 0 0,-4-6-7 0,3 6 2 0,-3-6 2 16,0 0 0-16,5 6 1 0,-5-6-3 15,0 0 5-15,3 5 0 0,-3-5 2 0,0 0 2 16,0 0-1-16,4 5-4 0,-4-5 4 0,0 0-1 0,0 0 0 16,0 0-1-16,0 0 0 0,5 7-1 0,-5-7-2 15,0 0-3-15,0 0-3 0,0 0-3 0,0 0 1 16,0 0-2-16,0 0 0 0,0 0-4 0,0 0 0 15,0 0-4-15,0 0 0 0,0 0 0 0,0 0-1 0,13-14-3 16,-12 8 1-16,-1 6-2 0,1-17-2 16,-1 8 0-16,3-5-1 0,-4-1-3 0,1-2-8 0,0 0 6 15,-2 0-1-15,2-2-1 0,-1-7-4 0,-2 2-1 16,-1-2 2-16,0 5-1 0,0 1-1 0,-1 2 3 16,2 3 0-16,3 0 0 0,-3 0 3 0,0 6-3 15,2 0 1-15,-1-1 1 0,1 3-1 0,1 7-4 16,-1-11-3-16,1 11 5 0,0 0-3 0,0 0 3 15,0 0-1-15,0 0 5 0,0 0 2 0,0 0-1 0,1 51 3 16,-2-29-1-16,2 5 2 0,0 2-1 0,3-3-1 16,-5 3 0-16,4-1 2 0,-3 0-2 0,0-6 1 15,1-1-15-15,0-6-24 0,1 0-26 0,-1-3-26 16,0 3-29-16,-1-4-32 0,0-3-28 0,0-8-26 16,1 15-29-16,-1-15-23 0,2 10-264 0,-2-10-630 15,0 0 174-15</inkml:trace>
  <inkml:trace contextRef="#ctx0" brushRef="#br0" timeOffset="12317.5201">21551 3977 525 0,'0'0'338'0,"0"0"-28"15,0 0-24-15,0 0-17 0,0 0-16 0,0 0-21 0,0 0-15 16,0 0-25-16,0 0-23 0,0 0-12 0,0 0-19 16,0 0-15-16,0 0-8 0,0 0-14 0,0 0-14 15,0 0-13-15,0 0-29 0,0 0-4 0,-4-5-13 16,8-9-8-16,-1 0-6 0,1 0-2 0,-1 0-3 16,-2-2-2-16,-1 0-6 0,0-1 1 0,-1 0 3 15,-1-2-2-15,-1-7-1 0,2 2 1 0,-1 6-5 16,1 2 0-16,-2 1 4 0,3 2 1 0,-2 2 2 0,2 3 0 15,0 8 7-15,0-13-2 0,0 13 4 16,1-10-4-16,-1 10 5 0,2-7 7 0,-2 7 4 0,0 0-1 16,0 0 8-16,16 11-5 0,-9-5-5 0,3 6 3 15,0-1-3-15,2 4-6 0,-1 1 0 0,6 5 0 16,0 2-4-16,0 0 4 0,-5-2-4 0,0-7-5 16,-3 1 4-16,-1-1-10 0,-1-1 2 0,-1-3 2 15,-1-1 0-15,0-1 0 0,-2-3-14 0,-3-5 11 16,5 10-3-16,-5-10 1 0,3 8-4 0,-3-8 11 0,0 0 0 15,0 0 2-15,0 0 5 0,-13 7 7 0,13-7-2 16,-15 2 5-16,15-2 0 0,-17-1-3 0,7 1-2 16,10 0-2-16,-18-2 0 0,9 0-7 0,9 2 1 15,-16-1-11-15,16 1-15 0,-13 0-36 0,6 0-28 0,7 0-44 16,0 0-53-16,0 0-55 0,-16-3-283 16,16 3-615-16,0 0 168 0</inkml:trace>
  <inkml:trace contextRef="#ctx0" brushRef="#br0" timeOffset="13226.9381">22004 3914 508 0,'0'0'282'16,"0"0"-35"-16,0 0-31 0,-2-5-27 15,2 5-14-15,0 0-7 0,0 0 2 0,0 0-5 16,0 0 1-16,0 0-7 0,0 0-3 0,2 37-12 0,-1-22-7 15,1 1-1-15,-1 2-10 0,1 0 10 0,0 8-16 16,-1-3-10-16,0-5-3 0,0-2-5 0,0 2-12 16,1-1-7-16,0-2-2 0,-1-1-16 0,2-3-3 15,-3-2-5-15,2 0-8 0,-1 1-2 0,-1-10-8 16,3 14 2-16,-3-14-7 0,1 12 1 0,-1-12-5 16,0 0 2-16,-1 13-5 0,1-13-1 0,0 0 0 0,0 0-1 15,0 0-9-15,-1 10-1 0,1-10 0 0,0 0-7 16,0 0 2-16,0 0-1 0,0 0-6 0,0 0 0 15,-19-31-1-15,16 14-3 0,-1 0-6 0,-1-12 4 16,-1 0-4-16,3 2 3 0,2 0-6 0,1-2 2 16,0 8-3-16,1 3-4 0,0 2 0 0,4-1-5 15,0 2 4-15,0-1 2 0,2 2-1 0,-1 1-3 16,2 1 3-16,2 1 2 0,-2 2-2 0,-1 2 11 0,1 2-9 16,0 0 2-16,-8 5 1 0,18-3 3 15,-10 2-6-15,-8 1 6 0,24 8 4 0,-12 2-1 0,-1-1-4 16,1 1 0-16,-1 3 7 0,-3-1-2 0,0 2-4 15,-1 4 6-15,-2-4-5 0,2 3-2 0,-3-1 13 16,2 2-5-16,-2-1 2 0,-1-1-2 0,-1-5-5 16,0 0 9-16,-2-11 3 0,1 18-10 0,-1-18 7 0,2 12-2 15,-2-12 0-15,0 0 4 16,2 14-3-16,-2-14 3 0,0 0-4 0,0 0 5 0,1 11 2 16,-1-11-7-16,0 0 6 0,0 0-5 0,0 0-4 0,0 0 0 15,0 0-5-15,0 0-6 0,0 0-6 16,13-39-4-16,-7 24 4 0,0 1-9 0,1 0 2 0,1 0-1 15,4 1-2-15,-1 0 6 0,1 2-4 0,1 3 10 16,0 0-3-16,-1 3 3 0,-1 1 1 0,-1 1 5 16,-10 3 7-16,16 5-2 0,-9-3 12 0,-7-2 1 15,13 13 5-15,-4-2 6 0,-1 3 7 0,-1-1-2 0,-2 4 3 16,0 0-4-16,0-3 3 0,-2 1-6 0,0 2 3 16,-1-5-7-16,2 3-3 0,1 1-27 15,-2-2-50-15,0-3-41 0,1-2-52 0,-4-9-67 16,9 14-79-16,-4-9-168 0,-5-5-563 0,16 6 155 0</inkml:trace>
  <inkml:trace contextRef="#ctx0" brushRef="#br0" timeOffset="14601.2067">23079 4166 550 0,'0'0'319'15,"0"-9"-36"-15,0 9-23 0,0 0-31 0,0 0-28 16,0 0-12-16,0 0-19 0,0 0-8 0,0 0-10 0,0 0-4 16,0 0-18-16,0 0-8 0,0 0-1 0,-16 11-12 15,12-6-9-15,-3 2-13 0,2-4-5 0,5-3-7 16,-11 12-7-16,7-7 0 0,-1 1-5 0,-1-1-11 15,6-5-12-15,-10 10 10 0,10-10-10 0,-9 6 2 0,9-6-10 16,-6 5-7-16,6-5 3 0,0 0 0 16,-8 4-7-16,8-4-11 0,0 0-10 0,0 0-6 15,0 0-5-15,0 0-1 0,0 0-5 0,0 0 9 16,0 0 0-16,10-22 0 0,-6 14 2 0,3-6-3 0,2 0 1 16,0-1 5-16,1 1 2 0,1-1 1 0,0 1-6 15,-3 1 2-15,1 0-3 0,-1 3 2 0,-1 3 5 16,0 0 1-16,-1 1-7 0,0 1-5 0,-1 0 7 15,2 1 3-15,-7 4 0 0,12-4 3 0,-5 3-1 16,-7 1-1-16,15 0 1 0,-15 0 1 0,14 4 4 0,-6-2-12 16,-1 2 7-16,1 1 0 0,-1-1 0 0,1 2 4 15,-1 0-5-15,0 0 6 0,-1 0-6 16,0-1-3-16,8 5-10 0,-6-1-13 0,1-4-13 0,-2 3-16 16,0-3-18-16,0 0-13 0,-1 1-10 0,1-1-11 15,-7-5-17-15,10 6-23 0,-10-6-11 0,9 10-38 16,-9-10-183-16,0 0-455 0,12 5 127 15</inkml:trace>
  <inkml:trace contextRef="#ctx0" brushRef="#br0" timeOffset="17930.882">23626 3783 466 0,'0'0'397'16,"0"0"-49"-16,0 0-26 0,0 0-25 0,0 0-33 0,0 0-13 16,0 0-36-16,0 0-21 0,0 0-12 0,0 0 1 15,0 0 3-15,0 0-4 0,20 17-10 16,-8-3-3-16,6 13-14 0,2-6-10 0,0 2-15 0,2-2-11 15,2 5-13-15,1-3-10 0,-2-1-11 0,2 0-6 16,0-4-13-16,-1 2-16 0,2-1-29 0,-5-1-27 16,-2-9-26-16,-1 3-33 0,-3-2-34 0,-1-3-26 15,1 2-34-15,-5-4-28 0,1-2-37 0,-2 0-39 0,-9-3-38 16,0 0-165-16,0 0-558 0,27-2 154 0</inkml:trace>
  <inkml:trace contextRef="#ctx0" brushRef="#br0" timeOffset="18139.1871">24124 3771 557 0,'0'0'322'0,"0"0"-16"16,-29 16-28-16,15-4-24 0,-6 9-12 0,1 1-18 16,-3 0-12-16,1 3-12 0,-1 2-16 0,-2 3-7 15,1-5-14-15,2 3-21 0,-1 1-11 0,1-5-9 16,2-2-16-16,4-2-16 0,-2 3-12 0,6-8-27 15,1-2-41-15,-1-2-39 0,6-1-43 0,0-3-48 16,5-7-49-16,-10 10-56 0,7-6-214 0,3-4-527 16,0 0 146-16</inkml:trace>
  <inkml:trace contextRef="#ctx0" brushRef="#br0" timeOffset="18455.3279">24278 4042 557 0,'0'0'316'0,"0"0"-25"0,0 0-20 0,0 0-15 16,0 0-14-16,0 0-17 0,12 15-17 0,-12-15-2 16,6 24-21-16,-1-10-14 0,-2 1-12 0,0 2-17 15,1-1-11-15,-1 1-16 0,1-2-14 0,-1 2-3 0,-1-2-23 16,2 2-46-16,0-3-41 0,-1-2-51 16,-3-12-60-16,1 17-74 0,0-10-58 0,-1-7-169 0,0 0-509 15,1 14 142-15</inkml:trace>
  <inkml:trace contextRef="#ctx0" brushRef="#br0" timeOffset="19066.8778">23383 3808 264 0,'0'0'175'0,"0"0"-12"0,0-13 0 16,0 13-15-16,0 0 1 0,0 0 2 0,3-10-6 0,-3 10 3 15,0 0 0-15,0 0-4 0,2-5-6 0,-2 5-4 0,0 0-8 16,0 0-1-16,0 0-9 0,0 0-10 16,0 0-8-16,0 0-3 0,0 0-8 0,8-9-1 0,-8 9-2 15,0 0-9-15,0 0 2 0,14 14 6 0,-9-6-7 16,5 7-4-16,-1 1 0 0,2 10-6 0,-1 1 2 15,1 0-12-15,-1 3 13 0,0 0-16 0,-3-1-4 16,0 1-8-16,-1-3-4 0,0 2-3 0,-1-1-6 0,0-8 0 16,0-2 0-16,-1-4-7 0,-2 2 1 0,2-4-19 15,1-3-27-15,-3 1-27 0,-1-2-35 16,-1-8-32-16,3 13-36 0,-3-13-40 0,0 0-34 0,1 11-206 16,-1-11-520-16,0 0 143 0</inkml:trace>
  <inkml:trace contextRef="#ctx0" brushRef="#br0" timeOffset="19713.3558">23369 3895 548 0,'0'0'299'0,"0"0"-31"15,0 0-16-15,0 0-23 0,-4 11-7 0,4-11-19 16,0 0-15-16,0 0-14 0,0 0-6 0,0 0-21 0,0 0-7 16,0 0-17-16,0 0-8 0,0 0-8 0,0 0-13 15,0 0-8-15,0 0-2 0,1 18-14 0,-1-18-14 16,0 0-5-16,0 0-13 0,0 0 0 0,0 0-13 16,0 0 0-16,0 0-8 0,13-25-7 0,-13 25-2 15,3-16-3-15,0 8-4 0,0-7-1 0,0 1 3 16,0-1-3-16,-1 4-1 0,0-1 3 0,0 2 0 15,-2 0-1-15,0 10 0 0,2-14 1 0,-2 14 4 16,3-12-2-16,-3 12 1 0,2-12 3 0,-2 12 0 16,2-8-2-16,-2 8-6 0,0 0 7 0,0 0-3 0,7-8 2 15,-7 8 0-15,0 0-3 0,0 0 5 0,18 5-6 16,-18-5-3-16,12 7 5 0,-5-1 0 16,0-2-3-16,0 2-1 0,0-1 7 0,0 2-8 0,0-1-2 15,-1 1-3-15,-1-2 4 0,1 3 2 0,-1-3-4 16,-5-5 1-16,10 12-7 0,-7-9 5 0,-3-3 1 15,7 10-6-15,-7-10 3 0,4 4-4 0,-4-4 6 16,0 0-1-16,3 8 3 0,-3-8 1 0,0 0 4 16,0 0-7-16,0 0 0 0,-10 11 10 0,10-11-5 0,-8 6-1 15,8-6 7-15,-13 5-2 0,7-2 1 0,6-3 2 16,-14 6 7-16,14-6-7 0,-13 5 6 16,7-2 0-16,6-3-6 0,-9 4 4 0,9-4-4 0,0 0-2 15,-11 4 1-15,11-4 3 0,0 0-3 0,0 0-2 16,-10 3 2-16,10-3-2 0,0 0 1 0,0 0-3 15,0 0-6-15,0 0-2 0,0 0-14 0,0 0-2 0,0 0-8 16,0 0 0-16,0 0-4 0,0 0-4 16,0 0 1-16,0 0 0 0,0 0 0 0,0 0 3 0,0 0 3 15,0 0 1-15,31-10 8 0,-31 10 5 0,0 0 1 16,0 0 2-16,0 0 1 0,7-4 0 16,-7 4-3-16,0 0 0 0,0 0-25 0,0 0-35 0,0 0-55 15,0 0-77-15,0 0-194 0,0 0-482 16,0 0 135-16</inkml:trace>
  <inkml:trace contextRef="#ctx0" brushRef="#br0" timeOffset="20574.5878">25184 4049 411 0,'-7'0'265'16,"7"0"-18"-16,0 0-22 0,-9 0-11 0,9 0-10 0,0 0-11 16,0 0-4-16,0 0-16 0,0 0-6 15,0 0-9-15,0 0-7 0,-13 2-8 0,13-2-12 0,0 0-4 16,0 0-13-16,0 0-10 0,0 0-6 0,0 0-10 15,0 0-7-15,0 0-6 0,0 0-1 0,0 0-8 16,0 0-7-16,0 0-13 0,0 0 2 0,0 0-6 16,0 0-13-16,0 0-10 0,0 0-18 0,34 3-20 0,-34-3-19 15,18 0-15-15,-8-3-21 0,6 2-21 16,-4 0-19-16,4-1-16 0,-2 1-13 0,-14 1-16 16,18-4-20-16,-10 1-31 0,1 2-158 0,-9 1-440 0,13-5 124 15</inkml:trace>
  <inkml:trace contextRef="#ctx0" brushRef="#br0" timeOffset="20872.7034">25240 3921 273 0,'0'0'342'0,"0"0"-48"16,0 0-36-16,-7-3-26 0,7 3-24 15,0 0-18-15,0 0-19 0,0 0-16 0,0 0-11 0,0 0-13 16,0 0-11-16,0 0-12 0,0 0-15 0,30 11-12 15,-23-8-5-15,-7-3-15 0,19 3-18 0,-9-3-13 16,-1 3-18-16,7 3-9 0,-3-5-10 0,-2 2-5 16,-1-1 0-16,-1 0-2 0,-1 1 1 0,-8-3 1 0,12 5 0 15,-5-2 6-15,-1 1-5 0,-6-4 5 16,9 12 2-16,-6-7-5 0,-3-5 11 0,1 12 7 0,-1-12 5 16,0 13 0-16,0-13 8 0,-1 16 10 0,1-16-2 15,-2 10-3-15,2-10-2 0,-5 12-2 16,4-5-1-16,1-7-6 0,-6 8-13 0,6-8-29 0,-4 9-33 15,4-9-48-15,0 0-49 0,-3 11-222 0,3-11-451 16,0 0 126-16</inkml:trace>
  <inkml:trace contextRef="#ctx0" brushRef="#br0" timeOffset="21219.3564">25676 3878 490 0,'0'0'301'0,"0"0"-16"0,0 0-23 0,0 0-14 16,0 0-13-16,0 0-17 0,13 35-12 0,-9-18-22 15,6 9-10-15,-3 2-18 0,0 0-8 0,1-1-15 0,1 2-12 16,-2-1-18-16,2-1-7 0,2 2-13 0,-4-8-22 16,0-2-32-16,-2-2-43 0,-1-2-45 0,1-4-55 15,-1-1-60-15,0 0-60 0,-4-10-164 0,5 9-475 16,-5-9 133-16</inkml:trace>
  <inkml:trace contextRef="#ctx0" brushRef="#br0" timeOffset="21989.3433">25616 3916 453 0,'-2'-7'372'0,"2"7"-29"0,0 0-26 16,0 0-28-16,0 0-21 0,0 0-26 0,0 0-28 15,0 0-12-15,0 0-21 0,0 0-19 0,0 0-17 16,0 0-20-16,0 0-7 0,3-17-16 0,-3 17-7 16,0 0-10-16,0 0-10 0,12-5-4 0,-12 5-11 15,6-4-3-15,-6 4-1 0,0 0-12 0,12-5-5 0,-12 5-8 16,7-5 0-16,-7 5-8 0,8-4 10 0,-8 4-9 16,0 0-4-16,15-6-6 0,-15 6 0 0,9-6-6 15,-9 6 6-15,8-4-7 0,-8 4 6 0,0 0-4 16,10-4 1-16,-10 4-6 0,0 0-2 0,7-3 3 15,-7 3-3-15,0 0 0 0,0 0 0 0,8-5 0 16,-8 5-6-16,0 0 5 0,0 0-3 0,0 0-2 0,0 0 0 16,12-2 2-16,-12 2 2 0,0 0 0 0,0 0-4 15,0 0 2-15,0 0 10 0,0 0-14 16,0 0 3-16,0 0 4 0,0 0 0 0,0 0 0 0,10-2 1 16,-10 2-3-16,0 0 3 0,0 0-6 0,0 0 7 15,0 0-1-15,0 0 7 0,0 0-9 0,0 0 5 16,0 0-1-16,0 0 3 0,0 0-1 0,9-3-1 15,-9 3 1-15,0 0-1 0,11-4 4 0,-11 4-9 16,12-5 8-16,-12 5-5 0,16-4-2 0,-7 3 0 16,0-2-9-16,0 0 6 0,-9 3-2 0,18-3 1 0,-10 2-10 15,-8 1 2-15,17-2 7 0,-9 1-2 16,-8 1-10-16,0 0 1 0,19 2 3 0,-19-2-1 0,9 5-4 16,-9-5 8-16,5 8 4 0,-2 0-3 0,-3-8 1 15,1 13 4-15,-1-13-3 0,-1 20-2 0,1-20 3 16,-2 17 3-16,-1-5-1 0,-1 0 0 0,4-12-1 15,-4 19 2-15,1-12-2 0,3-7 1 0,-5 13 0 16,5-13 3-16,-3 12-2 0,3-12-2 0,-3 9 13 0,3-9-15 16,0 0 4-16,0 0-4 0,1 16-2 0,-1-16-3 15,0 0-6-15,9 12 2 0,-3-6-9 0,3 6 2 16,0-3 0-16,-1-3-1 0,-1-1-5 0,2 2 0 16,-9-7 2-16,17 9-7 0,-7 2 11 0,3 0-2 15,-5-2 6-15,1 5 3 0,-3-5-3 0,1 0 3 16,2 3 0-16,-2-1 1 0,-1 0 1 0,0 1 2 15,-4-4 3-15,0 0 0 0,3 8 1 0,-3-6-3 16,0 0 3-16,-2-10 9 0,-1 17-6 0,0-8-1 16,1-9 7-16,-6 15 11 0,1-8 9 0,5-7 9 0,-11 15 4 15,6-7 7-15,-3-2 1 0,8-6 7 16,-13 12-3-16,6-7 0 0,7-5-5 0,-15 10-8 0,7-5 3 16,8-5-14-16,-15 6 1 0,8-3-7 0,7-3-19 15,-13 7-27-15,6-4-26 0,7-3-32 0,-9 4-40 16,9-4-50-16,0 0-53 0,-12 3-50 0,12-3-166 15,0 0-536-15,0 0 149 0</inkml:trace>
  <inkml:trace contextRef="#ctx0" brushRef="#br0" timeOffset="22142.0318">26162 4366 512 0,'0'0'392'0,"0"0"-34"0,0 0-31 16,0 0-26-16,0 0-30 0,0 0-35 0,0 0-30 0,0 0-28 15,10 1-37-15,-10-1-52 0,0 0-54 16,0 0-67-16,0 0-84 0,0 0-105 0,0 0-139 16,0 0-431-16,0 0 120 0</inkml:trace>
  <inkml:trace contextRef="#ctx0" brushRef="#br0" timeOffset="23345.3672">26366 4010 421 0,'0'0'353'0,"0"0"-52"16,0 0-37-16,0 0-35 0,2-7-25 0,-2 7-28 0,0 0-17 15,0 0-14-15,0 0-3 0,0 0-4 16,0 0-8-16,0 0-1 0,0 0-11 0,11 27-8 0,-9-19-1 15,3 8-12-15,-1-4-8 0,-1 4-7 0,1-2-1 16,-2 2-4-16,1-2-4 0,0-2-15 0,-2-1-1 16,1-1-5-16,-1-1-8 0,-1-9-3 0,4 15-3 15,-4-6 0-15,0-9-10 0,1 13 1 0,-1-13-13 16,0 9 5-16,0-9 1 0,0 0-6 0,-2 11-6 16,2-11-7-16,0 0 2 0,0 0-10 0,0 0-3 15,-8 6-5-15,8-6-2 0,0 0-3 0,0 0-9 0,0 0 13 16,-16-20-7-16,11 6 2 0,-2-3 2 15,3 0 4-15,1-12-5 0,-1 0-4 0,2 0 2 0,2 2 3 16,-2-2 2-16,3 8-1 0,2 6 6 0,-1 1 9 16,-1 3 4-16,1 2-1 0,-2 9 2 0,1-13 3 15,-1 13-2-15,4-7 7 0,-4 7-1 0,0 0 6 16,0 0 1-16,0 0 3 0,25 14 5 0,-25-14 1 16,14 20 9-16,0 5-2 0,-4-4-4 0,1-3 11 15,3 5 4-15,-4-3-10 0,3-3 4 0,-2-2-7 16,-1-1-4-16,2-1 1 0,0-1-3 0,1 0-1 0,0-3-6 15,0 1-8-15,-2-3 6 0,-2-3-8 0,1-1-2 16,-10-3-14-16,20 1 4 0,-20-1 0 0,18-4-4 16,-18 4 0-16,21-9 3 0,-10 4 0 0,-3-2 4 15,-2-2-6-15,-6 9-6 0,9-22-7 0,-2 10-8 0,-3-3-1 16,-2-1-16-16,-1 4-9 0,-1 1-7 16,0 2-19-16,0 9-12 0,0-12-15 15,0 12-14-15,2-13-15 0,-2 13-4 0,0 0 4 0,0 0 5 0,0 0 7 16,0 0 1-16,0 0 13 0,0 0 11 0,0 0 9 15,0 0 9-15,0 0 6 0,0 0 15 0,8 33 23 16,-5-24 22-16,0 5 20 0,1-2 20 0,-1-2 19 16,0 1 18-16,4 2 7 0,-3-1 11 0,1-3 5 15,0-1 5-15,1 0-4 0,0-4-5 0,1 3-5 16,4 3-5-16,0-4-9 0,0 0-7 0,-1-1-5 0,0-2-12 16,-1-1-10-16,1-1-20 0,-10-1-17 15,27 3 1-15,-15-6-7 0,-1 2-2 0,-2-2 0 0,-9 3 1 16,17-5 0-16,-11-1-2 0,0 2 11 0,-6 4-3 15,10-14 5-15,-9 7 2 0,-1 7-2 0,1-16 16 16,-1 16 6-16,-5-22 8 0,1 11 2 0,-1 5 7 16,1-2-7-16,4 8 1 0,-10-12 8 0,10 12-2 15,-12-4-1-15,12 4-5 0,-13-1 3 0,13 1-5 16,0 0 0-16,-24 4-10 0,16 2 1 0,2-1-7 16,-5 5-17-16,3-2-28 0,2 1-36 0,1 0-42 0,5-9-41 15,-1 16-50-15,1-16-228 0,0 0-517 0,3 16 144 16</inkml:trace>
  <inkml:trace contextRef="#ctx0" brushRef="#br0" timeOffset="23627.8508">27016 4175 549 0,'0'0'294'0,"0"0"-32"0,7-4-26 16,-7 4-19-16,0 0-26 0,0 0-20 0,0 0-20 15,16 2-14-15,-16-2-19 0,0 0-14 0,11 7-13 16,-5-4-5-16,-6-3-13 0,10 6-5 0,-4 1-8 15,-3-5-8-15,-3-2-6 0,7 5-7 0,-7-5-2 16,0 0-2-16,7 6-2 0,-7-6-1 0,0 0 0 16,0 0 4-16,0 0 5 0,0 0 1 0,0 0-1 15,0 0 5-15,0 0 5 0,0 0 1 0,0 0-3 0,0 0-4 16,0 0 0-16,0 0-2 0,3-22-8 0,-3 22-3 16,0-17-4-16,0 1-9 0,0-1-12 0,2 0-5 15,0 0-17-15,0 2-17 0,1 1-17 0,1 2-14 16,0-1-11-16,0 1-19 0,0 3-19 0,0 1-23 15,3 2-23-15,-7 6-13 0,9-8-37 0,-4 5-143 16,-5 3-422-16,13-7 118 0</inkml:trace>
  <inkml:trace contextRef="#ctx0" brushRef="#br0" timeOffset="24134.6992">27277 4030 260 0,'6'9'217'0,"-6"-9"-26"0,6 11-18 16,-2-2-14-16,0-3-17 0,-4-6-19 0,9 20-11 15,-5-9-14-15,-2-2-5 0,1 0-11 0,-1-2-6 16,1 9-11-16,-1-7-7 0,0-1-4 0,0 1-6 16,-1-1-7-16,-1-8-2 0,0 0-3 0,1 12-2 0,-1-12 0 15,2 9-3-15,-2-9 4 0,0 0 0 16,2 4 1-16,-2-4-5 0,0 0-5 0,0 0-1 0,0 0-5 16,0 0-8-16,0 0-4 0,0 0-5 15,0 0-8-15,0 0-9 0,13-18-4 0,-6 3 2 0,0 3-4 16,-1 1 4-16,3-1-1 0,-1 1 6 0,0 4 2 15,0 2 7-15,-2-1 9 0,0 1 4 0,-6 5 2 16,10-6 3-16,-6 3 3 0,-4 3 1 0,0 0 5 16,14 0 7-16,-14 0 2 0,0 0 4 0,9 7 2 15,-9-7-1-15,3 8 4 0,-1-3-2 0,0 2 1 0,-2-7-2 16,0 13 0-16,0-4-2 0,0-9-5 0,0 12-4 16,0-12 0-16,-1 11-6 0,1-11 3 0,-1 9-7 15,1-9-1-15,0 0 4 0,-2 7-3 0,2-7-3 16,0 0-2-16,0 0-1 0,0 0-4 0,0 0-1 15,0 0-3-15,0 0-3 0,0 0-3 0,0 0-5 16,0 0-5-16,0 0-3 0,0 0-5 0,9-24-7 16,-5 17-4-16,1 0 3 0,3-5 0 0,-1 2 3 0,1 2 3 15,-1 1 2-15,-1 0 2 0,0 3 4 16,0-1 1-16,1 1 13 0,0 1 5 0,-7 3 2 0,13-2 3 16,-7 0 2-16,-6 2 1 0,0 0-2 0,0 0 5 15,18 5 0-15,-18-5 1 0,7 6-5 0,1-1 1 16,-8-5 0-16,10 12-1 0,-7-8-2 0,2 0-5 15,-5-4-30-15,10 10-34 0,-4-6-38 0,0 0-52 16,-6-4-45-16,12 6-141 0,-12-6-400 0,18 4 112 0</inkml:trace>
  <inkml:trace contextRef="#ctx0" brushRef="#br0" timeOffset="24385.7538">27870 4049 327 0,'0'0'289'0,"0"0"-30"0,0 0-26 16,0 0-26-16,0 0-22 0,0 0-22 0,0 0-17 16,0 0-13-16,0 0-16 0,-24 22-11 0,24-22-11 15,-3 12-4-15,3-12-15 0,-3 11-6 0,3-11-6 0,0 0-8 16,3 16-8-16,1-9-12 0,-4-7-11 0,0 0-3 16,8 8-8-16,-8-8-5 0,6 5-7 0,-6-5 2 15,0 0-1-15,9 2 3 0,-9-2-4 0,0 0-4 16,0 0-3-16,10 2-8 0,-10-2-10 15,0 0-16-15,0 0-15 0,0 0-19 0,0 0-25 0,0 0-32 16,17-3-35-16,-17 3-126 0,0 0-345 0,12-7 98 16</inkml:trace>
  <inkml:trace contextRef="#ctx0" brushRef="#br0" timeOffset="24627.4214">28069 3661 474 0,'0'0'280'0,"0"0"-4"0,0 0-10 15,0 0-15-15,1 35-18 0,-2-10-12 0,-2 4-9 16,2-1-7-16,-2 1-15 0,2 1-17 0,-3-4-13 0,3-3-19 16,-2 4-3-16,1 1-24 0,0-7-14 0,2-3-12 15,-1-2-5-15,2 1-12 0,0 0-32 0,-1-1-28 16,1 0-37-16,1-5-31 0,2 0-36 0,-4-11-34 15,4 16-34-15,0-9-30 0,-4-7-34 0,9 13-159 0,-9-13-459 16,7 5 126-16</inkml:trace>
  <inkml:trace contextRef="#ctx0" brushRef="#br0" timeOffset="24867.0883">28290 3941 256 0,'0'0'301'16,"0"0"-37"-16,0 0-20 0,0 0-16 0,0 0-19 16,0 0-14-16,0 0-8 0,0 0-16 0,-27 12-10 15,27-12-7-15,-7 14-12 0,2-7-10 0,5-7-14 16,-9 15-15-16,6-8-10 0,3-7-10 0,-6 17-12 0,4-9-5 16,2-8-7-16,-3 17-5 0,3-9-21 0,0-8-24 15,0 16-27-15,0-16-28 0,2 13-25 0,-2-13-29 16,4 13-29-16,-4-13-17 0,6 8-17 0,-6-8-24 15,8 7-144-15,-8-7-397 0,0 0 113 0</inkml:trace>
  <inkml:trace contextRef="#ctx0" brushRef="#br0" timeOffset="25001.1626">28286 4088 266 0,'6'-7'176'0,"-6"7"-6"16,0 0-13-16,0 0 3 0,4-7-6 0,-4 7-9 16,0 0-14-16,0 0-13 0,0 0-5 0,0 0-6 15,0 0 3-15,0 0-13 0,0 0-6 0,0 0-9 16,0 0-8-16,0 0-14 0,0 0-11 0,-15 26-32 15,15-26-39-15,-21 14-43 0,8-3-55 0,1-4-153 16,-3 2-328-16,-1-1 93 0</inkml:trace>
  <inkml:trace contextRef="#ctx0" brushRef="#br0" timeOffset="26183.391">21645 4995 349 0,'0'0'330'0,"0"0"-46"0,0 0-21 0,0 0-30 16,0 0-20-16,1-7-20 0,-1 7-17 0,0 0-16 15,0 0-10-15,0 0-18 0,0 0-10 0,0 0-9 0,0 0-14 16,0 0-4-16,0 0-5 0,0 0-14 16,0 0 3-16,0 0-7 0,0 0-12 0,0 0 2 0,0 0-5 15,0 0-2-15,0 0-6 0,0 0 0 0,0 0-3 16,0 0 4-16,0 0 0 0,0 0 2 0,0 0-1 16,12 19-6-16,-10-9 2 0,2 5-2 0,1 2 2 15,-2 0-4-15,1-1-4 0,0 11 1 0,2 0-6 16,-1-7-3-16,-2-1-5 0,1-2 1 0,-3-1-2 15,3 1 0-15,-2 0-1 0,0-2-7 0,1-1-4 16,-2 3 2-16,0-3-5 0,1-2 2 0,-2-12 1 0,2 20-3 16,-1-13-10-16,0 1-19 0,-1-8-18 0,0 12-27 15,0-12-24-15,-1 12-31 0,1-12-35 0,0 0-28 16,0 11-37-16,0-11-260 0,0 0-575 0,0 0 158 16</inkml:trace>
  <inkml:trace contextRef="#ctx0" brushRef="#br0" timeOffset="26739.6897">21561 5053 567 0,'0'0'306'0,"0"0"-26"0,0 0-27 0,0 0-17 15,0 0-15-15,0 0-15 0,-6-5-17 0,6 5-14 0,0 0-15 16,0 0-22-16,0 0 0 0,0 0-10 0,0 0-13 16,0 0-8-16,0 0-3 0,0 0-15 0,0 0-2 15,0 0-7-15,0 0-11 0,0 0-10 0,0 0 2 16,0 0-6-16,0 0-15 0,0 0-3 0,0 0 3 16,0 0-12-16,6-19-9 0,-6 19-2 0,5-12-3 0,-2 3 1 15,-3 9-7-15,1-20 3 0,1 8-2 16,-1 1-1-16,-2-4-1 0,2 3 5 0,0 2-10 0,-1 10 5 15,1-20 1-15,-1 12 3 0,0 8 6 0,0-14-4 16,0 14-2-16,1-12-3 0,-1 12-4 0,1-9 2 16,-1 9-3-16,0 0-6 0,7-8 7 0,-7 8-3 15,0 0 4-15,0 0-3 0,0 0-3 0,24 10-6 16,-17-3 7-16,0-2 5 0,7 5-2 0,-3 0-6 16,2 0 9-16,-2 2-5 0,0-1 2 0,-1-1-7 15,-1 3 3-15,-2-4 1 0,0 1 0 0,1-2 0 0,-3-2-1 16,-2 2-4-16,2-1 1 0,-5-7 0 0,7 10-8 15,-4-5 0-15,-3-5 8 0,5 9-4 0,-5-9-4 16,0 0 8-16,2 8 2 0,-2-8-2 0,0 0-1 16,0 0 6-16,0 0-1 0,-11 14 0 0,11-14 7 15,-12 2 3-15,12-2 2 0,-14 3 0 0,14-3-2 16,-13 5-2-16,4-5 6 0,9 0-6 0,-15 2 5 16,15-2-11-16,-12 2 0 0,12-2 4 0,-13 3-5 0,13-3-16 15,-11 0-19-15,11 0-22 0,-8 4-35 16,8-4-38-16,0 0-34 0,0 0-45 0,-12 3-66 0,12-3-168 15,0 0-527-15,0 0 143 0</inkml:trace>
  <inkml:trace contextRef="#ctx0" brushRef="#br0" timeOffset="27358.604">22015 5167 473 0,'0'0'318'0,"6"12"-31"0,-2-6-26 0,-4-6-25 16,5 14-18-16,-2-7-22 0,2 9-10 0,0-2-20 16,-1 0-16-16,2 0-17 0,-2 1-11 0,0 0-15 0,-1-3-7 15,2 2-10-15,-2-5-11 0,0 1-8 0,0-3-4 16,-3-7-8-16,3 14-5 0,-1-8-9 0,-2-6-7 15,4 9 1-15,-4-9-1 0,0 0 0 0,0 0-2 16,1 11-6-16,-1-11 4 0,0 0 2 0,0 0-9 16,0 0 3-16,0 0-6 0,0 0-8 0,0 0 3 15,0 0-7-15,0 0 8 0,0 0-4 0,0 0-6 16,0 0 5-16,-5-32-5 0,5 15 3 0,-1 2-4 16,4-3-5-16,-1 2-7 0,0-1 5 0,0 0-3 0,-2 2 3 15,2 4 1-15,-1 1-3 0,-1 10 2 0,2-15-2 16,-2 15-2-16,3-11-1 0,-3 11 5 0,0 0-4 15,7-5-2-15,-7 5 1 0,0 0 6 0,0 0-4 16,0 0 10-16,18 19-1 0,-14-12 0 0,0 2 0 16,0-2 1-16,2 7 3 0,-1-3-4 0,-1-1 2 15,-2 0-2-15,1-5 3 0,-3-5-4 0,5 14 3 16,-3-7-2-16,-2-7 0 0,3 8-3 0,-3-8 1 16,2 9 5-16,-2-9-8 0,0 0 0 0,0 0 0 0,0 0-3 15,4 7 2-15,-4-7-6 0,0 0-1 0,0 0-5 16,0 0 0-16,0 0-3 0,0 0-1 0,9-22-6 15,-9 22-6-15,8-14-3 0,-3 9-4 0,0-4 4 16,5-3 2-16,-1 4-2 0,2-3 5 0,0 3 6 16,-1 5-5-16,-2-1 8 0,1 1-3 0,-9 3 7 0,16 0-2 15,-16 0 9-15,17 3 4 0,-9 1 4 16,0 1 9-16,6 4 5 0,-4-1 3 0,-2 0 5 16,-1-1 3-16,0 0-11 0,2 5 0 0,-1 0-4 0,-1-3 3 15,2-1-4-15,-1 0-19 0,-1-1-37 16,-2-2-48-16,-5-5-59 0,20 14-68 0,-11-7-244 0,1-4-554 15,0 2 153-15</inkml:trace>
  <inkml:trace contextRef="#ctx0" brushRef="#br0" timeOffset="28088.7882">22952 5314 309 0,'1'-4'313'16,"-1"4"-42"-16,0 0-22 0,0 0-24 0,0 0-24 0,0 0-22 16,0 0-8-16,0 0-4 0,0 0-7 0,0 0-2 15,0 0-4-15,0 0-10 0,0 0-10 0,0 0-12 16,0 0-2-16,0 0-4 0,-4 22-12 0,4-22-4 15,-2 9-17-15,2-9 0 0,-4 10-5 0,1-4-12 16,3-6-3-16,-3 11-12 0,3-11-7 0,-2 10-2 16,-1-5-5-16,3-5 5 0,-2 8-7 0,2-8-2 15,-3 6-14-15,3-6 0 0,0 0-11 0,-2 7-1 16,2-7-8-16,0 0-5 0,0 0-6 0,0 0-4 0,0 0-9 16,0 0-5-16,0 0 10 0,0 0-4 0,0 0 3 15,0 0 1-15,8-20 2 0,-5 13 1 0,-1-2 3 16,5-5 1-16,-4 6-1 0,2-4 4 0,-2 3-1 15,0 4 4-15,0 0 1 0,1-1-2 0,-1 0 3 16,-1 2 0-16,2 1 4 0,-4 3-3 0,6-5 5 16,-6 5 1-16,7 1 0 0,-7-1 5 0,13 5-1 0,-6-2 7 15,0 2-2-15,1 2-6 0,-1-2 7 16,5 6 2-16,-2-3-5 0,3 2 6 0,-2 0-9 0,1 0 0 16,-1 1-21-16,-1-4-41 0,-1 1-52 0,-2-1-61 15,0-2-78-15,2 0-204 0,0-3-539 0,-9-2 148 16</inkml:trace>
  <inkml:trace contextRef="#ctx0" brushRef="#br0" timeOffset="28664.843">23666 4981 396 0,'-1'-8'355'0,"1"8"-35"0,0 0-26 15,2-8-27-15,-2 8-19 0,0 0-26 0,0 0-26 16,2-8-27-16,-2 8-10 0,0 0-16 0,0 0-9 16,0 0 9-16,0 0 5 0,0 0-7 0,0 0-4 15,12 36-3-15,-8-9-4 0,1-4-12 0,3 7-5 16,-3-4-14-16,2 6-10 0,-2 0-3 0,-1 0-11 0,6-2-7 15,-6-1-10-15,3 1-4 0,-2 0-5 16,2-2-14-16,-1-7-28 0,0-2-31 0,0-4-28 16,-2-3-34-16,-1 4-44 0,0-5-41 0,0-1-42 0,1-1-46 15,-2-2-239-15,-2-7-599 0,0 0 165 0</inkml:trace>
  <inkml:trace contextRef="#ctx0" brushRef="#br0" timeOffset="29076.8252">23660 5361 542 0,'-4'-7'321'0,"4"7"-57"16,0 0-9-16,0 0-17 0,0 0-22 0,-3-8-28 15,3 8-14-15,0 0-11 0,0 0-11 0,0 0-7 16,0 0-8-16,0 0-12 0,0 0-12 0,0 0-10 0,28 15-14 15,-21-8-2-15,1 0-8 0,3 3-3 16,-2 0-13-16,3-1-2 0,-1 3-10 0,0 0-4 0,2 1-4 16,-1-2-13-16,0 0 8 0,0 0-6 0,-3 1 1 15,0-2-4-15,1 2-6 0,-2-2-7 0,-1-1 1 16,-1-1-4-16,0-1 4 0,-2 0 0 0,2-2-10 16,-6-5 5-16,9 11 0 0,-4-7-3 0,-5-4 0 15,7 6-1-15,-7-6-4 0,5 6 4 0,-5-6 0 16,0 0 0-16,7 5-3 0,-7-5-8 0,0 0-9 15,0 0 0-15,0 0 0 0,0 0 0 0,0 0-1 16,21-11-6-16,-17 4 6 0,-4 7-5 0,7-14 3 0,-5 5-1 16,-2 9-1-16,6-15 4 0,-3 7-1 0,-2-1-4 15,2 1-7-15,-3 8 2 0,2-13-9 0,-2 13-12 16,2-10-11-16,-2 10-23 0,0-12-26 0,0 12-22 16,0 0-36-16,-2-14-37 0,2 14-212 0,0 0-491 15,0 0 135-15</inkml:trace>
  <inkml:trace contextRef="#ctx0" brushRef="#br0" timeOffset="29413.8774">24059 5032 330 0,'-3'-7'375'0,"3"7"-66"0,0 0-36 0,0 0-26 16,0 0-11-16,0 0-5 0,0 0-13 0,0 0-14 15,21 29-19-15,-12-15-10 0,4 10-16 0,-4-3-8 0,4 7-11 16,-1-2-10-16,2 1-21 0,-2 0-5 15,4 1-7-15,-1-3-10 0,1 3-16 0,2-5-4 0,-2 2-28 16,-2-6-23-16,7 1-29 0,-4-5-29 0,-1-2-30 16,-4-3-36-16,4-2-34 0,-2-2-40 0,1 0-27 15,-2-3-224-15,-3-1-517 0,1-1 143 0</inkml:trace>
  <inkml:trace contextRef="#ctx0" brushRef="#br0" timeOffset="29617.2391">24372 5078 405 0,'0'0'328'0,"0"0"-25"15,-18 14-12-15,12-6-17 0,-8 16-21 0,-4-2-14 16,1 3-13-16,0 3-21 0,5 1-17 0,-8-3-13 16,6 3-17-16,-1-4-19 0,1 3-16 0,0-1-11 15,0-3-17-15,3-4-25 0,3-3-34 0,0-3-33 0,1 0-38 16,4-4-40-16,-2 0-47 0,3 0-50 15,2-10-62-15,-1 13-169 0,1-13-486 0,0 0 135 0</inkml:trace>
  <inkml:trace contextRef="#ctx0" brushRef="#br0" timeOffset="30444.9187">24550 5400 216 0,'0'0'332'15,"0"0"-39"-15,0 0-25 0,0 0-19 0,0 0-27 16,0 0-17-16,0 0-9 0,0 0-10 0,0 0-7 15,0 0-4-15,0 0-19 0,0 0 4 0,0 0-9 16,0 0-15-16,0 0-5 0,18 24-14 0,-12-17-15 16,-2 0-7-16,0 1-12 0,0-1-6 0,0 3-11 15,3 1-10-15,-2 3-32 0,2 0-32 0,-3-3-34 16,-1-2-42-16,-1-1-44 0,-2-8-59 0,4 15-85 16,-4-8-156-16,0-7-513 0,2 13 142 0</inkml:trace>
  <inkml:trace contextRef="#ctx0" brushRef="#br0" timeOffset="31095.351">25248 5117 253 0,'0'0'441'0,"0"0"-59"0,0 0-31 0,-10 2-18 16,10-2-26-16,0 0-19 0,0 0-22 15,0 0-25-15,0 0-11 0,-6 5-22 0,6-5-15 0,0 0-18 16,0 0-12-16,0 0-8 0,0 0-8 0,0 0-6 16,0 0-10-16,0 0-13 0,0 0-12 0,0 0-10 15,18 9-9-15,-9-8-21 0,7-1-18 0,1 0-25 16,2 0-26-16,0 0-30 0,-1-1-31 0,1 2-34 16,0-4-37-16,-2 1-22 0,-1-2-31 15,3 3-31-15,-2-2-30 0,0-1-53 0,-3 2-175 0,-2-1-573 16,-2 1 158-16</inkml:trace>
  <inkml:trace contextRef="#ctx0" brushRef="#br0" timeOffset="31366.6755">25485 5012 258 0,'-8'-4'376'0,"8"4"-49"0,0 0-30 0,0 0-26 15,0 0-29-15,0 0-27 0,0 0-14 0,0 0-24 16,0 0-12-16,0 0-22 0,0 0-13 0,0 0-11 15,0 0-18-15,0 0-8 0,0 0-18 0,34 6-18 0,-24-3-18 16,0-2-25-16,6 3-3 0,-4-3-12 0,0 1-3 16,-3 0-3-16,0 0 3 0,-1 0 0 0,-1-1-2 15,-7-1-2-15,12 3 5 0,-7 0 4 0,-5-3 6 16,6 5 5-16,-6-5 7 0,0 0 8 0,4 9 11 16,-4-9 0-16,0 0-2 0,1 11-3 0,-1-11-2 15,0 0-2-15,0 0-4 0,-6 16-2 0,6-16-19 16,-3 8-28-16,3-8-47 0,-3 11-51 0,3-11-61 0,-2 11-252 15,2-11-519-15,0 0 143 0</inkml:trace>
  <inkml:trace contextRef="#ctx0" brushRef="#br0" timeOffset="31629.884">26104 4973 516 0,'0'0'394'0,"0"0"-35"15,0 0-28-15,13 9-15 0,-6-3-30 0,-2-1-14 16,5 7-23-16,-2 1-27 0,3 1-18 0,-3 3-24 16,1-3-12-16,4 15-21 0,-2-10-18 0,-1-1-12 15,2 6-8-15,-4-2-18 0,-2-3-6 0,-1-5-23 0,1 0-28 16,1 2-34-16,-2-6-37 0,-2 1-29 0,1-3-45 15,-4-8-33-15,4 13-40 0,-4-13-46 0,5 11-247 16,-5-11-572-16,0 0 157 0</inkml:trace>
  <inkml:trace contextRef="#ctx0" brushRef="#br0" timeOffset="32208.84">26139 4970 550 0,'0'0'379'0,"0"0"-45"0,0 0-29 0,-7-8-21 0,7 8-24 16,0 0-32-16,0 0-12 0,0 0-27 0,0 0-23 16,0 0-9-16,0 0-20 0,0 0-11 0,0 0-8 15,0 0-16-15,11-15-14 0,-11 15 2 0,0 0-14 0,0 0-9 16,7-5-4-16,-7 5-7 0,0 0-4 0,0 0-3 15,9-4-8-15,-9 4-2 0,0 0-7 0,0 0 0 16,0 0-4-16,0 0-6 0,9-3-2 0,-9 3 2 16,0 0-6-16,0 0 2 0,0 0-3 0,0 0-3 15,0 0-4-15,0 0-2 0,7-5 3 0,-7 5 0 16,0 0-6-16,0 0 2 0,0 0-1 0,0 0-3 0,0 0 4 16,0 0 0-16,0 0-4 0,0 0 3 15,0 0 1-15,0 0 1 0,0 0-2 0,9-5-2 0,-9 5-1 16,0 0-1-16,0 0 6 0,0 0-1 0,0 0 0 15,0 0 2-15,0 0-5 0,0 0-3 0,0 0-2 16,12-2 4-16,-12 2-6 0,0 0 6 0,14-5-1 16,-14 5 0-16,15-2-1 0,-6 0-3 15,8-2-6-15,-1-1-8 0,0 1-4 0,0-1 2 0,3 2-9 16,-1 0 0-16,1 1-3 0,-2-1 0 0,-3 2-5 16,-2 1-1-16,4 0 3 0,-3 0 3 0,-4 1 5 0,1 3 2 15,-10-4 0-15,13 7 2 0,-9-4 9 0,-4-3 0 16,3 14-4-16,-3-14 6 0,0 17 0 0,0-17 2 15,-6 16 3-15,4-7 1 0,-3 5 0 0,3-4-1 16,-3 2-2-16,1-5 6 0,0-1 1 0,4-6-1 16,-5 13 0-16,5-13 3 0,-5 10-3 0,5-10 3 15,-4 8-9-15,4-8 7 0,0 0 4 0,0 0 0 0,5 14-3 16,1-9-8-16,-6-5 12 0,9 12-3 0,-3-8-7 16,2 1-4-16,6 2-4 0,-5 2-3 15,1-3-1-15,-2 1 2 0,-2 1-1 0</inkml:trace>
  <inkml:trace contextRef="#ctx0" brushRef="#br0" timeOffset="33878.8261">26593 5235 221 0,'0'0'212'0,"0"0"-18"0,0 0-16 16,1-8-9-16,-1 8-12 0,0 0-5 0,0 0-3 0,0 0-2 15,0 0-6-15,0 0-3 0,0 0-2 0,0 0-5 16,0 0-5-16,0 0-8 0,0 0-7 0,0 0 0 16,-1-11-4-16,1 11-2 0,0 0-4 0,0 0-4 15,0 0-5-15,0 0-2 0,0 0-15 0,0 0-8 16,0 0-9-16,0 0-1 0,0 0-8 0,0 0-4 15,0 0-4-15,0 0 1 0,0 0-9 0,0 0-4 0,0 0-4 16,0 0-2-16,0 0-4 0,23 13 1 0,-19-6-1 16,0 2-5-16,-4-9-4 0,7 14 2 0,-4-6-1 15,2-1-3-15,-2 2-1 0,-1-1 2 0,-2-8-2 16,3 17 2-16,-2-8-2 0,-1-9-2 0,0 15-1 16,0-15 1-16,-1 14-8 0,1-14 5 0,-5 12-1 15,1-4 1-15,-2-3 1 0,3 2-11 0,-2-2-10 0,-3 1-20 16,3-3-14-16,-2 2-21 0,1 0-20 15,-1-3-33-15,7-2-32 0,-10 7-38 0,8-4-39 0,2-3-157 16,0 0-469-16,0 0 129 0</inkml:trace>
  <inkml:trace contextRef="#ctx0" brushRef="#br0" timeOffset="34242.7162">27407 4964 241 0,'0'0'411'0,"0"0"-67"0,0 0-44 16,0-14-28-16,0 14-31 0,0 0-19 0,0 0-25 16,0 0-22-16,0 0 2 0,0 0 8 0,0 0 11 15,0 0-19-15,1 33-16 0,-2-18-12 0,3 1-16 16,-1-1-17-16,0 4-9 0,2 8-15 0,0 0-8 16,0-8-8-16,-1-2-7 0,0 1-8 0,2-2-10 0,-2-1-21 15,2 2-41-15,-2-2-39 0,0-5-32 16,1 2-37-16,-3-3-40 0,0-9-40 0,3 12-27 0,-3-12-42 15,0 0-161-15,3 12-511 0,-3-12 142 0</inkml:trace>
  <inkml:trace contextRef="#ctx0" brushRef="#br0" timeOffset="34430.3734">27240 5012 516 0,'0'0'336'16,"0"0"-40"-16,0 0-19 0,0 0-24 0,0 0-25 15,0 0-32-15,0 0-12 0,14-12-28 0,3 8-15 16,13-1-15-16,0 2-18 0,3-2-16 16,0-1-32-16,0 3-25 0,-1-3-39 0,-3-1-35 0,-5 3-29 15,-3 2-35-15,-3 1-29 0,-2-1-20 0,0 2-15 16,-2-2-145-16,-3 1-372 0,-1 0 103 0</inkml:trace>
  <inkml:trace contextRef="#ctx0" brushRef="#br0" timeOffset="34598.9939">27394 5182 369 0,'-7'5'225'0,"2"2"-28"16,5-7-23-16,-4 9-4 0,4-9-3 0,0 0-7 15,0 0-10-15,12 15-10 0,-5-11-21 0,8 1-9 0,2-3-7 16,-1 2-16-16,3-2-10 0,-1-1-8 16,3-3-25-16,9 6-24 0,-8-7-37 0,-5 0-36 0,1 0-25 15,-3 1-20-15,-2 0-23 0,-2 0-18 0,-2 1-106 16,-9 1-294-16,18 0 83 0</inkml:trace>
  <inkml:trace contextRef="#ctx0" brushRef="#br0" timeOffset="34888.6377">27747 5259 228 0,'0'0'216'16,"0"0"-36"-16,0 0-5 0,7 5-18 0,-7-5-9 0,0 0-12 15,0 0-12-15,0 0-11 0,8 3-4 16,-8-3-2-16,0 0-7 0,0 0-12 0,0 0-11 0,0 0-6 15,0 0-10-15,0 0-3 0,0 0-5 0,0 0-9 16,15-13-1-16,-15 13 1 0,6-12-4 0,-4 4-1 16,-2 8 3-16,7-10-2 0,-7 10 4 0,7-11-1 15,-3 7-1-15,-4 4-1 0,10-10-3 0,-5 5-3 16,-5 5-1-16,13-8 5 0,-7 4-7 0,-6 4-2 16,16-4 0-16,-8 4 0 0,-8 0-5 0,13-1-5 0,-13 1 1 15,0 0 0-15,17 5-6 0,-17-5 1 0,13 3-3 16,-13-3 0-16,11 6-5 0,-11-6 4 0,8 5-6 15,-8-5-12-15,8 10-28 0,-8-10-31 0,7 7-38 16,-7-7-35-16,9 6-44 0,-9-6-164 0,0 0-412 16,18 10 115-16</inkml:trace>
  <inkml:trace contextRef="#ctx0" brushRef="#br0" timeOffset="35164.7763">28274 4986 266 0,'-4'-13'362'0,"4"13"-52"0,-4-10-28 0,4 10-32 15,0 0-21-15,-5-8-27 0,5 8-22 0,0 0-17 0,0 0-15 16,0 0-12-16,0 0-11 0,0 0 1 16,0 0 0-16,-21 18-5 0,13-3 12 0,0 0-9 0,-4 11-10 15,1 1 0-15,-1-2-7 0,3 3-5 0,0-3-10 16,4-3-3-16,4-1-9 0,0 8-11 0,-2-1-11 15,2-8-2-15,3 0-3 0,-1-3-8 0,0-1-8 16,1 1-28-16,0 0-40 0,2-4-31 0,-3-1-30 16,1-1-34-16,-1-3-34 0,-1-8-35 0,0 0-28 15,2 19-26-15,-2-19-181 0,0 0-516 0,0 0 143 16</inkml:trace>
  <inkml:trace contextRef="#ctx0" brushRef="#br0" timeOffset="35321.7041">28025 5264 245 0,'0'0'339'16,"0"0"-41"-16,0 0-28 0,0 0-33 0,0 0-27 16,0 0-27-16,0 0-15 0,0 0-22 0,0 0-17 0,0 0-25 15,18-10-26-15,-9 9-33 0,10-2-44 0,0 0-36 16,1 1-42-16,13-3-30 0,-3-2-35 16,-2 2-22-16,-5-4-89 0,-5 3-303 0,0 1 87 0</inkml:trace>
  <inkml:trace contextRef="#ctx0" brushRef="#br0" timeOffset="35650.7772">28454 5114 277 0,'0'0'271'0,"0"0"-32"0,0 0-22 0,0 0-16 15,0 0-12-15,0 0-11 0,0 0-14 0,0 0-15 0,-16-10-15 16,16 10-9-16,0 0-10 0,0 0-2 0,0 0-10 16,-15 16-3-16,15-16-7 0,-6 14-6 0,3-7-4 15,0 0-10-15,0 8-9 0,2-4-4 0,1-1-7 16,1 5-5-16,3-3-5 0,0-3-18 0,0 0-19 15,1 1-24-15,1-4-23 0,1 0-22 0,0-3-25 16,-1 2-19-16,-6-5-19 0,15 10-7 0,-8-5-5 16,-7-5-7-16,15 0 5 0,-15 0 9 0,14 4 17 0,-14-4 15 15,0 0 26-15,20-4 24 0,-20 4 30 16,9-3 16-16,-9 3 14 0,9-7 12 0,-9 7 14 0,4-7 10 16,-4 7 14-16,2-10 5 0,-2 10 3 0,0 0 4 15,-1-12 0-15,1 12-5 0,0 0-5 16,0 0-11-16,0 0-1 0,-4-13-8 0,4 13-5 0,0 0-3 15,-7-6-4-15,7 6-5 0,0 0-5 0,-9-3-18 16,9 3-27-16,0 0-29 0,0 0-29 0,-13 0-41 16,13 0-45-16,0 0-119 0,0 0-344 0,0 0 99 15</inkml:trace>
  <inkml:trace contextRef="#ctx0" brushRef="#br0" timeOffset="36245.8573">28628 5156 327 0,'0'0'216'0,"11"5"-34"0,-11-5-24 0,12 6-17 15,-12-6-20-15,8 9-14 0,-3-4-12 16,0 1-8-16,-5-6-8 0,8 12-2 0,-3-7-2 0,-1 2-7 16,-4-7-1-16,8 11-3 0,-5-5 0 0,-3-6-2 15,6 8 1-15,-6-8 3 0,4 6 3 16,-4-6 4-16,0 0 9 0,0 0 5 0,4 10-5 0,-4-10 0 15,0 0 5-15,4 7-7 0,-4-7-6 0,0 0-11 16,0 0-2-16,0 0-6 0,0 0-8 0,0 0-7 16,0 0 1-16,0 0-1 0,0 0-12 0,0 0-5 15,0 0 0-15,6-26-5 0,-6 26-10 0,2-13-8 0,-2 13-2 16,3-12-5-16,-1 7-7 0,-1-2-7 0,-1 7-6 16,0 0-7-16,5-12-5 0,-5 12-5 0,3-8-1 15,-3 8-8-15,0 0 1 0,4-9-3 0,-4 9-3 16,0 0-6-16,0 0-9 0,7-5-5 0,-7 5-3 15,0 0-5-15,0 0-5 0,0 0-8 0,17 3 0 16,-17-3-1-16,0 0 3 0,14 5 5 0,-14-5 10 16,9 3 10-16,-9-3 7 0,0 0 16 0,12 6 15 0,-12-6 17 15,8 5 24-15,-8-5 7 0,7 3 18 0,-7-3 20 16,6 5 10-16,-6-5 10 0,0 0 4 0,9 4 5 16,-9-4 3-16,6 5 0 0,-6-5-5 0,0 0-4 15,0 0-6-15,8 7-7 0,-8-7-8 0,0 0-2 16,0 0-8-16,0 0-6 0,10 3-1 0,-10-3-5 15,0 0-7-15,0 0-16 0,0 0-12 0,0 0-6 16,0 0-1-16,6 5-3 0,-6-5 1 0,0 0 1 16,0 0 1-16,0 0 7 0,0 0 12 0,0 0 10 15,2-24 10-15,-2 18 7 0,0 6 6 0,-2-16 4 0,2 9 6 16,0 7-1-16,-2-16-5 0,0 10-4 0,2 6-4 16,-2-17-5-16,2 10-4 0,0 7-5 0,-3-15-4 15,3 15-21-15,-2-11-20 0,2 11-26 0,0-12-21 16,0 12-25-16,0 0-34 0,0 0-11 0,1-13-23 15,-1 13-20-15,0 0-126 0,0 0-366 0,0 0 104 16</inkml:trace>
  <inkml:trace contextRef="#ctx0" brushRef="#br0" timeOffset="36525.4193">28955 5196 226 0,'0'0'184'0,"10"7"-22"0,-10-7-20 15,7 6-14-15,-7-6-13 0,13 4-11 0,-13-4-9 16,14 5-13-16,-14-5-14 0,18 3-10 0,-18-3-2 15,15 3-3-15,-5 0-9 0,-10-3-11 0,13 2-7 0,-13-2-4 16,16 1-5-16,-16-1-10 0,0 0 1 16,20-6-3-16,-20 6 4 0,13-6-3 0,-13 6 7 15,10-5 11-15,-10 5 4 0,9-10 8 0,-9 10 16 0,8-8 3 16,-8 8 11-16,5-8 0 0,-5 8 10 0,4-10 1 16,-4 10-3-16,0 0-6 0,-2-14-8 0,2 14-1 15,0 0-2-15,0 0-8 0,-7-11-4 0,7 11-3 16,0 0-5-16,-9-4-1 0,9 4-6 0,0 0 1 15,0 0 0-15,-13 0-8 0,13 0-1 0,0 0-13 16,0 0-26-16,-17 8-28 0,17-8-34 0,-8 8-43 0,8-8-35 16,-6 9-163-16,6-9-383 0,0 0 108 15</inkml:trace>
  <inkml:trace contextRef="#ctx0" brushRef="#br0" timeOffset="36890.7719">29289 5126 258 0,'0'0'267'0,"8"-6"-43"16,-8 6-18-16,0 0-16 0,0 0-15 0,0 0-14 16,0 0-17-16,0 0-8 0,0 0-12 0,0 0-8 15,13 16-13-15,-13-16-10 0,0 0-10 0,6 12-8 16,-6-12-7-16,5 13-8 0,-5-13-7 0,6 14-3 15,-3-8-5-15,-3-6-5 0,6 13-2 0,-6-13-5 16,0 0-4-16,5 10 1 0,-5-10-8 0,6 9 0 0,-6-9 4 16,0 0 11-16,0 0 1 0,4 11 9 0,-4-11 3 15,0 0 8-15,0 0-6 0,0 0 5 0,0 0-10 16,0 0-2-16,0 0-8 0,0 0-2 0,0 0-4 16,0 0-1-16,0 0-7 0,0 0-1 0,0 0-6 15,0 0 0-15,0 0-8 0,1-32-7 0,-1 32-15 16,0-15-13-16,2 8-13 0,-2 7-16 0,2-16-17 15,-2 16-18-15,3-13-4 0,-3 13-19 0,2-13-16 16,-2 13-18-16,6-9-17 0,-6 9-12 0,8-9-143 16,-2 3-381-16,-6 6 107 0</inkml:trace>
  <inkml:trace contextRef="#ctx0" brushRef="#br0" timeOffset="37243.3411">29617 5045 384 0,'0'0'247'0,"0"0"-34"16,0 0-15-16,0 0-19 0,0 0-21 0,0 0-17 0,0 0-17 16,0 0-15-16,0 0-8 0,0 0-10 0,0 0-6 15,0 0-7-15,0 0-8 0,0 0 2 0,0 0-4 16,-32-2-2-16,32 2-3 0,-14 8-1 0,9-3-5 16,5-5-1-16,-12 12-5 0,5-7-1 15,2 1 1-15,1 1-9 0,4-7-4 0,-7 14-4 0,7-14 0 16,-4 12-4-16,3-4-5 0,1-8-2 0,1 13-23 15,-1-13-23-15,0 0-25 0,5 17-27 0,-5-17-22 16,6 6-26-16,-6-6-14 0,0 0-14 0,9 10 3 16,-9-10-1-16,0 0-4 0,9 5 6 0,-9-5 14 0,0 0 28 15,0 0 32-15,0 0 28 0,0 0 24 0,12 1 20 16,-12-1 29-16,0 0 21 0,0 0 1 0,0 0 3 16,0 0 11-16,0 0-4 0,0 0-3 15,0 0-5-15,0 0-5 0,3-16-8 0,-3 16-7 0,0 0-13 16,0 0-26-16,0 0-27 0,0 0-27 0,0 0-38 15,0 0-125-15,0 0-266 0,0 0 78 0</inkml:trace>
  <inkml:trace contextRef="#ctx0" brushRef="#br0" timeOffset="37449.0366">29687 5022 255 0,'0'0'208'15,"0"0"-37"-15,13 1-32 0,-13-1-1 0,0 0-27 0,10 8-8 16,-10-8-17-16,4 10-4 0,-4-10-11 16,6 13-12-16,-5-4-4 0,-1-9-4 0,1 14 0 15,-1-14-9-15,-2 16 2 0,2-16-12 0,-7 16 3 0,2-8-2 16,-3-1-1-16,-4 7-18 0,-1-4-17 0,-1 0-40 16,0-1-48-16,-3-4-126 0,-12 5-259 0,-1-5 75 15</inkml:trace>
  <inkml:trace contextRef="#ctx0" brushRef="#br0" timeOffset="38059.2419">27004 5375 433 0,'0'0'419'0,"6"-5"-46"0,-6 5-19 0,0 0-23 0,0 0-22 15,0 0-36-15,0 0-25 0,0 0-24 0,0 0-25 16,0 0-24-16,0 0-12 0,0 0-12 0,0 0-17 16,0 0-9-16,0 0-13 0,0 0-3 0,0 0-10 15,0 0-3-15,10-4-6 0,-10 4-2 0,0 0-1 16,0 0-6-16,0 0-4 0,0 0-5 0,0 0-3 15,0 0-5-15,0 0-5 0,0 0-6 0,0 0-4 16,0 0-7-16,0 0-4 0,0 0-7 0,0 0-2 0,0 0-5 16,0 0-5-16,0 0-16 0,0 0-39 0,0 0-42 15,0 0-45-15,0 0-53 0,0 0-52 0,0 0-56 16,0 0-55-16,0 0-215 0,0 0-663 0,0 0 181 16</inkml:trace>
  <inkml:trace contextRef="#ctx0" brushRef="#br0" timeOffset="41082.7437">20732 4028 269 0,'0'0'336'0,"-11"0"-48"15,11 0-28-15,0 0-24 0,-8 2-29 0,8-2-28 0,0 0-7 16,0 0-16-16,-5 5-14 0,5-5-17 0,0 0-17 15,0 0-6-15,0 0-8 0,0 0-13 0,0 0-4 16,1 11-10-16,-1-11-5 0,0 0-7 0,0 0-6 16,0 0-2-16,8 5-4 0,-8-5-2 0,0 0-5 15,0 0-2-15,0 0 0 0,11 1 5 0,-11-1 9 16,0 0-2-16,0 0 0 0,0 0-1 0,0 0-3 0,0 0 12 16,0 0-12-16,0 0-2 0,0 0-8 0,0 0 2 15,0 0 1-15,0-15-7 0,0 15-11 16,0 0 3-16,0 0-6 0,0 0-1 0,0 0 3 0,0 0-4 15,0 0 0-15,-29 2-1 0,29-2-3 0,0 0 0 16,-14 7-1-16,14-7 0 0,-6 5-1 0,6-5-9 16,0 0-7-16,-5 11-6 0,5-11-18 0,1 5-18 15,-1-5-16-15,0 0-17 0,0 0-13 0,18 6-13 16,-18-6-5-16,15 1 5 0,-7 0 6 0,-8-1 11 16,17-4 5-16,-17 4 15 0,14-5 9 0,-5 2 20 0,-2-1 18 15,-1 4 18-15,-6 0 30 0,9-7 14 16,-9 7 18-16,0 0 7 0,10-6 6 0,-10 6-2 15,0 0 3-15,5-4-4 0,-5 4 2 0,0 0-8 0,0 0-4 16,0 0-1-16,0 0-16 0,0 0 7 0,0 0-6 16,0 0 1-16,0 0-11 0,0 0-1 0,0 0-4 15,0 0 2-15,0 0-2 0,0 0-1 0,0 0-9 16,0 0-13-16,0 0-9 0,0 0-17 0,0 0-19 0,0 0-13 16,0 0-15-16,0 0-14 0,0 0-8 0,0 0 4 15,5 17 1-15,-5-17 5 0,16 0 14 0,-16 0 11 16,13-3 18-16,-13 3 24 0,0 0 23 0,17-2 33 15,-17 2 24-15,0 0 28 0,10-5 9 0,-10 5 11 16,0 0 11-16,3-10 0 0,-3 10 2 0,0 0 11 16,0 0 2-16,-7-18-7 0,7 18-9 0,-9-12-10 15,3 5-13-15,1 1-12 0,5 6-12 0,-8-11-7 0,8 11-17 16,-8-8-33-16,8 8-39 0,-6-6-42 16,6 6-49-16,0 0-57 0,0 0-53 0,-11-1-79 0,11 1-206 15,0 0-610-15,0 0 168 0</inkml:trace>
  <inkml:trace contextRef="#ctx0" brushRef="#br0" timeOffset="42796.7341">20926 5146 322 0,'0'0'350'0,"-7"16"-47"15,7-16-35-15,0 0-23 0,-4 11-22 0,4-11-18 16,0 0-19-16,-1 12-20 0,1-12-23 0,0 11-12 0,0-11-24 16,0 0 3-16,1 12-14 0,-1-12-12 15,5 8-9-15,-5-8-16 0,6 5-3 0,-6-5-16 0,10 3-8 16,-10-3-13-16,0 0-3 0,14 1 1 0,-14-1-7 16,0 0 2-16,17-3 2 0,-17 3 1 0,10-4-3 15,-10 4 2-15,12-5 7 0,-6 0 6 0,-6 5 6 16,6-7 1-16,-6 7 2 0,5-7-1 0,-5 7-3 15,0 0 3-15,2-10-7 0,-2 10 0 0,0 0 0 16,0 0-7-16,0 0 3 0,0 0-2 0,0 0 1 16,-8-14 1-16,8 14-13 0,0 0 9 0,0 0 0 0,-15 0-3 15,15 0-3-15,0 0-4 0,0 0 5 16,-16 7-5-16,16-7 5 0,-9 5-4 0,9-5 2 0,0 0-3 16,-8 8-6-16,8-8-4 0,0 0-6 0,0 0-7 15,-2 9-15-15,2-9-10 0,0 0-13 16,0 0-9-16,0 0-9 0,15 9 0 0,-15-9-1 0,0 0 2 15,15-2 5-15,-15 2 7 0,0 0 4 0,17-5 11 16,-17 5 6-16,9-5 12 0,-9 5 8 0,9-7 17 16,-9 7 11-16,5-7 8 0,-5 7 1 0,6-12 6 15,-6 12 0-15,1-9 3 0,-1 9 4 0,0 0 2 0,0 0 0 16,-4-18 0-16,4 18-1 0,-7-9 0 16,7 9-7-16,-7-3 4 0,7 3-7 0,0 0 2 0,-13-3-7 15,13 3 5-15,0 0-2 0,-16 1-8 0,16-1 4 16,-13 7-7-16,6-5 3 0,7-2-3 0,-9 10-3 15,9-10 2-15,-7 8-1 0,7-8-4 0,-6 8-2 16,6-8-8-16,0 0-7 0,-1 9-7 0,1-9-13 16,0 0-6-16,0 0-5 0,7 13-4 0,-7-13-3 0,0 0 0 15,0 0 0-15,9 4 5 0,-9-4 7 16,0 0 3-16,0 0 1 0,14 0 9 0,-14 0 5 0,0 0 14 16,0 0 7-16,0 0 9 0,14-6 13 0,-14 6 5 15,0 0 3-15,0 0 5 0,7-5 4 0,-7 5-9 16,0 0 4-16,0 0-5 0,0 0-4 0,0 0-1 15,0 0-4-15,6-7-1 0,-6 7-5 0,0 0-1 16,0 0-5-16,0 0-1 0,0 0 3 0,0 0-5 16,0 0 3-16,0 0-7 0,0 0-3 0,0 0-8 0,0 0-10 15,0 0-11-15,0 0-14 0,0 0-8 0,0 0-15 16,0 0 3-16,0 0-4 0,0 0-1 0,0 0 1 16,0 0 5-16,0 0 6 0,7-5 1 0,-7 5 13 15,0 0 11-15,0 0 13 0,0 0 11 0,0 0 11 16,8-6 12-16,-8 6-5 0,0 0 13 0,0 0 8 15,0 0 3-15,0 0 4 0,0 0 0 0,0 0-4 16,0 0 0-16,0 0 0 0,0 0-4 0,0 0-2 0,0 0-7 16,0 0 3-16,0 0-3 0,0 0-1 0,0 0-4 15,0 0 0-15,0 0 0 0,0 0-7 0,-21-7 0 16,21 7-2-16,0 0 1 0,0 0-3 0,0 0-2 16,0 0-7-16,0 0-11 0,0 0-7 0,0 0-5 15,0 0-16-15,0 0-1 0,0 0-8 0,0 0-3 16,0 0-5-16,0 0 0 0,0 0 2 0,0 0-1 0,0 0 1 15,0 0 2-15,0 0 6 0,0 0 8 0,0 0 3 16,0 0 7-16,0 0 10 0,0 0 9 16,0 0 8-16,0 0 11 0,0 0 8 0,0 0 8 0,0 0 6 15,0 0 6-15,0 0-2 0,0 0-2 0,0 0-2 16,0 0 0-16,0 0 1 0,0 0-7 0,0 0 1 16,0 0-3-16,0 0 3 0,0 0-5 0,0 0-2 15,0 0 5-15,0 0-6 0,0 0-2 0,0 0-3 16,0 0 2-16,0 0-4 0,0 0 3 0,0 0-7 15,0 0 4-15,0 0-2 0,0 0-3 0,0 0-10 0,0 0-10 16,0 0-12-16,-9 14-8 0,9-14-12 16,0 0-14-16,0 0-3 0,0 0-12 0,0 0-4 0,0 0-3 15,0 0 1-15,0 0-3 0,0 0 10 0,0 0 7 16,0 0 7-16,0 0 5 0,24 6 16 0,-24-6 12 16,0 0 12-16,0 0 17 0,0 0 11 0,0 0 10 15,0 0 4-15,0 0 6 0,13-11 2 0,-13 11 0 16,0 0 2-16,0 0-1 0,0 0-2 0,0 0 2 0,0 0 3 15,0 0-5-15,0 0 4 0,0 0 0 16,0 0 1-16,0 0-2 0,0 0-2 0,0 0 0 0,0 0-3 16,0 0 0-16,0 0-1 0,0 0 0 0,0 0-6 15,0 0-9-15,-26 14 7 0,26-14-1 0,0 0-2 16,0 0-7-16,0 0-7 0,7 17-15 0,-7-17 1 16,0 0-11-16,6 7-5 0,-6-7 0 0,0 0-1 15,0 0 1-15,11 2-2 0,-11-2 11 0,0 0 6 16,0 0 11-16,0 0 9 0,0 0 12 0,0 0 2 15,0 0 5-15,0 0 6 0,12-16 0 0,-12 16 2 0,0 0-1 16,0 0-4-16,-2-13-2 0,2 13-7 16,0 0 1-16,0 0-9 0,-10-12-18 0,10 12-30 0,-6-6-37 15,6 6-46-15,-9-4-63 0,9 4-230 0,-12-7-490 16,12 7 136-16</inkml:trace>
  <inkml:trace contextRef="#ctx0" brushRef="#br0" timeOffset="43789.446">20805 4075 366 0,'0'0'287'0,"0"0"-32"0,0 0-17 0,0 0-14 0,0 0-18 16,0 0-21-16,0 0-18 0,0 0-17 0,-14 13-12 16,14-13-14-16,-4 7-21 0,4-7-8 0,-2 10-6 15,2-10-9-15,-3 7-8 0,3-7-10 0,0 0-5 16,-5 8-5-16,5-8-3 0,0 0-8 0,0 0-13 16,-1 7 9-16,1-7-6 0,0 0-6 0,0 0 4 15,0 0-5-15,0 0-2 0,0 0 0 0,0 0-3 16,-1 7-2-16,1-7 0 0,0 0 2 0,0 0 6 0,0 0-1 15,0 0 3-15,0 0 6 0,0 0 4 0,0 0 1 16,0 0 0-16,0 0 6 0,0 0 0 0,0 0-13 16,0 0 3-16,0 0-4 0,0 0-4 0,0 0 1 15,0 0-3-15,0 0-4 0,0 0-5 0,0 0-1 16,0 0 2-16,0 0-4 0,0 0-5 0,0 0 6 16,0 0-5-16,-15 0 4 0,15 0-4 0,-4 8-1 0,4-8-5 15,0 0 6-15,-4 11-2 0,4-11-6 16,0 0 0-16,-1 13-3 0,1-13-1 0,0 0-7 0,1 7-7 15,-1-7-11-15,2 7 11 0,-2-7-3 0,0 0 4 16,3 8 1-16,-3-8 2 0,0 0 2 0,0 0 2 16,2 7 1-16,-2-7 0 0,0 0 3 0,0 0 4 15,0 0 1-15,0 0 8 0,0 0 2 0,0 0 0 0,0 0 6 16,0 0-1-16,0 0 3 0,0 0-1 16,0 0-2-16,0 0-3 0,0 0 5 0,0 0-4 15,0 0 2-15,0 0-7 0,0 0-7 0,0 0 9 16,0 0-7-16,0 0 3 0,0 0-1 0,0 0-2 0,0 0-8 15,0 0 9-15,0 0-3 0,0 0-3 0,0 0-8 16,0 0-17-16,0 0-9 0,0 0-1 0,0 0-7 16,0 0-7-16,4 6 2 0,-4-6-3 0,0 0 0 15,7 3 1-15,-7-3 7 0,0 0 1 0,0 0 10 16,0 0 4-16,12-2 11 0,-12 2 11 0,0 0 6 0,0 0 17 16,10-6 8-16,-10 6 12 0,0 0 6 0,7-11 6 15,-7 11 8-15,4-10 11 0,-4 10-10 16,3-9 9-16,-3 9 0 0,0 0-2 0,2-11 0 0,-2 11-12 15,0 0 0-15,2-10-6 0,-2 10-12 0,0 0 0 16,0 0-12-16,0 0-4 0,0 0-20 0,-6-15-32 16,6 15-42-16,0 0-56 0,0 0-59 0,-15 2-95 15,15-2-184-15,0 0-563 0,-18 11 155 0</inkml:trace>
  <inkml:trace contextRef="#ctx0" brushRef="#br0" timeOffset="46103.2622">19971 3913 295 0,'0'0'171'0,"-3"-11"-22"15,3 11-13-15,0 0-10 0,0 0-9 0,-5-10-8 16,5 10-5-16,-6-4-6 0,6 4 3 0,-6-7-3 16,1 3-3-16,0-1-3 0,5 5-2 0,-8-8-4 0,2 4-7 15,6 4-4-15,-11-7-6 0,11 7-1 0,-10-7 0 16,3 4-6-16,7 3-26 0,-12-5-3 0,12 5 2 16,-11-4-6-16,11 4 1 0,-11 0-4 0,11 0-2 15,0 0-3-15,-15 3 2 0,15-3 6 0,-15 6 1 16,8 0-1-16,-5 5-3 0,1 2 4 0,1 1 0 0,3 1 1 15,-3 10 1-15,0 3 3 0,3-2 4 16,1 6-2-16,4 1 0 0,-2-4 2 0,2 6-4 0,-1-2 0 16,7 2-2-16,-3-1-6 0,2 2 3 0,0-2-8 15,-1 2 1-15,0-2 0 0,0 2-6 0,1-2 0 16,1 2-3-16,2-2-1 0,0-1 3 0,-3 3-2 16,0-1-3-16,0 0 1 0,0-4-4 0,1 3 4 15,-2-5-2-15,-1 1-2 0,1-2-3 0,0 0 1 0,-1-6 2 16,-1-2-8-16,1-3 3 0,2-1 1 15,-3 0-1-15,1-2 3 0,0 2-2 0,-2-3-1 16,1-13 0-16,1 22-2 0,-2-13 8 0,1-9-5 0,-1 15 1 16,1-15-3-16,0 0 1 0,-3 14 1 0,3-14 5 15,0 0-3-15,-2 12-3 0,2-12-3 0,0 0 2 16,0 0 2-16,-5 12 1 0,5-12-3 0,0 0 1 16,0 0 2-16,-8 8-3 0,8-8 0 0,0 0-5 15,0 0-2-15,-12 3-4 0,12-3-4 0,0 0-2 16,0 0-4-16,0 0 3 0,-18-6-1 0,18 6 2 0,0 0-2 15,-7-10 3-15,7 10 0 0,-3-7 1 16,3 7 0-16,0 0 2 0,-1-17 0 0,1 17 1 16,0 0 0-16,2-12 0 0,-2 12 3 0,0 0 0 0,2-11 1 15,-2 11-1-15,0 0 2 0,0 0-4 0,3-8 5 16,-3 8-2-16,0 0 3 0,0 0-1 0,0 0 3 16,0 0-2-16,0 0 4 0,0 0 3 0,0 0 9 15,0 0 5-15,0 0 0 0,0 0 8 0,0 0 2 16,14 39 0-16,-11-24-2 0,-3 0 8 0,3 13-2 15,1-6-4-15,-2 6 7 0,-4-6 0 0,2 7-1 0,0 3-1 16,0-1 5-16,-1 1-6 0,3 2 2 0,1-1 1 16,-4 1-4-16,2-2 7 0,1 5-5 15,-2-2 0-15,3 1 2 0,1 1-4 0,1-2 2 0,6 2-4 16,-3-3-6-16,0-2-2 0,6 3-1 0,0-3-7 16,-2-4 8-16,3 2-5 0,1-3-12 0,-2-1-23 15,0-3-24-15,2 1-25 0,-4-7-42 0,-4-3-52 16,2-2-71-16,-3 0-237 0,1-4-561 0,1-2 153 0</inkml:trace>
  <inkml:trace contextRef="#ctx0" brushRef="#br0" timeOffset="80012.9637">6609 11681 451 0,'0'0'241'0,"0"0"-42"0,0 0-22 0,0 0-23 0,0 0-19 16,0 0-19-16,0 0-16 0,0 0-28 0,0 0-22 15,0 0-28-15,0 0-13 0,-10 5-26 0,10-5-12 16,0 0-10-16,0 0-11 0,0 0-13 0,0 0 0 15,0 0-2-15,0 0-10 0,0 0 14 0,0 0 7 16,0 0 3-16,0 0 7 0,0 0 6 0,0 0 2 16,-1 13 2-16,1-13 7 0,0 0 7 0,-1 11-1 15,1-11 20-15,0 0 9 0,-2 11-7 0,2-11 9 0,0 0-12 16,-2 9 0-16,2-9 5 0,0 0 4 0,0 0-4 16,-3 12-2-16,3-12-1 0,0 0 3 0,0 0 2 15,-2 8-5-15,2-8 6 0,0 0 3 0,0 0-10 16,-2 9 14-16,2-9 1 0,0 0 11 0,0 0-10 15,-3 9-3-15,3-9 6 0,0 0-2 0,0 0-15 16,-5 12-26-16,5-12-52 0,0 0-43 0,-4 8-142 16,4-8 43-16</inkml:trace>
  <inkml:trace contextRef="#ctx0" brushRef="#br0" timeOffset="80713.5468">6516 11667 460 0,'0'0'232'0,"-1"-12"-37"0,1 12-27 16,0 0-23-16,0 0-22 0,0 0-32 0,0 0-23 16,0 0-32-16,0 0-30 0,0 0-24 0,0 0-32 15,-1-8-37-15,1 8-88 0,0 0-203 16,0 0 61-16</inkml:trace>
  <inkml:trace contextRef="#ctx0" brushRef="#br0" timeOffset="80819.1588">6514 11647 393 0,'0'0'170'0,"0"0"-24"0,0 0-27 16,0 0-20-16,0 0-42 0,0 0-39 0,0 0-39 16,0 0-96-16,0 0-139 0,0 0 44 0</inkml:trace>
  <inkml:trace contextRef="#ctx0" brushRef="#br0" timeOffset="81179.3376">6534 11671 399 0,'3'9'154'16,"-3"-9"-24"-16,0 0-22 0,0 0-8 0,0 0-33 0,0 0-1 16,0 0-22-16,0 0-24 0,0 0-3 0,3 8-7 15,-3-8-21-15,0 0 6 0,0 0 7 0,0 0-6 16,0 0 8-16,0 0-3 0,4 8 6 0,-4-8 9 15,0 0 15-15,0 0-7 0,0 0 10 0,0 0 15 0,0 0-5 16,0 0 6-16,3 11 4 0,-3-11 1 0,0 0-10 16,0 0 0-16,0 0-7 0,0 0-2 0,0 0-7 15,0 0-3-15,0 0-13 0,0 0-5 0,3 7-12 16,-3-7-11-16,0 0-11 0,0 0-13 0,0 0-26 16,0 0 22-16,0 0-15 0,0 0 5 0,6 5 0 15,-6-5 2-15,0 0 19 0,0 0 3 0,0 0 22 16,0 0 4-16,0 0 3 0,6 8 18 0,-6-8 3 0,0 0 4 15,0 0 2-15,0 0 8 0,4 7 10 0,-4-7-7 16,0 0-4-16,0 0 6 0,0 0-3 0,0 0-17 16,5 8 3-16,-5-8 6 0,0 0-20 0,0 0-13 15,0 0-22-15,0 0-12 0,0 0-36 0,4 5-38 16,-4-5-63-16,0 0-205 0,0 0 61 0</inkml:trace>
  <inkml:trace contextRef="#ctx0" brushRef="#br0" timeOffset="81296.8915">6584 11797 223 0,'0'0'201'0,"0"0"-28"0,0 0-27 16,0 0-10-16,0 10-23 0,0-10-9 0,0 0-18 16,0 0-21-16,0 0-22 0,0 0-25 0,0 0-34 15,0 0-15-15,0 7-34 0,0-7-84 0,0 0-175 16,0 0 54-16</inkml:trace>
  <inkml:trace contextRef="#ctx0" brushRef="#br0" timeOffset="81436.9664">6583 11843 269 0,'0'0'201'16,"2"8"-32"-16,-2-8-25 0,0 0-14 0,0 0-24 0,0 0-18 16,0 0-20-16,0 0-22 0,0 0-15 0,0 0-22 15,0 0-15-15,0 0-17 0,0 0-10 0,0 9-14 16,0-9-4-16,0 0-25 0,0 0-48 0,0 0-146 16,0 0 46-16</inkml:trace>
  <inkml:trace contextRef="#ctx0" brushRef="#br0" timeOffset="81485.9997">6585 11868 488 0,'0'0'-2'0,"0"0"4"16,0 0 11-16,0 0-6 0,0 0-14 0,0 0-40 15,0 0-54-15,0 0 21 0</inkml:trace>
  <inkml:trace contextRef="#ctx0" brushRef="#br0" timeOffset="81852.5116">6589 11911 260 0,'0'0'45'0,"0"0"-17"0,0 0-6 0,0 0 1 16,0 0 19-16,0 0 23 0,0 12 16 0,0-12 6 15,0 0 9-15,0 0-14 0,0 0 15 0,2 12-4 16,-2-12 7-16,0 0-2 0,0 0-15 0,1 9 8 16,-1-9-15-16,0 0-5 0,0 0-6 0,0 0-6 0,0 12-8 15,0-12-3-15,0 0-12 0,0 0-14 16,1 9-22-16,-1-9-14 0,0 0-18 0,0 0 1 0,2 13-26 15,-2-13 0-15,0 0-2 0,1 9 3 0,-1-9 3 16,0 0 5-16,0 0 14 0,-1 14 7 0,1-14 25 16,0 0 11-16,1 11 7 0,-1-11 17 0,0 0-2 15,0 11 13-15,0-11 0 0,0 0-1 16,-2 11 0-16,2-11-1 0,0 0 1 0,0 0-6 0,-1 11-8 16,1-11-12-16,0 0 8 0,0 0-22 0,0 0-13 15,0 0-29-15,0 0-15 0,0 12-15 0,0-12-13 0,0 0-29 16,0 0-73-16,0 0-220 0,0 0 66 0</inkml:trace>
  <inkml:trace contextRef="#ctx0" brushRef="#br0" timeOffset="82067.5244">6596 12073 251 0,'0'0'108'0,"0"0"13"16,0 0 7-16,1 12-6 0,-1-12-8 0,0 0-2 15,0 0-16-15,0 0-2 0,0 0-13 0,0 12-8 16,0-12-9-16,0 0-7 0,0 0-5 0,0 0-6 0,0 0-13 16,0 0-14-16,0 11-9 0,0-11-9 0,0 0-11 15,0 0-10-15,0 0-2 0,0 0-1 0,0 0 13 16,2 12-10-16,-2-12 3 0,0 0 4 0,0 0 5 15,0 0 6-15,-1 14 6 0,1-14-5 16,0 9 5-16,0-9 6 0,0 0 11 0,-2 12 1 0,2-12-9 16,-1 13 5-16,1-13 2 0,-2 10-8 0,2-10 4 15,0 0-5-15,0 12 3 0,0-12-11 0,0 0-17 16,-2 11-19-16,2-11-27 0,0 0-19 0,-2 12-102 0,2-12-214 16,0 0 65-16</inkml:trace>
  <inkml:trace contextRef="#ctx0" brushRef="#br0" timeOffset="82302.7096">6573 12329 311 0,'-2'13'192'16,"2"-13"-34"-16,0 0-14 0,0 0-29 0,-1 9-8 15,1-9-13-15,0 0-11 0,0 0-26 0,0 0-16 16,0 0-18-16,0 0-12 0,0 13-9 0,0-13-26 0,0 0 3 16,0 0 11-16,0 0-8 0,0 11 3 15,0-11 6-15,0 0 17 0,0 0 7 0,1 16 13 0,-1-16 3 16,0 10 4-16,0-10 7 0,-2 11 5 0,2-11 0 15,-2 9-13-15,2-9 3 0,0 0 4 16,-1 13-9-16,1-13-1 0,0 0-8 0,-1 10 0 0,1-10-9 16,0 0-6-16,0 0-18 0,0 0-17 0,1 16-20 15,-1-16-17-15,0 0-8 0,0 0-17 0,1 8-16 16,-1-8-62-16,0 0-198 0,0 0 60 0</inkml:trace>
  <inkml:trace contextRef="#ctx0" brushRef="#br0" timeOffset="82402.297">6570 12489 817 0,'0'0'26'0,"0"0"23"0,0 12 1 15,0-12 12-15,0 0 6 0,0 13 6 0,0-13-5 16,0 12 1-16,0-12-6 0,1 9-4 0,-1-9-3 15,0 0-10-15,0 10-8 0,0-10-7 0,0 0-10 16,3 12-21-16,-3-12-19 0,0 0-23 0,0 0-17 16,3 8-34-16,-3-8-85 0,0 0-211 0,0 0 61 15</inkml:trace>
  <inkml:trace contextRef="#ctx0" brushRef="#br0" timeOffset="82511.8695">6581 12610 362 0,'-1'10'147'0,"1"-10"4"0,0 0 0 0,-3 10-11 15,3-10-14-15,0 0-11 0,-2 10-13 0,2-10-12 16,0 0-13-16,0 0-6 0,-2 11-15 0,2-11-36 15,0 0-7-15,0 0-26 0,0 0-13 0,0 0-30 16,2 11-30-16,-2-11-97 0,0 0-219 0,0 0 65 16</inkml:trace>
  <inkml:trace contextRef="#ctx0" brushRef="#br0" timeOffset="82635.4387">6581 12726 284 0,'0'0'235'0,"-3"15"-45"0,3-15-22 0,0 0-21 0,-3 9-20 16,3-9-16-16,0 0-15 0,0 0-26 0,-1 9-22 15,1-9-28-15,0 0-26 0,0 0-13 0,-3 8-48 16,3-8-37-16,0 0-60 0,0 0-193 0,0 0 58 0</inkml:trace>
  <inkml:trace contextRef="#ctx0" brushRef="#br0" timeOffset="83187.5528">6568 12812 362 0,'-3'11'178'0,"3"-11"-12"0,-3 10-13 16,3-10-6-16,0 0-14 0,0 0-17 0,-2 9-17 15,2-9-8-15,0 0-9 0,0 0-13 0,0 0-18 16,0 0-20-16,-2 9-16 0,2-9-18 0,0 0-17 0,0 0-6 15,0 0-4-15,0 0-8 0,0 0-3 16,0 0 4-16,0 0 6 0,0 0 13 0,1 13 8 16,-1-13 24-16,0 0 9 0,1 11 8 0,-1-11 17 0,0 0 10 15,-1 11 2-15,1-11 7 0,-1 10 0 16,1-10 4-16,-1 6-2 0,1-6 0 0,-1 8-7 0,1-8-7 16,-1 9-1-16,1-9-8 0,0 0-6 0,-1 9-10 15,1-9-7-15,0 0-14 0,0 0-12 0,1 13-14 16,-1-13-12-16,0 0-2 0,0 0-8 0,2 10-2 15,-2-10 1-15,0 0 1 0,3 10 10 0,-3-10-4 16,0 0 13-16,3 12 8 0,-3-12 8 0,0 14 19 0,0-7 6 16,0 0 12-16,1 1 8 0,-1-8 8 15,-1 15 3-15,1-15-5 0,0 12 5 0,0-12-6 0,-1 14-4 16,1-14-5-16,-2 14-4 0,2-14-3 0,-1 14-8 16,1-14-3-16,0 11-10 0,0-11-19 15,0 0-9-15,0 12-15 0,0-12-10 0,0 0-10 0,2 10 1 16,-2-10 4-16,0 0-3 0,2 11 9 0,-2-11-10 15,2 8 17-15,-2-8 8 0,1 12 16 0,-1-12 12 16,0 13 5-16,0-13 6 0,-2 16 7 0,2-8 12 0,0-8 1 16,0 17 6-16,-1-8 1 0,1-9-6 0,-3 16-1 15,3-16-3-15,-3 13-4 0,2-6-2 0,1-7-5 16,-1 13-14-16,1-13-6 0,-2 10-13 0,2-10-8 16,0 0-15-16,0 0 3 0,-1 15-5 15,1-15-3-15,0 0 9 0,0 14-5 0,0-14 3 0,0 0 9 16,0 14 6-16,0-14 7 0,-2 12 13 0,0-5 8 15,2-7 1-15,-1 12 4 0,1-12 7 0,-1 15 4 16,-1-8-2-16,2-7 3 0,-4 15-4 0,3-6-3 0,1-9 2 16,-2 13-14-16,2-13-12 0,0 0-12 0,-1 19-18 15,1-19-10-15,0 0-16 0,0 14-16 0,0-14-13 16,1 7-13-16,-1-7-16 0,0 0-83 0,2 14-243 16,-2-14 69-16</inkml:trace>
  <inkml:trace contextRef="#ctx0" brushRef="#br0" timeOffset="83938.6273">6543 13474 965 0,'0'0'-2'0,"0"0"31"0,0 0 18 0,-2 20 6 16,2-20 13-16,-2 14 5 0,2-14 0 0,-2 14 2 15,1-9-4-15,1-5-2 0,-2 14-9 0,2-14-6 16,0 11-5-16,0-11-3 0,0 0-8 0,0 0-6 0,1 19-14 16,-1-19-20-16,0 0-3 0,2 12-6 15,-2-12-10-15,0 0-4 0,2 12 0 0,-2-12-1 0,2 14 5 16,-2-14 6-16,2 11 14 0,-2-11-1 0,0 0 16 16,-2 14 9-16,2-14 8 0,-1 14 8 0,1-14 9 15,-3 15 3-15,2-6 4 0,1-9 0 0,-4 12 3 16,4-12 2-16,-2 13-8 0,0-6-5 0,2-7-1 15,0 0-8-15,-1 14-6 0,1-14-8 0,0 0-3 16,0 12-1-16,0-12-9 0,0 0-9 0,0 0-3 16,0 13-9-16,0-13 1 0,0 0-1 0,1 10 3 0,-1-10-5 15,0 0 4-15,2 14 3 0,-1-5-2 0,-1-9 5 16,1 15 5-16,0-8 11 0,-1-7 7 0,0 16 4 16,1-8 10-16,-2 0 1 0,2-1 6 0,-1 3-1 15,0-10-4-15,-2 16-2 0,2-8-6 0,0 1 0 16,-1-2-7-16,1-7-3 0,0 15-11 0,0-15-17 15,0 12-3-15,0-12-16 0,0 0-12 0,0 15-10 0,0-15-12 16,2 12-7-16,-2-12 10 0,0 11-5 0,0-11 8 16,2 14 6-16,-2-14 4 0,1 14 4 0,0-5 5 15,-1-9 24-15,0 16-2 0,0-6 21 0,1-1 19 16,-1-9 4-16,1 18 10 0,-2-3 3 0,1-1-5 16,0-4 2-16,-1 0-1 0,2-1-8 0,-1-1 0 15,0-8-4-15,2 12-5 0,-2-12-8 0,4 14-11 16,-4-14-7-16,2 8-10 0,-2-8-2 0,0 0-3 0,2 12 5 15,-2-12-4-15,4 11 6 0,-1-5 1 16,-3-6 0-16,2 9 1 0,-2-9 7 0,4 13 5 0,-1-6 9 16,-3-7 17-16,4 14 1 0,-3-6 4 0,0-1 5 15,0 1 0-15,1-1-1 0,-2-7-1 0,1 14-2 16,-1-7-3-16,1 1 0 0,-1-8-7 0,0 11-2 16,0-11-1-16,1 12-5 0,-1-12-8 0,0 0-8 15,0 14-5-15,0-14-6 0,0 0-3 0,2 11 4 0,-2-11 5 16,2 12 0-16,-2-12-1 0,2 12 4 0,-2-12-1 15,-1 13 5-15,1-13-1 0,0 14 2 0,0-14 3 16,-2 16 5-16,1-11 8 0,1 3 1 0,0-8 0 16,0 16-3-16,0-16 2 0,-1 15-6 0,1-15 1 15,-1 15 1-15,0-8-3 0,0 0-6 0,1-7 0 16,0 14-7-16,0-14 4 0,-1 14 2 0,1-14-4 0,0 15 1 16,0-15 2-16,-2 15-4 0,2-15 5 15,0 17-2-15,0-10 3 0,0-7 5 0,0 18 12 0,-1-10 15 16,-1 6 6-16,1-1 13 0,-2-5 7 0,1 7 8 15,1-5 4-15,0 1-2 0,-1-1-4 16,2-10-2-16,-4 14-6 0,3-6-8 0,1-8-4 0,-4 15-3 16,2-9-7-16,2-6-6 0,-4 15-13 0,4-15-15 15,-2 12-18-15,2-12-27 0,-1 9-28 0,1-9-32 16,0 0-26-16,0 0-32 0,-3 10-58 0,3-10-135 16,0 0-423-16,0 0 119 0</inkml:trace>
  <inkml:trace contextRef="#ctx0" brushRef="#br0" timeOffset="85151.921">7488 11168 246 0,'0'0'307'0,"0"0"-60"0,0 0-40 16,0 0-26-16,0 0-23 0,0 0-26 0,0 0-24 15,0 0-35-15,0 0-21 0,0 0-23 0,0 0-28 0,0 0-13 16,0 0-17-16,0 0-13 0,3 12 4 16,-3-12-1-16,0 0 18 0,0 0-9 0,0 0 3 0,3 13 0 15,-3-13 9-15,0 0 8 0,0 0 13 0,2 15 4 16,-2-15 3-16,0 0 7 0,0 15-2 0,0-15-8 15,0 0 19-15,-1 16-12 0,1-16 3 0,0 14-18 16,0-14 11-16,0 11-12 0,0-11-21 0,-1 11-25 16,1-11-42-16,0 0-89 0,1 12-213 0,-1-12 62 15</inkml:trace>
  <inkml:trace contextRef="#ctx0" brushRef="#br0" timeOffset="85279.4086">7511 11465 421 0,'0'0'185'0,"0"15"-17"0,0-15-28 0,0 0-22 0,-1 9-15 16,1-9-19-16,0 0-24 0,0 0-32 0,0 0-20 16,-1 18-29-16,1-18-46 0,0 5-85 0,0-5-182 15,0 0 54-15</inkml:trace>
  <inkml:trace contextRef="#ctx0" brushRef="#br0" timeOffset="85392.499">7512 11660 279 0,'0'0'148'0,"0"0"-13"0,0 13-22 0,0-13-15 15,0 0-30-15,0 0-16 0,0 15-26 0,0-15-25 16,0 0-28-16,0 0-31 0,0 9-38 0,0-9-112 16,0 0 35-16</inkml:trace>
  <inkml:trace contextRef="#ctx0" brushRef="#br0" timeOffset="85494.573">7522 11727 240 0,'0'0'122'0,"4"17"12"0,-4-17-7 0,2 11-8 16,-2-11-9-16,1 13-9 0,-1-13-2 0,2 15-12 0,-2-15-5 15,3 14-8-15,-3-14-15 0,1 12-3 0,-1-12-15 16,2 11-25-16,-2-11-35 0,1 9-8 15,-1-9-27-15,0 0-23 0,3 10-86 0,-3-10-190 0,0 0 56 16</inkml:trace>
  <inkml:trace contextRef="#ctx0" brushRef="#br0" timeOffset="85614.5843">7550 11879 366 0,'3'16'143'0,"-3"-16"-2"0,2 13-7 16,-2-13-17-16,1 14-1 0,0-8-4 0,-1-6-10 16,0 14-15-16,0-14-12 0,0 0-3 0,1 17-12 15,-1-17-6-15,0 0-24 0,1 14-17 0,-1-14-22 16,0 0-23-16,0 11-23 0,0-11-15 0,0 0-28 15,0 0-74-15,0 12-203 0,0-12 60 0</inkml:trace>
  <inkml:trace contextRef="#ctx0" brushRef="#br0" timeOffset="85953.0923">7561 12017 424 0,'0'0'59'0,"3"18"39"0,-3-18 3 0,0 0 0 0,-1 13-7 15,1-13 5-15,0 15-5 0,0-15-8 0,-2 12-4 16,2-12-3-16,-1 15-10 0,1-15-8 0,-2 12-8 16,2-12-5-16,-1 12-4 0,1-12-12 0,0 0-11 15,-2 12-11-15,2-12-11 0,0 0-9 0,0 0-9 16,-1 17 3-16,1-17-10 0,0 0 2 0,0 0 3 15,-2 12 0-15,2-12-4 0,0 0 15 0,-1 13 10 16,1-13 1-16,0 0 11 0,-1 14 3 0,1-14 12 0,-2 15-7 16,2-15 10-16,-1 11 0 0,1-11 2 0,-3 16-5 15,3-16 3-15,-3 14-3 0,3-14-9 0,-3 13 1 16,3-13-1-16,-2 15-4 0,2-15-4 0,-2 13-13 16,2-13-31-16,-1 12 4 0,1-12-6 0,-1 14-19 15,1-14-13-15,-1 13-22 0,1-13-6 0,0 12-2 16,0-12 3-16,-1 16 19 0,1-16 17 0,1 16 42 0,-1-16 23 15,-2 18 22-15,3-1 9 0,-1-2 6 16,-3-1 13-16,1 1 1 0,1 1 1 0,1-5 8 16,0-11-12-16,-2 21-1 0,1-11-3 0,1 5-6 0,2 1-5 15,-2-16-1-15,-1 22-7 0,0-13-13 0,1-9-18 16,0 15-14-16,0-15-24 0,0 15-23 0,0-15-21 16,0 14-18-16,0-14-83 0,-1 15-218 0,1-15 65 15</inkml:trace>
  <inkml:trace contextRef="#ctx0" brushRef="#br0" timeOffset="86156.9055">7520 12697 679 0,'0'11'38'16,"0"-11"29"-16,0 21 15 0,0-21 7 15,0 17-5-15,-1-10 9 0,1-7 1 0,-1 14 1 0,1-14 2 16,-1 10-5-16,1-10-6 0,0 12-7 0,0-12-10 16,-1 10-4-16,1-10-11 0,0 0-5 0,-1 10-12 15,1-10-12-15,0 0-13 0,0 0-10 0,0 14-5 16,0-14-3-16,0 0-8 0,0 0-1 0,2 14-7 16,-2-14 5-16,0 0-1 0,0 0-3 0,3 13 14 15,-3-13-1-15,1 12 1 0,-1-12 8 0,0 12 4 16,0-12 3-16,0 0 11 0,-1 15 1 0,1-15 6 15,0 9 2-15,0-9-5 0,0 0-3 0,-2 11-6 0,2-11 0 16,0 0-16-16,0 0-17 0,0 0-17 0,1 16-31 16,-1-16-28-16,0 0-33 0,0 0-90 0,0 9-260 15,0-9 76-15</inkml:trace>
  <inkml:trace contextRef="#ctx0" brushRef="#br0" timeOffset="86277.32">7535 13071 458 0,'0'0'221'0,"0"0"-31"15,-1 11-24-15,1-11-24 0,0 0-18 0,0 0-22 0,0 0-20 16,0 0-26-16,0 0-33 0,0 0-35 0,-1 10-22 16,1-10-36-16,0 0-115 0,0 0-218 0,0 0 64 15</inkml:trace>
  <inkml:trace contextRef="#ctx0" brushRef="#br0" timeOffset="86518.3405">7526 13212 258 0,'0'0'219'16,"-2"8"-31"-16,2-8-22 0,0 0-20 0,-3 12-15 15,3-12-20-15,0 0-13 0,0 0-19 0,-2 9-19 16,2-9-11-16,0 0-30 0,0 0-14 0,0 0-14 16,0 0-8-16,0 12-19 0,0-12 7 0,0 0-7 15,0 0 3-15,0 0 11 0,0 0 6 0,0 0 17 16,2 19 5-16,-2-19 7 0,0 14 15 0,0-14 5 16,-1 14 8-16,1-14 10 0,-1 12 5 0,1-12 5 0,-1 16-1 15,1-16-5-15,0 13-2 0,0-13-5 16,-2 14-6-16,2-14-4 0,0 0-7 0,0 17-6 0,0-17-18 15,0 0-19-15,0 12-18 0,0-12-14 0,0 0-16 16,2 8-18-16,-2-8-16 0,0 0-19 0,4 8-86 16,-4-8-237-16,0 0 70 0</inkml:trace>
  <inkml:trace contextRef="#ctx0" brushRef="#br0" timeOffset="87286.3984">7527 13421 694 0,'3'16'44'0,"-3"-16"30"16,2 13 5-16,-2-13 24 16,0 16-19-16,0-16 13 0,1 16 2 0,-1-16-6 0,-1 14-1 15,1-14-3-15,-1 12-13 0,1-12-9 0,0 0-6 0,1 17-2 16,-1-17-17-16,0 0-14 0,0 0-19 0,1 15-14 15,-1-15-20-15,0 0-14 0,1 11-13 0,-1-11-17 16,0 0 1-16,0 0-11 0,2 10-1 0,-2-10 10 16,0 0 12-16,0 0 26 0,2 17 21 0,-2-17 20 15,1 14 16-15,-1-14 11 0,0 17 18 0,-1-9 2 16,1-8 5-16,-2 17 7 0,2-8 8 0,0-9-2 0,-2 18 2 16,1-8-2-16,1 3-6 0,0-1-8 0,-2-2-7 15,2-10-8-15,1 15-6 0,-1-15-15 0,0 12-19 16,0-12-18-16,0 0-20 0,1 14-31 0,-1-14-7 15,2 11-11-15,-2-11-22 0,2 8-9 0,-2-8 5 16,4 10-3-16,0-3 5 0,-4-7 19 0,4 14 27 16,-2-6 39-16,0 1 26 0,0 6 19 0,0-3 10 15,0 1 9-15,0-1 8 0,-1-1 11 0,0-1 15 16,-1-10 3-16,0 18 2 0,2-4 3 0,-2-3-6 16,0-2-4-16,0-9-13 0,1 16 1 0,-1-16-9 0,1 11-9 15,-1-11-11-15,2 9-24 0,-2-9-19 16,0 0-16-16,0 12-15 0,0-12-5 0,0 0-18 0,2 9-6 15,-2-9-7-15,0 0 4 0,4 11 5 0,-4-11 9 16,0 0 13-16,1 16 20 0,0-9 8 0,-1-7 7 16,1 16 16-16,0-8 7 0,-1-8 8 0,-1 19 10 15,2-5 2-15,-1-2 11 0,0-1 2 0,0-1 3 16,0-10-7-16,2 14 0 0,-2-14-7 0,1 14-4 16,-1-14-8-16,1 13-13 0,-1-13-9 0,1 11-6 0,-1-11-20 15,0 8 6-15,0-8-6 0,0 0 7 0,2 15-5 16,-2-15 9-16,2 7-1 0,-2-7 3 0,3 12 12 15,-3-12 11-15,3 12 12 0,-3-12 6 0,2 13 8 16,-1-6 5-16,-1-7 8 0,3 14 4 0,-2-7 4 16,-1 1 7-16,0-8-1 0,1 14-2 0,-1-6-3 0,0-8-7 15,1 13-4-15,2-7-7 0,-3-6 0 16,0 10-12-16,0-10-13 0,0 0-17 0,0 0-12 16,1 16-15-16,-1-16-9 0,1 8-8 0,-1-8-6 0,0 0 7 15,1 9 2-15,-1-9 1 0,0 0 8 0,2 14 4 16,-2-14 7-16,3 10 11 0,-1-2 7 0,-2-8 15 15,0 12 7-15,0-12 11 0,2 11 11 0,-2-11 12 16,1 9 3-16,-1-9-2 0,2 14 11 0,-1-8-2 16,-1-6 0-16,3 11-6 0,-3-11-3 0,1 10-8 15,-1-10-2-15,0 0-4 0,2 9-5 0,-2-9-13 0,0 0 7 16,1 10-4-16,-1-10-3 0,0 0-3 0,3 11-5 16,-3-11 1-16,5 14-1 0,-4-8 1 0,-1-6-2 15,2 12 3-15,-2-12 10 0,3 15 3 0,-2-6 1 16,-1-9 5-16,1 15 5 0,-1-15-11 0,0 15 10 15,1-8-6-15,-1-7 1 0,3 14-8 0,-3-14-2 16,0 12-12-16,0-12-24 0,2 8-26 0,-2-8-27 16,0 0-34-16,0 0-35 0,0 0-27 0,4 12-42 0,-4-12-168 15,0 0-446-15,0 0 124 0</inkml:trace>
  <inkml:trace contextRef="#ctx0" brushRef="#br0" timeOffset="88546.5371">6070 15241 251 0,'0'0'406'0,"0"0"-62"0,0 0-32 16,0 0-30-16,-7-5-23 0,7 5-23 0,0 0-26 15,0 0-7-15,0 0-19 0,0 0 7 0,0 0-10 16,0 0-12-16,0 0-5 0,0 0-7 0,0 0-14 16,14 29-10-16,-6-18-13 0,2 4-10 0,-3-5-10 0,1 5-9 15,5-1-11-15,-2 1-9 0,3-2-8 16,4 11-6-16,-5-8-8 0,-1-2-5 0,-1 0-5 15,2 0-19-15,-1-1-23 0,0 0-17 0,0 0-18 0,0 0-19 16,1 0-23-16,-3-2-12 0,2-2-18 0,-2 0-16 16,-1-2-15-16,-2 0-20 0,1-1-21 0,-8-6-21 15,9 8-19-15,-3-4-20 0,-6-4-163 0,0 0-484 16,0 0 133-16</inkml:trace>
  <inkml:trace contextRef="#ctx0" brushRef="#br0" timeOffset="88798.7246">6315 15270 585 0,'0'0'326'0,"0"0"-35"16,0 0-27-16,-23 17-19 0,20-9-19 0,-6 6-17 0,2 3-17 15,-5 8-14-15,3 1-16 0,-4 1-11 16,1 1-15-16,-1 1-4 0,-1-3-18 0,1 0-12 0,2-5-7 15,0 4-13-15,-1-5-7 0,1-3-7 0,3-2-9 16,2 1 0-16,-2-3-11 0,1-1-15 0,2-3-16 16,1-1-16-16,4-8-30 0,-7 14-27 0,7-14-36 15,-7 8-42-15,7-8-42 0,-6 7-53 0,6-7-196 16,0 0-510-16,0 0 141 0</inkml:trace>
  <inkml:trace contextRef="#ctx0" brushRef="#br0" timeOffset="89174.6815">6432 15588 405 0,'4'-9'349'0,"-4"9"-44"0,0 0-30 0,0 0-17 0,0 0-4 16,0 0-19-16,0 0-1 0,0 0-18 0,0 0-9 15,0 0-21-15,0 0-12 0,8 29-19 0,-7-14-15 16,0-4-21-16,-1 6-8 0,0-5-8 0,0-12-17 16,3 20-28-16,-2-10-33 0,-1-10-41 0,3 15-41 15,-3-15-53-15,3 17-55 0,-2-9-68 0,-1-8-217 16,0 0-541-16,4 18 149 0</inkml:trace>
  <inkml:trace contextRef="#ctx0" brushRef="#br0" timeOffset="91036.5019">6393 15097 408 0,'0'-11'335'16,"0"11"-43"-16,0 0-34 0,0 0-26 0,0 0-24 0,0 0-15 16,0 0-13-16,0 0-12 0,0 0-11 0,0 0-4 15,0 0-14-15,0 0-7 0,0 0-7 0,0 0-12 16,0 0-13-16,0 0-3 0,0 0-8 0,0 0-13 16,0 0 4-16,0 0-6 0,0 0-4 0,8 26-6 15,-8-26-3-15,5 7-11 0,-5-7-1 0,6 6 11 0,-6-6-24 16,6 7 2-16,-6-7 0 0,8 4-10 0,-8-4 2 15,0 0-5-15,12 8-8 0,-7-6 4 0,-5-2-4 16,13 4 1-16,-13-4-3 0,0 0-4 0,20 3-1 16,-20-3-5-16,13 0-14 0,-13 0-1 0,14-5-7 15,-14 5 1-15,13-4-7 0,-13 4-5 0,10-7-1 16,-6 2 1-16,-4 5 5 0,8-12 0 0,-5 7 3 16,-3 5-1-16,6-13 8 0,-3 6-1 0,-3 7-2 15,1-12 5-15,-1 12 1 0,0 0 5 0,0 0-1 0,-6-17-5 16,6 17 6-16,-6-4 0 0,6 4 1 0,-9-3-1 15,9 3 2-15,-13 0-6 0,13 0 7 0,-17 3-4 16,17-3 2-16,-16 7-2 0,7-3-12 0,1 1-30 16,0 0-35-16,-1-1-49 0,9-4-59 0,-14 10-69 15,6-5-169-15,8-5-512 0,-6 11 140 0</inkml:trace>
  <inkml:trace contextRef="#ctx0" brushRef="#br0" timeOffset="92096.9857">7334 15314 627 0,'0'0'387'0,"-5"-7"-43"16,5 7-40-16,0 0-27 0,0 0-19 0,0 0-10 15,0 0-9-15,0 0-4 0,0 0-14 0,0 0-12 16,0 0-14-16,26 23-18 0,-15-11-14 0,-1 0-17 16,2 0-15-16,2 2-11 0,5 6-13 0,-1-3-11 15,-2-4-10-15,-2 0-6 0,12 6-13 0,-7-6-8 0,-5 2-15 16,-1-5-25-16,3 0-23 0,-4-1-25 0,1 1-35 16,0-2-35-16,-2 0-33 0,-1-3-31 0,-3-1-35 15,2-1-31-15,-9-3-30 0,15 2-27 0,-15-2-173 16,0 0-552-16,16 0 152 0</inkml:trace>
  <inkml:trace contextRef="#ctx0" brushRef="#br0" timeOffset="92324.4985">7652 15230 328 0,'0'0'344'16,"0"0"-39"-16,0 0-30 0,-22 26-18 0,14-12-21 15,-3 11-21-15,0-5-18 0,-2 7-19 0,-2 1-21 16,3 2-18-16,-3-4-11 0,1 5-15 0,3-5-11 16,-5 1-13-16,2-1-10 0,-1-3-5 0,6-5-9 15,1-4-11-15,1 0-21 0,1-3-21 0,-1 0-20 0,3-4-24 16,0 1-33-16,4-8-27 0,-6 10-41 16,6-10-41-16,-6 8-55 0,6-8-127 0,0 0-425 0,0 0 118 15</inkml:trace>
  <inkml:trace contextRef="#ctx0" brushRef="#br0" timeOffset="92718.3717">7828 15511 219 0,'0'0'387'0,"0"0"-60"0,0 0-27 16,0 0-24-16,0 0-30 0,0 0-9 0,0 0-35 15,0 0-19-15,21 19-24 0,-21-19-14 0,4 15-11 0,-1-8-20 16,-3-7-11-16,7 23-9 0,-4-11-22 0,0-3-27 16,-1 0-28-16,0-1-34 0,-2-8-38 0,3 15-45 15,-3-15-44-15,5 14-45 0,-5-14-183 0,3 13-443 16,-3-13 124-16</inkml:trace>
  <inkml:trace contextRef="#ctx0" brushRef="#br0" timeOffset="93355.6989">7818 15138 483 0,'0'0'361'15,"0"0"-46"-15,0 0-35 0,2-12-30 0,-2 12-28 16,0 0-30-16,0 0-17 0,0 0-22 0,0 0-18 16,0 0-11-16,0 0-19 0,0 0-5 0,0 0-15 15,0 0-5-15,0 0-10 0,0 0-7 0,13 0-1 0,-13 0-8 16,0 0-1-16,0 0-11 0,0 0-1 0,0 0 15 16,0 0-8-16,0 0 4 0,9-9-1 0,-9 9-8 15,0 0-4-15,0 0 6 0,6-8-1 0,-6 8-5 16,0 0-2-16,0 0 1 0,0 0-4 0,0 0-2 15,0 0-2-15,6-8-1 0,-6 8 4 0,0 0 0 16,0 0 8-16,0 0 6 0,0 0-2 0,0 0-2 16,0 0 4-16,0 0-2 0,0 0-7 0,0 0-2 0,0 0 0 15,9 24-1-15,-9-24-8 0,0 0 1 0,1 11-6 16,-1-11-1-16,0 0-3 0,0 12-4 0,0-12-1 16,0 0-6-16,0 0-17 0,-3 20-18 0,3-20-26 15,0 0-40-15,-1 16-34 0,1-16-51 0,0 0-61 16,-1 9-68-16,1-9-190 0,0 0-598 0,0 0 163 15</inkml:trace>
  <inkml:trace contextRef="#ctx0" brushRef="#br0" timeOffset="103741.2953">6565 16214 521 0,'0'0'296'0,"0"0"-25"0,0 0-13 16,0 0-24-16,-13 0-14 0,13 0-14 0,0 0-11 15,0 0-10-15,0 0-13 0,0 0-8 0,0 0-2 16,0 0-7-16,0 0-4 0,0 0-13 0,0 0-4 16,0 0-6-16,0 0-10 0,-16 2-5 0,16-2-9 0,0 0 4 15,0 0-7-15,0 0 0 0,0 0-17 0,0 0-4 16,0 0-7-16,0 0-5 0,0 0-5 16,35-14-10-16,-6 3 2 0,0-1-10 0,6 2 0 0,-1-1-6 15,-2 0-8-15,1 2 2 0,2-5-5 16,1 3-4-16,-3 0-2 0,2-1-2 0,0-1-4 0,-3 2-1 15,-1 1-4-15,0-1-8 0,0 4-8 0,-2-2-4 16,-1 0-5-16,0 1-15 0,-8 3-9 0,0 0 1 16,-4-2-8-16,1 4 4 0,-2-2-6 0,1 2-8 0,-5 0-3 15,1 1 2-15,-12 2-9 0,16-5-4 0,-16 5 3 16,13-4-3-16,-13 4-1 0,10-1 4 0,-10 1-8 16,0 0-7-16,12-3 2 0,-12 3-9 0,0 0-6 15,0 0-11-15,0 0-14 0,0 0-15 0,0 0-12 16,0 0-13-16,0 0-8 0,0 0-23 0,0 0-25 15,0 0-128-15,0 0-409 0,0 0 115 0</inkml:trace>
  <inkml:trace contextRef="#ctx0" brushRef="#br0" timeOffset="104038.4485">7151 15976 316 0,'0'0'258'0,"0"0"-29"16,-16-3-21-16,16 3-17 0,0 0-10 0,0 0-13 16,0 0-13-16,-11-3-12 0,11 3-11 15,0 0-6-15,0 0-14 0,0 0-4 0,0 0-8 0,0 0-4 16,0 0-10-16,0 0-6 0,0 0-6 0,0 0-8 15,0 0-9-15,0 0-1 0,-15-1-12 0,15 1-6 16,0 0-10-16,0 0-23 0,0 0-24 0,0 0-24 16,0 0-34-16,0 0-34 0,0 0-24 0,0 0-47 0,0 0-151 15,0 0-399-15,0 0 111 0</inkml:trace>
  <inkml:trace contextRef="#ctx0" brushRef="#br0" timeOffset="105522.35">7194 15903 438 0,'-13'-5'305'0,"13"5"-31"16,0 0-20-16,0 0-18 0,0 0-19 0,-11-3-17 16,11 3-13-16,0 0-20 0,0 0-15 0,0 0-4 15,0 0-14-15,0 0-7 0,0 0-12 0,0 0-15 16,0 0-6-16,0 0-17 0,0 0 6 0,-9-7-15 16,9 7-6-16,0 0 6 0,0 0-13 0,0 0 1 0,0 0-8 15,0 0-6-15,43 3 1 0,-25 0-6 0,-1-1-1 16,0 3-11-16,3 0 4 0,-4-3-6 0,3 2 1 15,-1 0-7-15,-2 0 3 0,3 1-3 0,-2-2-9 16,0 0 1-16,-1 0 2 0,-3 3-5 0,-1-4-2 16,-3 0 0-16,-9-2-4 0,19 5 6 0,-19-5-1 0,15 5-5 15,-15-5 5-15,14 3-5 0,-14-3 4 16,12 2-6-16,-12-2-5 0,10 4 0 0,-10-4 0 0,0 0 1 16,0 0-1-16,0 0 1 0,12 3 6 0,-12-3 1 15,0 0-9-15,0 0 5 0,0 0-1 0,0 0 1 16,0 0-2-16,0 0 2 0,0 0-3 0,0 0 4 15,0 0-2-15,0 0 1 0,0 0 1 0,0 0 0 16,-28 17-1-16,20-13 2 0,8-4-1 0,-17 10-5 16,4-2 9-16,2-1-2 0,-2 1 0 0,-2 3 6 15,1-4-2-15,1 3 1 0,1 0 1 0,1 0 4 0,0 0-4 16,1-1 1-16,4-4-2 0,-1 3 1 0,7-8-3 16,-12 9 2-16,12-9 1 0,-9 9-11 0,9-9 10 15,-6 5-3-15,6-5 3 0,0 0-3 0,0 0 1 16,-8 10 4-16,8-10 0 0,0 0-1 0,0 0-2 15,0 0 0-15,0 0-3 0,-9 4-2 0,9-4 4 16,0 0-2-16,0 0-1 0,0 0 0 0,0 0 0 16,0 0-3-16,-12-21-8 0,12 21 1 0,-6-16-2 15,4 8-7-15,2 8 7 0,-5-17-2 0,0 3 4 16,1 3 3-16,-1-3-9 0,2 3 6 0,3 11 2 0,-4-16 1 16,4 16-2-16,-5-12 1 0,5 12 4 0,-4-11 2 15,4 11-2-15,0 0-1 0,0 0 2 0,-5-11 5 16,5 11-8-16,0 0 3 0,0 0-3 0,0 0 7 15,0 0-6-15,0 0 3 0,0 0 1 0,0 0 2 16,0 0 2-16,0 0 1 0,0 0-3 0,0 0 2 16,0 0 0-16,0 0-1 0,0 0-2 0,0 0 2 15,0 0-1-15,0 0 2 0,0 0-2 0,0 0 2 16,0 0-4-16,0 0 3 0,0 0 4 0,0 0-10 0,0 0 0 16,14 31 4-16,-14-31 2 0,0 0-4 15,0 0 2-15,0 0-3 0,0 0 3 0,0 0-3 0,0 0 5 16,0 0-3-16,0 0-1 0,0 0 2 0,0 0-2 15,10-27 1-15,-10 27-2 0,0 0 4 0,4-13-3 16,-4 13-3-16,0 0 6 0,4-7-2 0,-4 7-2 16,0 0 1-16,0 0 1 0,0 0 1 0,0 0 2 15,0 0-4-15,0 0 4 0,0 0-4 0,0 0 2 16,0 0-2-16,0 0 5 0,0 0-3 0,0 0 0 0,20 14-8 16,-20-14 7-16,5 11 1 0,-5-11 6 15,0 0-10-15,6 11 4 0,-6-11-1 0,0 0 0 0,5 9 3 16,-5-9-1-16,0 0 2 0,0 0-3 0,6 7 0 15,-6-7-2-15,0 0-1 0,0 0 3 0,0 0 0 16,0 0-3-16,0 0 4 0,0 0-1 0,22-16 0 16,-22 16 1-16,0 0 1 0,7-9-3 0,-7 9 1 15,0 0-1-15,7-8 5 0,-7 8-7 0,0 0 1 16,0 0 4-16,0 0-2 0,7-7 2 0,-7 7 4 16,0 0-6-16,0 0 7 0,0 0-1 0,0 0 2 0,0 0-5 15,0 0-1-15,0 0 1 0,0 0 4 0,0 0-3 16,0 0 0-16,0 0 2 0,0 0-3 0,0 0-1 15,0 0 2-15,-16 27-1 0,16-27 3 0,0 0-9 16,0 0-1-16,0 0-2 0,0 0-5 0,0 0-8 16,0 0-2-16,0 0-1 0,0 0-2 0,0 0-1 15,0 0 11-15,0 0-6 0,0 0 7 0,0 0-3 16,0 0 6-16,0 0 1 0,0 0 1 0,0 0-1 0,0 0-3 16,0 0 5-16,0 0-4 0,0 0 7 0,0 0 1 15,0 0-1-15,0 0 4 0,0 0-7 0,0 0 7 16,0 0-4-16,0 0-1 0,0 0 5 0,0 0-3 15,0 0 3-15,0 0-2 0,0 0-20 0,0 0-35 16,0 0-31-16,0 0-39 0,0 0-32 0,0 0-58 16,0 0-185-16,0 0-480 0,0 0 134 0</inkml:trace>
  <inkml:trace contextRef="#ctx0" brushRef="#br0" timeOffset="105893.1758">7317 15989 466 0,'0'0'253'0,"0"0"-34"0,0 0-32 16,0 0-20-16,0 0-19 0,0 0-21 0,0 0-13 16,0 0-12-16,0 0-17 0,0 0-5 0,-10-5-9 15,10 5-9-15,0 0-11 0,0 0-17 0,0 0 8 0,0 0-10 16,0 0 1-16,0 0-3 0,0 0-1 0,0 0 0 16,0 0 2-16,0 0 0 0,0 0 4 15,0 0-1-15,0 0 8 0,0 0 0 0,0 0 6 0,0 0 8 16,0 0 7-16,0 0-1 0,0 0-8 0,0 0 1 15,0 0-6-15,0 0-6 0,0 0-6 0,0 0-14 16,0 0-45-16,0 0-56 0,0 0-81 0,0 0-219 16,0 0-454-16,0 0 126 0</inkml:trace>
  <inkml:trace contextRef="#ctx0" brushRef="#br0" timeOffset="112265.3553">13061 14253 322 0,'0'14'294'0,"0"-14"-37"15,1 9-28-15,-1-9-23 0,2 7-19 16,-2-7-19-16,0 0-12 0,0 9-9 0,0-9-8 0,0 0-5 16,0 0-11-16,0 0-1 0,0 0-4 0,0 0-11 15,0 0-7-15,2 12-10 0,-2-12-12 0,0 0-6 16,0 0-4-16,0 0-15 0,0 0-2 0,0 0-1 16,6-34-11-16,-6 19 0 0,0-3-7 0,-3-10-2 15,-2-5-5-15,0-1-3 0,0 0-3 0,-1 0-3 16,0-2 1-16,-1 2-4 0,-1 1 1 0,1 0-5 15,0 0 4-15,2 5-3 0,0 0-1 0,-1 11-3 16,4 0 2-16,0 5 1 0,-1 2-3 0,2 3 1 0,1 7-6 16,-3-14 0-16,3 14 3 0,0 0-1 0,0 0 4 15,0 0 5-15,0 0 7 0,0 0 11 0,0 0 7 16,0 0 0-16,0 0-2 0,7 47 2 0,-4-32 5 16,1 15-1-16,-2-10-6 0,2-1-1 0,-1-1-5 15,1 0-2-15,-2-2 1 0,-1 1 0 0,3-2-11 16,-3 2 1-16,0-3-7 0,1 1-19 0,-1-2-31 15,-2-4-26-15,-1-2-35 0,3 2-37 0,-1-9-36 16,-3 11-25-16,3-11-41 0,-3 9-194 0,3-9-519 0,0 0 144 16</inkml:trace>
  <inkml:trace contextRef="#ctx0" brushRef="#br0" timeOffset="112790.0094">12899 13962 421 0,'-8'5'310'0,"8"-5"-30"0,0 0-29 16,0 0-21-16,0 0-23 0,-6 4-17 0,6-4-15 16,0 0-18-16,0 0-15 0,0 0-12 0,0 0-12 15,0 0-15-15,0 0-8 0,0 0-15 0,0 0-5 16,0 0-9-16,0 0-9 0,0 0-5 0,22-21-3 15,-18 15-6-15,-4 6-5 0,8-13-10 0,-5 6-3 16,-3 7-2-16,4-17-11 0,-2 3-2 0,0 0-2 16,2-1 1-16,1 2 7 0,-3 1-8 0,0 1 0 0,-2 2-3 15,0 9 1-15,2-16-2 0,-2 16 4 0,3-14 4 16,-3 14-4-16,1-10 0 0,-1 10 2 0,2-9-1 16,-2 9-2-16,0 0 2 0,0 0 4 0,6-8 2 15,-6 8 4-15,0 0-3 0,0 0-2 0,19 12 6 16,-11-7-5-16,-1 2-1 0,3 3 0 15,1 3-2-15,-1 0 3 0,1-1-2 0,1 3-1 0,-2-1-4 0,0 1 2 16,-1-1-7-16,-1-1 5 0,-1 3-1 0,-2-6-3 16,2 0 1-16,-4-1 2 0,1-1-5 0,-4-8 2 15,6 14-6-15,-5-6 7 0,-1-8-2 0,2 11 12 16,-2-11-1-16,-1 10-1 0,1-10 4 0,-6 11 3 16,6-11 1-16,-12 9 0 0,4-5 15 0,0 0-5 15,8-4 7-15,-26 4 5 0,11-2-12 0,-2-1 13 0,2 0-5 16,-1-3-3-16,3 2 0 0,13 0-1 0,-22-2-6 15,13 2-4-15,9 0-4 0,-17-1 1 16,17 1-3-16,-13-2-7 0,13 2-26 0,-12-2-25 0,12 2-35 16,-6-3-42-16,6 3-55 0,0 0-54 0,-3-7-62 15,3 7-183-15,0 0-563 0,0 0 153 0</inkml:trace>
  <inkml:trace contextRef="#ctx0" brushRef="#br0" timeOffset="113592.8233">13351 14018 303 0,'0'0'298'0,"0"0"-35"0,0 0-24 16,7 12-18-16,-7-12-16 0,4 13-15 0,2 1-15 0,-4 0-13 16,2 0-11-16,-2 1-12 0,4 2-6 0,-2 0-5 15,2-2-14-15,-5 1-15 0,3-1-6 0,-1 0-5 16,0-1-9-16,-1-4-5 0,0 0-6 0,0 0-7 16,0-3 0-16,-2-7-9 0,2 14 0 0,-2-14-9 15,3 10-2-15,-3-10-4 0,1 9-4 0,-1-9 1 0,0 0-5 16,0 0 3-16,0 0-6 0,0 0-1 15,0 0-5-15,0 0-3 0,0 0 2 0,0 0-6 16,0 0 1-16,0 0-7 0,-6-34-4 0,4 7-7 0,-3-1-7 16,-1-3 1-16,1 1-2 0,-2-1-1 15,5 0 3-15,2 4-1 0,-2-1 3 0,4 8 4 0,0 3-5 16,-1 4 0-16,1 0 3 0,0 2-2 0,0 2 4 16,0 1 0-16,-2 8 2 0,6-12-1 0,-6 12-1 15,9-6 4-15,-9 6 0 0,0 0 9 0,15 2 4 16,-15-2 1-16,18 12 7 0,-12-3 4 0,2 5-2 15,1-1 1-15,-1 2 1 0,-2-1 2 0,-1 1-7 16,0 1 1-16,1 1-1 0,-5-1-4 0,3-3 2 0,1 3-2 16,-2-2-9-16,0-2 5 15,-1-2-1-15,0-1-4 0,-2-9 4 0,1 12-4 0,-1-12 2 0,0 0-1 16,2 15 1-16,-2-15-6 0,1 7 4 0,-1-7-5 16,0 0-9-16,0 0-16 0,0 0-3 0,0 0-10 15,0 0 0-15,0 0-1 0,20-17-4 0,-10 5-4 0,-1-2-2 16,1 0 2-16,1 3 6 0,0-1 6 15,0 2 1-15,-1 1 4 0,1 1 3 0,-3 4 3 16,-1 1 2-16,-7 3 2 0,16-4 9 0,-16 4 15 0,13 2 10 16,-13-2 10-16,14 8 12 0,-8-2 6 0,4 4 6 15,1 3-3-15,-2 2 2 0,-2-1-1 0,1 2-15 16,-2-2 4-16,0 3-3 0,-1 0-6 0,0-2 2 16,0 2-19-16,-3-2-33 0,0 1-41 0,-2-1-51 15,0-1-55-15,0-2-74 0,-4-2-222 0,2-1-556 16,2-9 152-16</inkml:trace>
  <inkml:trace contextRef="#ctx0" brushRef="#br0" timeOffset="116220.783">9216 14591 432 0,'-15'1'247'16,"15"-1"-20"-16,-8 0-24 0,8 0-6 0,-8 4-9 0,0-3-9 16,1 2-12-16,7-3-9 0,-14 4-8 0,6-1-3 15,8-3-10-15,-13 2-7 0,13-2-5 0,-11 5-8 16,11-5-6-16,-9 2-4 0,9-2-9 0,0 0-8 16,0 0-1-16,-11 2-7 0,11-2-8 0,0 0-5 15,0 0-7-15,0 0-9 0,0 0 0 0,0 0-9 16,0 0-2-16,22-19-8 0,-9 7-3 0,12-3-1 15,-7-2-4-15,4 0-2 0,-3 4-4 0,-4 0 1 0,1 3 0 16,-2 0-8-16,2 1 4 0,-2-3-5 16,-2 4-5-16,-1-1-1 0,-4 5 5 0,3-1-13 15,-3-1 10-15,-7 6 4 0,8-7-11 0,-8 7 2 0,6-6-6 16,-6 6-6-16,0 0 2 0,0 0-9 16,0 0-16-16,7-3-8 0,-7 3-28 0,0 0-27 0,0 0-31 15,0 0-34-15,0 0-34 0,0 0-57 0,0 0-166 0,0 0-497 16,0 0 136-16</inkml:trace>
  <inkml:trace contextRef="#ctx0" brushRef="#br0" timeOffset="116815.8728">9373 14623 295 0,'0'0'278'0,"0"0"-35"0,-6 5-22 16,6-5-20-16,0 0-19 0,0 0-14 0,0 0-13 15,0 0-15-15,-7 6-10 0,7-6-6 0,0 0-13 0,0 0-7 16,0 0-13-16,0 0-8 0,0 0 1 16,0 0-17-16,0 0-4 0,0 0-9 0,0 0-5 0,0 0-5 15,0 0-7-15,30-18-3 0,-23 13-1 0,1 1-5 16,-2-2-4-16,-6 6-2 0,11-9-2 16,-3 4 1-16,-8 5-4 0,11-6-2 0,-11 6-1 0,7-6-3 15,-7 6 0-15,6-5-2 0,-6 5 6 0,0 0-6 16,0 0-1-16,0 0-2 0,0 0 2 0,0 0-1 0,0 0 1 15,0 0 4-15,0 0 0 0,0 0 0 0,-18 19 4 16,11-14 0-16,0 0 1 0,7-5 3 16,-12 9-1-16,7-2-6 0,-1-3 3 0,6-4-1 0,-10 8-2 15,10-8-4-15,-7 7 0 0,7-7 8 0,-5 5-7 16,5-5 1-16,0 0-1 0,0 0-4 16,0 0-1-16,0 0-3 0,0 0 1 0,0 0-2 0,22-16 3 15,-10 6-3-15,-1-2-1 0,3 2-3 0,-4-1 5 0,5 1-6 16,-7 2 4-16,-1 1-1 0,-1 2 2 15,0 0 1-15,-6 5-5 0,6-9 3 0,-6 9 3 0,0 0-3 16,0 0 0-16,0 0 1 0,0 0-1 16,0 0 0-16,0 0-1 0,0 0 2 0,-25 14 1 0,17-9-1 15,-4 4-1-15,3-1 0 0,-1 4-12 0,0-4-31 16,1-1-53-16,0-2-73 0,3 2-66 0,6-7-165 16,-12 9-479-16,12-9 131 0</inkml:trace>
  <inkml:trace contextRef="#ctx0" brushRef="#br0" timeOffset="117680.4079">10310 14547 430 0,'0'0'285'0,"0"0"-42"0,0 0-32 0,0 0-26 16,0 0-18-16,0 0-27 0,0 0-6 0,0 0-17 16,0 0-13-16,31-22-11 0,-19 14-12 0,0-1-4 15,3-2-10-15,-1 0-9 0,1 1-6 0,12-5-2 16,-9 2-6-16,0 2-4 0,-4-1-4 0,0 3-9 0,0 1-1 15,0-2-8-15,-2 1 6 0,2 2-6 0,-4 0 2 16,0 2-7-16,-1-1 1 0,-2 1-5 0,-1 2-3 16,-6 3-5-16,10-5-11 0,-10 5-17 0,8-4-14 15,-8 4-24-15,0 0-22 0,0 0-30 0,0 0-43 16,0 0-144-16,0 0-363 0,0 0 102 0</inkml:trace>
  <inkml:trace contextRef="#ctx0" brushRef="#br0" timeOffset="118197.5783">10449 14626 384 0,'0'0'235'0,"0"0"-34"0,0 0-24 16,0 0-18-16,0 0-17 0,0 0-12 0,0 0-14 15,0 0-10-15,0 0-9 0,0 0-10 0,0 0-9 0,0 0-9 16,0 0-7-16,0 0-8 0,44-15-8 0,-28 5-2 15,-1 1-6-15,-1 0-5 0,4 1-7 0,8-6-4 16,-7 4-3-16,-1 0-6 0,-2 1-1 0,1 1-5 16,-4-1-2-16,0 2 0 0,-3 1-1 0,-1 4-6 15,0-3-1-15,-3 1-3 0,-6 4 1 0,14-6 1 16,-7 4-4-16,-7 2-2 0,8-5-1 0,-8 5 4 0,0 0 1 16,0 0 0-16,0 0 2 0,0 0-2 15,0 0 5-15,0 0 6 0,0 0 4 0,0 0 4 16,0 0 6-16,0 0 6 0,-26 31 3 0,12-21 2 0,-2 0 2 15,-8 7 6-15,2-5 0 0,4-1 0 16,3-4 2-16,2 0-2 0,1 0-5 0,2 0-2 0,4-3-2 16,-1 2-3-16,4-4-2 0,3-2-1 0,0 0-5 15,0 0-7-15,0 0-8 0,0 0-20 0,0 0-20 16,0 0-24-16,0 0-28 0,29-8-36 0,-16-1-45 16,1 1-143-16,-5 1-373 0,0 2 104 0</inkml:trace>
  <inkml:trace contextRef="#ctx0" brushRef="#br0" timeOffset="134456.2288">12111 6722 230 0,'0'0'272'0,"-2"-9"-39"0,2 9-18 0,0 0-17 15,-2-10-5-15,2 10-12 0,0 0-11 0,-1-9-10 16,1 9-10-16,0 0-10 0,0 0-11 0,-1-9-5 16,1 9-11-16,0 0-6 0,0 0-8 0,0 0-8 0,0 0-13 15,-2-7-5-15,2 7-12 0,0 0-7 16,0 0-1-16,0 0 6 0,0 0 1 0,0 0 5 0,0 0 16 15,1 31-10-15,0-2 0 0,0 2-8 0,0 3 1 16,1 4 0-16,3 21 1 0,-1-2-2 0,-2-1 0 16,0 0-5-16,2 1-7 0,1-15-1 0,-2-6-4 15,0 5-3-15,1 16-4 0,-2-14-4 0,4-6-7 16,-2-2-4-16,4 22 3 0,-3-14-2 0,-2-8-6 16,1 2 1-16,2-2-4 0,-4 1 2 0,4-1-5 0,-3-1 6 15,3 3-9-15,-3-3 1 0,0-1-2 0,3-1-3 16,-3 0-2-16,-1-5 0 0,1 2 3 0,1-5-3 15,-1-7 7-15,0 3-5 0,1-5-7 0,-2 5 3 16,1-5 3-16,1 2 3 0,-2-2-8 0,0 0-13 16,-1-2 3-16,1 2-12 0,2-1-3 0,-1 0-9 15,-1-3-8-15,0-2-11 0,0 0-8 0,-2-9-11 16,4 11-8-16,-4-7-13 0,0-4-14 0,0 0-16 0,0 0-20 16,3 13-29-16,-3-13-26 0,0 0-30 0,0 0-186 15,0 0-495-15,0 0 136 0</inkml:trace>
  <inkml:trace contextRef="#ctx0" brushRef="#br0" timeOffset="135025.2676">12039 6884 339 0,'0'0'258'0,"0"0"-26"16,-7-4-22-16,7 4-14 0,0 0-15 0,0 0-11 0,0 0-11 15,0 0-9-15,0 0-6 0,0 0-11 16,0 0-5-16,0 0-10 0,0 0 1 0,0 0-11 0,0 0-2 16,0 0-10-16,0 0-4 0,0 0-6 0,0 0-1 15,0 0-4-15,0 0-19 0,-5-5 5 0,5 5-1 16,0 0-5-16,0 0-6 0,0 0-9 0,0 0 3 15,0 0-10-15,0 0-2 0,10-16-7 0,-10 16-2 16,8-22 1-16,-4 8-5 0,3-2 0 0,2 0-7 0,-3-1 4 16,-2 0-4-16,3 2-3 0,-3-2 4 15,3-9-5-15,1-1 1 0,-6 4 0 0,1 5 3 0,-3 3-5 16,4-2 6-16,-2 2-1 0,2 1 5 0,-3 3-2 16,0 1-1-16,1 1 10 0,-2 9-10 0,1-11 0 15,-1 11-8-15,0 0 7 0,0 0-10 0,3-11 13 16,-3 11 0-16,0 0 5 0,0 0-4 0,0 0 0 0,8 36-2 15,-5-8-1-15,-1 1-13 0,-2 0-16 16,4 3-35-16,1-1-35 0,0 1-51 0,-4 0-53 0,3 0-63 16,1-2-247-16,-2-1-595 0,4 1 163 0</inkml:trace>
  <inkml:trace contextRef="#ctx0" brushRef="#br0" timeOffset="136074.2696">11650 8322 355 0,'-10'1'219'0,"10"-1"-26"15,0 0-10-15,0 0-10 0,-8 2-16 0,8-2-2 16,0 0-11-16,0 0-5 0,0 0-13 0,0 0-4 16,0 0-12-16,0 0-11 0,0 0-8 0,0 0-11 0,0 0-1 15,0 0-8-15,0 0-1 0,0 0-2 0,25-7-2 16,-8 4-10-16,1 1-5 0,1-2-7 0,11 2-8 15,2-4 5-15,0 3-4 0,0 1-5 16,1-1-3-16,7-1-4 0,0 1 0 0,0-2-6 0,0 0-2 16,1 1-5-16,2-3-4 0,-3 4-6 0,4-2-1 15,-4 2-7-15,-2-3-3 0,3 1-5 0,0 1-2 0,-2-2-1 16,1 4-4-16,-3-3 1 0,4-1 2 16,1 2 2-16,-1-1 3 0,-2 0-2 0,0 0 3 0,2-1-1 15,-1-2 2-15,2 0 2 0,-2 2 1 0,0-2-3 16,3 1 0-16,-4-3-3 0,2 2-4 0,2 1-8 15,-4 0-6-15,0 3-6 0,-5-3-5 0,4 2-6 16,-3-1-4-16,-2 3 1 0,-1-5-1 0,-2 4-1 16,3 2 9-16,0-2 1 0,-1 2 5 0,-3-4-1 15,-3 5 10-15,4-1 1 0,-5-1 3 0,-2 0 4 16,-4 2-7-16,10-3 6 0,2 1 2 0,1 1 3 0,-2 0-6 16,0-3 11-16,-5 3-7 0,5 0 1 15,-3-1-9-15,-5-2 1 0,-4 3-3 0,3 2-6 0,-1-4 4 16,-1 4-2-16,2-3 0 0,9 0 2 0,-5 1 6 15,-4 1 0-15,-3 0 1 0,1 0 8 0,0-1 6 16,0-1 2-16,-2 3-4 0,1-2 5 0,1-1 13 16,-4 1-11-16,-1 1-1 0,-5 0 5 0,2-2-6 15,-11 3 2-15,16 0 1 0,-8-3-4 0,-8 3-4 0,15-4-11 16,-9 4-9-16,-6 0-8 0,11-5-54 0,-6 4-81 16,-5 1-209-16,0 0 62 0</inkml:trace>
  <inkml:trace contextRef="#ctx0" brushRef="#br0" timeOffset="136497.0955">14063 7924 426 0,'0'0'241'0,"0"0"-39"15,0 0-17-15,0 0-24 0,0 0-18 0,0 0-17 16,0 0-14-16,0 0-15 0,0 0-8 0,0 0-10 15,0 0-14-15,0 0-25 0,40 11-16 0,-22-8-16 16,-2 1-8-16,1-3-17 0,0 3-4 0,0 0-12 0,-1 1-4 16,-1-3 3-16,-1 1 5 0,-4-1 1 15,1 0 2-15,-11-2 15 0,14 4 8 0,-14-4 9 0,8 3 14 16,-8-3 19-16,4 5 12 0,-4-5 14 0,0 0-1 16,0 0 10-16,0 0-1 0,-9 13 3 15,9-13-5-15,-12 9-6 0,4-5-8 0,1 0-3 0,-1 0-6 16,-1 0-10-16,1 2-25 0,0-3-37 0,0 2-52 15,1 1-55-15,-1-3-181 0,8-3-374 0,-15 9 105 0</inkml:trace>
  <inkml:trace contextRef="#ctx0" brushRef="#br0" timeOffset="139152.7386">12155 7360 342 0,'0'0'174'0,"0"0"-21"0,0 0-11 16,-8 0-17-16,8 0-11 0,0 0-11 16,0 0-10-16,0 0-11 0,0 0-11 0,0 0-3 0,0 0-16 15,0 0 3-15,0 0-10 0,0 0-3 0,0 0-8 16,0 0-4-16,0 0-4 0,0 0-9 0,0 0-3 15,0 0-7-15,0 0-11 0,-8 2-7 0,8-2-6 16,0 0-12-16,0 0-6 0,0 0-29 0,0 0-18 0,0 0-18 16,0 0-84-16,0 0-219 0,0 0 64 15</inkml:trace>
  <inkml:trace contextRef="#ctx0" brushRef="#br0" timeOffset="140387.3121">12185 7318 277 0,'0'0'135'0,"0"0"-14"0,0 0-9 0,0 0-16 0,0 0-13 16,0 0 1-16,0 0-10 0,0 0-11 16,0 0-6-16,0 0 0 0,0 0-3 0,0 0-6 0,0 0 0 15,0 0-6-15,-6-5 3 0,6 5-7 0,0 0-1 16,0 0-8-16,0 0 1 0,0 0 9 0,0 0-11 15,0 0 13-15,0 0-4 0,0 0 3 0,0 0-3 16,0 0 5-16,0 0 5 0,0 0-2 0,0 0-4 16,0 0-2-16,0 0 11 0,0 0-2 0,0 0 0 15,0 0 0-15,0 0-1 0,0 0-6 0,0 0 5 0,0 0-4 16,0 0 0-16,0 0-2 0,0 0-5 0,0 0-4 16,0 0-3-16,0 0-3 0,0 0-3 0,0 0-1 15,0 0-1-15,0 0-2 0,0 0 1 0,0 0-3 16,0 0 2-16,0 0-3 0,18 0 0 0,-18 0-4 15,14 5 0-15,-5-3-1 0,0-1-1 0,-1 2-2 16,2-2 2-16,6 6-5 0,-4-4 7 0,3 1-1 16,2 0-1-16,-1 0 3 0,0 1-4 0,-3-3 0 0,-3 2 2 15,2 0-2-15,-3-1 2 0,5 3 1 0,3 0-1 16,-6-2-1-16,2-2 0 0,0 7 0 0,3-6 1 16,-2 2 1-16,-1 1 3 0,1-1-2 0,1 1 3 15,-3-1-4-15,2 1-1 0,-2-1 0 16,-2-1 1-16,2 1-3 0,-4-1 0 0,1-1-1 0,0 1 1 15,0 1 2-15,0-2-1 0,6 3 3 0,0 0 1 16,-4-2-1-16,5 1-4 0,-2 2-2 0,1-1 6 16,-1-1 0-16,0-1 0 0,-2-1-2 0,-2 1-2 0,6 1 0 15,-3-1 0-15,-1 0-2 0,3 0-6 0,-2-1 5 16,-3-1-1-16,-1 4 1 0,1-4-2 0,5 5-1 16,-3-2 1-16,2 0 0 0,-2 0-1 0,0-1-4 15,3 1-1-15,-1 4-3 0,-4-5 12 0,1 0-3 16,-1 1-1-16,4 0 1 0,-3-2 0 0,0 0-2 0,-1 0 2 15,1 0-3-15,-3 0 2 0,1 1-3 16,7 1 6-16,-6 0-8 0,0-1 6 0,1 0-6 16,-3 0 3-16,0 1-1 0,-1-1 0 0,0 0 0 0,0 0 4 15,-1-1-5-15,2-1 4 0,1 2-2 0,0-1 1 16,-2 2 0-16,2-2 2 0,-1 1-6 0,0 1 2 16,8-1 2-16,0 0-3 0,-4 1-1 0,-3-1 3 15,1 0-4-15,-2-1 1 0,0 0 0 0,-1-1-2 16,8 5-1-16,-2-2 4 0,-4 0 2 0,2-2-1 15,-2-1-4-15,-9-2 2 0,15 5 1 0,-7-2-2 16,0 1 0-16,0-1 1 0,0 1-6 0,-2 0 4 16,-6-4 3-16,12 6 3 0,-4-3-1 0,-8-3 1 0,12 6-1 15,-5-3-1-15,-7-3 1 0,14 7 0 0,-7-4 4 16,-7-3-3-16,13 5 3 0,-5-3-9 0,1 0 5 16,-2 1 1-16,1 1 0 0,-1-1-3 0,0 1 1 15,2-2 1-15,-2 2 0 0,1-3-2 0,1 2 0 16,-1 0-1-16,-1 0 1 0,1 2-3 0,-1-5 1 15,1 3-1-15,-2 1 2 0,2-2 0 0,0 0-7 16,-8-2 9-16,7 6-2 0,-7-6 1 0,8 4-10 0,-8-4 9 16,7 0-1-16,-7 0 1 0,0 0-1 0,8 4 1 15,-8-4-1-15,0 0-4 0,8 3 6 0,-8-3 2 16,0 0-4-16,4 3 2 0,-4-3 1 0,0 0 1 16,6 2 1-16,-6-2-1 0,0 0 2 0,0 0 0 15,0 0-3-15,7 5-2 0,-7-5 0 0,0 0-2 16,0 0-4-16,0 0-7 0,0 0-11 0,8 2-17 15,-8-2-15-15,0 0-26 0,0 0-10 0,0 0-32 0,0 0-35 16,0 0-163-16,0 0-389 0,0 0 109 16</inkml:trace>
  <inkml:trace contextRef="#ctx0" brushRef="#br0" timeOffset="141463.5842">14489 8069 268 0,'1'-11'267'0,"-1"11"-35"0,0 0-22 0,0 0-13 16,-1-8-7-16,1 8-16 0,0 0-7 0,0 0-5 16,0 0-13-16,0 0-4 0,0-8-3 0,0 8-3 0,0 0-5 15,0 0-3-15,0 0-2 0,0 0-4 16,0 0-16-16,0 0 2 0,0 0-5 0,0 0-4 0,0 0-2 15,0 0-9-15,0 0 2 0,18 0-5 0,-18 0-1 16,14 10-9-16,0 2-3 0,-1-1-7 0,8 9-4 16,1-1-10-16,-6-2-5 0,6 3-7 0,-6-6 0 15,-1 0-9-15,-3-1-2 0,3-1-14 0,-3 0-9 16,0-2-18-16,0 3-18 0,-1-2-23 0,1-1-23 16,-6-5-28-16,3 2-28 0,-4-3-28 0,-5-4-26 0,10 7-41 15,-4-7-245-15,-6 0-562 0,0 0 154 16</inkml:trace>
  <inkml:trace contextRef="#ctx0" brushRef="#br0" timeOffset="141682.5289">14809 7990 489 0,'0'0'291'0,"0"0"-27"0,0 0-20 15,-9-4-6-15,9 4-7 0,0 0-5 0,0 0-21 0,-18 17 2 16,7-5-10-16,-3-2-8 0,-4 11-14 0,0-6-12 15,0 10-18-15,0-4-4 0,-2-1-18 0,-1 1-14 16,2-1-10-16,0-3-15 0,6-3-6 0,0-2-12 16,3 3-26-16,-1-2-47 0,0 0-28 0,2-3-30 15,2 0-38-15,1-1-32 0,1-1-30 0,0-3-23 16,3 2-41-16,2-7-189 0,0 0-498 0,-2 12 138 16</inkml:trace>
  <inkml:trace contextRef="#ctx0" brushRef="#br0" timeOffset="141874.5622">14820 8262 485 0,'7'5'366'0,"-7"-5"-42"0,0 0-25 0,9 9-24 0,-5-2-22 16,-4-7-24-16,5 14-20 0,-1-7-19 15,-2 1-24-15,2 7-19 0,-1 0-11 0,0-1-21 0,-1 0-16 16,0 0-37-16,-4 1-31 0,0-4-46 0,2-1-55 15,-5-2-61-15,5-8-72 0,-5 15-198 0,5-15-481 16,-4 11 132-16</inkml:trace>
  <inkml:trace contextRef="#ctx0" brushRef="#br0" timeOffset="143553.832">10377 6914 367 0,'0'0'152'0,"0"0"-51"0,0 0-3 16,9-21-17-16,-6 15-15 0,3 0-13 0,0 0-33 15,1-1-1-15,-2 0-28 0,1 2-28 0,5-6-22 16,-3 2-40-16,-1 1-115 0,0 0 37 0</inkml:trace>
  <inkml:trace contextRef="#ctx0" brushRef="#br0" timeOffset="144103.3774">11139 6249 470 0,'0'0'343'0,"-4"-3"-48"0,4 3-20 0,0 0-23 16,0 0-14-16,0 0-6 0,0 0-11 0,0 0-18 16,0 0-15-16,16 31-12 0,-6-16-15 0,0 0-11 15,8 10-14-15,-2-2-12 0,4 1-21 0,-1-2-8 16,2-2-8-16,-1 1-5 0,-1 0-30 0,4 0-9 16,-4-7-5-16,-3-2-26 0,0 0-26 0,1-5-29 15,0 3-35-15,-3-2-33 0,2-1-31 0,0 0-32 0,-3-2-24 16,-3-1-238-16,0-1-525 0,-1-1 144 0</inkml:trace>
  <inkml:trace contextRef="#ctx0" brushRef="#br0" timeOffset="144320.2821">11498 6225 264 0,'-4'-5'326'16,"4"5"-50"-16,0 0-23 0,-12 0-21 0,12 0-15 15,-11 7 0-15,4-2-19 0,-4 9-12 0,-1 0-9 16,-8 9-17-16,3 3-11 0,0 1-15 0,-1 0-19 16,0-3-3-16,1 0-11 0,4-5-13 0,1 5-8 15,-1-6-14-15,3-4-25 0,0 3-25 0,1-3-37 0,1 1-30 16,-1-2-41-16,2-2-42 0,2-4-41 16,-1 0-222-16,6-7-475 0,-7 10 131 0</inkml:trace>
  <inkml:trace contextRef="#ctx0" brushRef="#br0" timeOffset="144719.7544">11572 6450 236 0,'0'0'286'0,"6"-8"-50"0,-6 8-34 16,0 0-23-16,0 0-19 0,8-5-24 0,-8 5-14 15,0 0-7-15,12-4-13 0,-12 4-11 0,9-1-13 0,-9 1 1 16,0 0-8-16,13-2-5 0,-13 2-8 0,0 0 0 16,0 0 1-16,14 2-2 0,-14-2-2 0,6 5-3 15,-6-5-1-15,0 0 7 0,4 14-2 0,-4-14-2 16,-2 14-4-16,2-14 7 0,-7 14-2 0,2 0-2 15,0 0-4-15,-1-1 1 0,0 1-8 0,-1-1 2 16,3-2-3-16,-1-1-1 0,2 0-2 0,1-3 3 16,0 0-10-16,2-7 0 0,-2 14-1 0,2-14 1 15,2 14-11-15,1-6 6 0,0-2-5 0,2-2-4 16,1 3-8-16,2-3-9 0,0 0-12 0,0-1-9 0,-1 1-15 16,1-1-14-16,-8-3-16 0,14 5-28 0,-14-5-27 15,11 6-41-15,-4-3-63 0,-7-3-140 0,0 0-435 16,7 5 122-16</inkml:trace>
  <inkml:trace contextRef="#ctx0" brushRef="#br0" timeOffset="153026.2061">13709 7891 269 0,'-11'-2'194'16,"11"2"-19"-16,0 0-18 0,0 0-8 0,0 0-11 16,0 0-6-16,0 0-10 0,0 0-4 0,0 0-8 0,-6-3-5 15,6 3-9-15,0 0-7 0,0 0-8 0,0 0-9 16,0 0-8-16,0 0-5 0,0 0-8 0,0 0-5 15,0 0-8-15,0 0-11 0,0 0-12 0,0 0-17 16,0 0-18-16,0 0-24 0,0 0-23 0,0 0-29 16,0 0-37-16,0 0-123 0,0 0-306 0,0 0 89 15</inkml:trace>
  <inkml:trace contextRef="#ctx0" brushRef="#br0" timeOffset="154610.8109">15376 6769 350 0,'0'0'351'16,"-2"-8"-46"-16,2 8-34 0,0 0-22 0,0 0-26 0,0 0-34 15,0 0-13-15,0 0-20 0,0 0-16 0,0 0-7 16,0 0 7-16,0 0-3 0,0 0-5 0,15 25-4 0,-11-8 2 15,2 0-12-15,2 12-6 0,1 0-11 16,-3 0-3-16,3 2-3 0,1-2-10 0,-4-1-11 16,3 0-7-16,-3-2-2 0,2-4-7 0,-4-5-7 0,1 1-3 15,-1-4-8-15,0 3-3 0,3-2 2 0,-2-1-11 16,0 1-12-16,1-4 5 0,-2 1-17 0,-2-2-8 16,1-2-22-16,-1-1-20 0,0 0-23 0,-2-7-17 15,5 9-22-15,-5-9-20 0,0 0-18 0,3 11-14 16,-3-11-12-16,0 0-27 0,2 6-27 0,-2-6-181 0,0 0-484 15,0 0 135-15</inkml:trace>
  <inkml:trace contextRef="#ctx0" brushRef="#br0" timeOffset="154980.6115">15411 7174 457 0,'-9'-5'288'16,"9"5"-27"-16,0 0-22 0,0 0-18 0,0 0-18 15,0 0-20-15,0 0-8 0,0 0-17 16,0 0-9-16,0 0-10 0,0 0-6 0,0 0-5 0,0 0 0 16,0 0-10-16,0 0-8 0,0 0-7 0,0 0-19 15,0 0 8-15,0 0-11 0,14 28-8 0,-10-22-10 16,2 1-1-16,-3-1-8 0,3 2-7 0,0-2-2 16,0 0-1-16,-2 1-5 0,3 0-3 0,-1-1-5 15,0 0-7-15,0 0 2 0,-1-1-6 0,1 1 0 16,-6-6 1-16,12 9-4 0,-7-3 0 0,1-3-3 0,-6-3-3 15,11 7 1-15,-4-4 1 0,-7-3-1 0,11 4-5 16,-11-4 2-16,9 2 1 0,-9-2 2 0,0 0-8 16,0 0 0-16,16-6-1 0,-16 6-6 0,11-10 4 15,-7 6-3-15,-4 4 4 0,7-14-8 0,-2 6 5 16,-1 2-5-16,-1-2-6 0,-3 8-3 0,4-16-18 16,-4 10-2-16,0 6-15 0,2-15-17 0,0 7-18 15,-2 8-22-15,0-15-24 0,0 15-28 0,0-14-34 16,0 14-23-16,0-14-201 0,0 14-502 0,2-15 139 0</inkml:trace>
  <inkml:trace contextRef="#ctx0" brushRef="#br0" timeOffset="155504.3351">15744 6852 289 0,'4'-8'308'15,"-4"8"-45"-15,0 0-26 0,0 0-29 16,0 0-18-16,0 0-14 0,0 0-3 0,0 0-2 0,0 0-9 16,0 0-6-16,0 0-8 0,13 29-16 0,-8-14-5 15,0 0-7-15,-1 3-10 0,1-1-6 0,3 10-18 16,-3 0-4-16,-1-6-11 0,2-1-6 0,-2-3-2 16,0 0-8-16,0 1-7 0,-1-3-5 0,1 0-3 15,-2-1-10-15,3-1-1 0,-2-3 6 0,-1-2-6 0,-2-8 0 16,2 15-11-16,0-8 1 0,-2-7 0 15,2 10-3-15,-2-10-2 0,0 0-3 0,0 11 2 0,0-11-6 16,0 0 2-16,0 0-10 0,0 0-3 0,0 0-5 16,0 0-2-16,0 0-6 0,0 0-1 0,0 0 2 15,0 0-4-15,-11-29-4 0,8 13-4 0,1-3-8 16,-6-10 1-16,7-2-6 0,-3 1-5 0,2 1 2 0,2-2-1 16,-2 0 2-16,4 1 5 0,-2 4 3 15,2-1 3-15,3 5 0 0,-1 5 9 0,-2 1-1 16,2 5 8-16,2-3 3 0,-2 5 3 0,0 0 4 0,-1-1-1 15,3 4 1-15,-6 6 5 0,9-11 0 0,-4 6 0 16,-5 5 1-16,11-6 0 0,-11 6 4 0,9-1 7 16,-9 1 2-16,0 0 3 0,18 9 3 0,-12-2 0 15,-1 0-1-15,-3 1 4 0,2 7-6 0,-1 0 0 16,0 3 0-16,-3-3 5 0,-3 3-7 0,2-1 6 16,-1 1-2-16,-4-3-6 0,2 1 1 0,-3-2-5 0,1-1 1 15,-4 2-2-15,1-1 1 0,0 0-2 0,0-3-1 16,0 1-13-16,0-2-26 0,1-2-25 0,0 0-40 15,2-3-32-15,6-5-36 0,-13 9-72 0,13-9-139 16,0 0-450-16,-8 4 126 0</inkml:trace>
  <inkml:trace contextRef="#ctx0" brushRef="#br0" timeOffset="155791.1674">16006 7192 457 0,'0'0'269'0,"0"0"-28"0,0 0-28 0,0 0-21 15,0 0-24-15,0 0-20 0,0 0-9 0,0 0-9 16,0 0-10-16,0 0-7 0,16-9-12 0,-16 9 1 16,0 0-7-16,0 0 0 0,3-9-7 0,-3 9 1 0,0 0-8 15,0 0-8-15,4-8-9 0,-4 8 0 16,0 0-9-16,0 0 3 0,0 0 7 0,0 0 0 0,0 0-6 15,0 0 1-15,9 17 0 0,-9-17-3 0,2 16-9 16,-2-1-2-16,2-1-9 0,-2-2-5 0,0-2-9 16,0 5-29-16,3-2-37 0,-8-3-34 0,5-10-48 15,-2 25-52-15,-1-15-268 0,1-1-535 0,2-9 147 16</inkml:trace>
  <inkml:trace contextRef="#ctx0" brushRef="#br1" timeOffset="161302.8191">12157 7209 361 0,'0'0'189'15,"-1"-10"-24"-15,1 10-15 0,0 0-15 0,0 0-15 16,0 0 0-16,0 0-11 0,0 0-9 0,0 0-5 16,0 0-6-16,0 0-7 0,0 0-5 0,0 0-8 15,0 0-1-15,0 0-8 0,0 0-6 0,0 0 0 0,-4-7-3 16,4 7-4-16,0 0-3 0,0 0 0 15,0 0-7-15,0 0-2 0,0 0-6 0,0 0-2 0,0 0-2 16,0 0-4-16,0 0 1 0,0 0-4 0,0 0-9 16,0 0 2-16,0 0-11 0,0 0-20 0,0 0-31 15,0 0-20-15,0 0-37 0,0 0-39 0,0 0-134 16,0 0-335-16,0 0 95 0</inkml:trace>
  <inkml:trace contextRef="#ctx0" brushRef="#br1" timeOffset="161633.4887">12109 7244 367 0,'0'0'164'0,"0"0"-17"16,-5 5-4-16,5-5-17 0,0 0-3 0,0 0-12 0,0 0-5 15,0 0-7-15,0 0-3 0,0 0-10 0,0 0-1 16,0 0-5-16,0 0-6 0,0 0-6 16,0 0 3-16,0 0-3 0,0 0-5 0,0 0-3 0,0 0-4 15,0 0 2-15,0 0-8 0,0 0-3 0,0 0-5 16,0 0-9-16,0 0-1 0,0 0-3 0,0 0-2 16,0 0-3-16,0 0-1 0,0 0-5 0,0 0-11 0,0 0-4 15,0 0-6-15,0 0-5 0,0 0-10 0,0 0-2 16,0 0-1-16,0 0-6 0,0 0-6 0,0 0-11 15,0 0-5-15,0 0-14 0,0 0-18 0,9 8-37 16,-9-8-161-16,0 0-330 0,0 0 93 0</inkml:trace>
  <inkml:trace contextRef="#ctx0" brushRef="#br1" timeOffset="163263.1487">12152 7297 277 0,'1'7'235'0,"-1"-7"-30"0,0 0-23 15,0 0-16-15,0 0-12 0,0 0-14 0,0 0-11 16,0 0-10-16,0 0-2 0,0 0-13 0,0 0-8 16,0 0-6-16,0 0-2 0,0 0-7 0,0 0-3 0,0 0-4 15,0 0-6-15,0 0-2 0,0 0-3 16,0 0-5-16,0 0 1 0,0 0-2 0,0 0-5 16,0 0-1-16,0 0-4 0,0 0-2 0,0 0-1 0,0 0 0 15,0 0-1-15,0 0-2 0,0 0-1 0,0 0-9 16,0 0-1-16,0 0-4 0,0 0-1 0,0 0-2 15,0 0 1-15,0 0-3 0,0 0-2 0,1 7-1 16,-1-7-1-16,0 0-1 0,0 0-4 0,0 0-1 16,11 0 0-16,-11 0-5 0,0 0 2 0,9 0 1 15,-9 0-4-15,15 0-1 0,-15 0 4 0,11 0-4 0,-11 0-1 16,14-3 1-16,-5 6-7 0,-1-3 0 16,2 0 12-16,-10 0-5 0,18-3 1 0,-10 3-5 0,-8 0 2 15,16 0 0-15,-7 0-2 0,-1 0 1 0,-8 0 3 16,18 0-3-16,-9 0 1 0,0 0-1 0,0 0-1 15,0 0 0-15,0 0 0 0,0 3 2 0,-1-1-1 16,0-2-7-16,-8 0 8 0,15 0-4 0,-8 2 5 16,-1-1-3-16,1 1 1 0,-7-2-3 0,14 3 3 15,-8-3-1-15,2 2 4 0,-1-1-4 0,-7-1 1 16,12 4-1-16,-6-4-1 0,-6 0 0 0,14 3 1 0,-7-2-2 16,0 2 5-16,-7-3-6 0,12 5 6 0,-3-3-3 15,-2-2 4-15,-7 0-5 0,14 3 2 0,-6-1-2 16,-1 0 1-16,1-1-2 0,0 1 0 0,2-1 3 15,-10-1 4-15,16 3-5 0,-8-3 0 16,0 1 0-16,1-1 2 0,0 0-3 0,0 3 0 0,0-3 2 16,-1 1 3-16,0 0-5 0,1 0 2 0,-9-1-1 15,15 0 1-15,-8 0-2 0,2 1 3 0,-1 0-6 0,1 0 4 16,-9-1-3-16,19 1 6 0,-10-1-3 0,-1 1 3 16,2 1-6-16,-1-1 3 0,1-1-1 0,0 0-3 15,0 0-2-15,-1 0 4 0,7 0 2 0,-2 0-2 16,0 1-1-16,-2-2-1 0,0 2 2 0,-4 1-4 15,0-2 0-15,0 0 2 0,-8 0-7 0,16 0 14 16,-8 3-4-16,-1-2 2 0,3 0-5 0,-10-1 4 16,12 2-5-16,-5-1 1 0,2-1-4 0,-9 0 6 0,14 1-12 15,-5 2 9-15,0-3-3 0,-1 3-1 16,1-3 2-16,0 3 0 0,0-3-3 0,-1 1-6 0,1-1 9 16,1 2 1-16,-1-1-2 0,-9-1-1 0,15 2 6 15,-8 0-3-15,0-2 3 0,-7 0 2 16,12 3-6-16,-4-3-1 0,-1 3 7 0,-7-3-1 0,11 1-1 15,-11-1 0-15,10 3 1 0,-10-3 1 0,12 3-2 16,-7-2 1-16,-5-1 1 0,14 3 2 0,-14-3 0 16,13 3 0-16,-13-3-2 0,15 2 0 0,-15-2 3 15,14 4-3-15,-9-2 2 0,-5-2-3 0,15 1 2 0,-15-1 3 16,13 4-3-16,-13-4-6 0,13 4 7 0,-6-3-3 16,-7-1 1-16,13 4 2 0,-13-4-3 0,11 3 0 15,-11-3 4-15,13 4-1 0,-5-4-1 16,-8 0 2-16,16 5-1 0,-16-5-1 0,14 2-2 0,-7 0 3 15,4 1 0-15,-11-3 0 0,15 4-8 0,-6-4 6 16,-9 0-1-16,16 5 0 0,-10-5 0 0,-6 0 0 16,14 3-3-16,-6-1-1 0,-8-2 2 0,16 4 4 0,-10-2-2 15,-6-2-2-15,16 5 3 0,-8-3-1 16,-8-2-2-16,13 2 0 0,-5 0 0 0,-8-2 1 0,18 4 0 16,-12-3 1-16,-6-1-2 0,18 5-1 0,-10-3-5 15,0 1 1-15,2 0 0 0,-10-3-2 0,17 4 0 16,-9-2 0-16,3-1-8 0,-1 2 6 0,-1-2 4 15,1 5-3-15,-1-4-2 0,1 1 0 0,-10-3 1 16,17 4 1-16,-7-1 0 0,-1 0 1 0,5 2 0 16,-3-2 2-16,0 0-2 0,-2 0 0 0,0-1 2 0,-9-2-1 15,16 5 5-15,-7-3 2 0,-2 1-2 16,-7-3 2-16,16 4 0 0,-8-2 1 0,1 2 1 0,0-3-2 16,-9-1 3-16,16 7-2 0,-6-4 2 0,-2 0-2 15,-8-3 1-15,16 4-1 0,-6-1 0 0,0 0 1 16,-1-2-1-16,7 4 1 0,-1 0 0 0,-3-3-2 15,-4 0 3-15,1 1-3 0,-9-3 2 0,17 5 3 16,-9-2-2-16,-8-3-2 0,14 3 1 0,-14-3 2 16,11 3-1-16,-11-3 2 0,9 4-2 0,-9-4 2 0,12 5-6 15,-12-5 1-15,11 4 1 0,-5-1 2 16,-6-3-2-16,12 4 0 0,-12-4 2 0,11 6 2 0,-6-4 0 16,-5-2-4-16,10 4 4 0,-10-4 2 0,14 5-4 15,-14-5 1-15,9 4-4 0,-2-1 5 16,-7-3-3-16,14 8 3 0,-6-5-5 0,-8-3 6 0,9 4-6 0,-9-4 7 15,12 5-2-15,-5-3-1 0,-7-2 3 16,14 3-2-16,-14-3-7 0,11 5 7 0,-11-5-2 16,10 3 2-16,-10-3-1 0,14 4-3 0,-8-4 2 0,-6 0 3 15,14 5-1-15,-5-1-1 16,-9-4 1-16,13 3-2 0,-13-3 0 0,11 1 2 0,-11-1-4 0,14 4 3 16,-5-1 2-16,-9-3-3 0,14 4-2 0,-9-3 1 15,-5-1 0-15,11 4 2 0,-11-4-4 0,13 2-6 16,-13-2 10-16,11 6 1 0,-11-6 0 0,0 0-2 15,13 0 2-15,-13 0-3 0,10 3 1 0,-10-3-1 0,0 0 2 16,15 5-2-16,-15-5 2 0,12 3 2 16,-12-3-1-16,8 2 1 0,-8-2-3 0,9 2 3 0,-9-2-1 15,14 4-1-15,-14-4-1 0,9 0 1 0,-9 0 1 16,0 0-3-16,11 3 6 0,-11-3-7 0,0 0 1 16,10 3 2-16,-10-3-5 0,0 0 0 0,11 4-5 15,-11-4-3-15,0 0-5 0,0 0-1 0,10 1-5 16,-10-1-7-16,0 0-9 0,0 0-6 0,0 0-7 15,0 0-10-15,0 0-7 0,0 0-14 0,0 0-11 0,14 3-16 16,-14-3-40-16,0 0-128 0,0 0-334 0,0 0 96 16</inkml:trace>
  <inkml:trace contextRef="#ctx0" brushRef="#br0" timeOffset="170288.5446">12210 9082 324 0,'0'0'175'0,"0"0"-21"0,0 0-24 0,-3-5-16 0,3 5-2 16,0 0-14-16,0 0 2 0,0 0 5 0,0 0-4 16,0 0-2-16,2 22-6 0,-2-22-2 0,3 16-5 15,-3 0 2-15,2 0-4 0,-2-1 0 0,2 14-2 16,-2-2 0-16,0 5-1 0,3 0-5 0,1 2-2 16,0-1-3-16,-4 3-3 0,3 0-1 0,1 0-6 15,-4 3-2-15,-3 17-1 0,3-11-4 0,2-7-4 16,-4-1-1-16,3 0-4 0,-2 1-4 0,0 0-4 15,3-3-3-15,0 2-1 0,-2-1 2 0,0-1-2 16,3 2 1-16,-4 0-3 0,2 1-7 0,1-7 0 16,-3 4 1-16,1-3-7 0,0-1 1 0,2-1-2 0,-1 0-2 15,1-2-1-15,-1 0-4 0,0-6 1 0,2-1-2 16,-1-4 1-16,-2 2-4 0,0-2 3 0,-2 0-2 16,1-2-5-16,1 0 7 0,-1 1-6 0,0 0 2 15,-1-1-2-15,2-1-1 0,-1 2 1 0,0-6 0 0,0 2-3 16,-1-3-1-16,1 0-3 0,1-1-6 15,-1 0-7-15,0 1-2 0,1-9-12 0,-1 15-7 0,1-15-9 16,-1 9-16-16,0-2-15 0,1-7-11 0,-1 10-14 16,1-10-19-16,0 0-18 0,0 0-24 0,-1 10-30 15,1-10-130-15,0 0-387 0,0 0 109 0</inkml:trace>
  <inkml:trace contextRef="#ctx0" brushRef="#br0" timeOffset="170890.0438">12177 9232 464 0,'0'0'247'16,"0"0"-19"-16,0 0-21 0,0 0-12 0,0 0-14 16,0-9-11-16,0 9-20 0,0 0-6 0,0 0-10 0,0 0-14 15,0 0-9-15,0 0-13 16,0 0-5-16,0 0-13 0,0 0-7 0,1-10-10 0,-1 10-5 0,7-10-4 15,-3 5-6-15,2-4-10 0,-1 2 1 0,3-6-6 16,-2 1-4-16,4-2-4 0,0-1-2 0,-1-2-8 16,1 3-1-16,-1-1-5 0,-2-3 1 0,2 3-3 15,1 0 2-15,-5 5-7 0,-2 0 7 0,1 1 1 16,1 2 3-16,-2 1-1 0,1-1 8 0,-4 7-8 0,6-9 0 16,-6 9-2-16,3-6 1 0,-3 6-1 15,0 0 5-15,6-2 5 0,-6 2 6 0,0 0-3 16,0 0-5-16,7 18 2 0,-3-4-3 0,1 1 1 0,-4 1-3 15,1 2-22-15,1-2-24 0,-2 1-29 0,0 1-41 16,2 0-53-16,0 0-52 0,-1 8-187 0,-2-2-469 16,2-7 130-16</inkml:trace>
  <inkml:trace contextRef="#ctx0" brushRef="#br0" timeOffset="171945.2711">12248 10534 460 0,'0'0'250'0,"-6"2"-18"16,6-2-26-16,0 0-15 0,0 0-13 0,0 0-17 0,0 0-15 16,0 0-8-16,-5 6-11 0,5-6-3 0,0 0-8 15,0 0-2-15,0 0-8 0,0 0-2 16,0 0-8-16,0 0 3 0,0 0-13 0,23 2-1 0,-16-2-6 15,2 0-5-15,2 1-5 0,-11-1-3 0,27-1-9 16,-11 1-5-16,2 0-6 0,12-1 4 0,-7 0-10 16,-4 1-4-16,1 0-5 0,-1-2-3 0,2 2 6 15,0-1-16-15,9 2-2 0,-5-2 0 0,-6 1-13 16,1-2-1-16,10 1-7 0,-4 2-4 0,-4-2-6 0,10 1-1 16,-9 0 0-16,1 0 1 0,6 1 1 0,0-1 3 15,-5-1-4-15,-3 0 0 0,9 1 3 0,-7-1 0 16,7-2 1-16,-1 1 0 0,-7 0-1 0,0 2 1 15,-3-1-8-15,11-3 3 0,-7 3-3 0,-3-1-6 16,10-2-3-16,-3 1-4 0,3-2 1 0,-7 1-4 0,-1 1-1 16,7-2 2-16,-8 0 3 0,0 4 3 15,11-5 1-15,-10 3 0 0,8 1 4 0,-9 0 2 16,-2-1 3-16,-1 0 3 0,0 2-3 0,0-1 7 0,-2 1 0 16,2-1 5-16,0 2-2 0,-2 0 0 0,1-3 1 15,-2 4 3-15,1-2-4 0,0 1 3 0,-1 1-1 16,2-2-2-16,-1 1 0 0,3 0-8 0,-2-1-3 15,0 0-5-15,0 1-4 0,3-2-6 0,-4 1-3 16,13-1-3-16,-5 0 1 0,-5 1 1 0,0-3 1 16,-2 1 0-16,2 1 7 0,-2-1-1 0,3-1 5 0,0 4-1 15,-4-5 3-15,3 2 0 0,-2 1-1 16,2 0-1-16,-3-1 1 0,0 1-5 0,1-1-1 0,-2 0-2 16,1 0-8-16,-1 1-2 0,1-1-1 0,-1 0-11 15,3 1 3-15,-1-1-3 0,-2 0-1 0,4 1 6 16,-5 0 0-16,2-1 11 0,0-1 4 0,1 1-10 15,-1 0 4-15,0 1 9 0,-3 0 1 0,1-3-3 16,-1 0 7-16,-1 3 7 0,-4-1-5 0,1 1 5 0,-10 2-1 16,17-3 3-16,-9 1 4 0,-8 2 1 0,17-4 2 15,-10 2 0-15,-7 2 1 0,18-4-9 16,-12 2 1-16,-6 2-15 0,14-2-6 0,-14 2-16 0,12-3-30 16,-4 0-55-16,-8 3-166 0,16-5 50 0</inkml:trace>
  <inkml:trace contextRef="#ctx0" brushRef="#br0" timeOffset="172270.5166">14487 10231 493 0,'0'0'262'0,"0"0"-36"0,0 0-32 16,0 0-24-16,0 0-20 0,0 0-21 0,0 0-16 16,0 0-18-16,0 0-18 0,19-7-18 0,-19 7-17 15,15 2-12-15,-15-2-4 0,16 3-4 0,-16-3-2 16,15 5-3-16,-9-2-5 0,-6-3 4 0,12 8 2 16,-9-3 3-16,1-1 6 0,-4-4 5 0,6 11 11 15,-2-4 5-15,-4 1 2 0,0-8 4 0,0 14 4 16,-4-7 1-16,4-7-9 0,-4 15-5 0,2-7-4 15,-2 1 1-15,0-2-10 0,1 0-1 0,-1 1-29 0,-3-1-32 16,2 0-39-16,-1-2-45 0,1 2-45 0,1-2-167 16,4-5-389-16,-12 7 110 0</inkml:trace>
  <inkml:trace contextRef="#ctx0" brushRef="#br0" timeOffset="173379.1608">11414 8958 321 0,'-4'-9'355'0,"2"4"-45"0,2 5-26 0,-3-7-18 16,3 7-17-16,0 0-24 0,0 0-31 0,-3-5-20 15,3 5-16-15,0 0-11 0,0 0 1 0,0 0-2 16,0 0 0-16,0 0-22 0,28 22-8 0,-16-11-6 0,-3-2-16 16,3 4-11-16,1 0-7 0,9 9-14 15,-3-2-1-15,-2-2-14 0,-3-5-12 0,0 0-28 0,8 8-22 16,-6-5-22-16,-2-3-35 0,-1-1-25 0,-2 0-34 15,1 0-28-15,-3-4-38 0,0-2-59 16,-2-3-146-16,1 0-482 0,-8-3 133 0</inkml:trace>
  <inkml:trace contextRef="#ctx0" brushRef="#br0" timeOffset="173606.1251">11709 8833 485 0,'0'0'311'0,"0"0"-24"0,-25 35-19 16,20-19-22-16,-8 15-19 0,3-2-14 0,-2 1-19 15,0 1-22-15,0 0-12 0,-2 1-14 0,3 0-20 16,0-1-7-16,-1-2-16 0,0 0-7 0,1 0-14 0,1-1-8 16,6-7-8-16,-2-3-22 0,1-6-28 15,-1 3-29-15,2-2-35 0,2-2-36 0,-1-4-32 0,3-7-49 16,-4 13-51-16,4-13-161 0,-2 7-450 0,2-7 124 15</inkml:trace>
  <inkml:trace contextRef="#ctx0" brushRef="#br0" timeOffset="174031.0076">11830 9131 336 0,'0'0'226'0,"10"-3"-35"0,-10 3-16 16,0 0-21-16,10-6-15 0,-10 6-14 0,0 0-6 15,0 0-10-15,10-1-8 0,-10 1-3 0,0 0-1 16,0 0-9-16,0 0-1 0,11 5 2 0,-11-5-7 16,3 7-4-16,-3-7-2 0,1 7-5 0,-1-7-2 15,0 17-1-15,0-10 1 0,-1 1-7 0,1-8 8 16,-3 17-1-16,2-7-4 0,-1-3-4 0,-3 7-3 0,2-2-1 16,1 0-3-16,1-3-3 0,-3-1-2 15,2 0 4-15,0 1-5 0,1-2-3 0,0 1 0 0,1-8-3 16,2 14-8-16,1-9 2 0,0 2-6 0,0 0-4 15,3-1-2-15,1 1-5 0,0-2-6 0,1 0 2 16,0-1-19-16,0-1-23 0,0 3-33 0,-8-6-39 16,12 6-44-16,-4 0-52 0,-8-6-232 0,10 8-511 15,-4-3 142-15</inkml:trace>
  <inkml:trace contextRef="#ctx0" brushRef="#br0" timeOffset="174898.8708">14552 10270 505 0,'0'0'264'0,"0"0"-24"0,0 0-17 16,0 0-9-16,0 0-20 0,-7-3-10 0,7 3-13 16,0 0-10-16,0 0-12 0,0 0-13 15,0 0-7-15,0 0-12 0,0 0-8 0,0 0-12 0,-4-5-9 16,4 5-6-16,0 0-12 0,0 0-7 0,0 0 0 16,0 0-15-16,0 0-3 0,0 0-7 0,0 0-3 15,0 0-7-15,0 0-7 0,0 0-12 0,0 0-1 16,0 0-17-16,0 0-7 0,0 0-6 0,0 0-8 0,0 0-4 15,0 0-5-15,0 0-7 0,0 0-9 16,0 0-11-16,0 0-17 0,0 0-25 0,0 0-18 0,0 0-38 16,0 0-199-16,0 0-433 0,0 0 121 0</inkml:trace>
  <inkml:trace contextRef="#ctx0" brushRef="#br0" timeOffset="175340.4619">14939 10288 303 0,'2'-11'380'15,"-2"11"-42"-15,0 0-44 0,2-9-29 16,-2 9-29-16,0 0-24 0,0 0-18 0,0 0-15 0,0 0-8 15,0 0-9-15,10-4-3 0,-10 4-10 0,0 0-7 16,13 13-15-16,-6-7 3 0,-1 0-17 0,6 6-3 16,-1-1-20-16,3 3 0 0,-3-1-12 0,11 8-10 15,-6-7-3-15,0 1-10 0,-3-3-19 0,1 0-7 0,-3 2-26 16,5-4-21-16,-5 0-26 0,2 0-18 0,-3-2-30 16,0-1-24-16,-3-1-25 0,-1-2-31 0,-6-4-28 15,13 4-21-15,-5-4-201 0,-8 0-505 0,0 0 139 16</inkml:trace>
  <inkml:trace contextRef="#ctx0" brushRef="#br0" timeOffset="175531.7603">15276 10226 282 0,'-7'-4'292'16,"7"4"-32"-16,0 0-16 0,0 0-8 0,-16 9-10 0,10-4-7 15,-5 7-10-15,0 0-13 0,-1 2-2 0,1 0-10 16,0 0-15-16,4 2-14 0,-11 9-16 15,4-6-18-15,-1 5-11 0,-1 0-12 0,5-4-5 0,-1-3-17 16,2-2-27-16,3 1-29 0,1-1-38 0,-4-3-39 16,5 2-48-16,-1-2-46 0,1-1-54 0,1-3-207 15,2-3-490-15,2-5 135 0</inkml:trace>
  <inkml:trace contextRef="#ctx0" brushRef="#br0" timeOffset="175732.6114">15391 10528 545 0,'-4'14'339'16,"1"-2"-48"-16,-1-1-41 0,-2-1-27 0,2 0-28 15,2-1-24-15,0-1-50 0,-2 1-60 0,-1 5-63 16,1-3-73-16,0-2-88 0,1-1-95 0,0 0-306 15,3-8 87-15</inkml:trace>
  <inkml:trace contextRef="#ctx0" brushRef="#br0" timeOffset="177381.2887">12201 9542 358 0,'0'0'218'16,"0"0"-23"-16,0 0-20 0,0 0-12 0,0 0-21 15,0 0-9-15,0 0-8 0,0 0-5 0,0 0-8 0,0 0-9 16,0 0-9-16,0 0 1 0,0 0-6 0,25 16-8 15,-19-13-4-15,-1 1-5 0,3 1-6 16,0-1-5-16,0 1-3 0,6 3-4 0,1 0-3 0,-3-1-5 16,3 1-3-16,-2 1-4 0,2 0-1 0,1 0-5 15,0 0-1-15,0 1-3 0,1-1-4 0,0-1-1 16,0 1-3-16,1 1-3 0,8 4-1 0,-5-3-2 16,-2-2 1-16,-3-2-2 0,1 0-3 0,-2 1-3 15,4 1 2-15,0-2 0 0,-3-2-2 0,2 3 3 16,0-1-3-16,0 0 0 0,0 1 2 0,-1-3 3 0,1 2-7 15,0-1 6-15,-2 2-5 0,1-3 7 0,0 0 0 16,-2 3-2-16,1-2 0 0,-1-1 1 0,0 1-2 16,0-2-1-16,2 3 1 0,-2-3 1 0,2 2-10 15,-1-1 11-15,1-1-7 0,1-1 4 0,-2 1-4 16,-1 2 2-16,1-2-5 0,1-1 5 0,0 2-1 16,0-1-1-16,-2 3-2 0,-2-3 3 0,3-1-10 15,-2 3 9-15,-6-2-1 0,3 0-1 0,3 3-4 0,-1 4 2 16,0-7 0-16,0 5 3 0,3-2-2 0,-5 0 1 15,5 2-1-15,-1-3 2 0,0 1-1 0,-1 0-1 16,0 0 0-16,1 1 1 0,-1-1-6 0,4-1 2 16,-7 0 2-16,5-1 1 0,-1 2-2 0,2-2 2 15,-5 0-1-15,-1 0 0 0,4-1-2 0,-2 1-1 16,2 0 2-16,-2-3 2 0,1 3-3 0,-2-2 2 16,-1 1-1-16,-1-1-4 0,0 1 6 0,0-2-2 15,-10-2-1-15,23 8 3 0,-6-4-1 0,0 0 3 16,-1 0-4-16,0 0 5 0,-3 0-3 0,6-4 0 0,-2 3 0 15,2 1-3-15,-1-1 0 0,-1-1-2 0,2 0 1 16,-5 1-6-16,0-1 7 0,-2 0-1 0,-1-1 0 16,-2 1 1-16,-9-2 1 0,19 5 1 0,-10-3-2 15,-1 1 2-15,-8-3-1 0,14 6-3 0,-4-3 1 16,-2 1-2-16,-1 1 4 0,-1 0-1 0,2-1 2 16,0 0-2-16,-1-1 2 0,1 1-3 0,0-1 1 15,-1 1 2-15,1-1 1 0,1 2 1 0,7 1-12 0,-5-1 14 16,0 0-4-16,-3-2 0 0,2 1-3 15,-2-1 4-15,0 1-6 0,1-1 3 0,-3 0-3 16,3 0 2-16,-1 1 3 0,-1-1-3 0,1 0 2 0,0-1-2 16,0 2 1-16,-2 1 0 0,1-2-2 0,1-1-3 15,-2 0 5-15,-6-2 4 0,12 3-1 0,-6-1-2 16,-6-2 1-16,10 4-1 0,-4-3 0 0,-6-1-2 0,13 3 3 16,-7-3-4-16,-6 0 4 0,11 2-4 0,-11-2-3 15,8 2 0-15,-8-2-4 0,0 0-5 0,10 2-12 16,-10-2-9-16,0 0-17 0,8 2-13 0,-8-2-15 15,0 0-21-15,0 0-22 0,0 0-34 0,5 4-219 16,-5-4-449-16,0 0 124 0</inkml:trace>
  <inkml:trace contextRef="#ctx0" brushRef="#br0" timeOffset="178264.4276">15577 9600 458 0,'0'0'253'0,"0"0"-28"0,2 7-22 0,-2-7-22 0,0 0-11 16,0 0-16-16,0 0-10 0,3 3-9 0,-3-3-12 16,0 0-6-16,0 0-17 0,0 0-5 0,0 0-12 15,0 0-12-15,0 0-4 0,0 0-1 0,0 0-11 16,0 0-4-16,0 0-4 0,0 0-7 0,-7-25-9 15,5 18 3-15,-2-9-1 0,-1 1-3 0,3 0-1 16,-5-2-6-16,4 1-3 0,-1-2 1 0,-1-13-1 16,1 4-2-16,0 3-5 0,0 7 1 0,1-2 2 0,0 4 1 15,-1 0 0-15,2 1 3 0,0 3 0 16,1 1-8-16,1 2 9 0,0 8-5 0,-2-9 1 0,2 9-1 16,0-8-6-16,0 8 0 0,0 0-2 0,0 0 4 15,0 0-2-15,0 0-2 0,0 0-1 0,0 0 0 16,0 0-3-16,0 0-2 0,0 0-12 0,0 0-22 15,-4 31-23-15,4-24-27 0,0-7-22 0,-4 16-27 0,2-7-28 16,1 1-62-16,1-10-126 0,-4 15-415 16,4-8 119-16</inkml:trace>
  <inkml:trace contextRef="#ctx0" brushRef="#br0" timeOffset="178794.0246">15474 9405 417 0,'0'0'302'0,"0"0"-36"0,0 0-32 15,0 0-29-15,0 0-25 0,0 0-23 0,0 0-18 16,0 0-13-16,-2-11-19 0,2 11-15 0,0 0-9 15,4-17-18-15,-2 10-7 0,-2 7-5 0,1-14-11 16,1 5-4-16,-2-5-8 0,0 3-3 0,2-1-1 16,0 2-3-16,-2 0-6 0,2 1 0 0,0-5 0 0,0 3-2 15,1-1 2-15,-3 3-3 0,2 2 8 0,-2-1 1 16,0 8 1-16,3-12 0 0,-3 12 3 0,2-9-5 16,-2 9-3-16,0-7-5 0,0 7 5 0,0 0-1 15,0 0 2-15,3-6 0 0,-3 6 0 0,0 0 3 16,0 0 0-16,0 0-2 0,0 0 1 0,13 15-6 15,-9-6 6-15,0-1-6 0,1-1-4 0,0 3 1 16,1 4 1-16,1 1-3 0,3-1-3 0,-6-2 0 16,5 3 2-16,-5-3-3 0,2-3 1 0,-3 1-2 15,2-3 1-15,-3-2 0 0,0 1-4 0,-2-6-1 0,5 11-1 16,-3-8 3-16,-2-3-2 0,2 9-2 0,-2-9 3 16,0 0-2-16,0 0 2 0,0 8-1 0,0-8 4 15,0 0-3-15,0 0 2 0,0 0-5 0,-11 5 8 16,11-5-1-16,0 0 5 0,-12 0 1 0,12 0 1 15,0 0 4-15,-13-2-6 0,13 2 0 0,0 0-2 16,-14-3 0-16,14 3 1 0,-9-2-4 0,9 2-11 16,0 0-22-16,0 0-22 0,-10-2-29 0,10 2-39 0,0 0-38 15,0 0-45-15,-10-1-184 0,10 1-459 16,0 0 129-16</inkml:trace>
  <inkml:trace contextRef="#ctx0" brushRef="#br0" timeOffset="179320.095">15791 9260 321 0,'0'0'320'0,"0"0"-39"15,0 0-27-15,8 18-24 0,-5-9-22 16,2 6-16-16,-1 1-22 0,-2-1-15 0,3 1-11 16,-1 0-14-16,0 1-17 0,2 0-12 0,0 0-9 0,-4-1-7 15,3 0-10-15,-3-2-7 0,2-2-8 0,1 0-6 16,-3 0-7-16,0-4-8 0,-2 1-1 0,0-3-3 16,0-6 0-16,3 11-5 0,-3-11 0 0,2 8-6 15,-2-8 1-15,0 0-4 0,0 0-7 0,0 0-9 16,-5 9 4-16,5-9-9 0,0 0-5 0,0 0-3 15,0 0-9-15,0 0 5 0,0 0 0 0,-18-19-6 0,14 10-6 16,0-5 4-16,-2-2-4 0,0-10-6 0,4 4 0 16,0 2-8-16,0-11-1 0,1 9 3 0,2-5 1 15,1 6 4-15,0 3 2 0,2 0 1 0,1 3 6 16,4 1 1-16,0 1 2 0,-1 1-1 0,0 5 11 16,1 0 3-16,-3 0 7 0,3 2 5 0,-1 2 11 15,-8 3 6-15,17-4 9 0,-11 4 0 0,-6 0 11 16,0 0-9-16,21 7 13 0,-17-2 5 0,1 1-1 15,2 0 2-15,-7-6 4 0,5 16-2 0,-5-8 2 0,0-8-5 16,0 24-5-16,0-10-1 0,-3-1-5 0,-1-1-7 16,1-3-2-16,1 1 2 0,-1 0-5 0,-1-3-3 15,0 0-6-15,0 1-19 0,1-1-25 0,-1 0-37 16,-1 0-32-16,5-7-38 0,-7 14-38 0,5-8-41 16,-3-1-211-16,5-5-505 0,-4 9 139 0</inkml:trace>
  <inkml:trace contextRef="#ctx0" brushRef="#br0" timeOffset="179534.5399">16106 9559 228 0,'11'3'405'0,"-11"-3"-59"0,6 4-32 16,-6-4-21-16,0 0-30 0,5 12-35 0,-5-12-21 0,7 10-21 15,-5-4-21-15,-2-6-18 0,2 16-19 0,-2-7-13 16,0-9-28-16,0 26-36 0,2-12-46 0,-1-2-34 16,-2-1-47-16,1-11-52 0,-4 18-79 0,-1-3-161 15,1-1-440-15,1-3 124 0</inkml:trace>
  <inkml:trace contextRef="#ctx0" brushRef="#br1" timeOffset="186782.4334">12181 9622 271 0,'5'5'91'16,"-5"-5"-24"-16,0 0-3 0,0 0-7 16,6 5-13-16,-6-5-1 0,0 0-8 0,0 0-15 0,5 4 18 15,-5-4-9-15,0 0-4 0,0 0-5 0,0 0 6 16,5 5 7-16,-5-5-5 0,0 0-4 0,0 0 11 15,0 0-11-15,0 0 4 0,0 0 5 0,0 0 4 16,0 0 10-16,0 0-4 0,0 0-7 0,4 10 7 0,-4-10-4 16,0 0 6-16,0 0-3 0,0 0 3 0,3 5-4 15,-3-5-18-15,0 0 10 0,0 0-8 0,0 0-2 16,0 0-1-16,0 0-2 0,0 0-4 0,0 0-6 16,0 0 3-16,0 0 1 0,0 0-5 0,0 0 5 15,0 0-4-15,0 0-2 0,3 5 5 0,-3-5-1 16,0 0 2-16,0 0-10 0,0 0 6 0,0 0-5 15,0 0 1-15,0 0 1 0,0 0-3 0,0 0 2 16,0 0-1-16,8 3-3 0,-8-3 5 0,0 0-6 16,0 0 3-16,0 0 9 0,0 0-5 0,0 0 2 0,0 0 12 15,0 0-1-15,0 0 7 0,0 0 1 0,0 0 5 16,6 3-8-16,-6-3 9 0,0 0 3 0,0 0 0 16,0 0-2-16,0 0 1 0,0 0-3 0,0 0-1 15,0 0 0-15,0 0-2 0,0 0-4 0,0 0 1 16,0 0-4-16,0 0-2 0,0 0-3 0,0 0 1 15,0 0-1-15,0 0-1 0,0 0-6 0,0 0 4 0,0 0 0 16,0 0 2-16,0 0-1 0,0 0 3 16,0 0-3-16,0 0-1 0,0 0 3 0,0 0 1 15,0 0-5-15,0 0 1 0,0 0 0 0,8 1 1 0,-8-1-4 16,0 0 2-16,0 0-5 0,0 0-1 0,0 0 0 16,0 0-4-16,0 0-1 0,0 0-8 0,0 0 1 15,0 0-1-15,0 0-2 0,0 0 1 0,0 0-1 16,0 0-1-16,0 0 3 0,0 0-1 0,0 0 2 15,0 0 1-15,0 0 0 0,0 0 0 0,0 0 8 16,0 0-2-16,0 0 3 0,0 0-1 0,0 0-1 0,0 0 1 16,0 0-1-16,0 0-1 0,0 0 3 0,0 0-4 15,0 0 0-15,0 0-5 0,0 0-7 0,0 0-5 16,0 0-1-16,0 0-8 0,0 0 4 0,0 0 2 16,0 0 1-16,4-11-6 0,-4 11 8 0,0 0 5 15,0 0-3-15,0 0 1 0,0 0 4 0,0 0 1 16,0 0-1-16,0 0 3 0,0 0-3 0,0 0 5 15,0 0-2-15,0 0 3 0,0-9-2 0,0 9 1 0,0 0-2 16,0 0 4-16,0 0-7 0,0 0 3 16,0 0 1-16,0 0 0 0,0 0-3 0,0-9 1 15,0 9-5-15,0 0 6 0,0 0 3 0,0 0-3 0,2-8 1 16,-2 8 0-16,0 0 4 0,0 0-4 0,0 0 1 16,0 0 2-16,0 0-2 0,0 0 2 0,2-9 2 15,-2 9 2-15,0 0-2 0,0 0 6 0,0 0-3 16,0 0-1-16,0 0-1 0,2-7 3 0,-2 7-4 0,0 0 1 15,0 0 0-15,0 0-4 0,2-8 5 0,-2 8 1 16,0 0 3-16,0 0 2 0,0 0 4 0,0 0 4 16,0 0-2-16,0 0-5 0,0 0 3 0,0 0-1 15,1-9 1-15,-1 9-1 0,0 0-3 0,0 0-1 16,0 0 4-16,0 0 0 0,0 0-1 0,0 0-3 16,0 0-1-16,0 0 2 0,0 0 0 0,0 0-1 0,3-6 0 15,-3 6 3-15,0 0 2 0,0 0-8 16,0 0 4-16,0 0 5 0,0 0 0 0,0 0-3 0,0 0-6 15,0 0 10-15,0-5-2 0,0 5-3 0,0 0-3 16,0 0 1-16,0 0-1 0,0 0-1 16,0 0 1-16,0 0-3 0,0 0 1 0,0 0-1 0,0 0 0 15,0 0-2-15,0 0-1 0,0 0-5 0,0 0 9 16,0 0 3-16,0 0-6 0,0 0 8 0,0 0 1 16,0 0-2-16,0 0 1 0,0 0-4 0,0 0 4 15,0 0-4-15,0 0 0 0,0 0-2 16,0 0 1-16,0 0-1 0,3-6-2 0,-3 6 2 0,0 0 2 0,0 0-3 15,0 0 0-15,0 0 2 0,0 0 1 0,0 0-4 16,0 0-1-16,0 0 1 0,12 6 1 0,-12-6-2 16,0 0 3-16,3 5 1 0,-3-5-2 0,4 2 2 15,-4-2-1-15,4 4 1 0,-4-4-1 16,5 3 3-16,-2-1 1 0,-3-2-4 0,5 7 0 0,-2-5 1 16,-3-2-3-16,7 5 2 0,-2 0-1 0,-2-1 2 15,3 1 1-15,-2-2-5 0,2 2 2 0,-1 0-1 16,-1-1 2-16,0-1 1 0,3 2-3 0,-3-1-2 0,0 0 3 15,3 0-1-15,-2 1 0 0,-5-5-1 0,9 7-3 16,-6-5 3-16,-3-2 0 0,9 10-1 0,-5-8 1 16,0 1-2-16,1 3 3 0,1-1-1 0,0-2 2 15,-1 2 1-15,-5-5-4 0,8 7 2 0,-3-4-1 16,2 2 1-16,-2-1-1 0,-5-4 4 0,9 8 0 16,-5-6 1-16,-4-2 2 0,6 5-2 0,-6-5 1 0,8 7-1 15,-8-7 3-15,7 3 0 0,-3 1 3 16,-4-4-3-16,8 5 2 0,-8-5 0 0,7 5 2 0,-3-2 0 15,-4-3-2-15,6 7 0 0,-6-7-2 0,9 7 4 16,-5-3 1-16,-4-4-3 0,9 6 1 0,-6-3 2 16,2 2-2-16,-5-5 0 0,9 6-4 0,-3-1 1 15,-2-3 0-15,-4-2 1 0,8 8-1 0,-3-3 1 16,-1-3-1-16,-4-2-2 0,9 6 0 0,-3-2-1 0,-1 1 3 16,1-1-5-16,-1 0 6 0,-5-4-2 0,10 4-2 15,-4-1-2-15,-6-3-1 0,11 7 1 0,-6-5-2 16,-5-2 5-16,8 7-8 0,-2-2 5 0,-1 0-4 15,-5-5 7-15,10 7-1 0,-6-3-8 16,-4-4 6-16,8 6 1 0,0-3 0 0,-3 0 2 0,-5-3 4 16,11 8-2-16,-6-4-2 0,0-1 2 0,-5-3 0 15,8 5-1-15,-8-5-1 0,7 5 6 0,-7-5-6 16,10 8 3-16,-4-6 0 0,-6-2-3 0,10 9 1 16,-10-9 1-16,8 5 1 0,-8-5 0 0,9 8 4 0,-9-8-9 15,9 7 4-15,-9-7 0 0,6 6 4 16,-6-6-1-16,7 7-4 0,-2-3-2 0,-5-4 3 0,8 8 8 15,-8-8-9-15,7 6 4 0,-7-6 1 0,9 10 0 16,-4-5 4-16,-5-5 1 0,11 9-7 0,-6-4 4 16,1-1-4-16,-6-4-1 0,9 11-4 0,-3-6 2 15,-6-5 2-15,9 6-3 0,-4-1-4 0,-5-5 1 0,10 6 4 16,-10-6-5-16,10 9-4 0,-5-4 12 0,-5-5-6 16,8 7-1-16,-8-7-2 0,7 5-6 0,-7-5 2 15,11 8 2-15,-7-4 0 0,-4-4 1 0,8 7 4 16,-3-1-5-16,-5-6 1 0,7 7 1 0,0-3-3 15,-7-4 5-15,10 8-1 0,-5-5-3 0,-5-3-6 16,10 9 13-16,-4-4-2 0,-6-5-3 0,10 7-3 16,-5-2-1-16,-5-5 6 0,11 7-2 0,-6-3 1 15,-5-4-2-15,10 6-8 0,-5 0 7 0,-5-6 5 16,9 7-5-16,-9-7 2 0,8 8 5 0,-8-8-1 0,8 5-4 16,-8-5 5-16,10 8-5 0,-10-8-3 0,7 7 4 15,-7-7-8-15,8 5 2 0,-8-5 2 0,6 6 3 16,-6-6-1-16,6 6-5 0,-6-6 6 0,9 8 1 15,-3-4-8-15,-6-4-7 0,9 8 17 0,-4-4-1 16,-5-4-3-16,10 10 0 0,-6-6 0 0,-4-4 2 16,9 10-5-16,-5-5 7 0,-4-5-8 15,8 10-1-15,-8-10 5 0,8 8-4 0,-4-4 0 0,-4-4-2 0,10 10 7 16,-7-6-8-16,-3-4 3 0,8 9 9 0,-8-9-8 16,7 6 2-16,-7-6-2 0,6 7 5 0,-6-7-2 15,6 5 0-15,-6-5-6 0,5 5-1 0,-5-5 4 16,6 6 6-16,-6-6-7 0,8 5 2 0,-8-5-2 15,9 7-5-15,-9-7 9 0,7 7 2 0,-7-7-3 16,9 7 0-16,-9-7 3 0,6 7-9 0,-6-7 5 0,7 7-1 16,-7-7-6-16,5 5 9 0,-5-5-7 15,0 0 2-15,6 7 1 0,-6-7-4 0,0 0 8 16,8 5-5-16,-8-5 0 0,0 0 5 0,6 9-1 0,-6-9-3 16,4 3 2-16,-4-3 4 0,0 0-4 0,0 0-10 15,8 7 5-15,-8-7 0 0,0 0-10 0,0 0 7 16,6 7-3-16,-6-7-6 0,5 3-8 0,-5-3-8 15,6 4 3-15,-6-4-12 0,0 0-11 0,6 5-11 16,-6-5-7-16,0 0-17 0,0 0-15 0,0 0-21 16,0 0-28-16,0 0-28 0,5 5-77 0,-5-5-156 0,0 0-494 15,0 0 137-15</inkml:trace>
  <inkml:trace contextRef="#ctx0" brushRef="#br0" timeOffset="193034.569">13998 11325 303 0,'0'0'285'0,"0"0"-35"0,0 0-23 0,0 0-21 15,0 0-24-15,0 0-16 0,0 0-4 0,0 0-6 16,0 0-5-16,0 0-4 0,0 0-8 0,-2 37-8 0,1-6-6 15,1-5-6-15,1 6-9 0,0 2-2 16,-1 0-4-16,1 2-6 0,-4 1-4 0,5-1-3 0,2 0-5 16,-1 1-12-16,1-1-6 0,1 2-5 0,-2-3 3 15,1 1-8-15,0-3-2 0,1 1-7 0,-1-3-9 16,-1 4 3-16,-1-4 1 0,3-2-11 0,-5 0-3 16,4-3-12-16,-2-2 0 0,1-6 1 0,-1 1-3 15,2-4 1-15,-2 2 0 0,1 0-2 0,-1-3-6 0,0-2-5 16,3 3-11-16,-5-3-16 0,3-3-7 0,-1-2-13 15,-1 1-13-15,-1-8-15 0,3 12-14 0,-3-12-13 16,0 8-11-16,0-8-12 0,2 7-16 16,-2-7-14-16,0 0-28 0,2 7-20 0,-2-7-20 0,0 0-141 15,0 0-429-15,0 0 120 0</inkml:trace>
  <inkml:trace contextRef="#ctx0" brushRef="#br0" timeOffset="193611.88">13955 11427 396 0,'0'0'253'0,"0"0"-32"16,0 0-15-16,0 0-18 0,0 0-11 0,2-6-9 16,-2 6-13-16,0 0-12 0,0 0-8 0,0 0-10 15,0 0-12-15,0 0-11 0,0 0-6 0,4-8-12 16,-4 8-1-16,0 0-8 0,5-8-10 0,-5 8-6 16,4-8-7-16,0 1-6 0,-1 1-5 0,0-2-3 0,-1 1-4 15,3-9-2-15,-1 0-4 0,0 2-4 16,-2-4-2-16,2 0-3 0,-1 2 0 0,1-2-4 0,0-9 0 15,-3 5-3-15,2 3 0 0,-1 5 0 0,-2-2 0 16,2 1 7-16,-2 4 0 0,0 1 5 0,1 3 0 16,-1 7-6-16,1-11 9 0,-1 11-9 0,0-8-5 15,0 8-1-15,0 0 3 0,0 0 6 0,0 0 6 0,0 0 8 16,0 0 2-16,0 0-3 0,0 0-1 0,4 43 2 16,-5-14-6-16,3-2-7 0,-3 3 0 0,2-6 0 15,1 2-20-15,0-3-21 0,0-4-35 0,-2-3-28 16,0 1-37-16,0-2-41 0,0 2-49 0,0-3-217 15,0 1-511-15,1 0 140 0</inkml:trace>
  <inkml:trace contextRef="#ctx0" brushRef="#br0" timeOffset="194655.975">13937 12366 396 0,'0'0'254'0,"0"0"-21"0,-11-2-24 0,11 2-18 0,-9-2-11 16,9 2-14-16,0 0-16 0,0 0-8 0,0 0-9 15,-11-1-7-15,11 1-4 0,0 0-5 0,0 0 1 16,0 0-18-16,0 0-6 0,0 0 1 0,0 0-6 16,0 0-4-16,0 0-2 0,0 0-8 15,0 0-2-15,0 0-5 0,0 0-4 0,33-2-5 0,-33 2-4 16,27-1-1-16,-9 3-6 0,2-2 6 0,9-1-17 15,-2 2-2-15,2-1-1 0,3 2-6 0,-1-5 1 16,3 3-5-16,1 0-6 0,-2-1-1 0,3-1-2 16,-5 1-3-16,3 1 1 0,0-4-3 0,2 7-7 0,-3-10 5 15,3 4-3-15,-1-2-1 0,-2 1-4 16,0 1 5-16,-3-1-3 0,1 2 3 0,-1-1-2 0,-5 0 0 16,-2 2 0-16,-5-2 1 0,14 1-2 0,-9 0 1 15,-4 1-2-15,-3 0-4 0,16-1 8 0,-9 2-5 16,-4 0-2-16,-1 0 1 0,3-1 0 0,-4-1-2 15,13 0 5-15,-5-1-3 0,-3 2 2 0,8 0-7 0,-3-1-1 16,-8 0 4-16,2 1-11 0,-3-2-2 0,14 3-2 16,-10-2-2-16,-2-1 0 0,-1 1-4 15,-2 2 1-15,1 0-1 0,-1 0 6 0,2-2-4 0,-4 0 7 16,3 3-2-16,-1-2 4 0,0 1 1 0,-1 0-4 16,-3 0 4-16,2 0 1 0,2-3 2 0,-1 3 1 15,-1 0 8-15,-1 0-5 0,-1 0-5 0,3 0 3 16,-3 0 0-16,2 0-1 0,-2 0-2 0,0 0-2 0,-2 0-2 15,-2 0-1-15,0 0 4 0,-9 0-1 16,18-3 0-16,-9 3 0 0,1 0-2 0,0 0 2 0,-10 0 1 16,14 3 0-16,-3-3 1 0,-4 0 0 0,-7 0-2 15,18 0-3-15,-9 0-2 0,-2-3 3 0,3 6-6 16,-10-3-2-16,17-3 1 0,-9 6-6 0,-8-3 4 16,16-3-6-16,-7 6 3 0,0-3-4 0,-9 0 1 15,18 0 1-15,-9 3 0 0,1-3 2 0,-2 0 4 0,-8 0 0 16,13 0-3-16,-13 0 0 0,14-3 1 15,-14 3-5-15,9 0-4 0,-9 0-7 0,0 0-4 0,0 0-7 16,13 0-8-16,-13 0-5 0,0 0-7 0,0 0-26 16,0 0-17-16,0 0-24 0,0 0-154 0,12 3-348 15,-12-3 98-15</inkml:trace>
  <inkml:trace contextRef="#ctx0" brushRef="#br0" timeOffset="194973.7175">15905 12230 376 0,'-4'-6'281'16,"4"6"-34"-16,0 0-32 0,0 0-26 0,0 0-23 15,0 0-19-15,0 0-19 0,0 0-15 0,0 0-18 16,0 0-12-16,7-10-25 0,-7 10-11 0,0 0-16 0,0 0-10 15,10-1-3-15,-10 1-10 0,0 0-3 16,0 0 1-16,0 0 0 0,0 0 3 0,0 0-6 0,0 0 1 16,17 5-1-16,-17-5 4 0,0 0-1 0,0 0 8 15,4 6 3-15,-4-6 6 0,0 0 2 16,0 0 5-16,-2 11-1 0,2-11 2 0,0 0-3 0,0 0-1 16,-7 12-2-16,7-12-7 0,-6 6 0 0,6-6-15 15,-6 8-31-15,6-8-39 0,-8 10-44 0,8-10-65 0,-7 5-113 16,7-5-345-16,0 0 97 0</inkml:trace>
  <inkml:trace contextRef="#ctx0" brushRef="#br0" timeOffset="206530.4329">14121 11549 213 0,'0'0'100'0,"0"0"-26"0,-13 0-3 16,13 0-6-16,0 0-14 0,0 0-8 0,0 0 5 15,0 0-12-15,-10 4-3 0,10-4-2 0,0 0 0 0,0 0 4 16,0 0-1-16,0 0 9 0,0 0 2 0,0 0-8 15,0 0-3-15,0 0-6 0,-8 5-4 0,8-5-2 16,0 0 5-16,0 0-16 0,0 0-10 0,0 0-12 16,0 0-16-16,0 0-20 0,-5 5-81 0,5-5-150 15,0 0 46-15</inkml:trace>
  <inkml:trace contextRef="#ctx0" brushRef="#br0" timeOffset="207422.3492">14060 11635 325 0,'0'0'183'0,"0"0"-11"0,0 0-1 0,-6 2-11 15,6-2 0-15,0 0-6 0,0 0-1 0,0 0-3 16,0 0-7-16,0 0 0 0,0 0-10 0,0 0-2 16,0 0-7-16,0 0-5 0,0 0-10 0,0 0-8 15,-7 2-8-15,7-2-10 0,0 0-3 0,0 0-14 0,0 0-2 16,0 0-4-16,0 0-6 0,0 0-2 0,0 0-4 15,0 0 2-15,0 0-3 0,0 0 0 0,0 0 4 16,0 0-12-16,13 13-3 0,-13-13 4 0,9 5-5 16,-3-1-2-16,-6-4 2 0,12 10-3 0,-5-8-1 0,0 5-4 15,0-4-1-15,-7-3-2 0,15 10 4 16,-9-5-8-16,2 2 2 0,1-2-2 0,-4 1-1 16,9 5-4-16,-6-3 1 0,3 2 2 0,3-1-5 0,-4 2-5 15,-1-3 4-15,3 2-1 0,-1-1 0 0,-2-1-5 16,5 1 4-16,-1 0-4 0,-2-4 1 0,0 5 3 15,0-3-2-15,0-1-6 0,-3 1 0 0,8 0-3 16,-3 0 8-16,-2 1-4 0,1-4 1 0,-3 2 1 16,0-1-8-16,0 0 4 0,6 1 1 0,-4 1 1 15,-1-1 6-15,0-2-8 0,-1 1 2 0,1 0-3 16,3 0 1-16,1-1-2 0,1 2 1 0,1 2-4 0,-4-4 7 16,4 2-6-16,-1-2 1 0,-1 0 0 0,1 2 5 15,-4-2-5-15,1-1 2 0,-3 1-2 0,1-1 5 16,0 1-6-16,-3 0-3 0,3 0 1 0,-2 0 1 15,-8-4-4-15,19 5 4 0,-3 2-3 0,-4-2 4 16,-2-2 4-16,0 3-2 0,-1-3 1 0,7 2 0 16,-1 0-3-16,1 1-1 0,-2-1-5 0,4-1 4 0,-5 0-6 15,3 1 0-15,-5-2-2 0,0 1-5 16,5 1 9-16,-5-2-7 0,1-1 1 0,-1 1-4 0,-1 0 4 16,0 0-6-16,6 1 6 0,-3 1-3 0,-2-1 5 15,4 3-2-15,0-3-1 0,-5 0 5 0,2 0-2 16,-3 0 2-16,6 2-2 0,-1-1 3 0,-3 0 1 15,-1-4-3-15,1 3 3 0,-3 0 2 0,2-4-2 16,5 5-1-16,-1 0 2 0,-3-2-1 0,-2 0 0 16,-3 1-2-16,4-2 1 0,-3 2 0 0,-7-4-1 0,15 6 3 15,-6-4 4-15,-9-2-3 0,14 6 3 0,-8-4-1 16,-6-2 1-16,14 7-4 0,-9-5 5 0,-5-2 1 16,12 7-4-16,-4-4 1 0,-8-3 5 0,11 7-4 15,-11-7-3-15,8 6-4 0,-3-2-2 0,-5-4 0 0,10 5-11 16,-10-5-4-16,10 4-8 0,-10-4-9 15,5 5-9-15,-5-5-5 0,0 0-4 0,9 4-6 16,-9-4-2-16,0 0-1 0,9 5-5 0,-9-5 3 16,0 0-7-16,0 0-3 0,7 5-6 0,-7-5-14 0,0 0-5 15,0 0-21-15,8 3-18 0,-8-3-128 0,0 0-330 16,0 0 94-16</inkml:trace>
  <inkml:trace contextRef="#ctx0" brushRef="#br0" timeOffset="208619.302">15809 12158 214 0,'-4'-3'294'0,"4"3"-35"15,0 0-19-15,0 0-12 0,0 0-10 0,0 0-19 0,0 0-7 16,0 0-8-16,0 0-12 0,-6-7-16 0,6 7-14 16,0 0-8-16,0 0-10 0,0 0-18 0,0 0-2 15,0 0-10-15,0 0-13 0,0 0-7 0,0 0-5 16,0 0-12-16,0 0-3 0,0 0-6 0,0 0-4 15,0 0-9-15,23 3-3 0,-23-3 0 0,16 6-7 16,-9-3-2-16,1-1-10 0,2 2-1 0,7 2-8 0,-2-1-6 16,2 2-7-16,-1-1-7 0,-1-1-5 15,-1 1 0-15,-1-2-3 0,-2 0 0 0,-1 0 2 16,-1-1-3-16,-1-1 0 0,2 2 2 0,-3-1 5 0,-1 0-1 16,0-1 1-16,-6-2 2 0,10 3 3 0,-10-3 0 15,9 3 1-15,-9-3 8 0,7 3-6 0,-7-3 0 16,4 3 1-16,-4-3 1 0,0 0-1 0,9 3 2 15,-9-3 1-15,0 0 1 0,0 0-3 0,0 0 3 0,0 0 2 16,0 0-2-16,-2 11 5 0,2-11 5 16,0 0-1-16,-9 8 1 0,4-3 8 0,-3-1 0 0,3 2 1 15,-4-1 1-15,0 1 2 0,-2 3 1 0,1 0-4 16,0-5 3-16,3 2-4 0,0-1 0 0,0 1-4 16,2-1 0-16,-1 0 1 0,2 0-5 0,4-5-9 15,-5 4-10-15,5-4-7 0,-4 6-21 0,4-6-23 16,0 0-22-16,0 0-29 0,0 0-21 0,0 0-34 15,-5 7-27-15,5-7-151 0,0 0-414 0,0 0 114 16</inkml:trace>
  <inkml:trace contextRef="#ctx0" brushRef="#br0" timeOffset="209095.8305">16345 12134 451 0,'-2'-8'325'0,"2"8"-35"0,0 0-19 0,0 0-24 15,0 0-10-15,0 0-8 0,0 0-18 16,0 0-11-16,14 21-14 0,-9-15-16 0,3 9-11 0,2 1-16 16,-2-2-16-16,1 2-9 0,3-2-14 0,-3 3-12 15,8 5-5-15,-3-4-9 0,-5-1-21 0,3-2-8 16,-4-3-25-16,-1-2-22 0,2 2-19 0,0 0-26 16,-6-3-23-16,3-1-31 0,-1-1-25 0,-3 1-27 15,-2-8-24-15,6 7-36 0,-1-4-24 0,-5-3-137 16,0 0-443-16,0 0 122 0</inkml:trace>
  <inkml:trace contextRef="#ctx0" brushRef="#br0" timeOffset="209312.0577">16596 12179 435 0,'-5'-6'295'0,"5"6"-24"0,0 0-23 16,0 0-16-16,0 0-5 0,-18 7-17 0,11-1-13 0,-5 3-7 15,-1 2-6-15,-3 1-10 0,-3 6-8 0,4 1-14 0,2-2-16 16,1-5-8-16,0 2-10 0,3 2-14 0,-3-4-8 16,-3 13-16-16,6-8-14 0,0-2-34 0,2-2-27 15,0-4-30-15,3 0-37 0,0-2-39 0,-1 1-51 16,5-8-43-16,-5 12-53 0,3-7-153 0,2-5-479 16,0 0 132-16</inkml:trace>
  <inkml:trace contextRef="#ctx0" brushRef="#br0" timeOffset="209529.7333">16728 12317 477 0,'0'0'389'0,"0"0"-36"0,11 6-43 0,-11-6-12 16,7 10-23-16,-7-10-31 0,4 14-27 0,-1 1-22 15,1 0-19-15,-2 1-23 0,1 0-17 0,-2-1-24 16,2 2-37-16,-1-3-42 0,-2-2-40 0,2-2-46 16,-2-10-59-16,0 19-70 0,3-12-237 0,-3-7-501 15,0 12 139-15</inkml:trace>
  <inkml:trace contextRef="#ctx0" brushRef="#br0" timeOffset="210362.4139">13218 10993 485 0,'0'0'295'0,"0"0"-18"0,0 0-11 0,0 0-10 16,0 0-19-16,0 0-13 0,0 0-25 0,18 34-15 15,-7-18-18-15,4 8-24 0,-1-6-13 0,4 9-11 16,2-3-12-16,-4 2-3 0,2-3-21 0,-2-2-6 0,0-2-10 16,3 4-18-16,-5-4-16 15,-5-4-23-15,0-1-27 0,-2-1-23 0,-1-1-26 0,1-5-25 0,-2 1-29 16,-1 0-29-16,2-2-25 0,-6-6-26 15,6 9-153-15,-6-9-424 0,6 5 118 0</inkml:trace>
  <inkml:trace contextRef="#ctx0" brushRef="#br0" timeOffset="210593.0987">13462 11012 253 0,'-2'6'293'16,"-2"3"-30"-16,-1 4-20 0,-1 6-19 16,-3 7-16-16,7 4-9 0,-7 0-21 0,4-2-15 15,-3 1-19-15,0 0-9 0,1 0-14 0,5-3-14 0,-3-6-7 16,2-1-14-16,2-2-7 0,-1 0-10 0,0-4-19 16,0 3-29-16,1-4-33 0,0-2-38 0,-1-1-36 15,2-9-49-15,0 16-38 0,0-12-160 0,0-4-396 16,0 0 111-16</inkml:trace>
  <inkml:trace contextRef="#ctx0" brushRef="#br0" timeOffset="211011.776">13631 11220 245 0,'7'-5'244'16,"-7"5"-36"-16,0 0-22 0,11-5-30 0,-11 5-22 15,0 0-7-15,8-3-9 0,-8 3-9 0,0 0-7 0,0 0-5 16,0 0-9-16,10 10-6 0,-10-10 4 15,0 0-4-15,2 14 3 0,-2-14-3 0,-2 15-5 16,2-10 1-16,0-5-5 0,-4 14 0 0,4-6-5 0,-1 0-2 16,-1 0-4-16,1 1 0 0,0-2-6 0,-1 1-3 15,2-8-7-15,0 14-2 0,0-6-6 0,0-8 2 16,-4 11-3-16,4-11-2 0,2 12-2 0,-2-12-8 16,-2 10-4-16,2-10 2 0,-1 8-4 0,1-8 1 15,3 9-3-15,-3-9-2 0,5 11 1 0,0-7-7 16,1 1-6-16,1-2-10 0,0 2-14 0,1 0-9 0,8 2-21 15,-3-2-19-15,0-1-26 0,1 1-37 16,-5-1-27-16,1 0-46 0,-4 0-138 0,-1 1-412 0,-5-5 115 16</inkml:trace>
  <inkml:trace contextRef="#ctx0" brushRef="#br0" timeOffset="213050.2781">16348 11117 445 0,'-5'8'290'0,"5"-8"-35"0,-2 6-26 0,2-6-25 15,0 5-18-15,0-5-24 0,0 0-12 0,0 6-18 16,0-6-8-16,0 0-12 0,-2 6-4 0,2-6-11 16,0 0-5-16,0 0-8 0,0 5-14 0,0-5 1 15,0 0-4-15,0 0-5 0,0 9 0 0,0-9-14 16,0 0 8-16,0 0-2 0,0 6-4 0,0-6-7 16,0 8-1-16,0-8-4 0,4 6-3 0,-4-1-3 0,0-5 0 15,2 7-3-15,-2-7-3 0,3 7-4 0,-3-7-2 16,1 7 0-16,-1-7-3 0,1 7 1 0,-1-7 0 15,1 11-4-15,-1-6-2 0,0 0 3 0,0-5-2 16,2 10-4-16,-2-8-1 0,0-2-2 0,0 12 1 16,0-5 5-16,0-1-5 0,0 2 0 0,0-2 1 15,0 2-5-15,2-2 5 0,-2-1-6 0,2 2 1 0,-2-7-4 16,0 9 7-16,0-9-2 0,0 6 0 0,0-6-1 16,0 7 1-16,0-7 0 0,0 0-4 0,0 4 1 15,0-4-1-15,0 0-1 0,0 0-4 0,0 0-9 16,0 0 7-16,0 0-3 0,0 0 2 0,0 0-1 15,0 0 2-15,0 0 1 0,-12-11-5 0,10 5 7 16,0-2-1-16,-2-6-1 0,-1-2 1 0,1-1 4 0,-3-10-2 16,3 6 6-16,-3-6-4 0,2 3-2 15,1 4-18-15,0-6-1 0,3 5 3 0,-3 4 9 16,4 2-4-16,-4 3 8 0,1 2 5 0,3 1 1 0,0 1 3 16,0 1-1-16,0 7 0 0,-1-10 6 0,1 10-3 15,0 0-1-15,0 0 15 0,0 0 8 0,0 0 1 16,0 0 14-16,0 0-10 0,0 0 1 0,0 0-6 15,6 34-4-15,-6-17-5 0,2-3 5 0,-2 4-3 0,2-2-3 16,1 0-1-16,-3 1-19 0,0-2-14 16,2-3-25-16,-4-2-22 0,2 0-29 0,0-10-32 0,0 14-26 15,0-14-22-15,0 11-48 0,0-11-189 16,0 0-490-16,-3 8 136 0</inkml:trace>
  <inkml:trace contextRef="#ctx0" brushRef="#br0" timeOffset="213552.3666">16255 11142 260 0,'0'0'330'0,"0"0"-48"15,-2 6-28-15,2-6-22 0,0 0-29 0,0 0-21 16,0 0-19-16,0 0-20 0,-4 7-13 0,4-7-11 15,0 0-11-15,0 0-13 0,0 0-9 0,0 0-9 0,0 0-9 16,0 0-4-16,0 0-9 0,0 0-7 0,0 0-6 16,0 0-4-16,9-24-3 0,-9 24-4 0,1-14-2 15,-1 4-2-15,2 3-3 0,-2-3-2 0,4-4-5 16,-4 3 0-16,-2 0-2 0,4 1 0 0,-2 1-3 16,2 2 6-16,-4-2-1 0,2 2 0 0,2 0 0 15,-2 7-1-15,-2-12 2 0,2 8-1 0,0 4-3 16,2-10-7-16,-2 10 3 0,2-7 0 0,-2 7 1 15,0 0 5-15,3-3-2 0,-3 3 3 0,0 0-3 0,0 0-2 16,0 0-3-16,0 0 4 0,18 12-2 0,-14-8-3 16,1 3 1-16,-1-2-4 0,2 1 0 0,-1 1 2 15,3 0-6-15,-2-1-1 0,-2 1-8 0,1 1-3 16,-1-2-1-16,0 1-3 0,0-2-1 0,-2 3 1 16,2-2 4-16,-2-1-3 0,0 1 7 0,1 2-2 15,-3-8-2-15,0 10 3 0,0-10 1 0,0 8-1 16,0-8 8-16,0 0-5 0,-3 8 4 0,3-8-2 15,-2 4 2-15,2-4 1 0,0 0 2 0,-9 6-4 0,9-6 3 16,-9 3-1-16,9-3-1 0,-7 4-1 0,1-2-8 16,6-2-9-16,-12 5-21 0,12-5-24 0,-5 1-29 15,5-1-45-15,0 0-35 0,-8 3-49 0,8-3-130 16,0 0-419-16,0 0 118 0</inkml:trace>
  <inkml:trace contextRef="#ctx0" brushRef="#br0" timeOffset="215262.2717">16636 11070 238 0,'0'0'207'0,"0"0"-18"0,0 0-20 0,0 0-17 16,0 0-13-16,0 0-1 0,0 0-10 0,0 0-10 15,0 0-5-15,0 0-5 0,0 0-4 0,-1-6-4 16,1 6-5-16,0 0-1 0,0 0-6 0,0 0-5 0,0 0-2 16,0 0-2-16,0 0-1 0,0 0-7 0,0 0-3 15,0 0-3-15,0 0-6 0,0 0-6 0,0 0-2 16,0 0-7-16,0 0-1 0,0 0-2 0,0 0-3 15,0 0-7-15,0 0 5 0,0 0-1 0,0 0 1 16,0 0 2-16,0 0-4 0,0 0-2 0,0 0 0 16,0 0-4-16,0 0 1 0,0 0-7 0,12 16-1 15,-12-16-2-15,5 10-1 0,-3-4-1 0,0-1-2 16,-2-5 1-16,6 6 1 0,-6-6-6 0,1 8 4 16,-1-8-5-16,4 7-4 0,-2-1 2 0,-2-6 1 0,2 8-3 15,-2-8 0-15,2 6-2 0,-2-6-1 0,0 0 5 16,1 8-3-16,-1-8 1 0,0 0-3 0,0 0 0 15,2 9-3-15,-2-9 3 0,0 0 0 0,0 0-4 16,0 0 6-16,2 8-5 0,-2-8 3 0,0 0-1 16,0 0 1-16,0 0 0 0,0 0-2 0,0 6-1 15,0-6 1-15,0 0-2 0,0 0 1 0,0 0-1 0,0 0-1 16,0 0-5-16,0 0 4 0,0 0-6 16,0 0 1-16,0 0-6 0,0 0 1 0,0 0-5 0,0 0 5 15,0-27-8-15,0 27 1 0,-2-15 0 0,0-1-2 16,2 2-1-16,0-2 4 0,-1 2 0 0,1 2-2 15,0-3 7-15,1 3-2 0,1 1 0 0,-2 1 5 16,2 2 0-16,-2 0 1 0,5 2 2 0,-5 6-3 16,3-13 2-16,-1 6-1 0,2 2 2 0,-4 5 6 0,6-10-3 15,-3 7 4-15,-3 3-4 0,6-5 4 16,-6 5 1-16,0 0 3 0,10-4 1 0,-10 4 1 0,0 0 2 16,11 2 3-16,-11-2-2 0,10 7 1 0,-4-3 0 15,-2-1 2-15,3 3 1 0,-3-1-1 0,2 2-3 16,-3 1 1-16,2-3 1 0,-1 3 1 0,-1-1-5 15,1 1 3-15,1-2-3 0,-3 1-2 0,2-2 5 16,-2 3-4-16,2-3-1 0,0 2 3 0,-2-3-1 16,-2-4-4-16,4 10 3 0,-4-10 1 0,4 6-2 0,-4-6 0 15,3 6 1-15,-3-6-2 16,2 6 0-16,-2-6-2 0,0 0 5 0,4 7 2 0,-4-7-7 0,0 0 4 16,3 7-3-16,-3-7-1 0,0 0 1 0,0 0 4 15,0 0-5-15,0 0 3 0,0 0-9 0,7 3-3 16,-7-3-3-16,0 0-1 0,0 0-1 0,0 0-2 15,0 0 2-15,13-12 0 0,-9 6-3 0,0 1 2 16,-1 0 2-16,4-1 2 0,-2 1-1 0,-1-1 4 16,3 2 0-16,-3-2 2 0,3 2 3 0,-7 4 2 0,11-5 4 15,-6 0 6-15,-5 5 1 0,10-1 3 0,-10 1 3 16,10-1 2-16,-10 1 7 0,0 0-3 0,15 4 4 16,-10-1 4-16,4 2-5 0,-9-5 1 0,11 11-2 15,-6-6-3-15,-3 0-3 0,-2-5 2 0,10 11-2 16,-6-5-1-16,-4-6-2 0,7 15-10 0,-3-11 0 15,-2 3-23-15,2-1-27 0,-4-6-30 0,5 12-37 0,-5-12-49 16,5 12-45-16,-5-12-215 0,4 8-503 16,-4-8 139-16</inkml:trace>
  <inkml:trace contextRef="#ctx0" brushRef="#br2" timeOffset="222599.8697">14123 11456 393 0,'0'0'191'15,"-2"-5"-12"-15,2 5-20 0,0 0-15 0,0 0-13 0,0 0-11 16,0 0-3-16,0 0-3 0,0 0-5 15,-2-9 2-15,2 9 0 0,0 0-4 0,0 0 0 0,0 0-3 16,0 0 2-16,0 0-10 0,0-9-1 0,0 9-3 16,0 0-7-16,0 0-2 0,0 0-2 0,0 0-2 15,0 0-10-15,0 0-4 0,0 0 1 0,-1-8-7 16,1 8-4-16,0 0-3 0,0 0 4 0,0 0-13 16,0 0 1-16,0 0-6 0,0 0-5 0,0 0-3 15,0 0-5-15,0 0-4 0,0 0 3 0,0 0-6 0,0 0-2 16,0 0 2-16,5-8-6 0,-5 8 0 0,0 0 0 15,0 0 0-15,0 0 1 0,15 2-5 0,-15-2 0 16,0 0 2-16,16 4-3 0,-16-4-4 0,13 4 6 16,-7-2-4-16,0 0 0 0,3 0-2 0,-1 1-2 15,0-2 5-15,1 1 3 0,-2-1-6 0,2 1-7 16,-9-2 5-16,16 3 3 0,-7-1-3 0,7-1 0 16,-6 2-3-16,0 1 2 0,-1-3-1 0,0 1-1 0,0 1-5 15,-1 0 12-15,-1-2-2 0,2 2 0 16,-1 1-2-16,0-1 0 0,-2 0-2 0,3-1 1 0,-1 1 2 15,-3-1-6-15,3 2 4 0,-2 0 0 0,2-1 0 16,-2 1 2-16,1-2-1 0,-1 2 2 0,1 0-3 16,0 0 2-16,0-1 1 0,0 1 1 0,-1-2-2 15,1 4-6-15,0-2 8 0,-1-1-2 0,1 1-5 16,-2 0 4-16,2 0 1 0,0 0-5 0,1-1 4 16,-1 2-1-16,0-3-3 0,0 2 4 0,-1-1-7 15,1 1 5-15,-3 0-3 0,3 1 3 0,0-2-2 0,2 1 4 16,-5 0 2-16,1 0-4 0,2 0-2 0,-2 0 2 15,-5-4 1-15,10 8 1 0,-5-4-3 0,-1-2-3 16,3 3 8-16,0-1-6 0,-1 0-1 16,-1-1 2-16,1 1 6 0,2 0-10 0,-2-1 3 0,1 1 1 15,-7-4-1-15,14 5 3 0,-10-3 0 0,3 1-2 16,-7-3 2-16,11 7-2 0,-6-5-1 0,-5-2 2 16,13 7-6-16,-7-5 1 0,-6-2 8 0,9 5-1 15,-9-5-3-15,8 5 0 0,-8-5 3 16,7 4 0-16,-7-4-1 0,10 6 2 0,-5-2-4 0,-5-4 2 0,13 6-1 15,-6-4-4-15,-7-2 2 0,11 4-4 0,-11-4 1 16,14 4 1-16,-8 0 2 0,1-4-1 0,0 3-1 16,-7-3 0-16,12 4-2 0,-6-1 6 0,-6-3-6 15,12 3 6-15,-6-1-2 0,-6-2-2 0,9 5 2 0,-9-5 2 16,9 2 2-16,-9-2-4 0,10 4 5 16,-6-1-3-16,-4-3-1 0,11 3 2 0,-11-3-4 0,9 5 2 15,-2-4 2-15,-7-1 1 0,11 5-1 0,-11-5-3 16,8 2-2-16,0-1 1 0,-8-1-1 0,11 3-1 15,-4-1 6-15,1 1-1 0,-8-3-4 0,12 2 1 16,-8 0-3-16,3 0 4 0,-7-2-2 0,12 3 5 16,-6-3-7-16,-6 0 6 0,9 5-5 0,-9-5 2 15,7 3 0-15,0-2-1 0,-7-1 0 0,8 6 4 0,-3-5 0 16,-5-1-2-16,9 3-5 0,-9-3 4 16,9 3-3-16,-2 0-2 0,-7-3-1 0,11 4-1 0,-5-3-3 15,2 2 0-15,-8-3-1 0,11 4-2 0,-3-3 0 16,-8-1 3-16,12 5-3 0,-8-4 3 0,-4-1 1 15,9 4 1-15,-2-2 2 0,-7-2-3 0,12 5 2 16,-8-5 4-16,-4 0-3 0,9 6-1 0,-9-6 0 16,6 4 6-16,-6-4-2 0,8 5 0 0,-8-5-2 15,8 5 2-15,-8-5-2 0,7 3 0 0,-1-1 1 0,-1 2 2 16,-5-4-2-16,10 6 2 0,-4-5-1 0,0 2-2 16,-6-3 3-16,9 5 0 0,-9-5 0 0,10 3 1 15,-6-1-2-15,-4-2 4 0,9 3-1 0,-9-3-1 16,6 4 1-16,-6-4-2 0,10 5 0 0,-10-5 3 15,7 3-2-15,-7-3 7 0,8 4-9 0,-8-4 4 16,7 5-2-16,-7-5 1 0,7 3-1 0,-7-3-1 16,7 5-3-16,-7-5 3 0,6 4-1 0,-6-4 0 15,7 3 0-15,-7-3 1 0,8 5 1 0,-8-5 1 0,6 4-1 16,-6-4 2-16,7 3 1 0,-7-3 1 0,8 3-5 16,-8-3 6-16,10 4-3 0,-10-4 3 0,7 1-4 15,-7-1 5-15,8 4-5 0,-8-4 2 0,7 5-2 16,-7-5 2-16,7 4 0 0,-7-4 0 0,7 3 2 15,-3 0 0-15,-4-3-2 0,7 4 0 0,-7-4-5 16,12 5 0-16,-6-2-2 0,-6-3-5 0,11 3 5 16,-7-1-6-16,4 1 1 0,-8-3 0 0,11 2 4 0,-11-2-2 15,8 4 0-15,-8-4 0 0,9 3 2 0,-4-1 1 16,2 1 2-16,-7-3 1 0,8 4 0 0,-8-4-2 16,7 3 3-16,-7-3 1 0,8 2 0 0,-8-2 1 15,6 4 0-15,-6-4-1 0,0 0 1 0,9 3-1 16,-9-3 1-16,4 2 1 0,-4-2 2 0,10 4 0 15,-10-4-3-15,6 3 3 0,-6-3-1 0,7 3 2 0,-1 0-1 16,-6-3-2-16,10 3 2 0,-10-3-1 16,7 4 1-16,-7-4 0 0,8 2-2 0,-8-2 0 0,7 4 4 15,-7-4-3-15,9 3 1 0,-9-3 0 0,9 6 0 16,-9-6 1-16,5 2-4 0,-5-2-3 0,8 2-5 16,-8-2-6-16,0 0-11 0,12 4-8 0,-12-4-19 15,0 0-19-15,0 0-22 0,9 4-37 0,-9-4-41 16,0 0-113-16,0 0-343 0,0 0 96 0</inkml:trace>
  <inkml:trace contextRef="#ctx0" brushRef="#br2" timeOffset="229952.0272">14029 12010 341 0,'0'0'151'0,"0"0"-21"0,0 0-1 0,0 0-15 16,0 0-9-16,0 0-3 0,0 0-16 0,0 0 7 0,0 0-10 15,0 0-1-15,0 0-7 0,-9 0 3 16,9 0-3-16,0 0 0 0,0 0-3 0,0 0 0 0,0 0-6 16,0 0 3-16,0 0 2 0,0 0-3 0,0 0-5 15,0 0 3-15,0 0 0 0,0 0-3 0,0 0 0 16,0 0-4-16,0 0 3 0,0 0-11 0,0 0 6 16,0 0-5-16,0 0-4 0,0 0-4 0,0 0-3 15,0 0 2-15,-12 0-9 0,12 0-1 0,0 0-1 16,0 0-2-16,0 0 0 0,0 0-4 0,0 0 1 15,0 0-7-15,0 0-2 0,0 0 0 0,0 0-3 0,0 0-3 16,0 0-1-16,0 0 1 0,0 0-2 0,0 0-4 16,23 13-5-16,-23-13 1 0,4 3-4 0,-4-3-7 15,10 4 0-15,-10-4-6 0,5 4-2 0,-5-4-20 16,8 5-3-16,-8-5-15 0,0 0-18 0,8 5-26 16,-8-5-32-16,8 4-34 0,-8-4-184 0,0 0-418 15,9 3 117-15</inkml:trace>
  <inkml:trace contextRef="#ctx0" brushRef="#br2" timeOffset="230511.3061">14246 12153 319 0,'0'0'247'15,"0"0"-34"-15,0 0-15 0,0 0-16 0,0 0-14 16,0 0-14-16,0 0-16 0,0 0-17 15,0 0 0-15,0 0-12 0,0 0-7 0,0 0-6 0,0 0-8 16,0 0-4-16,0 0-3 0,10-6-4 0,-10 6-9 16,0 0-7-16,0 0-5 0,0 0-6 0,0 0-4 15,0 0-7-15,0 0-3 0,11 3-6 0,-11-3-1 16,9 1-2-16,-9-1-5 0,9 4-3 0,-9-4-2 16,10 3-1-16,-4-1-3 0,-6-2-4 0,10 1-8 15,-10-1-1-15,12 3-13 0,-12-3-5 0,13 5-12 0,-13-5-7 16,12 3-13-16,-12-3-9 0,11 3-14 0,-11-3-10 15,11 5-11-15,-11-5-19 0,12 3-25 16,-6 0-40-16,-6-3-108 0,9 3-339 0,-9-3 96 0</inkml:trace>
  <inkml:trace contextRef="#ctx0" brushRef="#br2" timeOffset="231000.2121">14591 12232 240 0,'0'0'243'0,"0"0"-28"0,0 0-23 0,0 0-20 15,0 0-17-15,0 0-18 0,0 0-9 16,2 7-12-16,-2-7-12 0,0 0-14 0,0 0-7 0,0 0-8 16,9 4-5-16,-9-4-7 0,0 0-7 0,8 4-7 15,-8-4-6-15,10 3-7 0,-10-3-5 0,9 3-9 16,-9-3-10-16,11 4-20 0,-11-4-8 0,0 0-19 0,16 5-21 15,-16-5-26-15,7 4-40 0,1-3-145 0,-8-1-315 16,0 0 90-16</inkml:trace>
  <inkml:trace contextRef="#ctx0" brushRef="#br0" timeOffset="247879.6015">24608 14432 469 0,'-8'5'321'16,"8"-5"-35"-16,-5 2-37 0,5-2-24 0,0 0-11 15,0 0-21-15,-10 5-21 0,10-5-14 0,0 0-10 16,0 0-10-16,-7 5-10 0,7-5-11 0,0 0-7 16,0 0-13-16,0 0-9 0,0 0-15 0,0 0-6 15,0 0-5-15,0 0-6 0,0 0-4 0,44-15-8 16,-27 9-5-16,0-2-4 0,2 3-5 0,8-6-2 0,-7 2-2 15,-4 2-5-15,-3 1 4 0,-1-1-7 16,-1 4 5-16,-3-1-8 0,-8 4 2 0,12-6-4 0,-12 6 8 16,9-3 11-16,-9 3 2 0,7-4-4 0,-7 4 0 15,0 0-3-15,0 0 1 0,9-4 3 16,-9 4 7-16,0 0 1 0,0 0 6 0,0 0-3 0,0 0 1 16,-24 14-1-16,9-5-7 0,-1 0 0 0,0-1-8 15,2 1-3-15,-4 0-1 0,2 1-1 0,-1 0-4 0,3 0-2 16,0 0-21-16,1-2-29 0,3 1-33 15,3-4-34-15,-1-1-45 0,8-4-50 0,-8 5-67 16,8-5-232-16,0 0-594 0,0 0 162 0</inkml:trace>
  <inkml:trace contextRef="#ctx0" brushRef="#br0" timeOffset="248402.0747">24695 14503 317 0,'0'0'325'0,"-5"9"-35"0,5-9-26 0,0 0-29 16,-7 8-17-16,7-8-24 0,-2 2-25 15,2-2-18-15,0 0-17 0,0 0-14 0,0 0-15 0,0 0-11 0,0 0-17 16,19 0-16-16,-19 0-17 0,23-10-12 15,-5 4-11-15,1-2-13 0,-1 0 2 0,-1-2 2 0,-1 0-3 16,1 3 2-16,-2-2-4 0,1 1-1 0,-2 1 2 16,-4 1 1-16,-1 0-2 0,-1 4 2 0,1-1 0 15,-4 0-1-15,-5 3 4 0,10-3 4 0,-10 3 1 16,0 0 6-16,9 1-1 0,-9-1-1 0,0 0 4 0,0 0 0 16,3 8 0-16,-3-8 2 0,0 0 0 15,0 0 3-15,-7 19-1 0,2-13 7 0,-1 2-4 0,-6 2 3 16,2 2-1-16,1-4-3 0,1-1 8 0,-4 2-5 15,2-1 5-15,2 0-5 0,0-3-4 16,3-1 2-16,5-4-9 0,-8 9 1 0,8-9-3 0,-6 5 3 16,6-5-17-16,0 0 12 0,0 0-6 15,0 0-10-15,0 0-6 0,0 0-5 0,38-5-5 0,-19-4-2 16,-2 2 1-16,11-4 3 0,-1-2 1 0,-5 4 1 16,-5 0 3-16,-3 2 5 0,-3 2 9 0,-1 3 5 15,-1-3 7-15,-9 5 9 0,11-7-1 0,-11 7 0 0,8-3 11 16,-8 3-8-16,0 0 4 0,0 0-4 0,0 0-3 15,0 0-2-15,0 0 3 0,0 0-6 0,-18 19-12 16,10-13-19-16,0-2-37 0,1 2-45 0,0-1-59 16,7-5-73-16,-15 10-262 0,11-6-579 0,4-4 158 15</inkml:trace>
  <inkml:trace contextRef="#ctx0" brushRef="#br0" timeOffset="249255.6092">27393 13921 382 0,'-9'5'348'0,"2"0"-37"0,-1-2-22 15,2 1-22-15,6-4-28 0,-9 5-19 0,9-5-17 16,0 0-17-16,-8 6-20 0,8-6-16 0,0 0-4 0,0 0-24 16,-8 5-1-16,8-5-13 0,0 0-14 0,0 0-10 15,0 0-6-15,0 0-4 0,0 0-10 0,0 0-10 16,0 0-22-16,0 0 0 0,0 0-18 0,41-11-3 15,-23 2-2-15,0 1-8 0,8-6-4 0,-1 0-2 16,3 1-3-16,-8 0 0 0,-2 4 8 0,-1 0-3 16,-4 2-3-16,0-1 7 0,-1 3 2 0,-3 1 8 15,-2-1 1-15,-7 5-1 0,11-8 10 0,-11 8 6 0,6-4 8 16,-6 4-4-16,0 0 12 0,0 0 8 16,0 0 0-16,0 0 6 0,0 0 2 0,0 0 2 0,-24 16-3 15,8-8-4-15,0 1 0 0,-1-1-9 0,1 1-9 16,-1-1-2-16,0 1-9 0,0 0-22 0,2 0-40 15,5-3-39-15,1-1-55 0,1-2-66 0,3-1-82 16,5-2-246-16,0 0-628 0,0 0 171 0</inkml:trace>
  <inkml:trace contextRef="#ctx0" brushRef="#br0" timeOffset="249615.9858">27505 14006 400 0,'-9'9'373'15,"-1"-2"-47"-15,1-2-26 0,5 1-35 0,4-6-23 0,-9 8-29 16,9-8-29-16,-3 6-17 0,3-6-15 16,0 0-15-16,0 0-24 0,0 0-13 0,0 0-20 0,19 7-15 15,-19-7-19-15,19-8-17 0,-4 2-11 0,3-2-8 16,0-1-6-16,6-7-8 0,-3 3-6 0,5 1-8 15,-1-4 0-15,-1-2 0 0,-5 4 1 0,0 4-2 16,-4-2 3-16,-3 5 2 0,-2 2 2 0,-2 1-2 16,1 0 6-16,-1-1 4 0,-2 1 7 0,-6 4 6 15,8-6 9-15,-8 6 10 0,0 0 8 0,0 0 12 0,0 0 2 16,0 0 11-16,0 0 2 0,0 0 2 0,0 0 9 16,0 0 0-16,-34 23-3 0,17-16 0 0,-1 0-6 15,-9 8-7-15,-2-3-4 0,7-2-14 0,3-2-25 16,4-1-43-16,2-1-50 0,2-3-67 0,2-1-91 15,-1-2-236-15,10 0-567 0,0 0 155 0</inkml:trace>
  <inkml:trace contextRef="#ctx0" brushRef="#br0" timeOffset="250919.6899">24527 14354 486 0,'0'0'318'0,"0"0"-34"0,-4 5-26 0,4-5-25 15,0 0-27-15,0 0-19 0,0 0-15 0,0 0-13 16,0 0-13-16,0 0-17 0,0 0-8 0,28-12-6 16,-11 0-17-16,11-7-7 0,4 1-5 0,6-5-11 0,11-11 2 15,1-3-7-15,3-1-6 0,-3 2-4 16,8-3 1-16,-5 0-5 0,2 2 5 0,-4-3-6 15,2 3 6-15,-3-4-2 0,6 2-5 0,-6 3 2 0,5-5 0 16,-4 6-7-16,-2-2 2 0,3 0-10 0,-13 8 7 16,9-7-8-16,-12 7 14 0,-7 5 1 0,2 3 1 15,-5-2-3-15,1 2-5 0,-2 0-2 0,-3 0-1 16,2 2 1-16,0-2-3 0,-6 8-5 0,-4 0-6 0,2 2-2 16,-1-1-3-16,-4 2-3 0,3 1-2 15,-3 1 1-15,-1 2-4 0,-2-1 1 0,0 1-5 0,-2 3-3 16,-6 3-5-16,13-9 7 0,-7 6-3 15,-6 3 0-15,8-5-2 0,-8 5 1 0,6-6 0 0,-6 6-2 16,0 0-1-16,7-6-3 0,-7 6 2 0,0 0 2 16,0 0-3-16,7-5-4 0,-7 5 0 0,0 0 4 15,0 0-5-15,0 0 6 0,0 0-5 0,7-6 3 16,-7 6-2-16,0 0 2 0,0 0-1 0,0 0-3 0,0 0 1 16,0 0 0-16,0 0 2 0,0 0 1 0,7-6-6 15,-7 6 2-15,0 0 3 0,0 0-10 0,0 0 1 16,0 0-3-16,0 0-1 0,0 0-4 15,0 0-9-15,0 0-5 0,0 0-11 0,0 0-14 0,7-6-9 16,-7 6-7-16,0 0-9 0,0 0-15 0,0 0-7 16,0 0-22-16,0 0-31 0,0 0-30 0,0 0-25 15,0 0-33-15,0 0-38 0,0 0-164 0,0 0-531 16,0 0 146-16</inkml:trace>
  <inkml:trace contextRef="#ctx0" brushRef="#br0" timeOffset="252361.5592">25785 13300 376 0,'-15'-3'355'0,"15"3"-41"15,0 0-21-15,-12 0-27 0,12 0-24 0,0 0-15 16,0 0-29-16,0 0-12 0,0 0-24 0,0 0-14 15,0 0-11-15,0 0-13 0,0 0-7 0,0 0-10 16,0 0-6-16,0 0-17 0,0 0 1 0,0 0-15 16,0 0-8-16,45-7 3 0,-16-1-19 0,-1-2-2 15,1 3-4-15,-5 0-7 0,-5 0-7 0,-2 0-9 0,1 0 16 16,-2 4-17-16,-5-1 1 0,0-1-1 16,-2 2 3-16,0-1-5 0,-9 4-3 0,14-4-4 0,-14 4 4 15,11-4-4-15,-11 4-3 0,8-2 5 0,-8 2-6 16,0 0 4-16,10-4 2 0,-10 4 3 0,0 0 4 15,0 0 5-15,0 0 1 0,0 0-6 0,2 21 3 16,-2-21 5-16,-10 23 5 0,5-8-14 0,-1 0 10 0,0 0-1 16,-7 10-2-16,3-5 6 0,2-1-4 15,1-4 2-15,-5 10-3 0,0-4-1 0,1 3 1 0,-1-5-2 16,2-3 0-16,1-2 2 0,2 0-10 16,-1 0 6-16,1 1-5 0,-3 0 4 0,4-5-4 0,2-1 3 15,2-1-9-15,2-8 1 0,-6 11 3 0,6-11-3 16,-4 10-2-16,4-10 3 0,0 0 2 0,-8 10 1 15,8-10-4-15,0 0 4 0,0 0-6 0,0 0-1 16,-7 7 0-16,7-7-7 0,0 0 0 0,0 0 0 16,0 0-1-16,-17-22-2 0,12 13-4 0,-3-3-1 0,3 2 3 15,-3-3 3-15,-1-1-3 0,3 5-1 16,0-1 3-16,1 0 2 0,5 10-5 0,-10-14 1 0,5 7 4 16,5 7 0-16,-11-14-1 0,7 8 3 0,4 6-5 15,-10-10 8-15,3 3-5 0,7 7-4 0,-9-7-1 16,9 7 5-16,-8-7 2 0,8 7-3 0,0 0-7 15,-10-7 10-15,10 7-7 0,0 0 5 0,0 0 1 0,-8-7 3 16,8 7-2-16,0 0-2 0,0 0-3 16,0 0 6-16,0 0-2 0,0 0-3 0,0 0-3 15,0 0 0-15,-9-6-3 0,9 6-13 0,0 0 11 0,0 0-15 16,0 0 1-16,0 0 2 0,0 0-4 16,0 0 2-16,0 0-3 0,0 0 1 0,5-14 1 0,-5 14 2 15,0 0 6-15,7-10-6 0,-7 10 1 0,8-10 13 16,-8 10-12-16,7-9 6 0,-2 4 5 0,-5 5 2 15,10-10-4-15,-5 6 3 0,-5 4-4 0,9-8 4 16,-9 8 5-16,7-6-5 0,-7 6 7 16,6-6-2-16,-6 6 5 0,0 0-2 0,6-5 0 0,-6 5 1 15,0 0 4-15,0 0-4 0,9-5 1 0,-9 5 5 16,0 0 5-16,0 0 5 0,0 0-7 0,0 0 6 0,0 0-5 16,0 0 9-16,0 0-9 0,0 0 0 0,0 0-1 15,0 0 3-15,0 0-7 0,0 0-5 0,0 0 5 16,0 0-1-16,0 0-7 0,0 0 1 0,0 0-5 15,4 22-8-15,-4-22-2 0,0 0-9 0,5 4-8 0,-5-4-4 16,0 0-4-16,10 2 0 0,-10-2-4 16,0 0-1-16,20-5 0 0,-20 5 4 0,12-5 6 0,-5 1 3 15,-7 4 1-15,12-6 3 0,-6 3 6 16,-6 3 1-16,12-7 3 0,-12 7 1 0,9-5 4 16,-9 5 1-16,7-5 0 0,-7 5 9 0,0 0-5 0,0 0 7 15,9-2 7-15,-9 2 3 0,0 0 0 0,0 0 5 16,0 0-1-16,0 0 4 0,0 0 1 0,0 0 1 0,-13 22-2 15,13-22 1-15,-8 12-1 0,3-5-3 16,0 0 7-16,5-7-9 0,-7 10-4 0,7-10-1 0,-4 12-6 16,4-12-10-16,-1 9-6 0,1-9-15 0,0 0-10 15,0 0-8-15,10 5-9 0,-10-5-4 0,0 0-1 16,21-2 1-16,-21 2 3 0,15-5 5 0,-6 0 6 16,0 1 6-16,-1 1 8 0,-8 3 13 0,15-5 15 15,-15 5 14-15,11-5 10 0,-11 5 11 0,8-4 4 16,-8 4 3-16,0 0 5 0,9-3 4 0,-9 3 3 15,0 0 6-15,0 0 6 0,0 0 0 0,0 0-4 16,0 0-11-16,0 0 6 0,0 0-4 0,0 0-5 16,-20 22 3-16,20-22-1 0,-11 10-8 0,6-4 1 0,5-6-2 15,-11 11-3-15,5-5-8 0,6-6 5 0,-9 11-3 16,9-11-2-16,-10 9-2 0,10-9-7 0,-7 8-4 16,7-8 5-16,0 0 0 0,-7 9-6 0,7-9 3 15,0 0 1-15,0 0-6 0,0 0-2 0,0 0-2 16,0 0-5-16,0 0-8 0,0 0-9 0,20 4-7 15,-20-4-3-15,22-9-4 0,-5 2-1 0,-2 2-1 16,1-4 4-16,-2-1 6 0,-2 0-2 0,-1 1 5 0,2 1 4 16,-3 3-2-16,-2-2 7 0,-1 3 5 15,0-1 7-15,-7 5 3 0,8-5 10 0,-8 5 5 0,0 0 12 16,0 0 0-16,0 0 6 0,0 0 4 0,0 0-2 16,0 0 3-16,0 0-7 0,-23 21 11 0,16-16 0 15,-6 8-11-15,2-1 8 0,-2 0-10 0,0-3 4 16,4 1-5-16,-2 0-6 0,1-2-1 0,3 0-5 15,1-2-5-15,6-6-13 0,-10 13 2 0,10-13-8 0,-7 8-1 16,7-8-1-16,0 0-2 0,-6 7-2 16,6-7-1-16,0 0 2 0,0 0 4 0,0 0-3 0,0 0 4 15,0 0-1-15,0 0 5 0,0 0 5 0,0 0 7 16,0 0 9-16,0 0 1 0,0 0 13 0,0 0 0 16,0 0-4-16,0 0 1 0,0 0-6 0,0 0-5 15,0 0 0-15,0 0-18 0,0 0-35 0,0 0-38 0,0 0-53 16,0 0-67-16,0 0-69 0,-15 0-221 15,15 0-580-15,-14 8 160 0</inkml:trace>
  <inkml:trace contextRef="#ctx0" brushRef="#br0" timeOffset="253404.6981">22130 12968 313 0,'-9'-10'374'0,"9"10"-44"15,0 0-27-15,0 0-28 0,0 0-16 0,0 0-29 16,0 0-25-16,0 0-16 0,0 0-30 0,0 0-15 15,0 0-13-15,0 0-21 0,0 0-26 0,0 0-34 16,0 0-39-16,-6-4-41 0,6 4-42 0,0 0-44 16,0 0-40-16,0 0-60 0,0 0-130 0,0 0-414 0,0 0 117 15</inkml:trace>
  <inkml:trace contextRef="#ctx0" brushRef="#br0" timeOffset="253628.1222">22137 13043 298 0,'0'9'245'0,"0"-9"-39"15,4 6-23-15,-4-6-26 0,0 0-24 0,0 0-14 0,1 7-20 16,-1-7-22-16,0 0-28 0,0 0-10 16,0 0-14-16,0 0-11 0,0 0-14 0,4 11-11 15,-4-11 5-15,0 0-8 0,5 8 5 0,-5-8 2 0,4 12 7 16,-4-12 4-16,3 13 9 0,-1-6 6 0,1 0 2 16,-2 2 12-16,0-2-1 0,0 1 4 0,0 0 3 15,0 1 5-15,0-2-7 0,0 1 0 0,0-1-2 16,-1-7-5-16,1 15-13 0,-1-15-21 0,2 13-18 15,-2-13-33-15,3 11-27 0,-2-7-47 0,-1-4-92 16,3 5-264-16,-3-5 77 0</inkml:trace>
  <inkml:trace contextRef="#ctx0" brushRef="#br0" timeOffset="254191.5538">22210 13363 311 0,'0'0'214'0,"2"12"-24"0,-2-12-18 15,0 0-14-15,0 12-19 0,0-12-19 0,0 6-12 16,0-6-17-16,0 0-14 0,0 0-17 0,0 0-13 15,2 13-17-15,-2-13-7 0,0 0-11 0,0 0-2 0,2 10-11 16,-2-10 10-16,0 0 1 0,3 9 4 0,-3-9 2 16,1 8 12-16,-1-8-4 0,4 14 12 0,-4-14 8 15,0 12 11-15,1-3 12 0,0-2 0 0,-1 0 4 16,1 2 8-16,-1-9 3 0,0 14 1 0,0-7-5 16,0-7-2-16,2 13-11 0,-2-13-5 0,0 9-6 15,0-9-10-15,1 9-6 0,-1-9-13 0,1 8-10 16,-1-8-8-16,0 0-11 0,3 8-9 0,-3-8-4 15,3 7 0-15,-3-7 0 0,0 0 1 0,2 9 2 16,-1-1 2-16,1-3-3 0,-2-5 3 0,1 14 10 0,0-4 5 16,0-3 4-16,0 1 2 0,-1 1 9 0,0 1 3 15,1-3 7-15,-1 1 0 0,1 1-4 16,-1-1-2-16,2 1-3 0,-1-1-1 0,1-2-18 0,0 2-16 16,-2-8-14-16,3 12-17 0,-3-12-17 0,4 9-15 15,1-2-16-15,-5-7-11 0,4 10-5 0,-4-10-15 16,4 7 2-16,-4-7 24 0,5 11 6 0,-2-4 26 0,-3-7 8 15,4 12 17-15,-3-5 10 0,-1-7 26 16,2 17 8-16,-1-10 17 0,-1-7 12 0,1 17 9 16,-2-10 10-16,1 3 3 0,1-1 6 0,-1-1-4 0,0 0-8 15,0-8-2-15,1 14-5 0,1-6-10 16,-2-8-12-16,3 12-17 0,-3-12-14 0,3 9-9 0,-3-9-12 16,3 9-6-16,-3-9-12 0,3 8-10 0,-3-8 1 15,0 0 8-15,7 14 8 0,-5-7 0 0,-2-7 10 16,3 12 15-16,-2-4 9 0,-1-8 13 0,2 16 3 15,-2-8 18-15,0-8 10 0,0 24-2 16,-2-12 18-16,2-1 6 0,-1 0 6 0,1-2-4 0,0-9-4 0,0 15-10 16,-1-7 0-16,1-8-5 0,-1 14-14 15,1-14-17-15,1 14-15 0,-1-14-15 0,1 10-18 0,-1-10-23 16,0 0-19-16,3 10-25 0,-3-10-34 0,0 0-87 16,4 8-275-16,-4-8 80 0</inkml:trace>
  <inkml:trace contextRef="#ctx0" brushRef="#br0" timeOffset="254516.1601">22336 14207 546 0,'-2'11'77'0,"2"-11"19"0,0 18 0 0,-2-10 7 0,2-8 0 15,-2 14 3-15,2-14-2 0,-2 12-2 0,2-12-7 16,-3 10-14-16,3-10-2 0,0 0-11 0,0 12-9 16,0-12-13-16,0 0-14 0,0 0-18 0,3 13-10 15,-3-13-17-15,0 0-10 0,0 0-12 16,3 9-8-16,-3-9 10 0,0 0-8 0,3 11-1 0,-3-11 24 16,0 0 0-16,4 19 28 0,-3-12 1 0,-1-7 18 15,0 15 14-15,1-6 8 0,-1 0 10 0,0-9 13 16,1 19 2-16,-1-12 9 0,2 2 6 0,-2-9 0 15,1 17-9-15,1-9-7 0,-2-8-7 0,1 14-11 0,1-8-12 16,-2-6-21-16,3 11-22 0,-3-11-29 0,0 0-22 16,11 9-25-16,-11-9-13 0,8 4-17 0,-8-4-8 15,0 0-7-15,8 3 0 0,-8-3 17 0,0 0 20 16,10 4 35-16,-10-4 28 0,0 0 24 0,7 9 23 16,-7-9 25-16,3 8 14 0,-3-8 8 0,0 0 19 15,2 9 14-15,-2-9 9 0,0 0 5 0,3 15-12 16,-3-15 1-16,0 9-12 0,0-9-9 0,0 0-8 0,2 12-13 15,-2-12-26-15,0 0-22 0,2 8-34 16,-2-8-34-16,0 0-47 0,0 0-48 0,0 0-204 0,0 0-414 16,0 0 117-16</inkml:trace>
  <inkml:trace contextRef="#ctx0" brushRef="#br0" timeOffset="255079.6607">22301 15011 669 0,'0'0'387'0,"0"0"-26"0,0 0-27 0,0 0-9 0,0 0-15 16,0 0-18-16,0 0-17 0,0 0-13 0,0 0-15 15,0 0-18-15,17 14-12 0,-12-8-20 0,1 1-18 16,4 6-17-16,-1-1-15 0,3 1-14 0,0 0-14 16,1-2-14-16,1 1-10 0,-2-1-19 0,2 2-20 15,-1-3-29-15,3 2-34 0,-4-3-29 0,-2-1-41 16,3 1-26-16,-3-3-32 0,1-2-32 0,-3-3-36 0,-8-1-30 16,15 4-28-16,-5-5-37 0,-10 1-205 15,0 0-603-15,23-4 165 0</inkml:trace>
  <inkml:trace contextRef="#ctx0" brushRef="#br0" timeOffset="255291.0916">22655 14916 450 0,'2'-12'301'0,"-2"12"-31"0,0 0-21 16,-1-13-7-16,1 13-20 0,0 0-11 0,0 0-5 16,0 0-10-16,0 0-3 0,0 0-2 0,0 0 2 0,0 0-5 15,-31 27-8-15,16 0-4 0,0-3-13 0,-3 2-10 16,2 1-8-16,1 1-16 0,-6 1-11 0,4-1-15 15,3-1-12-15,0 0-7 0,-1-2-13 0,3-7-24 16,2-2-31-16,2-3-27 0,0 1-32 0,3-3-36 0,-1-3-36 16,3 0-42-16,3-8-40 0,-5 12-45 15,5-12-270-15,0 0-613 0,0 0 167 0</inkml:trace>
  <inkml:trace contextRef="#ctx0" brushRef="#br0" timeOffset="255552.6974">22836 15195 538 0,'0'0'367'0,"2"12"-37"15,-2-12-23-15,1 13-26 0,-1-13-36 0,0 18-26 16,3-3-25-16,-3-3-27 0,0-12-16 0,2 19-19 16,0-9-27-16,-1-3-25 0,-1-7-38 0,1 14-35 15,-1-14-46-15,-1 13-48 0,1-13-48 0,0 0-48 16,1 12-183-16,-1-12-439 0,0 0 123 0</inkml:trace>
  <inkml:trace contextRef="#ctx0" brushRef="#br0" timeOffset="255903.9796">22998 14863 219 0,'0'0'419'0,"0"0"-65"16,0 0-33-16,0 0-30 0,0 0-38 0,-17 24-29 16,17-24-22-16,0 12-31 0,0-12-14 0,0 0-28 15,6 20-26-15,-4-13-14 0,-2-7-23 0,7 10-17 0,-7-10-10 16,8 4-5-16,-8-4-10 0,0 0 1 0,10 3-1 16,-10-3-2-16,0 0 3 0,0 0 1 0,0 0 7 15,0 0 1-15,0 0 4 0,0 0-1 0,21-10-5 16,-21 10 5-16,0 0-2 0,1-17-1 0,-1 17 0 15,0-11-3-15,0 11-1 0,0 0-3 0,-7-18-9 16,7 18-14-16,-10-10-27 0,2 5-29 0,8 5-50 16,-18-4-60-16,18 4-66 0,-25 2-196 0,8-2-506 15,17 0 138-15</inkml:trace>
  <inkml:trace contextRef="#ctx0" brushRef="#br0" timeOffset="257904.0834">20269 9660 372 0,'0'0'262'15,"0"0"-44"-15,0 0-31 0,0 0-24 0,0 0-31 0,0 0-29 16,0 0-33-16,-1-14-26 0,1 14-22 0,0 0-31 16,0 0-20-16,0 0-19 0,8-1-1 0,-8 1-5 15,0 0 6-15,0 0 0 0,0 0 16 0,0 0 1 16,0 0 21-16,0 0 11 0,0 0 14 0,13 8 7 16,-13-8 18-16,0 0 5 0,2 12 21 0,-2-12-1 15,-1 7 8-15,1-7 6 0,0 0 2 0,-1 13-4 16,1-13 0-16,-2 7-9 0,2-7-6 0,-1 7-8 15,1-7-5-15,0 0-6 0,-1 12-7 0,1-12-21 16,0 12-22-16,0-12-18 0,-3 10-18 0,3-10-27 0,-1 14-8 16,-1-6 0-16,2-8-1 0,0 19 7 15,0-4 10-15,-3-3 2 0,1 5 17 0,0 0 10 0,-1 2 11 16,1-2 8-16,0 0 12 0,-5 11 14 0,3-7 9 16,2-4-4-16,1-2 14 0,1 1-2 0,-1 0-6 15,1-1 1-15,0 0-4 0,-1-1-4 0,0-2-5 16,1-3-13-16,0-9-6 0,0 16-23 0,0-16-13 0,1 14-17 15,1-7 3-15,-2-7-2 0,3 14 3 0,-3-14 12 16,0 15 7-16,1-8 26 0,-1-7 10 0,1 15 8 16,-1-8 12-16,0-7 18 0,0 18 6 0,0-9 9 15,1 0 14-15,-2 0 8 0,0 0 1 0,0-2 2 16,1-7-4-16,-1 17-5 0,1-8-4 0,-2-1-6 16,0-1-7-16,2-7-4 0,-3 14-7 0,3-6-18 15,0-8-20-15,-2 12-25 0,2-12-18 0,0 13-14 0,0-13-15 16,-2 12-14-16,2-5 4 0,0-7-2 15,-2 14 2-15,2-6 14 0,0 1 24 0,0-9 1 0,-2 16 23 16,2-1 10-16,-1-2 18 0,-1 0 12 0,-2 0 12 16,2 4 17-16,0-7 10 0,0 5 13 15,0-4 2-15,2-1 2 0,-2 0 2 0,1-3-7 0,-2 2-7 16,1-3-10-16,2-6-6 0,-1 14-4 0,1-8-11 16,0-6-27-16,-3 9-11 0,3-9-23 0,-1 9-19 15,1-9-15-15,0 0-15 0,-1 14-21 0,1-14 6 16,2 12 6-16,-3-4 5 0,1-8 6 0,-1 14 14 0,1-14 11 15,0 17 22-15,0-9 21 0,0 10 5 0,-1-3 16 16,-1 1 13-16,0 0 15 0,-1-4 7 0,3-2 5 16,-4 4 7-16,2 1 4 0,2-5-1 0,-1 1-6 15,0-4-7-15,0 2-4 0,1-9-6 0,-3 13-4 16,1-8-7-16,2-5-14 0,-2 10-14 0,2-10-15 16,0 0-11-16,-2 11-19 0,2-11-2 0,0 0-4 0,-1 11 3 15,1-11-5-15,0 0 13 0,1 16 7 16,0-7 10-16,-1-9 2 0,-1 16 19 0,0 1 8 15,0 0 15-15,1-1 10 0,-2 1 5 0,1 1 4 0,-3 10 6 16,5-7-1-16,-2-5 1 0,-1 1 0 0,-2 1-3 16,0-2-7-16,2 0-6 0,2-1-1 15,0-5-4-15,2 7-13 0,-1-5-19 0,-3-4-15 0,2-8-13 16,2 17-18-16,-2-17-14 0,0 13-14 0,0-13-2 16,1 14 3-16,-1-14 14 0,0 11 1 0,0-11 11 15,1 14 21-15,-1-14 15 0,1 15 11 0,-1-15 16 0,0 14 15 16,1-6 11-16,-1-8 11 0,-1 17 10 0,0-7 3 15,1-4 5-15,0 10-4 0,-1-5 0 0,1-1-6 16,1-1-7-16,-2 0-3 0,1-9-5 0,0 14-11 16,1-9-15-16,-1-5-16 0,0 0-12 0,0 13-20 15,0-13-15-15,0 0-12 0,5 11-9 0,-5-11 1 16,2 7-2-16,-2-7 10 0,0 0 1 0,2 11 10 16,-2-11 13-16,2 11 12 0,-2-11 21 0,2 14 18 0,-2-8 11 15,0-6 9-15,-1 13 12 0,1-3 6 0,0-10 2 16,0 14 2-16,1-7-4 0,-1-7-5 0,2 13-7 15,-3-6-1-15,4 1-14 0,-3-8-23 0,0 9-21 16,0-9-26-16,4 12-31 0,-4-12-32 0,4 9-22 16,-1-5-16-16,-3-4-87 0,9 9-276 0,-5-6 80 15</inkml:trace>
  <inkml:trace contextRef="#ctx0" brushRef="#br0" timeOffset="258031.1679">20260 11774 311 0,'2'9'217'0,"-3"0"-15"0,2-1-14 0,-1-8-13 16,-1 11-15-16,1-11-11 0,0 7-19 0,0-7-13 0,0 0-15 15,3 10-14-15,-3-10-20 0,0 0-27 0,0 0-30 16,0 0-34-16,7 7-28 0,-7-7-25 0,0 0-24 16,6 3-19-16,-6-3-86 0,0 0-244 0,4 6 70 15</inkml:trace>
  <inkml:trace contextRef="#ctx0" brushRef="#br0" timeOffset="258801.5282">20298 11901 466 0,'1'15'83'0,"-1"-3"18"0,0 0 10 16,1-2 2-16,-1-10 2 0,0 17 3 0,-1-8 3 0,1-9 3 15,-1 15-2-15,-1-8-6 0,1 0-8 0,1-7-8 16,1 14-14-16,-1-14-9 0,0 12-10 0,0-12-18 15,0 11-16-15,0-11-19 0,0 0-20 0,-1 12-13 16,1-12-15-16,0 0-3 0,1 10-9 0,-1-10 10 16,0 0 8-16,4 14-2 0,-3-7 12 0,-1-7 13 15,4 22 20-15,-2-11 8 0,-1 0 3 0,-1-2 15 0,1 5 1 16,1 1 9-16,0-3 6 0,0-2 4 16,-2 5 2-16,0-3-5 0,2-3-4 0,1 1-4 0,-3-10-8 15,1 15-6-15,2-8-21 0,-3-7-20 0,4 14-19 16,-3-6-20-16,-1-8-25 0,5 10-8 0,-5-10-20 15,5 14 2-15,-3-7 9 0,0 0 0 0,-2-7 11 16,5 15 10-16,-1-1 12 0,-3-2 22 0,1 5 9 16,-1-5 21-16,2 3 16 0,-2 2 16 0,1-2 8 15,0 2 21-15,-1-5 6 0,-1 2 8 0,1 1 1 0,0-3 11 16,1-1-3-16,0 3-7 0,1-2 0 0,0-3-16 16,-2 1-1-16,0-3-10 0,1 0-4 0,0-1-10 15,1 2-12-15,-3-8-11 0,5 10-11 0,-3-7-13 16,-2-3-7-16,6 9-3 0,-3-2-2 0,1-2 4 15,-4-5-1-15,6 12 3 0,-2-4 2 0,-1 1 8 16,1 6 3-16,0 2 9 0,-1-3 4 0,-1 4 3 16,0 0 7-16,2 9 8 0,2 0 6 0,-2-5 3 0,-3-3-1 15,4 9 0-15,-2-5-6 0,-2 3-3 0,1-4-1 16,-2-3-10-16,2-2-10 0,-1-2-18 0,0 0-12 16,1 1-13-16,2 1-23 0,0-3-14 0,0-2-15 15,-2 3-9-15,2-5-10 0,-1 0 5 0,0 4 9 16,1-2 23-16,-2-1 14 0,1 4 17 0,0-1 18 15,3 0 16-15,-4 2 9 0,0 1 13 0,1-2 9 0,1 2 13 16,-2 0 9-16,0-1 9 0,-2-1-1 16,3 1 3-16,-3 0-11 0,3-2 0 0,-2 3-7 15,1-2-7-15,0-3-16 0,1-2-15 0,-3 0-19 0,3 4-20 16,-1-5-23-16,-1 1-11 0,-1-10-21 16,3 14-11-16,-1-9-3 0,-2-5 12 0,3 13 1 0,-3-13 24 15,3 13 25-15,-3-13 17 0,1 14 25 0,-1-5 18 16,0-9 20-16,1 17 13 0,-1-3 9 0,0-2 12 15,-1 3 12-15,1-5 6 0,1 2 5 0,-1-3-2 16,0 1 1-16,0 4-5 0,0 0-10 0,2-3-8 16,0-1-7-16,-1 1-9 0,1-3-16 0,-2-8-20 0,2 12-16 15,-2-12-20-15,3 13-21 0,-3-13-15 0,4 8-15 16,-4-8-5-16,2 9-1 0,-2-9 3 0,0 0 3 16,3 13 7-16,-3-13 22 0,1 14 17 0,-1-14 4 15,1 17 20-15,-2-9 8 0,2 7 12 0,-2 1 11 16,-2-1 8-16,2 0 8 0,1 1 8 0,-2-4 6 15,1 2-1-15,0-1-2 0,0 2-2 0,0-3-3 0,1-2 15 16,0-1-6-16,0-1-17 0,0-8-23 16,-1 14-21-16,1-14-29 0,0 12-18 0,0-12-20 0,2 11-20 15,-2-11-20-15,0 0-12 0,2 13-23 0,-1-10-105 16,-1-3-297-16,2 9 84 0</inkml:trace>
  <inkml:trace contextRef="#ctx0" brushRef="#br0" timeOffset="259187.0813">20579 14019 1216 0,'1'14'-35'0,"-3"-2"50"0,4-3 27 0,-2-9 26 15,0 18 10-15,0-11 9 0,-1 2 2 0,0-1 7 16,1-8 12-16,0 15 3 0,-1-6-4 0,1-2-1 15,0-7-7-15,0 16-10 0,1-8-14 0,-1-8-7 16,-1 13-7-16,3-6-15 0,-1 0-17 0,-1-7-24 0,2 10-11 16,-2-10-18-16,1 12-8 0,-1-12-11 0,0 0-9 15,3 11 7-15,-3-11 3 0,2 7 6 0,-2-7 7 16,2 14 12-16,-2-14 10 0,1 14 7 0,-2-7 12 16,1 2 5-16,-1-1 0 0,1-8 14 0,0 17 6 15,-2-7 8-15,2-3 6 0,-1 3 4 16,1-1 2-16,0 1-3 0,1-3-6 0,-1 3-4 0,0-10-5 0,0 15-7 15,0-7-2-15,1-2-10 0,0 4-4 16,-1-10-10-16,2 11-4 0,-1-6-6 0,-1-5 0 16,2 12-5-16,-1-7 4 0,-1-5 5 0,4 9 6 0,-4-9 2 15,3 13 3-15,-2-7 4 0,1 2 5 0,-1 0 5 16,0 1 10-16,0-2 8 0,1 2 9 0,-2-9 3 16,2 17 6-16,0-9 0 0,-2-8 3 0,3 17-5 15,-3-9 0-15,0-8-11 0,3 14-3 0,-2-7-5 0,-1-7-3 16,2 11-5-16,-2-11-3 0,3 10-6 15,-3-10-4-15,3 11-10 0,-3-11-3 0,2 7-7 16,-2-7-5-16,0 0-5 0,0 0-1 0,3 12-2 0,-3-12-5 16,1 5-8-16,-1-5-8 0,2 7-5 15,-2-7-8-15,0 0-14 0,5 11-12 0,-5-11-19 0,0 0-28 16,0 0-34-16,6 12-52 0,-6-12-165 0,3 5-443 16,-3-5 124-16</inkml:trace>
  <inkml:trace contextRef="#ctx0" brushRef="#br0" timeOffset="260041.6529">20548 15061 344 0,'0'0'455'0,"0"0"-69"0,0 0-37 15,0 0-22-15,0 0-23 0,0 0-16 0,0 0-20 0,0 0-21 16,0 0-13-16,0 0-16 0,16 26-13 16,-8-16-16-16,1 5-12 0,2-1-14 0,7 10-16 15,-4-6-16-15,4 4-15 0,1-1-12 0,1 1-9 0,-4-5-11 16,-2-2-12-16,7 4-12 0,-3-3-12 0,-6-3-12 15,0-1-17-15,1-4-18 0,-2 4-21 0,-3-6-25 16,2 4-17-16,-2-3-25 0,-1-3-22 0,-7-4-25 16,12 8-23-16,-6-5-27 0,-6-3-21 0,0 0-24 15,13 3-30-15,-13-3-229 0,0 0-584 0,0 0 159 16</inkml:trace>
  <inkml:trace contextRef="#ctx0" brushRef="#br0" timeOffset="260280.9942">20872 15022 442 0,'-20'5'386'0,"20"-5"-45"0,-19 16-19 0,10-7-22 16,-2 5-24-16,-8 9-19 0,2 1-14 0,0 0-16 15,1 0-16-15,0 2-20 0,-1-2-24 16,2-1-13-16,0 4-19 0,-1-2-17 0,4-4-13 0,1-3-16 15,-5 4-23-15,8-6-22 0,0 0-29 0,1-2-27 16,1-4-38-16,2-1-36 0,-1-2-41 0,1-1-35 16,4-6-41-16,0 0-53 0,-4 9-178 0,4-9-519 15,0 0 143-15</inkml:trace>
  <inkml:trace contextRef="#ctx0" brushRef="#br0" timeOffset="260643.6773">20938 14852 393 0,'0'0'386'0,"0"0"-49"0,6-9-22 0,-6 9-30 16,0 0-6-16,0 0-20 0,0 0-15 0,0 0-16 0,0 0-14 15,12 20-23-15,-12-20-14 0,4 16-15 0,-2-7-20 16,0 0-15-16,-1 6-17 0,1-1-17 0,-2-2-29 15,0-12-27-15,1 20-40 0,0-11-34 0,-1-9-40 16,2 15-47-16,-2-15-58 0,1 14-64 0,-1-14-213 16,0 0-551-16,1 12 152 0</inkml:trace>
  <inkml:trace contextRef="#ctx0" brushRef="#br0" timeOffset="261089.5077">21087 15424 460 0,'0'0'394'0,"0"0"-37"0,0 0-36 0,0 0-16 15,0 0-32-15,0 0-21 0,0 0-35 0,0 0-22 16,0 0-22-16,6 31-21 0,-6-31-30 0,4 15-23 0,-2-7-36 16,1-2-36-16,-3-6-36 0,7 15-55 0,-7-15-63 15,4 10-69-15,-4-10-212 0,0 0-489 0,7 10 136 16</inkml:trace>
  <inkml:trace contextRef="#ctx0" brushRef="#br0" timeOffset="262733.5004">21320 15888 290 0,'-13'6'316'0,"2"-2"-23"15,0-1-19-15,2-1-9 0,9-2-15 0,-15 3-10 16,15-3-6-16,-11 2-10 0,11-2 3 0,0 0-8 0,-11 1-2 15,11-1 0-15,0 0-7 0,0 0-5 16,-9 0-9-16,9 0-5 0,0 0-4 0,0 0-4 0,0 0-11 16,0 0-8-16,0 0-7 0,23 11-10 0,-5-11-16 15,13 0-10-15,3-2-12 0,3 0-8 0,7 1-9 16,19-2-7-16,0-6-6 0,-14 2-11 0,19 5-11 16,2-6-6-16,-3 2-3 0,-3 5-6 0,1-5-3 15,-13 2-5-15,10 0-6 0,-13 1-6 0,-10 2 0 0,1-3-6 16,-4 2-10-16,1 2-4 0,-2-2-5 15,-5 0-6-15,-5-1-10 0,-6 0-10 0,1 0-10 16,0 1-6-16,-4-5-10 0,13 2-3 0,-11-2-8 0,-4 2 3 16,3-1 5-16,-5 2 1 0,-4 0 6 0,0 1 2 15,-8 3 2-15,11-4 5 0,-11 4-9 0,7-4 1 16,-7 4 0-16,0 0-2 0,10-4-7 0,-10 4-7 16,0 0-10-16,0 0-12 0,0 0-15 0,4-3-12 15,-4 3-19-15,0 0-15 0,0 0-20 0,0 0-23 0,0 0-18 16,0 0-20-16,0 0-21 0,0 0-226 0,-33 0-571 15,33 0 158-15</inkml:trace>
  <inkml:trace contextRef="#ctx0" brushRef="#br0" timeOffset="264749.5282">21435 15837 282 0,'5'-9'247'15,"-5"9"-29"-15,5-7-19 0,-5 7-22 0,0 0-13 16,6-9-7-16,-6 9-6 0,3-8-12 0,-3 8 1 15,0 0-6-15,5-11-5 0,-5 11-3 0,3-6 0 16,-3 6-7-16,0 0-1 0,6-10-2 0,-6 10-4 16,0 0-5-16,4-7-2 0,-4 7-4 0,0 0 1 15,0 0-8-15,0 0-10 0,8-12 7 0,-8 12 2 0,0 0-17 16,0 0 2-16,0 0-4 0,4-9-11 0,-4 9 2 16,0 0-6-16,0 0-1 0,0 0-4 0,0 0-5 15,0 0-2-15,0 0 1 0,5-9-5 0,-5 9-3 16,0 0-6-16,0 0 1 0,0 0-5 0,0 0-3 15,0 0-5-15,0 0 2 0,0 0-4 0,0 0 1 16,0 0-5-16,0 0-1 0,0 0 2 0,0 0-3 0,0 0-7 16,0 0-3-16,-37 22 9 15,22-14-2-15,0-1-2 0,-8 11 6 0,4-8-5 0,2 0 2 16,2 1-3-16,-1-4 2 0,-8 10-5 0,3-6 5 0,5 2-9 16,0-3 6-16,0 0-2 0,1-1-4 15,1 0 3-15,0 1 4 0,2-1-3 0,5-2 0 0,-6 3 5 16,3-1-3-16,3-3 0 0,-1 0 6 0,3-2-3 15,5-4 0-15,-9 8 5 0,9-8-1 0,-8 5-2 16,8-5 1-16,0 0-1 0,-9 7 1 0,9-7 3 16,0 0-3-16,-5 5 3 0,5-5-5 15,0 0 3-15,0 0-3 0,0 0 0 0,0 0 0 0,0 0 1 0,0 0-1 16,-5 7-2-16,5-7 2 0,0 0-4 0,0 0-1 16,0 0 5-16,0 0-5 0,26 2 1 0,-16-1-7 15,7-2 6-15,-1 0-2 0,3 0 0 0,12 1-4 16,-8-2 5-16,-2 1-2 0,-2 1-3 0,11 0-1 15,-1 0 1-15,3-2 0 0,0 0-6 0,-2 2 0 16,-6 0-2-16,-3 0-3 0,-2-1-4 0,-6-1-2 16,5 2 5-16,-4 0-2 0,-3 0 0 0,0 0 0 0,-11 0 4 15,18 0-1-15,-18 0 2 0,17 2-1 0,-17-2-3 16,14 0 5-16,-14 0-1 0,10 1 4 0,-10-1-9 16,9 2-1-16,-9-2-2 0,0 0-1 15,0 0-1-15,0 0 3 0,16 0-8 0,-16 0 7 0,0 0-4 16,0 0-2-16,0 0 11 0,0 0 0 0,0 0-5 15,0 0 3-15,0 0 4 0,0 0-7 0,0 0 2 16,0 0-2-16,0 0 5 0,0 0-4 0,0 0 4 0,0 0 6 16,0 0-4-16,0 0-4 0,-40 2 4 0,23-3 7 15,-1 2-7-15,-2 0 8 0,1-2-6 0,0 3 3 16,-1-1 1-16,-10 3 1 0,5-2 2 0,5 0-1 16,0 0-1-16,4 1-2 0,0 1 3 0,4-1 1 15,0-3 2-15,12 0-2 0,-16 2-1 0,16-2 1 16,-13 2-2-16,13-2 3 0,0 0-9 0,0 0 9 0,-15 0-15 15,15 0 0-15,0 0-6 0,0 0 2 0,0 0-13 16,9-25-1-16,-9 25-2 0,15-21 0 0,-3 7 3 16,0-1 5-16,-3 2-7 0,0 0 6 0,-1 0 5 15,1 6 0-15,-2-3 4 0,-3 3-1 0,-4 7 10 16,7-12 2-16,-7 12 2 0,5-12-2 0,-5 12 13 16,0 0 1-16,5-11-3 0,-5 11 6 0,0 0-2 15,0 0 2-15,0 0 3 0,0 0 2 0,0 0-7 0,0 0 5 16,0 0 7-16,0 0-5 0,0 0 5 15,0 0 2-15,0 0 2 0,-36 20-6 0,28-15-1 0,-6 2 6 16,5 1-7-16,-1-1-4 0,3-1 1 0,0 1 0 16,7-7-12-16,-10 11 12 0,10-11-1 0,-7 10-6 15,7-10 1-15,0 0-11 0,0 0 1 0,0 0-7 16,0 0-11-16,0 0-3 0,0 0-2 0,23 6 6 0,-23-6-12 16,0 0-3-16,24-13-1 0,-7 5 5 15,-2 0 3-15,-1 0 4 0,-1-2 0 0,-3 2 4 0,-3 5 7 16,-7 3-1-16,12-8 3 0,-12 8-1 0,11-7 0 15,-11 7 3-15,0 0 2 0,0 0 0 16,0 0 6-16,0 0 6 0,0 0 5 0,0 0-5 0,0 0 9 16,0 0 2-16,0 0 0 0,-56 9 2 0,40-4 3 15,3 2 2-15,1 0 2 0,-5-1-4 0,2 2 0 16,4-2-5-16,0-1-6 0,0 0 5 0,11-5-6 16,-13 6-7-16,13-6 8 0,-9 6-6 0,9-6-17 15,0 0-5-15,0 0-7 0,0 0-3 0,0 0 3 16,0 0-6-16,0 0 1 0,24-18-7 0,-12 8-4 0,0-1 0 15,2 1-1-15,-2-1 6 0,-4 3 5 0,3 1 5 16,-4 0 10-16,0 0 4 0,-1 4-6 0,-6 3 15 16,10-8 2-16,-10 8 7 0,0 0 10 0,0 0 1 15,0 0 8-15,0 0 5 0,0 0-1 0,0 0 3 0,0 0 0 16,0 0 2-16,0 0 0 0,-38 5 0 16,23 2-9-16,4 2 6 0,-1-1-1 0,-1 0-4 15,-2 1-2-15,2-1-2 0,1 2-8 0,3-2 4 0,1 2-9 16,1-6 5-16,7-4 0 0,-10 11-6 15,10-11-3-15,-5 7-4 0,5-7-8 0,0 0-7 0,0 0-4 16,0 0 0-16,0 0 0 0,0 0-7 0,0 0 0 16,0 0-2-16,32-2 0 0,-32 2-1 0,0 0 14 15,21-5-5-15,-21 5 4 0,12-3-3 0,-12 3 2 16,13-2 4-16,-13 2-6 0,12-2 5 0,-12 2 2 0,0 0 1 16,14 0-5-16,-14 0 11 0,0 0 2 15,0 0-2-15,0 0-5 0,14 4 9 0,-14-4-3 0,0 0 7 16,0 0 0-16,0 0-4 0,1 13 8 0,-1-13-3 15,0 0-2-15,-11 19 0 0,6-12-2 0,1 0 0 16,4-7 4-16,-8 11 0 0,4-5-7 0,4-6 5 16,-6 10 2-16,6-10-5 0,-3 8-8 0,3-8-8 15,0 0 2-15,0 0-5 0,0 0-5 0,0 0-8 0,0 0 2 16,11 8-6-16,-11-8 2 0,0 0-1 16,24-7 3-16,-16 2-1 0,5-2 2 0,2 1 0 15,-2-4 7-15,1 2 2 0,0-1 0 0,2 0 1 0,-4-1 2 16,-1 1 4-16,-2 2 3 0,-2 2 0 0,0 1 1 15,1 0-5-15,-8 4 13 0,13-6-4 0,-6 4-1 16,-7 2 2-16,14-6 1 0,-14 6 2 0,9-1 0 16,-9 1-2-16,0 0-6 0,15-2 9 0,-15 2 4 15,0 0-4-15,13-2 0 0,-13 2 0 0,0 0 1 0,11-1 1 16,-11 1 1-16,0 0 3 0,0 0 2 0,0 0 1 16,13 0 3-16,-13 0 7 0,0 0-6 15,0 0 4-15,0 0 2 0,0 0-4 0,0 0 2 0,11 5-2 16,-11-5-1-16,0 0-2 0,0 0 1 0,0 0-5 15,7 4-1-15,-7-4 0 0,0 0-3 0,0 0-4 16,0 0 1-16,0 0-1 0,0 0-2 0,8 4-3 16,-8-4-1-16,0 0 1 0,0 0 2 0,0 0-4 15,0 0 5-15,0 0-1 0,0 0 6 0,0 0 1 16,0 0-2-16,10-12 5 0,-10 12 2 0,0 0 1 0,0 0 3 16,-1-10-10-16,1 10 10 0,0 0 5 0,-2-14-1 15,2 14-4-15,0 0 0 0,0 0-3 0,0 0-4 16,-4-13 1-16,4 13-16 0,0 0-31 0,0 0-42 15,0 0-58-15,-9-9-69 0,9 9-231 0,0 0-527 16,0 0 143-16</inkml:trace>
  <inkml:trace contextRef="#ctx0" brushRef="#br3" timeOffset="283049.3983">4723 6164 332 0,'-18'0'160'0,"18"0"-19"0,-13 3-11 15,13-3-15-15,-13 4-6 0,13-4-8 0,-10 3-4 0,10-3-2 16,-11 6 0-16,5-1 8 0,6-5 3 15,-12 10-8-15,6-5-1 0,-2 1-4 0,2 1-6 0,-5 5-7 16,-1-3 0-16,3 4-5 0,1-2-4 16,-5 2-4-16,3-1-5 0,1 2 1 0,-4 1-6 0,0 8 1 15,1-5-8-15,1 0-4 0,2-1-2 0,-5 6-2 16,5 3-1-16,4-4-4 0,1-3-2 0,1-4 2 16,0 2-7-16,3 11 1 0,-3-1-1 0,3-5 0 15,1-5-3-15,2 1-2 0,-1-2-4 0,1 2 4 16,0 1-5-16,0-2-2 0,3 0-2 0,2-1-1 0,-3 1 0 15,1-2-2-15,0 2 1 0,-1-1-2 16,0-1-3-16,2 0-1 0,2-1 0 0,-3 1 4 16,4 0 1-16,2-1-6 0,-2 1-1 0,2-1 2 0,-2 0 4 15,2 1-3-15,0-2-2 0,1 0 0 0,1 0 1 16,-1 0 0-16,-2-1-2 0</inkml:trace>
  <inkml:trace contextRef="#ctx0" brushRef="#br3" timeOffset="285753.1009">4745 7075 379 0,'0'0'160'0,"0"0"-16"0,0 0-7 16,-7 6-7-16,7-6-4 0,0 0 0 0,0 0-8 15,0 0-7-15,0 0-10 0,0 0-9 0,0 0-7 16,0 0-7-16,0 0-4 0,0 0 1 0,0 0-4 0,0 0 5 16,0 0-5-16,0 0-3 0,0 0-4 15,8 13-8-15,-8-13 4 0,11 8-7 0,-5-4 1 0,1 2-3 16,7 2-5-16,-2 0-4 0,1 1-4 0,2 1-4 16,-2-1 0-16,3 0-2 0,0 1-3 15,0 0-3-15,12 5-1 0,-6-4-5 0,4 2 1 0,-4-2 0 16,-1-5-2-16,8 3-2 0,-5-1 1 0,5 1-3 15,-2 0 1-15,-2-6-5 0,5 4 6 0,1 0-3 16,-6-4-4-16,-2-2-2 0,5 4 1 0,-4-4-3 16,-2 3 4-16,-4-3-1 0,0 2-2 0,2-1-4 0,-1 1 4 15,-1-3-6-15,11 5 5 0,-6-5-2 16,-2 2 0-16,-2-1 0 0,0 0 0 0,2 2-1 0,8-3 0 16,-5 3 2-16,6-2 0 0,-7-4-4 0,0 2 1 15,7 1 1-15,-4 1 2 0,-7 1 1 0,1-5-5 16,12-1 3-16,-7 1 0 0,6 3-3 0,-1-3 5 15,-4 3-4-15,-6-2 4 0,-1-1 1 0,0 3 3 16,-3 0-2-16,3-2 10 0,-3-1-6 0,2 3 4 0,0-1-5 16,-1 1 2-16,0-1-1 0,-1 0 3 15,2-1-2-15,-2-1 0 0,2-1-3 0,1 3-2 0,-1-4 0 16,-1 2-3-16,1 1 3 0,0-2-3 0,0 0-1 16,0 0 1-16,1 1 0 0,-2-2 0 0,1 0-3 15,-1-2 4-15,1 2-2 0,0 2 0 0,-3-2 2 16,2-1 0-16,0 0 1 0,-2 0 3 0,1 2 2 15,0-2-1-15,0 0 7 0,-1 0 0 0,-4 1 5 16,2 0-6-16,1 0 2 0,-2-2 2 0,4 0 0 16,0 1 1-16,-3-1-7 0,1-1 7 0,2 1-9 0,-1-1-1 15,-1 0 1-15,-1 1 4 0,3 0-5 0,-2-3-3 16,0 2 2-16,0-1-1 0,1 2-1 0,-2-3 8 16,1 0-9-16,-5 3 7 0,6-3 1 0,-3 0-3 15,2 2 9-15,-2-3-5 0,-1 0 2 0,0 0 0 16,2 2-4-16,-5-1 5 0,0 1-1 0,4-2 6 15,-2-1-7-15,-3 2 5 0,1 1-5 0,-1 0-5 16,3-1-5-16,0-2 5 0,-1 0-3 0,-1 0-2 16,3-1 1-16,-3-1 2 0,-2 3 0 0,1-2-5 15,-1 0-3-15,0 1 11 0,2-1-1 0,-4-2 2 0,-3 4-6 16,3-4 8-16,-1 0-4 0,-3 0-5 0,0 15 6 16,-1-30-5-16,1 13-1 0,-2 1 0 0,-1-3 1 15,0 2-3-15,-1-1-2 0,-8-10 1 0,7 8-3 16,-1-8 2-16,-1 8 2 0,0 1-1 0,1 2-4 0,-4-8-2 15,3 4 5-15,-3-4-6 0,0 4 4 16,0 3 2-16,1 3 5 0,-5-10-10 0,-1 1-1 16,-2 2 3-16,-3-2-7 0,0 3 5 0,-3-3-5 15,-4 3 12-15,-3-3-14 0,-2 2 6 0,0 1 1 0,-24-8-2 16,11 7 0-16,-13-3-1 0,-4 3-4 0,-5 1 1 16,-1 3 7-16,-5 0-9 0,-4 3 5 0,2-1 1 15,-4 5-6-15,-60-10 1 0,54 16-2 0,16 3-15 16,0 2-18-16,-5 0-23 0,3 7-19 0,0 0-36 15,0 3-40-15,0 1-48 0,7 4-55 0,-5 1-182 16,8 0-536-16,0 3 147 0</inkml:trace>
  <inkml:trace contextRef="#ctx0" brushRef="#br3" timeOffset="288340.3023">18581 6222 372 0,'-8'2'136'0,"8"-2"-13"0,-14 3-7 16,14-3-11-16,-11 5-15 0,4-3-6 0,0 0-8 15,-1 0-5-15,-1 1-6 0,1 0-5 0,-1 0-4 16,0 1-7-16,1 2-5 0,0-2-1 0,-8 3-3 16,2 0-5-16,-1 3-2 0,1-3 0 0,0 3 2 0,0 1 0 15,0 0 7-15,0 1-7 0,0-2 5 16,1 2 0-16,1 0-4 0,0-3 1 0,1 3-6 15,-2-2 5-15,2 0 1 0,2 0-6 0,-1 1-4 0,0 2 4 16,-1 1-6-16,-1-2 1 0,1 2-3 0,1-1 2 16,-1 1-4-16,0 2 2 0,-7 5-3 0,3-4 2 15,3-4 5-15,1 1-3 0,2 0-2 0,0 1 2 16,-2-1 0-16,2 0 1 0,-2 0 3 0,3 0-2 16,0-1 2-16,1 0 0 0,-2 0-4 0,4 0 6 15,0-3 2-15,0 2-2 0,0 1 1 0,-2-1 0 0,3-3-4 16,1 1 1-16,1-2 3 0,-2 1 2 0,1 6-6 15,0-4 1-15,0 3-1 0,-1-1 0 0,0 0-4 16,2 0-3-16,-1-2 0 0,0 5 3 0,1-2-6 16,1 1-1-16,-1 0 0 0,0-1 0 0,1 1-4 15,-1-1 4-15,-1 1-5 0,3 1 3 0,-2-1 1 16,2 0 3-16,2-3-4 0,-4 3 1 0,2-1 0 16,2 2 2-16,-4-3-3 0,4 2 1 0,0-1-4 0,1 2 5 15,0-3-13-15,-2-4 15 0,1 1-2 16,2 0-3-16,-1 4 0 0,0 1 1 0,3-5 0 0,0 4-3 15,-1-1-1-15,2-1 3 0,4 1-4 0,-2 0 3 16,0 1-5-16,2-2 3 0,0 2-2 0,-1-3 1 16,1 2-4-16,2-1 4 0,-2 1 2 0,2-1 0 15,-1 0 1-15,1 0-1 0,-1-1 1 0,3-2 0 16,-1 1-4-16,-1 2 4 0,3-3-2 16,-3 1 1-16,2 0 5 0,-1-1 0 0,2 1 2 0,-1 0 0 15,4-3-3-15,9 8-2 0,0-3 3 0,-6-3 1 0,4 1-5 16,-4-1-4-16,8-1 8 0,-8 1 1 15,7-1-2-15,2 1-7 0,-2-4 3 0,-6 1-1 0,-2-2-6 16,-2-1 1-16,10 4 5 0,0-3-5 0,-5-2-7 16,-3 1 4-16,-1 3 6 0,-1-4-3 0,-1 2-5 15,13 0 4-15,-9-3-2 0,1 2 2 0,-4 1-1 16,1-3 1-16,11 2-4 0,-7 1 6 0,-3-4-3 0,-2 3 3 16,12 2-1-16,0-1 0 0,0-4-10 0,-7 1 10 15,9-1-4-15,-2 0-1 0,-1-1 0 0,2-1 0 16,0 2 2-16,1-2-2 0,0-1 0 0,-2 1-1 15,-1 2 5-15,-6-3-5 0,-2 3 2 0,-4-2 1 16,0 0 2-16,2 0-8 0,-2 0 2 0,2 2 5 16,-2 0-3-16,-1-1 1 0,2-1 3 0,-2 2-4 15,2-1-7-15,-2 1 8 0,2-3 4 0,-3 1-7 0,1-1 7 16,0 1-6-16,-1 0 0 0,1-1 6 0,1 1-5 16,-2-1 2-16,0 0-2 0,3 1 4 0,-2-2-7 15,0 4 2-15,1-7-1 0,0 4 2 0,0 1 0 16,0-3 1-16,-1 1 0 0,-1 1-1 0,1-2 2 15,0 0 2-15,-5 2-4 0,4-2-1 0,-4 1 1 16,5-1 3-16,-5-1-2 0,3 0 0 0,-4 2 3 16,-1 0-2-16,1 0-5 0,-11 4 1 0,15-10 1 15,1 3-1-15,-5 3 3 0,-1-2-3 0,4-1 2 16,-3-2 0-16,3 3 3 0,0-4 0 0,0 2-3 0,1-3 0 16,-1 4-6-16,2-1 7 0,0-3 1 0,-3 2-2 15,1 1 2-15,1 0 4 0,-2-1-10 0,2 2 5 16,-5-1 0-16,4-2-8 0,-2 0 9 0,3 1-3 15,-3-1-1-15,2 1 4 0,-1-3-3 0,0 3 4 16,2 1-10-16,0-4 11 0,0 2-8 0,-1 0 7 16,2-2-3-16,-1 3 0 0,1-1 4 0,-2 0-5 15,2-1 1-15,-1 0 3 0,-2-1-2 0,1 0 0 0,-1 2 7 16,-1-1-7-16,-1 0 4 16,-1 0 7-16,0-4-6 0,-1 4 1 0,1-4-2 0,-3 1 1 0,0-2 3 15,-2 2-3-15,0-2 1 0,1-2 3 0,-1 1-2 16,1 0-6-16,-2-12 3 0,1 3-4 0,-1-3-3 15,-2 7 6-15,0 2-14 0,-2 3 11 0,-1-11-1 16,-2 1 3-16,-1 0-2 0,-1 1 3 0,0 4-7 16,-4-5 0-16,-3-2 3 0,-1 0-4 0,-5 3 2 15,0-3-1-15,-3 3 4 0,-1-2-8 0,-4-1-6 16,-2 0 2-16,0 0-7 0,-4 5-3 0,-16-15-11 16,11 13-3-16,-15-3-19 0,-5 5-20 0,-9 7-31 0,-7 0-40 15,-2 6-50-15,-71 2-261 0,4 14-544 0,-5 6 149 16</inkml:trace>
  <inkml:trace contextRef="#ctx0" brushRef="#br1" timeOffset="693135.5602">11775 16513 506 0,'0'0'324'0,"-6"-8"-31"0,6 8-12 16,0 0-31-16,0 0-14 0,0 0-21 0,-4-10-13 16,4 10-20-16,0 0-14 0,0 0-19 0,0 0-10 15,0 0-5-15,0 0-3 0,0 0-8 0,0 0-3 16,0 0-1-16,0 0-14 0,0 0-5 0,0 0-10 0,0 0-6 16,1 29-7-16,-1-29-7 0,3 22-3 15,-2-11-10-15,0 1 0 0,0-2-8 0,-1-10-1 0,3 23 0 16,-3-10-7-16,2-2-8 0,-2-2-1 15,0-9-6-15,1 16-1 0,-1-16-2 0,2 14-2 0,-2-7 1 16,0-7-5-16,2 12 3 0,-2-12-4 0,0 0 2 16,1 11 3-16,-1-11 6 0,0 0-4 0,5 7 9 15,-5-7-3-15,0 0 3 0,14 0-1 0,-14 0-5 16,14-9-1-16,0-2-3 0,9-7-2 0,1-5-3 16,5-6-2-16,-2 0-4 0,16-14 0 0,0 2-2 0,0 0-3 15,-9 7 0-15,-6 6-7 0,1-2-3 0,-2 1-5 16,0 2-11-16,1 0-8 0,-5 2-18 0,-5 2-21 15,2 0-26-15,-5 5-32 0,-6 1-46 0,-1 2-59 16,0 4-74-16,-3-3-242 0,1 4-654 0,-6 10 178 16</inkml:trace>
  <inkml:trace contextRef="#ctx0" brushRef="#br1" timeOffset="702123.0641">8689 14817 251 0,'0'0'234'0,"0"0"-33"0,0 0-27 0,0 0-12 15,0 0-15-15,-7 24-16 0,7-24-10 0,0 0-10 16,-3 13-16-16,3-13-6 0,0 0-6 0,-3 11-7 16,3-11-7-16,-2 7 1 0,2-7-5 0,-2 7-2 15,2-7-1-15,0 0-7 0,-2 8-2 0,2-8-6 0,0 0-3 16,0 0-8-16,0 0-2 0,0 0-6 16,0 0-4-16,0 0 0 0,0 0-5 0,0 0-6 0,0 0 4 15,0 0 0-15,8-32 0 0,-8 32-4 0,3-15 1 16,-1 7 3-16,1-1-1 0,-3 9 4 0,3-16-2 15,-1 9 6-15,-2 7 1 0,3-13 0 0,-3 13-2 16,4-9 1-16,-4 9-1 0,0 0 0 0,2-10 6 0,-2 10 8 16,0 0 2-16,0 0 3 0,0 0-4 0,0 0 0 15,0 0-3-15,0 0 0 0,0 0-5 16,0 0 2-16,0 0 2 0,0 0-3 0,-1 37 1 0,1-37-4 16,-4 13-12-16,2-5 0 0,2-8 7 0,-3 9-3 15,3-9-3-15,0 0-13 0,-3 10 14 0,3-10-5 16,0 0-3-16,-3 9 4 0,3-9-1 0,0 0-14 15,0 0 6-15,0 0-1 0,0 0-1 0,0 0-3 0,0 0 0 16,0 0-3-16,0 0 6 0,0 0-1 16,0 0 0-16,0 0-1 0,0 0-1 0,0 0 1 0,0 0 4 15,1-35-1-15,-1 35 0 0,0 0 2 0,-1-10 5 16,1 10-3-16,0 0 1 0,0 0-7 16,0 0 7-16,1-12-4 0,-1 12 4 0,0 0 0 0,0 0 0 15,0 0 5-15,0 0 3 0,0 0-5 0,0 0 2 16,0 0 1-16,0 0-2 0,0 0-5 0,0 0-4 15,0 0 3-15,0 0-3 0,0 0 0 0,0 0 0 16,0 0-4-16,0 0 3 0,0 0-5 16,0 0-4-16,0 0-5 0,0 0-2 0,0 0-7 0,0 0-4 0,0 0-10 15,0 0-2-15,0 0-4 0,0 0-1 0,0 0 1 16,0 0-4-16,0 0-4 0,0 0 3 0,-10-8 0 16,10 8 1-16,2-15 1 0,-2 15 7 0,3-15 2 15,-3 15 4-15,1-13 5 0,-1 13-3 0,1-9 10 16,-1 9 3-16,0 0 4 0,0 0 2 0,0 0 15 0,3-10 7 15,-3 10 3-15,0 0 0 0,0 0 4 16,0 0 0-16,0 0-1 0,0 0 4 0,0 0-4 16,-7 28 0-16,7-28-3 0,-4 15 5 0,1-6-6 0,3-9 5 15,-5 14-4-15,3-7-12 0,1 1 9 16,-1-1 1-16,0 0-2 0,2-7-2 0,-2 10-6 16,2-10 5-16,0 0 2 0,-2 11-2 0,2-11-1 0,0 0-5 15,0 0-3-15,0 0 1 0,0 0-5 0,0 0 0 16,0 0 4-16,0 0 0 0,0 0 0 0,0 0 0 15,0 0-2-15,0 0 4 0,0 0-4 0,-7-28-2 0,7 28 2 16,0-11 2-16,0 11 1 0,0 0 4 0,-1-15-2 16,1 15 3-16,0 0 2 0,0-11 3 15,0 11-3-15,0 0 3 0,0 0 13 0,0 0 4 0,0 0 7 16,0 0-8-16,0 0 6 0,0 0 0 0,0 0-1 16,0 0-2-16,0 0-5 0,0 0 5 0,0 0-12 15,0 0 5-15,0 0-6 0,0 0-6 0,-10 30-16 16,5-22-23-16,5-8-24 0,-6 13-33 0,1-5-41 15,0 5-42-15,0-2-60 0,-9-2-192 0,5 5-502 0,2-4 140 16</inkml:trace>
  <inkml:trace contextRef="#ctx0" brushRef="#br1" timeOffset="737800.8383">14294 16133 367 0,'0'0'320'0,"0"0"-27"0,0 0-18 16,0 0-20-16,11 36-18 0,-4-5-10 16,1 1-11-16,0 5-20 0,3 18-1 0,5 4-14 15,-1 1 0-15,-1 2-7 0,-3-3-11 0,3 0-4 0,1 0-12 16,0-3-7-16,-4 1-8 0,1-3-7 0,2 4-8 16,-7-18-10-16,0-2-2 0,2-4-13 0,-2 2-4 15,1 0-9-15,-1-4-9 0,3 0-5 0,-2-1-4 16,-2 0-9-16,1-7-5 0,1 1-3 0,-1-4-7 15,-1-2 1-15,-2-4-8 0,-1 0-4 0,4-1-5 16,-5-4-18-16,2-2-16 0,-4-8-25 16,4 13-23-16,-4-13-38 0,5 10-31 0,-5-10-19 0,0 0-29 15,0 0-32-15,0 0-28 0,0 0-6 0,0 0-45 0,0 0-177 16,0 0-557-16,0 0 155 0</inkml:trace>
  <inkml:trace contextRef="#ctx0" brushRef="#br1" timeOffset="738288.8348">14202 16452 279 0,'13'39'253'16,"-13"-39"-30"-16,0 0-22 0,0 0-17 0,0 0-20 0,0 0-8 16,0 0-9-16,0 0-10 0,1 12-12 0,-1-12-4 15,0 0-5-15,0 0-4 0,0 0-10 0,0 0 2 16,0 0-6-16,0 0-10 0,0 0-9 0,0 0-7 15,0 0-7-15,0 0-7 0,0 0-7 0,0 0-4 16,16-30-5-16,-12 14-6 0,0 0-3 0,0-2-2 16,1 0-5-16,0-10-3 0,-1-1-2 0,-2 0-1 15,-2-1-6-15,1 1 3 0,-1-1-1 0,2 4-5 0,-2 3 2 16,0 4 0-16,0 2 4 0,-4 3 9 16,4 14 3-16,0-20-2 0,0 20 2 0,0 0-5 0,1-17-2 15,-1 17 4-15,0 0 4 0,0 0 7 0,0 0 18 16,0 0 4-16,0 0 0 0,0 0 3 0,23 56-3 15,-14-27-6-15,0-2-11 0,-1 2-7 0,0 1 8 16,3-1-17-16,-5-7-2 0,6 3-6 0,-3-5-28 0,-1-4-32 16,-1-3-38-16,0 1-45 0,0-4-47 15,0-2-47-15,-1-1-252 0,-6-7-563 0,14 12 154 0</inkml:trace>
  <inkml:trace contextRef="#ctx0" brushRef="#br1" timeOffset="739341.356">14447 17457 400 0,'0'0'268'0,"0"0"-35"15,0 0-25-15,0 0-15 0,0 0-17 0,0 0-6 0,0 0-9 16,0 0-5-16,0 0-11 0,0 0-7 0,0 0-9 15,0 0-5-15,43-5-8 0,-26 2-7 16,2 1-9-16,12-1-3 0,5-3-12 0,-4 5 2 0,5-3-8 16,1 2-8-16,1 2 1 0,-1 0-11 15,5-3-4-15,22 6 4 0,-4-3-11 0,3 0-6 0,-14-3 4 16,16 0-18-16,0-2 5 0,3 3-5 0,0-4-1 16,0 0-7-16,-3-2 1 0,2 0-10 0,-6-1 9 0,1 0-9 15,-16 2 0-15,-8 0 0 0,1 0-1 0,-2 0-7 16,3 3 0-16,-5 0-1 0,-2-3 3 15,-1 1-2-15,-1 0-3 0,-8 3 2 0,-4-1-5 16,-2 0 5-16,1 0-5 0,0 1-2 0,-2 3 0 0,-4-4-5 16,-13 4-7-16,29-3-5 0,-15-1 1 0,-14 4-10 15,19-2-2-15,-19 2-6 0,17-4-8 0,-17 4-3 16,0 0-6-16,17-3-12 0,-17 3-16 0,0 0-10 16,16-1-3-16,-16 1-19 0,0 0-16 0,0 0-11 15,18-3-20-15,-18 3-30 0,0 0-149 0,0 0-410 0,0 0 115 16</inkml:trace>
  <inkml:trace contextRef="#ctx0" brushRef="#br1" timeOffset="739640.9148">16123 17145 332 0,'0'0'365'0,"0"0"-51"0,-25-2-31 0,25 2-10 0,0 0-26 15,0 0-24-15,0 0-23 0,0 0-22 0,0 0-21 16,0 0-12-16,0 0-16 0,0 0-18 16,0 0-8-16,0 0-13 0,0 0-9 0,0 0-5 0,0 0-15 15,0 0-15-15,59 21-15 0,-41-19-12 0,-3 2-7 16,4-1-8-16,-4 1-2 0,-1 0-2 0,1 1 3 16,-3 0 1-16,-12-5-4 0,19 11 2 0,-11-6-1 15,3 7 0-15,-4-2 7 0,-7-10 7 0,7 19-3 0,-7-9 10 16,2 5-6-16,-2-15 6 0,-5 20-2 0,5-20 0 15,-2 19-12-15,2-19-23 0,-9 16-30 0,5-8-48 16,4-8-68-16,-7 9-79 0,7-9-177 0,0 0-502 16,0 0 139-16</inkml:trace>
  <inkml:trace contextRef="#ctx0" brushRef="#br1" timeOffset="740261.9131">14573 16482 362 0,'6'-13'330'0,"-6"13"-27"0,0 0-18 0,0 0-21 15,25 4-10-15,-25-4-28 0,41 20-17 0,-12-5-19 16,0 1-13-16,4 2-10 0,2 6-1 16,18 9-12-16,2-1-15 0,-13-7-12 0,12 6-16 0,2 1-6 15,-2-6-14-15,-11-3-2 0,-5-5-13 0,14 9-6 16,-7-9-10-16,-12 0-3 0,-1-3-11 0,-1 4 4 16,-4-1-11-16,3-4-3 0,-7 2-4 0,2 0-7 15,-6-5-11-15,-3-3 5 0,-5-1-9 0,0 0-19 0,-1 0-12 16,-10-7-18-16,13 7-24 0,-7-4-22 15,-6-3-19-15,0 0-24 0,14 7-27 0,-14-7-29 0,0 0-41 16,0 0-220-16,0 0-531 0,0 0 146 16</inkml:trace>
  <inkml:trace contextRef="#ctx0" brushRef="#br1" timeOffset="740684.2343">15807 16676 581 0,'0'0'348'0,"0"0"-28"0,0 0-19 0,0 0-33 16,0 0-19-16,0 0-24 0,17 40-29 0,-12-25-15 0,2-1-21 15,4 15-24-15,0-5-9 0,1-5-19 0,-4-1-9 16,3 6-9-16,-1-5-9 0,-2-3-17 0,-1-3-33 16,-1-3-14-16,2 0-34 0,-8-10-30 0,9 14-28 15,-9-14-31-15,4 11-22 0,-4-11-26 0,0 0-31 16,5 10-9-16,-5-10-166 0,0 0-431 0,0 0 120 16</inkml:trace>
  <inkml:trace contextRef="#ctx0" brushRef="#br1" timeOffset="740967.8702">15726 16749 359 0,'-5'-10'235'0,"1"2"-26"16,4 8-11-16,-4-17-11 0,4 17-11 0,4-16-14 0,-4 16-10 15,4-15-11-15,1 8-13 0,-5 7 3 0,18-15-8 16,-7 7-4-16,-2 1-1 0,5 0-9 0,1 2-7 16,1 1-7-16,1 3-4 0,-17 1-4 0,32 2-12 15,-16 1-4-15,-1 0-6 0,3 4-2 0,-4 2-8 16,2 0-2-16,-3 2-3 0,-1 2-12 0,-1-1 4 0,-3 4-2 15,4-4-2-15,-3 3-2 0,-1 0-7 16,-2-1 7-16,0 2 0 0,-3 0-4 0,1 0-1 0,-4-1 6 16,0-15-1-16,-4 24 6 0,-1-13-8 0,5-11 1 15,-9 18-7-15,0-6 1 0,2-2-6 16,-4-1 3-16,-3 3-9 0,6-5 1 0,-1-2 1 0,9-5-16 16,-20 11-13-16,13-5-29 0,-1-3-26 0,8-3-35 15,-17 4-50-15,17-4-57 0,-18 2-268 0,18-2-570 16,0 0 155-16</inkml:trace>
  <inkml:trace contextRef="#ctx0" brushRef="#br1" timeOffset="743657.0036">16856 15855 261 0,'6'-10'193'0,"0"3"-12"0,-2 2-8 16,-4 5-11-16,4-10-3 0,-1 6-5 0,-3 4-5 16,0 0-6-16,0-11-7 0,0 11-4 15,0 0-6-15,-3-9-12 0,3 9-6 0,0 0-7 0,-8-6-3 16,8 6-4-16,-12-3-3 0,12 3-4 0,-13 0 0 16,13 0 4-16,-17 6-8 0,9-1-3 0,-3 5-4 15,-3 0-2-15,5 2-5 0,-2 0-2 0,3 2 0 16,0 2-9-16,-1-4-3 0,5 2-3 0,-1 1-3 0,4 1-4 15,1-4-10-15,4-2 6 0,-2-1-10 16,4-1-1-16,-3 0-5 0,3-1-6 0,1-1 8 0,7 4-6 16,-5-5-5-16,-3 0 1 0,2 0-4 15,-2 0-3-15,-6-5 1 0,8 7-11 0,-8-7 4 0,7 5-2 16,-7-5-2-16,0 0-1 0,5 4-5 0,-5-4 4 16,0 0-2-16,0 0-2 0,0 0-2 0,0 0 6 15,0 0 3-15,-15 13 3 0,8-9 1 0,-5 5 6 16,-3 0-2-16,1 3 9 0,1 0-1 0,-1-1 6 15,3 2 8-15,0-1-3 0,-1 0 3 0,1-1-3 0,5-1 3 16,-2 1 3-16,4-4-2 0,2 2 2 16,2-9-3-16,0 15-5 0,0-15-6 0,9 10 4 0,-2-5 0 15,1-3-4-15,9 1 0 0,-2-1-5 0,3-2-2 16,0 0-5-16,0-2 0 0,-1-1 0 0,-1 1-10 16,-3-1-4-16,-2 1 5 0,-3 0-14 0,-8 2 1 15,13-5-9-15,-13 5-6 0,10-3-5 0,-10 3 0 16,6-6-4-16,-6 6 5 0,0 0-5 0,0 0-1 0,2-8-2 15,-2 8-5-15,0 0-9 0,0 0-11 16,0 0-8-16,0 0-19 0,0 0-17 0,0 0-29 0,0 0-31 16,0 0-36-16,-15-10-41 0,15 10-143 15,0 0-469-15,0 0 132 0</inkml:trace>
  <inkml:trace contextRef="#ctx0" brushRef="#br1" timeOffset="744299.8798">17200 16070 470 0,'0'0'265'0,"0"0"-28"0,-14-3-23 16,14 3-17-16,0 0-9 0,-13 2-14 16,13-2-9-16,0 0-10 0,-16 12-13 0,16-12-12 0,-9 10-9 15,5-4-12-15,4-6-11 0,-6 14-5 0,2-9-9 16,4-5-12-16,-4 15-4 0,4-7-9 0,0-8 0 16,2 14-9-16,-2-14-3 0,0 0-6 0,2 14-2 15,-2-14-6-15,0 0-4 0,9 7-10 0,-9-7-5 16,0 0-11-16,0 0-5 0,0 0-5 0,0 0 0 0,0 0-2 15,28-16 0-15,-24 11 1 0,-4 5-1 0,7-14 1 16,-7 14 0-16,9-23 1 0,-5 9 1 0,1-1-1 16,-2-3 1-16,-2 0 1 0,-2-8 0 15,-2 4-1-15,3 2 6 0,0 3-2 0,-2 1 4 0,-1 2 4 16,3 0 2-16,0 14 4 0,-1-21 7 0,0 14 2 16,1 7 5-16,-1-14-8 0,1 14-1 0,0 0-4 15,0 0 3-15,0-14 7 0,0 14 16 0,0 0 15 16,0 0 8-16,0 0 6 0,13 30 2 0,-9-12-3 15,0-1-8-15,3 11-11 0,-1 0 0 0,2 2-2 0,-2-9-7 16,3 7-9-16,3-2-3 0,-4-6-13 0,-3-1-22 16,2-5-21-16,-3-1-29 0,3-2-32 15,-1-1-34-15,-3-3-46 0,4 1-45 0,-7-8-47 0,4 11-167 16,-4-11-513-16,8 10 142 0</inkml:trace>
  <inkml:trace contextRef="#ctx0" brushRef="#br1" timeOffset="744922.8287">16539 15734 483 0,'0'61'330'0,"2"-40"-35"0,1 5-24 16,1 6-21-16,-2 2-14 0,0 3-18 0,6 20-19 15,-4-12-17-15,5-5-12 0,-3-3-18 0,1 1-12 16,1 1-11-16,0 0-18 0,1-1-8 0,3-4-4 15,0-1-18-15,-3-1-11 0,1-5-6 0,1 2-8 16,0 0-4-16,0-5-2 0,-2-4-21 0,-2-3-20 0,2-5-25 16,-2-1-24-16,-2-3-31 0,1 0-29 0,2-4-33 15,-8-4-48-15,15 8-31 0,-7-6-198 0,-8-2-490 16,18-2 135-16</inkml:trace>
  <inkml:trace contextRef="#ctx0" brushRef="#br1" timeOffset="745361.3597">17447 15603 482 0,'0'0'331'16,"0"0"-26"-16,0 0-20 0,16 54-29 0,-5-23-19 16,-2 4-19-16,1 3-17 0,7 24-11 0,-4-5-17 15,3 0-17-15,1 0-15 0,-7-14-18 0,-3-3-12 16,1-1-9-16,-1 0-10 0,7 17-13 0,-7-16-5 16,-1-5-14-16,0-9-9 0,3-4-7 0,-2 5-17 15,-2-6-20-15,-1-1-20 0,-1-7-30 0,-1-2-39 0,1-1-45 16,-3-10-57-16,4 18-60 0,-4-18-169 15,0 11-497-15,0-11 138 0</inkml:trace>
  <inkml:trace contextRef="#ctx0" brushRef="#br1" timeOffset="748730.7869">17904 15810 273 0,'0'0'358'16,"0"0"-50"-16,0 0-30 0,0 0-27 0,0 0-26 15,0 0-22-15,0 0-15 0,-5-9-22 0,5 9-16 16,0 0-10-16,0 0-12 0,0 0-11 0,0 0-9 16,0 0 0-16,0 0-7 0,0 0-8 0,0 0 0 15,0 0-7-15,0 0 4 0,0 0-3 0,0 0-7 0,0 0 2 16,0 0-3-16,-6-8-3 0,6 8 0 0,0 0-7 15,0 0-6-15,0 0-2 0,0 0-8 0,0 0 4 16,0 0-15-16,0 0-5 0,0 0-3 0,0 0-2 16,0 0-6-16,0 0 5 0,0 0-8 0,0 0 0 15,0 0-5-15,0 0-1 0,0 0 0 0,0 0-3 16,0 0-1-16,0 0-5 0,0 0 1 0,0 0-3 16,0 0 5-16,0 0-1 0,0 0-6 0,-6-7 1 15,6 7 1-15,0 0-1 0,0 0-3 0,0 0 7 0,0 0-6 16,0 0-1-16,0 0 0 0,0 0 3 0,0 0-3 15,0 0-1-15,0 0-1 0,0 0 2 0,0 0 1 16,0 0-3-16,0 0 0 0,0 0 3 0,0 0-1 16,0 0 0-16,0 0-2 0,0 0 0 0,0 0-1 15,0 0 2-15,0 0-4 0,0 0-1 0,0 0 4 16,0 0-4-16,0 0 5 0,0 0-2 0,0 0 2 0,0 0 0 16,0 0-1-16,0 0-3 0,0 0 5 0,0 0 3 15,0 0-5-15,0 0-1 0,0 0 5 0,0 0-3 16,36 10-5-16,-26-6 3 0,6 0 0 0,-1 2 3 15,2 0-1-15,0-1 0 0,0 2-3 0,1-2 3 16,-2-1 0-16,0 2-5 0,0-1 9 0,-5-1-7 16,2-1-2-16,-2 0 3 0,-3 0-2 0,0-1 3 15,-8-2 0-15,16 4 0 0,-9-1-5 0,-7-3 7 16,12 5-7-16,-12-5 4 0,11 2-2 0,-11-2-5 16,6 3 8-16,-6-3 3 0,0 0-1 0,10 5-6 0,-10-5-2 15,0 0 8-15,0 0-7 0,9 2-2 16,-9-2-2-16,0 0 2 0,0 0 5 0,0 0-12 0,0 0 5 15,0 0 2-15,0 0-2 0,-12 21 5 0,5-16-5 16,-2 7 1-16,-4 0 4 0,1 1 3 0,1-4-2 16,-1 5 3-16,0-4-1 0,0 2 1 0,3-3-10 15,2-1 8-15,0 0 2 0,0-1-5 0,1-3 0 0,0 2 2 16,-1 1-9-16,7-7-2 0,-8 10-2 0,4-6-20 16,4-4-16-16,-5 9-19 0,2-6-23 0,3-3-19 15,0 0-20-15,-8 6-20 0,8-6-23 0,0 0-25 16,0 0-28-16,-5 7-207 0,5-7-525 0,0 0 145 15</inkml:trace>
  <inkml:trace contextRef="#ctx0" brushRef="#br1" timeOffset="750053.1392">18353 15997 308 0,'4'-8'255'0,"-4"8"-36"0,0 0-27 0,0 0-24 15,0 0-17-15,0 0-19 0,0 0-12 0,0 0-12 16,3-8-12-16,-3 8-7 0,0 0 0 0,0 0 3 16,0 0-3-16,0 0-4 0,0 0-2 0,0 0 3 15,0 0-6-15,0 0-7 0,-17 21 0 0,12-14-5 16,-1 0-2-16,0 1-3 0,1-1-1 0,-5 6-2 16,3-1-3-16,-2 1-4 0,1-1-5 0,0-1-1 0,1 1-6 15,2-3 5-15,-4 3-6 0,3-1-2 0,-2 1-1 16,2-2-1-16,1-2-1 0,0 0-1 0,1-3-2 15,-2 2-1-15,6-7 0 0,-7 12-3 16,3-8 1-16,4-4 2 0,-5 9-7 0,5-9 5 0,-5 7-4 16,5-7-4-16,0 0 2 0,0 0 6 0,-5 7-7 15,5-7 0-15,0 0-4 0,0 0 2 0,0 0 3 16,0 0-1-16,0 0 4 0,0 0-6 0,0 0-1 0,0 0 4 16,11 19-7-16,-11-19 0 0,15 5 4 15,1 0 1-15,-1-5-9 0,4 0 0 0,0 2 0 0,-1-2-2 16,3 0-6-16,-3 0-3 0,-1 0 10 0,-1 1-6 15,2 2-6-15,-5-2 5 0,0 2-3 16,-13-3 10-16,21 2-12 0,-12 1 3 0,-9-3-9 0,15 2-7 16,-15-2-10-16,14 3-24 0,-14-3-15 0,11 4-20 15,-11-4-28-15,9 2-36 0,-9-2-34 0,0 0-39 16,9 6-217-16,-9-6-527 0,0 0 146 0</inkml:trace>
  <inkml:trace contextRef="#ctx0" brushRef="#br1" timeOffset="750555.083">18236 16579 333 0,'0'0'327'0,"0"0"-48"16,0 0-26-16,0 0-25 15,0 0-20-15,0 0-25 0,0 0-10 0,0 0-19 0,0 0-10 0,0 0-19 16,0 0-11-16,0 0-17 0,0 0-3 0,26 7-13 15,-26-7-12-15,24-3-5 0,-9-1-7 0,-3-1-5 16,1 1-9-16,-2 0-7 0,-11 4-19 0,20-1-24 16,-11-2-19-16,-9 3-21 0,18-6-25 0,-18 6-23 15,14-4-28-15,-14 4-22 0,15-4-19 0,-15 4-23 16,11-4-116-16,-11 4-358 0,0 0 102 0</inkml:trace>
  <inkml:trace contextRef="#ctx0" brushRef="#br1" timeOffset="750771.8229">18318 16687 385 0,'0'0'298'0,"0"0"-33"16,0 0-27-16,0 0-18 0,0 0-17 15,0 0-19-15,0 0-17 0,0 0-17 0,0 0-16 0,26 7-15 16,-26-7-11-16,16-4-13 0,-16 4-9 0,16-4-13 15,-16 4-11-15,15-4-28 0,-15 4-25 0,13-4-35 16,-13 4-35-16,14-6-45 0,-14 6-43 0,13-6-185 16,-7 1-397-16,-6 5 111 0</inkml:trace>
  <inkml:trace contextRef="#ctx0" brushRef="#br1" timeOffset="751521.2113">18660 15867 276 0,'0'0'232'0,"0"0"-37"0,0 0-19 16,2-19-16-16,-2 19-17 0,0 0-12 0,1-17-7 15,-1 17-5-15,1-15-4 0,-1 15 2 0,0 0 0 16,0-17 0-16,0 17-2 0,0 0-1 16,1-15-4-16,-1 15-4 0,0 0-3 0,0 0-5 0,0 0-10 15,0-17-3-15,0 17-11 0,0 0-12 0,0 0-1 16,0 0 0-16,0 0 1 0,0 0 2 0,0 0-4 0,0 0 3 16,0 0-3-16,0 0-3 0,0 0-10 15,23 42 1-15,-19-27 0 0,3 12-5 0,-1-4-9 0,-1-6 0 16,2 12-6-16,0-7 1 0,1 5-9 0,-1-7 5 15,-3-2-1-15,4-2-5 0,-4-1-2 0,0 2 0 16,1-2-11-16,-2-4 4 0,-3-11-5 0,4 19 1 16,-4-19-6-16,6 16-6 0,-6-16-2 0,5 10-7 15,-5-10-5-15,0 0-2 0,1 15-7 0,-1-15-4 0,0 0 3 16,0 0-7-16,1 14-4 0,-1-14-1 16,0 0-1-16,0 0 0 0,0 0 2 0,-6 14 0 0,6-14 8 15,0 0-1-15,0 0 3 0,-12 10 3 0,12-10 8 16,0 0-2-16,0 0 4 0,-12 7 1 0,12-7 3 15,-7 5 2-15,7-5 6 0,0 0 1 0,0 0 10 16,0 0 7-16,-15 5 8 0,15-5 7 0,0 0 14 16,0 0-6-16,0 0 7 0,-11 6 0 0,11-6 0 15,0 0-1-15,0 0-6 0,0 0 0 0,0 0-3 0,0 0-2 16,0 0-1-16,0 0-5 0,0 0 4 0,0 0-5 16,0 0-4-16,0 0 3 0,0 0-4 0,0 0 0 15,0 0-6-15,0 0-1 0,53-14 3 0,-39 9-7 16,1 1 1-16,1 0-5 0,-16 4-8 15,28-6-20-15,-13 2-13 0,-2 1-19 0,-13 3-24 0,16-6-24 16,-16 6-25-16,14-4-39 0,-14 4-40 0,0 0-36 16,12-4-140-16,-12 4-459 0,0 0 128 0</inkml:trace>
  <inkml:trace contextRef="#ctx0" brushRef="#br1" timeOffset="755938.7488">14301 16209 221 0,'0'-9'233'0,"0"9"-35"0,0 0-16 0,0 0-22 16,0 0-17-16,0 0-19 0,0 0-13 0,0 0-12 16,-2-12-11-16,2 12-8 0,0 0-8 0,0 0-7 0,0 0 13 15,0 0-1-15,0 0-3 0,0 0 4 16,0 0-9-16,0 0-3 0,0 0-9 0,10 29-3 0,-7-21-4 15,-3-8-5-15,5 15-6 0,-2-8-4 0,3 6-4 16,0-2-2-16,-1 4-4 0,2-6-2 0,0 6-1 16,1-3-1-16,-3-2-5 0,1-1-3 0,-1 1-1 15,0-3 2-15,-1 0-6 0,-4-7 3 16,5 13-3-16,-1-6 1 0,-4-7-2 0,4 12 0 0,-4-12-2 16,4 8-1-16,-4-8 3 0,0 0 0 0,6 10 2 15,-6-10-2-15,0 0 1 0,0 0 8 0,4 9 5 0,-4-9 10 16,0 0-4-16,0 0 2 0,0 0-5 0,0 0 5 15,-4 19-1-15,4-19 0 0,0 0 1 0,-10 12 3 16,10-12-1-16,-6 7 0 0,6-7-5 0,-6 7 1 16,6-7-9-16,0 0 1 0,-8 10-2 0,8-10-7 15,0 0-14-15,-9 7-18 0,9-7-22 0,0 0-36 16,0 0-38-16,-9 8-56 0,9-8-209 0,0 0-455 0,0 0 124 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6:49:42.143"/>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Property name="color" value="#00B050"/>
    </inkml:brush>
    <inkml:brush xml:id="br4">
      <inkml:brushProperty name="width" value="0.05292" units="cm"/>
      <inkml:brushProperty name="height" value="0.05292" units="cm"/>
      <inkml:brushProperty name="color" value="#0070C0"/>
    </inkml:brush>
  </inkml:definitions>
  <inkml:trace contextRef="#ctx0" brushRef="#br0">9959 11785 290 0,'0'0'293'16,"-2"8"-48"-16,2-8-29 0,0 0-22 15,1 11-23-15,-1-11-16 0,1 8-18 0,-1-8-10 0,3 6-12 16,-3-6-14-16,5 7-6 0,-5-7-10 0,7 4-10 15,-7-4-12-15,12 2-4 0,-6-2-7 0,-6 0-7 16,13-2-3-16,-5-1-2 0,-1 0-6 0,-7 3-10 16,12-5 7-16,-5-1 5 0,-2 1-3 0,0 0 13 15,-1 0 5-15,-4 5 5 0,6-12 8 0,-4 7 2 16,-2 5-4-16,4-9 4 0,-4 9 1 0,0 0-1 0,0 0-5 16,0 0-7-16,0 0 9 0,-13-9 2 0,13 9-8 15,0 0-3-15,-18 15-1 0,7-2-6 0,2 2-1 16,0 2-9-16,1 1-1 0,-2 9-3 0,2-7-1 15,3 9-6-15,4-8 0 0,-1-3-2 0,2-2 1 16,3-3-5-16,0 3 1 0,1-6-3 0,2-1-8 16,1 0 2-16,-2-3-5 0,4-3-11 0,0-1-2 15,9-1 0-15,-3-2-2 0,2-3 3 0,-2 0-3 16,0-5 5-16,-3 0-4 0,1-1 4 0,1 0 4 0,-4-1 0 16,-3 0 8-16,1-2 1 0,-1-1 15 0,-5 0-4 15,-1-1 7-15,-1-2-3 0,-1 0 8 0,-2-1 8 16,-3 3 0-16,1-1 3 0,-2 2 12 0,1 2-3 15,-1 3 4-15,0 2-1 0,0 2-3 0,0 2 4 16,-1 1-3-16,8 2 1 0,-19 2-6 0,11 1 1 0,-4 6-1 16,-3 1-2-16,3 4-4 0,0 1-5 15,2 1-1-15,-3 11-2 0,0-3-7 0,5-6 2 0,4-1-2 16,3-4-3-16,-2 1-3 0,3-1-5 0,1-4-1 16,2-2-7-16,2 0-5 0,0-2-9 0,-5-5-13 15,14 2-9-15,-14-2-12 0,16-2 0 0,-16 2-3 16,23-10 0-16,-10 1 7 0,0-2 3 0,-4 0 4 15,0 0 6-15,1-3 3 0,-5 0 7 0,-1 0 0 16,-3-2 6-16,1-1 14 0,-5 1 3 0,-2-1 10 0,-1 3 9 16,-3 0 7-16,2 3 4 0,1 1 3 0,0 4-3 15,-1 1 2-15,0 2 1 0,-1 2 0 0,8 1-4 16,-17 6 0-16,5 1 0 0,-1 5-2 0,-8 9 2 16,5-3-6-16,1 8-3 0,3-5-4 0,3-3-1 15,3-1-2-15,2 0-2 0,1-1-2 0,-1-1-2 16,4 1-5-16,2-2 0 0,1-2-9 0,0-2-2 15,3-1-10-15,-2-4-8 0,4 0-10 0,1-1-6 16,0-1-3-16,0-3-6 0,2 0-6 0,4-3 8 0,-1 0 1 16,-3 0 2-16,-2-2 10 0,-1-1-1 0,-3 0 6 15,0 0 3-15,1-1 6 0,-3 0 8 16,0 3 1-16,-3 4 14 0,2-12 7 0,0 6 6 0,-2 6 6 16,0-10 1-16,0 10 0 0,0 0-1 0,-5-9-2 15,5 9-5-15,0 0 3 0,-7-3-6 0,7 3-3 0,0 0 1 16,0 0 0-16,0 0-1 0,0 0-4 0,-19 8 3 15,19-8-4-15,-6 6 0 0,6-6-4 0,-4 4-1 16,4-4-5-16,0 0-5 0,-2 8-4 0,2-8-10 16,0 0-7-16,0 0-9 0,0 0-8 0,0 0-5 15,0 0-1-15,13 4-4 0,-13-4 12 0,0 0-2 16,0 0 6-16,23-12-1 0,-19 9 3 0,2 0 5 0,-6 3 3 16,6-7 6-16,-6 7 7 0,4-5 7 15,-4 5 8-15,0 0 1 0,3-7 9 0,-3 7 2 0,0 0 0 16,0 0 1-16,0 0 1 0,0 0-1 0,0 0-2 15,0 0 0-15,-9-10 0 0,9 10 0 16,0 0 1-16,0 0-2 0,-14 3-2 0,14-3-3 0,0 0 4 16,-14 6-1-16,8-3-1 0,-1 0-1 0,7-3-3 15,-9 6 2-15,5-3-5 0,4-3 3 0,-5 5-4 16,5-5-2-16,0 0-1 0,-4 7-6 0,4-7-6 16,0 0-9-16,0 0 1 0,0 0-9 0,0 0-6 0,0 0-4 15,0 0-1-15,9 13-3 0,-9-13 4 0,0 0-3 16,0 0 6-16,12 0-2 0,-12 0 7 0,0 0-1 15,0 0 14-15,0 0-2 0,0 0 4 0,0 0 4 16,17-7 4-16,-17 7 1 0,0 0 1 0,0 0 3 16,4-3 6-16,-4 3 3 0,0 0-1 0,0 0 1 15,0 0 1-15,0 0 1 0,0 0-8 0,0 0 2 0,0 0 2 16,0 0 4-16,0 0-2 0,0 0 0 0,0 0-1 16,0 0 2-16,0 0-2 0,0 0 0 15,0 0 2-15,0 0-4 0,0 0 3 0,0 0 3 0,0 0 0 16,0 0-3-16,0 0 5 0,0 0-3 0,0 0 0 15,0 0-2-15,0 0-13 0,-33 6-25 0,33-6-35 16,-10 2-39-16,10-2-54 0,0 0-45 0,-12 0-57 16,12 0-308-16,0 0-684 0,0 0 184 0</inkml:trace>
  <inkml:trace contextRef="#ctx0" brushRef="#br0" timeOffset="1833.7794">10675 10948 521 0,'-7'4'339'0,"7"-4"-30"0,-6 8-20 0,4-2-27 16,0 0-20-16,-1 1-17 0,1 3-25 0,2-10-5 0,-3 14-18 15,3-14-5-15,1 18-21 0,3-4-17 16,-3-2-9-16,2-2-13 0,-1 0-4 0,1-4-16 16,-3-6-10-16,11 14-6 0,-6-9-10 0,1-1-7 0,-6-4-8 15,15 8-2-15,-8-7-9 0,-7-1-4 0,13 0-4 16,-13 0 0-16,15 0 3 0,-15 0-12 0,12-5 2 16,-7 1 0-16,-5 4 1 0,10-9-8 0,-10 9-3 15,7-11 2-15,-4 3 6 0,0 1-8 0,-1 0 9 16,0 0 2-16,-2 7 10 0,1-14-2 0,-2 7 4 15,1 7 2-15,0-14 4 0,0 14 2 0,-2-9 0 0,2 9-1 16,-5-8-3-16,5 8 0 0,-5-5-5 0,5 5 0 16,0 0-3-16,-9-1 2 0,9 1-2 0,0 0 0 15,0 0-1-15,-14 6-3 0,9-1-1 0,5-5-3 16,-7 7-1-16,2-3-1 0,5-4-3 0,-4 7-2 16,4-7-2-16,0 0-3 0,-1 8-3 0,1-8 0 15,0 0-3-15,0 0-1 0,10 4-2 0,-10-4 1 0,10 0-3 16,-10 0-5-16,0 0 6 0,19-4-2 15,-12 0-4-15,-2 0 6 0,1 1-1 0,-6 3 1 0,11-8-3 16,-7 4 3-16,-4 4 1 0,8-10 3 0,-7 6-6 16,-1 4 3-16,2-10 5 0,-2 10-3 15,0-10-5-15,0 10 8 0,0 0-2 0,-4-11 1 0,4 11 0 16,-5-6-2-16,5 6-1 0,-7-4-3 0,7 4 5 0,0 0 2 16,-12-1 1-16,12 1-1 0,-11 7 4 15,3-3 1-15,0 2-2 0,1-1 2 0,-3 8 3 16,1-2 3-16,1 1-4 0,2 0 0 0,1-4-1 0,1 2 0 15,1-5-3-15,1 2 2 0,2-7-7 0,-1 10 1 16,1-10-5-16,6 11-2 0,-6-11-4 0,7 5-6 16,-7-5-5-16,12 0-5 0,-12 0-1 15,16-4 0-15,-8 0-4 0,0-1 3 0,1 1 3 0,-3-2 0 16,1 0 3-16,-3 1 2 0,3-2 2 0,-4-1 3 16,2-1 1-16,-4 2 2 0,1-8 2 0,-1 1 0 0,-3 0 2 15,2 3 9-15,-5-3-2 0,2 2 3 0,-2 3 2 16,2 1 0-16,-1 2 1 0,0-2 2 0,0 4 0 15,4 4-2-15,-9-8-1 0,3 5 0 0,6 3-1 16,-12-2 4-16,12 2-3 0,-17 5 3 0,10-1 0 16,0 1 2-16,0 3-3 0,-4 1 2 0,1 2-1 15,2-2 2-15,0 0-4 0,4 1 1 0,1-3-5 0,0 1 3 16,1-1 0-16,2-7-4 0,-1 13-3 0,1-13 0 16,2 10-4-16,-2-10-2 0,5 6-3 0,-5-6-6 15,8 2-4-15,-8-2-5 0,13 0 0 0,-13 0-1 16,14-3-3-16,-8 0 4 0,-6 3-2 15,11-8 2-15,-5 5-1 0,-1-1 7 0,-1-1 1 0,-4 5 3 16,7-9 0-16,-4 4 3 0,-3 5 6 0,2-11-2 16,-1 5-3-16,-1 6 6 0,-2-12-1 0,2 12 4 15,-3-8 0-15,3 8-2 0,-5-8 0 0,5 8 3 16,-6-8-4-16,6 8 2 0,-5-4 0 0,5 4 2 0,0 0-1 16,-10 0 5-16,10 0-4 0,0 0 3 0,-14 8-1 15,9-1 3-15,1-2-4 0,1 1 0 0,-1 2-1 16,1-1 3-16,0 0-4 0,3-7 0 15,-1 11-1-15,1-11-2 0,1 12-5 0,3-7-3 0,-4-5-4 0,6 7-4 16,-6-7-7-16,9 3-5 0,-9-3-4 16,13 1-8-16,-13-1 6 0,0 0 3 0,16-3-2 15,-16 3 1-15,0 0 2 0,12-4 2 0,-12 4 10 0,7-4-2 16,-7 4 2-16,3-6 1 0,-3 6 5 16,2-8 5-16,-2 8 5 0,0 0 1 0,0-10 0 0,0 10 1 15,0 0 1-15,0 0 1 0,-5-10 0 0,5 10 0 16,0 0 1-16,0 0 0 0,0 0-1 0,0 0 1 15,0 0-2-15,0 0 4 0,0 0-3 0,0 0-1 0,-16 14 3 16,14-8 1-16,2-6-3 0,-1 14 4 0,1-14-1 16,0 11-3-16,0-11-3 0,4 10-1 0,-4-10-7 15,7 6-1-15,-7-6-10 0,12 8-11 0,-6-6-7 16,-6-2-12-16,16 2-8 0,-16-2-3 0,16-3 6 16,-16 3 0-16,15-1 13 0,-15 1-5 0,11-5 7 15,-5 0 6-15,-6 5 0 0,6-7 10 0,-6 7 0 16,5-8 9-16,-5 8 7 0,0 0 9 0,0-15 2 0,0 15 12 15,0 0 3-15,-6-11 3 0,6 11 2 16,-5-6 4-16,5 6 1 0,-5-6 0 0,5 6 1 0,-6-3 1 16,6 3-5-16,0 0 3 0,0 0-3 0,-21 7-1 15,15-2 0-15,0 0-4 0,1 2 0 0,0 0-5 16,2 0-1-16,-1 0-2 0,4-7-1 0,-7 13-5 16,6-5 1-16,1-8-1 0,-3 12-3 0,3-12-4 15,0 0-5-15,5 13-3 0,-5-13-9 0,6 5-3 16,-6-5-3-16,0 0 5 0,11 3 1 0,-11-3 1 0,0 0-6 15,0 0 8-15,0 0 4 0,18-7-1 0,-18 7 4 16,0 0 6-16,7-10 5 16,-7 10 9-16,1-11 0 0,-2 4 4 0,1 7-3 0,-4-14 9 0,1 7 4 15,0 2-1-15,-1-2 5 0,0 0-2 0,-1 1 1 16,-1 3-7-16,6 3 1 0,-10-6-3 0,4 3-1 16,6 3-3-16,-12-2-3 0,12 2-3 0,-16 3-3 0,10 1-9 15,-3-1-31-15,9-3-36 0,-17 7-60 0,10 0-56 16,-5 3-61-16,4-3-73 0,0 0-290 0,1 2-731 15,0-2 197-15</inkml:trace>
  <inkml:trace contextRef="#ctx0" brushRef="#br0" timeOffset="4045.6756">12086 13525 347 0,'-9'4'336'0,"2"-3"-39"15,7-1-28-15,-10 3-27 0,10-3-18 0,-9 1-22 0,9-1-17 16,0 0-16-16,0 0-14 0,-8 3-13 0,8-3-8 16,0 0-12-16,0 0-12 0,0 0 12 15,0 0-10-15,0 0 1 0,0 0 3 0,0 0-6 0,0 0-13 16,0 0 6-16,0 0-12 0,30-6 1 0,-13-3-11 15,14-3-7-15,8-2-5 0,-6-3-8 0,4 0-9 16,2 0-5-16,0 0-7 0,-3 1 0 0,-1-2-8 16,-2 3-6-16,-3 1-6 0,-2 0-19 0,-4 4-5 0,-6 3-28 15,-3 1-21-15,-1 0-19 0,-2 0-20 16,-5 2-4-16,1-1-32 0,-3 2-29 0,-5 3-34 0,10-7-31 16,-7 3-239-16,-3 4-552 0,0 0 151 15</inkml:trace>
  <inkml:trace contextRef="#ctx0" brushRef="#br0" timeOffset="4389.5535">12414 13189 617 0,'0'0'344'0,"0"0"-50"15,-11 2-20-15,11-2-23 0,0 0-26 0,0 0-15 16,0 0-24-16,-8 7-19 0,8-7-17 0,0 0-17 15,0 0-15-15,0 0-11 0,14 17-4 0,-7-14-16 16,1 1-11-16,10-1-6 0,-3 1-16 0,3-1-5 16,0-1-19-16,-2-2 3 0,2 3-12 0,-3-1-6 0,-1 0-6 15,-3-1-7-15,0 1 4 0,-3 0-4 16,-8-2 2-16,14 1-2 0,-8 1-2 0,-6-2 5 0,10 2 0 16,-10-2 0-16,8 4 0 0,-8-4 1 0,4 6 5 15,-4-6 7-15,1 10 3 0,-1-10 6 0,-2 14 0 16,2-14 8-16,-5 15-2 0,1-6 0 0,-6 5-2 15,2 0-6-15,1 2 4 0,0-6-1 0,-2 2-6 16,-1 0 0-16,3 1-4 0,1-2-12 0,0-3-14 16,2 1-41-16,2-4-32 0,2-5-51 0,-3 10-58 0,3-10-80 15,0 0-182-15,0 0-542 0,7 11 150 0</inkml:trace>
  <inkml:trace contextRef="#ctx0" brushRef="#br0" timeOffset="8132.9431">11167 10011 282 0,'0'0'263'0,"-3"5"-45"0,3-5-29 16,0 0-25-16,0 0-17 0,-1 10-17 0,1-10-11 16,1 5-15-16,-1-5-6 0,0 0-12 0,5 9-11 15,-3-9-8-15,-2 0-8 0,6 5-2 0,-6-5-7 0,7 3-5 16,-7-3-5-16,7 4-8 0,-7-4-1 16,7 3-2-16,-7-3-4 0,8 3 1 0,-8-3-2 0,7 2-3 15,-7-2-2-15,9 2-1 0,-9-2-3 0,0 0-2 16,11-1 7-16,-11 1 4 0,0 0 0 0,9-1 0 15,-9 1 3-15,7-5 6 0,-7 5 0 0,6-5 2 16,-6 5 3-16,5-6 4 0,-5 6 2 0,5-4-7 0,-5 4 3 16,3-7 0-16,-3 7 0 0,0 0-4 0,4-7 0 15,-4 7 0-15,0 0-6 0,2-7 1 0,-2 7-3 16,0 0-6-16,0 0 5 0,0 0-6 0,1-8-4 16,-1 8 2-16,0 0-5 0,0 0 0 0,0 0-2 15,0 0-1-15,0 0-4 0,0 0 0 0,0 0 3 16,0 0 0-16,0 0-3 0,0 0 6 0,0 0-8 15,0 0 5-15,0 0-4 0,0 0 1 0,0 0-1 16,0 0 2-16,0 0-3 0,0 0-2 0,0 0-4 16,0 0 5-16,0 0-3 0,0 0 0 0,0 0 2 0,0 0-5 15,0 0 3-15,0 0 2 0,0 0-2 0,0 0-1 16,0 0 1-16,0 0 2 0,0 0 1 0,0 0-1 16,0 0 0-16,0 0 10 0,0 0-3 0,0 0 4 15,0 0 6-15,0 0-1 0,0 0-3 0,0 0 4 16,0 0-2-16,0 0-1 0,0 0 1 0,0 0 0 15,0 0-3-15,0 0 2 0,0 0 1 0,0 0-2 16,-22 9 5-16,18-3-6 0,-1-1 4 0,2 1 0 0,0 0-4 16,2 3 2-16,1-9-3 0,0 15 1 15,2-8-2-15,0 1-4 0,1-1 9 0,-1 0-11 0,4 0 1 16,0-3 2-16,1 2-6 0,1-4 2 0,1 1 1 16,-1-3-7-16,1 1 9 0,2-2-9 15,-11 1-2-15,18-3 7 0,-10 0-5 0,0-1 2 0,-1-1-4 16,-1 0 0-16,-1-1 6 0,0 0 2 0,-2-2-1 15,-1 1 9-15,-2 7 11 0,-1-14-4 0,-3-1 7 16,-1 4 0-16,-1-1 4 0,-3 2 4 0,-2-2 0 0,1 2 2 16,0 3-2-16,1-1-2 0,0 4-4 0,2 1-5 15,-1-1 5-15,8 4 1 0,-17 0 0 0,17 0-3 16,-18 7 0-16,4 5-1 0,2-1-1 0,0 3 1 16,2 0-5-16,2 1-3 0,1 2-1 0,3-2-3 15,0 1 5-15,3-2-3 0,4 1-4 0,0-4-4 16,4-1 1-16,0-1 2 0,0-3-15 0,0-1-7 0,3-1 1 15,6 0-3-15,-3-3 0 0,-2 2 2 0,-1-3-3 16,-10 0 0-16,16-3 6 0,-10 1 2 0,0-1-2 16,-6 3 7-16,8-9 3 0,-4 2 4 0,-2-1 17 15,-1 0-1-15,-1 8 10 0,-4-17 3 0,-4 4 6 16,1 0 5-16,1-1 4 0,-1 1 6 0,-2 1 0 16,2 4-3-16,0 0-3 0,0 1-3 0,1 2-5 15,2 1-3-15,4 4-6 0,-6-7-8 0,6 7 0 0,-6-4-5 16,6 4-1-16,0 0-4 0,-7-3 0 15,7 3-6-15,0 0-9 0,0 0-9 0,0 0-22 0,0 0-19 16,0 0-28-16,0 0-30 0,0 0-31 0,0 0-36 16,0 0-38-16,0 0-42 0,0 0-46 0,0 0-251 15,0 0-662-15,0 0 181 0</inkml:trace>
  <inkml:trace contextRef="#ctx0" brushRef="#br0" timeOffset="8793.9436">9617 8158 420 0,'0'0'177'16,"0"0"-48"-16,0 0-14 0,0 0-42 0,0 0-60 0,13 1-123 16,-13-1-128-16,0 0 41 0</inkml:trace>
  <inkml:trace contextRef="#ctx0" brushRef="#br0" timeOffset="8912.5483">9715 8315 235 0,'0'0'112'0,"4"5"-63"0,-4-5-81 0,0 0-34 16,0 0 16-16</inkml:trace>
  <inkml:trace contextRef="#ctx0" brushRef="#br0" timeOffset="9026.599">9866 8478 292 0,'6'7'162'15,"-6"-7"-31"-15,5 6-41 0,-5-6-55 0,6 6-69 16,-6-6-38-16,0 0-87 0,9 7 31 0</inkml:trace>
  <inkml:trace contextRef="#ctx0" brushRef="#br0" timeOffset="9227.4427">10076 8683 263 0,'5'7'166'0,"-5"-7"-22"15,7 5-18-15,-7-5-20 0,0 0-24 0,11 5-9 0,-11-5-17 0,9 1-13 16,-9-1-5-16,11 6-17 0,-11-6-9 0,13 4 4 16,-7 1-2-16,-6-5-1 0,11 8-2 0,-5-3 1 15,0 0-12-15,-6-5 9 0,9 9 7 0,-9-9-5 16,9 8-2-16,-2-3 1 0,-3 1 0 0,-4-6-4 15,11 10-22-15,-6-8-20 0,-5-2-45 0,7 7-59 16,-7-7-164-16,11 6 50 0</inkml:trace>
  <inkml:trace contextRef="#ctx0" brushRef="#br0" timeOffset="9743.023">10966 9528 330 0,'0'0'219'16,"0"0"-33"-16,4 7-28 0,-4-7-22 0,0 0-16 15,0 0-12-15,0 0-25 0,0 0-23 0,0 0-21 16,0 0-25-16,5 7-23 0,-5-7-22 0,0 0-22 16,0 0-13-16,0 0-7 0,0 0 0 0,0 0 7 15,7 5 8-15,-7-5 38 0,0 0 31 0,0 0 19 16,3 9 1-16,-3-9 18 0,0 0-12 0,4 8 11 15,-4-8-3-15,0 0-7 0,0 0-1 0,3 12-9 0,-3-12-4 16,0 0-13-16,3 8-39 0,-3-8-55 0,0 0-78 16,0 0-190-16,0 0 57 0</inkml:trace>
  <inkml:trace contextRef="#ctx0" brushRef="#br0" timeOffset="10115.0211">10595 9542 260 0,'-4'-3'303'0,"4"3"-50"0,0 0-34 0,0 0-27 15,0 0-23-15,0 0-23 0,0 0-16 0,0 0-14 16,0 0-14-16,0 0-11 0,0 0-15 0,0 0-8 15,0 0-22-15,0 0-30 0,0 0-27 0,0 0-30 0,0 0-26 16,31 4-30-16,-25 0-54 0,-2 0-87 0,-4-4-283 16,12 10 80-16</inkml:trace>
  <inkml:trace contextRef="#ctx0" brushRef="#br0" timeOffset="10611.6376">10773 9697 295 0,'3'7'185'0,"1"0"-16"0,3-2-13 0,-7-5-11 15,9 10-17-15,-5-5-14 0,-4-5-17 0,7 7-2 16,-7-7-20-16,8 5-5 0,-8-5-4 0,9 2-12 15,-9-2-15-15,0 0-12 0,13 8-14 0,-13-8-9 0,11 7-14 16,-11-7-10-16,12 7 6 0,-12-7-4 16,13 8-13-16,-7-3 7 0,-6-5 7 0,15 9 0 0,-8-3 4 15,0 0 6-15,-7-6-4 0,17 10-2 0,-10-6 14 16,7 6-9-16,-4-3 6 0,-1-4-2 0,4 6 4 16,-2-2-11-16,-1-1-4 0,0-2-5 0,-2-1-18 15,-8-3-16-15,12 9-14 0,-4-6-9 0,-1 2-6 0,-1 0-60 16,1-1-169-16,-1 2 527 0,1 1-265 15,1-2 37-15,-8-5 55 0,12 14 4 0,0-3 15 0,-2 0 11 16,-2-2-6-16,1-2 1 0,-2 1-13 0,-7-8 15 16,13 12-11-16,-5-7-2 0,-8-5-2 0,14 11-5 15,-7-8 0-15,2 3-9 0,-9-6-3 0,15 11-10 16,-7-8-1-16,1 2-5 0,4 4-13 0,-3-2 7 16,-1-2-7-16,1 1 0 0,-2 0-7 0,-1 0-5 0,6 5 4 15,-2 0 8-15,-1-3-11 0,-2 0 7 16,2 5 2-16,-2-8 6 0,1 3 3 0,-2-3 7 0,-1 2 2 15,0-3 4-15,-6-4 0 0,10 9 3 0,-5-4-6 16,-5-5-3-16,10 7 0 0,-10-7-1 0,6 7-7 16,-6-7 6-16,8 5-6 0,-2 1-1 0,-6-6 0 15,9 8-2-15,-4-5-4 0,-5-3-3 0,9 7-1 16,-9-7 2-16,9 8 2 0,-4-4-1 0,-5-4 1 16,10 10-4-16,-4-6 6 0,-6-4-2 0,9 9 16 15,-4-4 6-15,-5-5 1 0,9 9 4 0,-3-5-3 16,-2 0-1-16,1 2-6 0,-5-6-2 0,7 7-3 15,-7-7-8-15,7 7-24 0,-7-7-24 0,7 5-29 0,-7-5-51 16,9 5-47-16,-9-5-107 0,7 5-323 0,0-3 92 16</inkml:trace>
  <inkml:trace contextRef="#ctx0" brushRef="#br0" timeOffset="10731.2424">11707 10457 308 0,'5'4'303'0,"-1"0"-39"0,-4-4-31 15,7 5-23-15,-7-5-25 0,7 4-23 16,-7-4-15-16,7 2-21 0,-7-2-17 0,7 2-28 0,-7-2-37 15,0 0-38-15,0 0-39 0,0 0-37 0,26 0-37 16,-21 0-152-16,-5 0-309 0,10 2 87 0</inkml:trace>
  <inkml:trace contextRef="#ctx0" brushRef="#br0" timeOffset="10838.1031">11909 10590 364 0,'7'7'255'0,"-4"-2"-36"16,-3-5-18-16,8 12-25 0,-4-8-22 0,-4-4-17 15,10 7-14-15,-10-7-18 0,10 4-20 0,-10-4-34 0,8 4-30 16,-8-4-39-16,9 3-39 0,-9-3-32 0,14 4-136 15,-14-4-268-15,9 5 79 0</inkml:trace>
  <inkml:trace contextRef="#ctx0" brushRef="#br0" timeOffset="11265.4248">12050 10693 477 0,'5'6'145'0,"-1"1"19"0,-4-7 3 0,8 12 3 15,-4-8 3-15,-4-4-6 0,9 10-9 0,-9-10-13 16,6 7-8-16,-6-7-20 0,7 5-12 0,-1 0-14 16,-6-5-9-16,13 5-19 0,-6-3-22 0,-7-2-25 15,16 4-32-15,-16-4-26 0,12 4-24 0,-12-4-19 16,15 7-18-16,-15-7 10 0,13 7-2 0,-8-2 8 0,-5-5 24 15,10 11 21-15,-5-3 27 0,-5-8 30 0,7 17 12 16,-3-10 26-16,-1 2 11 0,2 5 15 0,3-1 16 16,-1 1 1-16,-2-4 1 0,3 1-9 0,-2-1-6 15,1 0-6-15,-1-1-10 0,0-4-10 0,-1 1-7 16,4-1-6-16,-2 0-19 0,0 0-21 0,1 0-24 16,7 3-6-16,-4-4-10 0,-1 3-6 0,3 1 4 0,-2-2 4 15,-1 3 5-15,-3-2 6 0,4 5 11 0,-3-3 13 16,2 3 10-16,-3-4 21 0,-2 2 18 0,6 2 16 15,-6-3 9-15,3 3 13 0,-1-5 1 0,0 1-1 16,0-1-7-16,0 0-8 0,-1-1-6 0,0 0-16 16,2-1 5-16,0-1-15 0,-1 1-18 0,1-2-23 15,1 2-21-15,-1-1-26 0,0 0-24 0,7 3-9 16,-5-4-10-16,-10-3 4 0,19 9 2 0,-13-4 3 0,1 0 15 16,-1 2 6-16,0 0 13 0,0 0 17 0,4 7 24 15,-2-2 22-15,-2-3 25 0,1 0 10 0,-2-2 22 16,1 2 8-16,-2-3 11 0,1 1-7 0,-1 1-4 15,3-2-9-15,-2 1-6 0,2-1-7 0,0-2-10 16,1 3-9-16,-1-3-23 0,1 0-34 0,1-2-40 16,0 2-24-16,6 2-32 0,-5-1-21 0,5 3-27 0,-1-2-23 15,-2 1-165-15,1 1-418 0,1 2 117 16</inkml:trace>
  <inkml:trace contextRef="#ctx0" brushRef="#br0" timeOffset="11481.2952">12906 11468 1238 0,'13'18'21'0,"-3"-4"52"0,0 0 33 0,-4-5 25 15,1 1 18-15,-2 0 15 0,0-2 6 0,0 1-4 16,0-3-3-16,2 1-7 0,-1 0-17 0,0-1-12 0,0 2-14 15,-1-1-14-15,3-3-10 0,-1-1-29 0,1 1-36 16,0-1-35-16,1 1-38 0,0 0-32 0,5 2-25 16,-2-2-26-16,3 3-1 0,1 0-26 0,-4 3 0 15,2-3 5-15,-2 2 7 0,-2 3 13 0,2 0 33 0,-1 1 53 16,2-1 42-16,-3 1 26 0,1-2 40 16,0 0 21-16,-1 1 25 0,0 1 21 0,0-2 6 15,-3-2-4-15,1 0 2 0,-1-2-14 0,1-2-10 0,-2 1-13 16,1-1-7-16,-1 0-25 0,3-1-29 0,-2 0-39 15,-7-4-42-15,14 7-41 0,-14-7-39 0,22 11-50 16,-13-8-172-16,0 4-418 0,2-3 115 0</inkml:trace>
  <inkml:trace contextRef="#ctx0" brushRef="#br0" timeOffset="11709.2157">13528 12092 325 0,'6'8'335'16,"-1"-1"-39"-16,-3 0-29 0,-2-7-22 0,9 12-29 0,-4-9-27 15,-5-3-21-15,9 9-17 0,-9-9-21 0,8 5-22 16,-8-5-24-16,8 3-33 0,-8-3-27 0,7 4-26 15,-7-4-22-15,10 5-11 0,-10-5-9 0,11 10-10 16,-3-3 2-16,-8-7-3 0,9 15 15 0,-3-1 5 16,3 1 16-16,-5-1 24 0,3 1 16 0,-2 0 23 15,2-2 16-15,-3-1 17 0,1 2 11 0,4-1-1 16,-5-2 3-16,-1-1-9 0,1-2-4 0,0-1-7 0,5 6-9 16,-3-3-10-16,-1-2-13 0,-5-8-28 0,6 11-29 15,-2-5-37-15,-4-6-30 0,8 9-36 0,-8-9-11 16,12 9-19-16,-9-4-26 0,2 2-135 0,-5-7-373 15,9 13 105-15</inkml:trace>
  <inkml:trace contextRef="#ctx0" brushRef="#br0" timeOffset="11994.9294">13806 12501 1356 0,'9'14'21'0,"-2"-2"48"0,0-1 32 0,0-2 25 16,-3-1 18-16,1 1 11 0,-1-1 3 0,-1-1 6 15,1-1-3-15,-4-6-8 0,10 13-11 0,-5-7-11 16,-5-6-19-16,10 9-7 0,-1-2-10 0,-3-5-14 0,2 2-20 16,0 0-21-16,-8-4-16 0,18 4-19 0,-11 1-23 15,2-4-6-15,0 3-9 0,-9-4-3 0,27 9-2 16,-18-4 5-16,1 1 4 0,0-2 0 0,1 6 4 15,0-3 9-15,-1 1 10 0,-4 0 5 0,1-1 19 16,-1-1 12-16,4 6 16 0,-1 1 4 0,-3-4 9 16,3-2-7-16,0 5 4 0,-1-3 2 0,-2 1-7 15,2-3-6-15,0 0-1 0,-1-3-9 0,5 8-4 0,-1-3 2 16,-1 0-8-16,3 2-3 0,-1 0 1 0,1-1-8 16,1 2 2-16,-3-1-3 0,2 2 0 0,-1 0-11 15,1-2 11-15,-2 3-1 0,-1 0-4 0,1-2-4 16,0 2-6-16,0-1-16 0,0-2-1 0,-3-1-10 15,0-5-17-15,-2 2-15 0,1-4-21 0,0 2-22 16,-7-5-26-16,13 5-25 0,-6-1-26 0,-7-4-51 16,10 0-155-16,-10 0-459 0,0 0 127 0</inkml:trace>
  <inkml:trace contextRef="#ctx0" brushRef="#br0" timeOffset="12948.4065">13545 13297 577 0,'-12'3'331'0,"2"-1"-25"0,2 0-30 16,-1-2-9-16,4 5-17 0,5-5-9 0,-9 3-9 0,9-3-14 15,-5 4 1-15,5-4-19 0,0 0-12 16,0 0-9-16,0 0-5 0,0 0-7 0,0 0-8 15,0 0-4-15,0 0-15 0,0 0-10 0,0 0-16 0,36-4-10 16,-20-1-13-16,2-2-8 0,0 0-7 0,11-4-12 16,1-3-7-16,3 0-8 0,-3 1-7 0,-1-1-18 15,-2 1-22-15,-1-2-15 0,-4 5-20 0,-6 1-12 16,-1 3-21-16,-2-2-16 0,0 1-12 0,-4 3-12 0,0-1-11 16,-5 1-12-16,1-1-15 0,0 1-19 15,-5 4-20-15,0 0-27 0,6-11-21 0,-6 11-32 0,1-8-177 16,-1 8-527-16,0 0 147 0</inkml:trace>
  <inkml:trace contextRef="#ctx0" brushRef="#br0" timeOffset="13212.3289">13780 13038 538 0,'0'0'290'0,"-9"-2"-9"0,9 2-13 16,0 0-14-16,-12-5-12 0,12 5-16 0,0 0 2 16,0 0-15-16,0 0-10 0,0 0-21 0,-10-2-15 0,10 2-13 15,0 0-6-15,0 0-18 0,0 0-7 0,0 0-15 16,0 0-7-16,24-8-13 0,-24 8-10 0,25-5-10 15,-10 1-10-15,-2 4-8 0,-1-3-14 0,3 2-9 16,0 0-9-16,-5 0 1 0,-10 1-3 0,18 1-3 16,-18-1 2-16,13 2-2 0,-6 1 2 0,-7-3-11 15,10 10 6-15,-6-3 0 0,-4-7-2 0,4 14 5 0,-2-5 7 16,-2-9-4-16,-1 24 7 0,-2-9-7 0,1-2 1 16,-2 1-2-16,0-4 1 0,2 0-1 0,-2-1-5 15,0-2-3-15,4-7-22 0,-2 13-26 0,0-6-51 16,2-7-49-16,0 0-64 0,-1 10-76 0,1-10-238 15,0 0-622-15,0 0 170 0</inkml:trace>
  <inkml:trace contextRef="#ctx0" brushRef="#br0" timeOffset="19014.8966">12873 8500 342 0,'0'0'315'16,"-7"2"-39"-16,7-2-29 0,0 0-21 0,-9 2-31 15,9-2-20-15,0 0-16 0,0 0-21 0,0 0-22 16,0 0-3-16,0 0-21 0,0 0-3 0,0 0-10 0,40-5-8 15,-9 0-9-15,0-2-8 0,3 2 0 0,-3 3-7 16,4-1-8-16,-1-1-2 0,4 1-6 0,-4-2-23 16,-1 3-15-16,-4 0-28 0,-4-1-31 0,-5 2-38 15,-2 1-52-15,-3-1-192 0,-1 1-419 0,-3 0 118 0</inkml:trace>
  <inkml:trace contextRef="#ctx0" brushRef="#br0" timeOffset="19751.3225">12887 9021 286 0,'0'0'382'0,"0"0"-58"16,0 0-39-16,0 0-29 0,0 0-30 0,0 0-20 0,0 0-28 16,0 0-21-16,0 0-14 0,0 0-18 0,21-6 5 15,0 3-12-15,14 1-11 0,4-6-6 0,3 0-11 16,23-1-8-16,-3 0-10 0,1-3-6 0,-2 4-5 15,-18 3-11-15,0 1 0 0,-8-2-21 16,1 1-14-16,-6 4-35 0,-6-5-40 0,-5 2-49 0,-6 1-51 16,-2 1-81-16,-11 2-157 0,17-2-479 0,-17 2 132 15</inkml:trace>
  <inkml:trace contextRef="#ctx0" brushRef="#br0" timeOffset="25102.5809">7778 7075 461 0,'-23'15'323'15,"2"7"-29"-15,-3 1-15 0,1 6-22 0,-1 3-15 16,5 4-12-16,-6 19-24 0,5 4-17 0,7-5-10 16,5 7-10-16,9 2-15 0,3-5-17 0,4 2-16 15,3-2-10-15,11-2-10 0,0-15-2 0,9 9-15 0,0-14-10 16,11 8-12-16,7-8 3 0,-8-10-9 16,15 3-10-16,5-5-1 0,1-9-5 0,3-4 0 0,3-6-3 15,2-3-13-15,-2-5 4 0,2-8-13 16,3 0-6-16,-6-8 9 0,0-4-8 0,-2-3-3 15,-4-4 2-15,-2 0-2 16,-17 5 8-16,-8 3-17 0,-3-5 10 0,-2-3 2 0,-5 0-5 0,0-4-2 0,2-17 3 16,-10 9-2-16,-8 3 0 0,-1-19 5 0,-8 1-3 15,-8-5-2-15,-11-1-2 0,-6 1 3 0,-7-2-1 16,-5-2-8-16,-3 5-1 0,-39-40 5 0,25 38 0 16,11 19-4-16,0 5 7 0,-6 6-3 0,-4 1 6 0,-5 12-7 15,10 9 2-15,-18 11 0 0,-8 10 3 0,-60 31-11 16,5 17 0-16,8 19-20 0,6 14-29 0,9 10-38 15,5 13-47-15,11 8-48 0,18-5-87 0,10 11-203 16,18-4-575-16,5-1 158 0</inkml:trace>
  <inkml:trace contextRef="#ctx0" brushRef="#br0" timeOffset="25925.719">17736 13672 240 0,'0'0'81'0,"0"0"-32"16,0 0-29-16,1-6-26 0,-1 6-23 0,0 0-32 0,0 0 12 15</inkml:trace>
  <inkml:trace contextRef="#ctx0" brushRef="#br0" timeOffset="26481.6242">17232 13259 457 0,'-24'12'348'16,"-4"5"-30"-16,0 7-23 0,-1 0-6 16,-13 19-13-16,3 4-5 0,5 3-17 0,5 4 3 0,2 1-14 15,10 1-15-15,0 2-10 0,6 0-13 0,7 1-9 16,4-1-14-16,5-2-14 0,3 1-19 0,4-14-13 16,-1-6-14-16,11 16-12 0,2-15-10 0,0-8-14 0,4-1-7 15,4-5-8-15,2 0-5 0,22 7-10 16,7-9-8-16,-16-7-7 0,-5-8-8 0,24-2-13 0,-16-3-6 15,17-10-15-15,-2-5-10 0,3-5-18 0,0-8-2 16,-2-5-8-16,-7-6-5 0,0-2 0 0,-6-4-7 16,-6 2 3-16,-5-5 0 0,-14 9-8 0,-8 4 9 15,3-23-1-15,-12 13 0 0,-6 4 5 0,-8-19 5 0,-8-7 4 16,-9-6 4-16,-9 6 5 0,-28-54-1 16,13 42-1-16,4 15 11 0,-6 0-3 0,-33-39 14 0,22 41 5 15,8 18 2-15,0 9 3 0,3 12-4 0,-14 7-7 16,-2 14 13-16,-1 5-11 0,-2 11-9 0,-3 14-37 15,0 5-49-15,-47 39-54 0,38-20-65 0,27-13-104 16,7 13-180-16,10-6-603 0,8 4 165 0</inkml:trace>
  <inkml:trace contextRef="#ctx0" brushRef="#br0" timeOffset="28640.8161">25195 13416 532 0,'-22'8'334'0,"0"1"-31"16,-6 8-25-16,-2-1-14 0,0 8-24 0,-18 11-5 15,7 11-11-15,0 2-9 0,1 5-7 0,3 5-8 16,4 0-11-16,1 3-5 0,3 2-12 0,3 2-9 0,4-1-11 16,8 0-13-16,1-3-13 0,11-1-10 0,2-2-9 15,4-13-12-15,4-8-15 0,4 0-4 0,3-1-7 16,5 0-3-16,2-7-13 0,4 0-2 0,1-1-6 15,6-6-3-15,1-1-4 0,6-7-6 0,21 2-8 16,4-8 2-16,0-6-10 0,3-8-5 0,0-4-8 16,-6-2-2-16,-12 0-6 0,6-8 0 0,-12 3 0 0,-9 0-4 15,0-4-3-15,-1 0-2 0,0-4 2 16,14-14 0-16,-15 4-4 0,-9 3 2 0,9-20-5 0,-6-1 6 16,-5-4-7-16,-5 2 7 15,-9-5-2-15,-3-3 1 0,-8-2 0 0,-4-2 2 0,-6-4 2 0,0-1 4 16,-3 5 1-16,-4 3 6 0,-7 6-1 0,-3 5-4 0,-7 6 5 15,3 14 1-15,0 9-8 0,-1 2 4 16,-23 0 1-16,-6 15-3 0,1 9-6 0,-2 11-5 16,-4 11-36-16,2 12-25 0,-43 44-32 0,43-17-53 0,13-10-69 15,3 2-108-15,-26 62-190 0,33-37-634 0,11-16 172 16</inkml:trace>
  <inkml:trace contextRef="#ctx0" brushRef="#br0" timeOffset="30253.2725">18742 6828 405 0,'0'0'259'0,"0"0"-30"0,-11 0-20 0,11 0-19 0,0 0-14 16,-15 4-9-16,8-2-11 0,-1 3-12 0,1 0-6 16,-5 4-1-16,2 1-3 0,1 5 3 0,-7 9-10 15,-1 2 4-15,2 4 3 0,0 3-2 0,1 4-4 16,1 19-3-16,1 0-2 0,4 3-6 0,3-1-5 16,-1-2-6-16,5 3-2 0,2-2-5 0,4 3-8 15,6-2-9-15,1-13 0 0,1-8-7 0,13 17-14 0,-4-12 5 16,0-9-3-16,15 13-5 15,-7-11-2-15,1-9-8 0,4-1-2 0,18 6-4 0,-11-12-6 16,18 1-7-16,-14-10 4 0,20-3-7 0,2-7 1 0,5-11-16 16,0-4-13-16,1-5-11 0,1-5-1 0,-4-3-8 15,-4-4-3-15,-9 1-4 0,-5-6 1 0,-9-2-6 16,-14 3 6-16,-11 2-7 0,-4 0-2 0,0-27 12 16,-9-6 2-16,-8 3-3 0,-9-5 4 0,-25-52 3 15,-2 37-6-15,-16-33 10 0,10 42-4 0,5 17 6 16,-8-1-5-16,2 5 9 0,-6 2 1 0,1 4-7 0,-3 6 3 15,0 7-4-15,-8 4-1 0,-6 7-5 0,2 15-20 16,-12 14-28-16,-64 24-29 0,5 35-40 0,-5 19-40 16,5 27-49-16,-5 9-252 0,8 23-577 0,-11 3 159 15</inkml:trace>
  <inkml:trace contextRef="#ctx0" brushRef="#br0" timeOffset="73601.8271">14470 9636 2402 0,'-8'-34'28'0,"6"-3"-23"0,4-20-10 16,-2-3-7-16,4 0-46 0,0-6-31 0,-2 5-14 0,2-1-8 15,-4-1 0-15,-2-4-2 0,0 0-9 0,2 0-100 16,0 0-265-16,2 1 76 0</inkml:trace>
  <inkml:trace contextRef="#ctx0" brushRef="#br1" timeOffset="86096.4999">26371 6575 214 0,'0'0'191'0,"-3"-14"-13"15,3 14-14-15,-2-12-20 0,2 12-11 0,-3-7-10 16,3 7-3-16,-2-7-8 0,2 7-1 0,0 0-12 15,0 0 4-15,-1-8-3 0,1 8 0 0,0 0 0 16,0 0-9-16,0 0-10 0,0 0 0 0,0 0-2 0,0-10-5 16,0 10-5-16,0 0-7 0,0 0-3 0,0 0-6 15,0 0-7-15,0 0-2 0,0 0-8 0,0 0 2 16,0 0-5-16,0 0-4 0,0 0-5 0,0 0 1 16,0 0-3-16,0 0-2 0,0 0 0 0,0 0-3 15,0 0-1-15,0 0-3 0,0 0 1 0,0 0 1 16,0 0-5-16,0 0 3 0,0 0-3 0,0 0-1 0,0 0 3 15,1 30 1-15,-1-2 3 0,1 4-5 16,0 4 10-16,-1 5 2 0,-1 17 1 0,2 5 2 16,4 4 2-16,-3 0-2 0,3 2-3 0,-1 0 6 0,-1-1-2 15,1 0 0-15,-1 1-5 0,-2 2 2 0,4-1-5 16,1 3 1-16,-2-2-2 0,-2-2 3 0,1-2-3 16,-4 3-1-16,5 0 4 0,-2 0 2 0,4 3-10 15,2-3 4-15,-3-2 4 0,1-2-2 0,3 4 2 0,-4-4 7 16,0-4-9-16,3-1 9 0,2 1 4 15,-5-1 4-15,3 3 14 0,2 1-1 0,-6-4 3 16,-1 1-3-16,0-2-6 0,-4 0-6 0,2-5-5 0,-1 2 0 16,0-12-4-16,2-6-2 0,-1 1-6 0,-1-2 2 15,4 1-1-15,-4-1-7 0,1 0 0 0,4-1-3 16,-1 0 4-16,-1-4-5 0,0-1 1 0,1-1-1 16,2-4-3-16,-1 0 0 0,-1-5-4 0,-2-4-2 15,2-3-6-15,0 0-13 0,-2 1-21 0,0-6-12 16,-1-2-22-16,2-1-21 0,-3-7-31 0,2 12-31 0,-2-12-31 15,0 0-40-15,0 0-240 0,0 0-559 16,0 0 153-16</inkml:trace>
  <inkml:trace contextRef="#ctx0" brushRef="#br1" timeOffset="86794.0679">26310 6733 448 0,'0'0'289'0,"0"0"-32"16,0 0-25-16,0 0-24 0,0 0-20 0,0 0-20 16,0 0-14-16,0 0-17 0,0 0-11 0,0 0-12 15,0 0-2-15,0 0-5 0,0 0-5 0,0 0-10 16,0 0-16-16,0 0 1 0,0 0-2 0,-15 1-12 16,15-1-7-16,0 0-9 0,6-28-6 0,-2 12-5 0,-4-2-8 15,4-9-3-15,-3 6-4 0,1-6 3 16,1 5-4-16,-1-4-10 0,-1-3 11 0,0 9-1 15,-1 5-5-15,1 1 2 0,-2 3 5 0,1 2-5 0,1 0 5 16,-1 9-8-16,0-12 0 0,0 12-12 16,0-7 7-16,0 7 1 0,0 0-4 0,0 0 2 0,0 0-2 15,0 0-7-15,0 0 13 0,7 33-7 0,-6-15-13 16,0-1-36-16,0 1-32 0,2 11-47 0,1 1-51 16,-2-8-250-16,4 8-508 0,0-1 141 0</inkml:trace>
  <inkml:trace contextRef="#ctx0" brushRef="#br1" timeOffset="87948.5051">26338 9670 435 0,'0'0'279'0,"-11"2"-32"0,11-2-26 0,0 0-21 16,0 0-22-16,0 0-16 0,0 0-15 0,0 0-12 0,0 0-6 16,0 0-3-16,20 13-13 0,-2-11-6 0,2 1-2 15,11 3-9-15,1 0-5 0,7 0-15 0,1 0-6 16,-4-3-1-16,4 2-6 0,4-1-2 0,-2-2-10 16,20 6-1-16,1-4-7 0,-1-1 4 0,1 2-7 15,-12-3-3-15,12-1-2 0,8 3-8 0,-3-2 3 16,0-2-8-16,1-2 2 0,5-2-5 0,-3 0-2 15,7 0-10-15,-7 4 10 0,1-5 0 0,-2 0-5 0,-20 3 2 16,-6-3-4-16,21 5-6 0,-15 0 2 16,-12 0 2-16,2-1-1 0,-1-1-2 0,3 3-1 0,0-3 1 15,20-2-7-15,-17 3 6 0,-7-1-2 16,1 1 5-16,3-2-7 0,-1 3 1 0,0-3 1 0,3 2-1 16,-3-3 2-16,0 2 2 0,1 2-2 0,-5-1 0 15,0 0-3-15,1 1 4 0,-6 2-5 0,1-4 4 16,-3 4-4-16,3-3-1 0,-8 2 4 0,7-3-2 15,-1 0-1-15,-1 4 5 0,5-2-7 0,-12 0 3 16,10-2 1-16,4 1 2 0,-4-1 0 0,-2-3-1 0,1 1-1 16,2 1-4-16,1-1 4 0,-6 1-2 0,1 1-1 15,-5-1 0-15,6 1 1 0,-6-2 0 0,-6 0-2 16,-3 2 9-16,5 0-13 0,-7-1 5 0,4 1 0 16,-1 2 7-16,1 0-5 0,-2-2 0 0,-2-1 0 15,-2 3 0-15,-2-1 4 0,1 0-2 0,-2 1-5 16,9-5 5-16,-7 5-13 0,3-3 8 0,-3 1 0 0,-3 0 3 15,1 1-9-15,-1-1 3 0,0-1-5 16,-8 3-1-16,16-2 3 0,-16 2-2 0,12-2-4 0,-12 2 0 16,0 0-1-16,14 0-3 0,-14 0 3 0,0 0-2 15,12-3-1-15,-5 3-6 0,-7 0-2 0,0 0-4 16,19-2-6-16,-12 1-8 0,-7 1-11 0,19 0-10 16,-19 0-11-16,16-1-11 0,-9-2-16 0,-7 3-7 15,18-2-13-15,-18 2-6 0,16-3-26 0,-12 3-34 16,-4 0-109-16,12-4-357 0,-12 4 101 0</inkml:trace>
  <inkml:trace contextRef="#ctx0" brushRef="#br1" timeOffset="88411.1651">29814 9508 218 0,'0'0'330'16,"0"0"-48"-16,-2 6-34 0,2-6-20 0,0 0-28 15,0 0-19-15,11 9-26 0,-4-4-13 0,2-1-18 16,0-1-13-16,5 4-15 0,2 0-19 0,2 1 4 0,11 1-14 16,-12-2-6-16,4-1-9 0,-3-1-8 15,-3 1-7-15,0-1-4 0,-3-2-4 0,0 0-5 0,-1-1 0 16,-2 2-1-16,-1-1-2 0,0-1 4 0,-8-2 13 15,9 4 10-15,-9-4 6 0,0 0 7 0,4 8 5 16,-4-8 3-16,0 0 1 0,0 0-5 0,-11 15-4 16,4-9-5-16,-1 0-6 0,0-1-9 0,-7 4-2 15,2-1-20-15,0-1-26 0,-2 0-42 0,2-2-52 16,-3 0-57-16,3-1-85 0,2 2-176 0,-1 1-503 16,0-4 140-16</inkml:trace>
  <inkml:trace contextRef="#ctx0" brushRef="#br1" timeOffset="93593.0383">25542 5961 269 0,'-6'-3'422'0,"6"3"-51"0,-8-7-35 16,8 7-33-16,-10-2-23 0,10 2-30 0,0 0-28 0,0 0-31 16,0 0-20-16,0 0-15 0,0 0-18 0,0 0 5 15,0 17-8-15,5 0-7 0,6 7-12 16,-2 3-17-16,4 0-8 0,-3 3-12 0,4-3-2 0,0 0-7 16,2-1-13-16,-1-2-3 0,0 1-9 0,-2-9-4 15,1-1-21-15,-2 0-29 0,0-3-40 0,2 0-38 16,-3-3-26-16,2-1-37 0,-4-5-34 0,1 1-35 15,-2-4-49-15,-8 0-165 0,0 0-517 0,18-5 143 16</inkml:trace>
  <inkml:trace contextRef="#ctx0" brushRef="#br1" timeOffset="93786.9885">25856 6007 519 0,'0'0'282'0,"0"-9"-29"0,0 9-24 15,0 0-15-15,0-9-13 0,0 9-21 0,0 0-11 16,0 0-8-16,0 0 8 0,0 0-6 0,0 0-3 15,-17 21-3-15,7-7-4 0,-9 12-7 0,3-1-14 16,-4 3-3-16,1 0-15 0,0 0-14 0,-1-1-6 0,2-2-16 16,0 1-7-16,1-2-8 0,5-4-19 0,-2 3-25 15,3-6-38-15,3-5-36 0,1 0-40 16,0-4-45-16,1 1-39 0,6-9-52 0,-7 8-215 0,7-8-535 16,0 0 148-16</inkml:trace>
  <inkml:trace contextRef="#ctx0" brushRef="#br1" timeOffset="94115.1534">25833 6181 505 0,'0'0'271'0,"0"0"-33"0,14-2-25 0,-14 2-24 16,11 0-24-16,-5-1-15 0,-6 1-22 0,17-1-9 15,-8 1-19-15,1-1-14 0,0 1-5 0,-10 0-6 0,17 1-12 16,-10-1-5-16,2 1-3 0,-9-1-4 16,11 3-7-16,-11-3-1 0,7 5-4 0,-7-5 13 0,0 0 4 15,-2 18 0-15,2-18-3 0,-10 21 9 0,3-12 0 16,-2 3 1-16,2 0-2 0,0 1 0 0,0-3-10 16,1-1 3-16,1-2-11 0,1 0-5 0,4-7 3 15,-7 13-12-15,5-6 1 0,2-7 5 0,-2 12-11 16,2-12 4-16,0 0-6 0,7 17 1 0,-1-12-6 0,0 0-9 15,2-2-19-15,-8-3-22 0,16 6-27 0,-8-3-35 16,-8-3-40-16,19 6-48 0,-13-5-241 0,-6-1-508 16,15 5 140-16</inkml:trace>
  <inkml:trace contextRef="#ctx0" brushRef="#br1" timeOffset="94948.9721">30302 9755 269 0,'0'-8'375'0,"0"8"-54"0,0-8-25 0,0 8-19 16,0 0-24-16,-2-10-22 0,2 10-19 0,0 0-21 0,0 0-11 15,0 0-30-15,0 0-7 0,0 0-13 0,0 0-13 16,0-14-12-16,0 14-14 0,0 0-11 0,0 0-5 15,0 0-6-15,0 0-7 0,0 0 4 0,0 0-1 16,0 0-11-16,0 0 6 0,0 0-6 0,27 32-7 16,-18-17 3-16,7 12-4 0,1-2-2 0,0 4-7 15,1 2-1-15,1 0-7 0,0-3 0 0,0 1-4 0,4 0-2 16,-5-1-5-16,2-1-1 0,-2-4-11 0,3 0-13 16,-8-5-24-16,-1-6-18 0,1-1-22 0,-5-2-31 15,4 0-27-15,-3-4-35 0,-9-5-29 0,11 1-29 16,-11-1-236-16,0 0-548 0,0 0 150 0</inkml:trace>
  <inkml:trace contextRef="#ctx0" brushRef="#br1" timeOffset="95155.4692">30678 9718 569 0,'0'0'328'0,"0"0"-25"16,-27 29-18-16,8-7-18 0,2 2-7 0,-6-2-24 15,1 7-15-15,1 1-11 0,-3 0-32 0,2 1-9 0,-1 2-19 16,2-4-18-16,0 0-13 0,2-1-8 16,-1-2-16-16,5 0-20 0,4-7-28 0,1-3-38 15,1-3-37-15,2 2-40 0,0-5-48 0,3 0-48 0,0-1-50 16,3-3-217-16,1-6-517 0,0 0 144 0</inkml:trace>
  <inkml:trace contextRef="#ctx0" brushRef="#br1" timeOffset="95382.0487">30817 10106 548 0,'2'5'379'0,"-2"-5"-51"0,0 16-33 0,0-7-38 15,-4 6-30-15,2 2-27 0,1-3-19 0,-1 1-21 0,0 0-21 16,0 0-21-16,2-3-38 0,-2-2-50 0,-1 0-70 16,3-10-85-16,-2 15-95 0,2-15-124 15,-2 14-409-15,2-14 114 0</inkml:trace>
  <inkml:trace contextRef="#ctx0" brushRef="#br1" timeOffset="98709.961">26667 10975 255 0,'0'0'199'0,"0"0"-22"0,0 0-12 0,0 0-11 0,0 0-5 16,9 26-5-16,-9 3-4 0,1 0 1 0,6 6-3 16,-1 22-10-16,0 2 3 0,3 0-9 0,-2 4-5 15,-1 2-6-15,-1 1 0 0,5 0-7 0,0 3 7 16,-2 1-5-16,-2 1-8 0,-2-4-2 0,0 3-7 0,0 1-10 16,-4-4-3-16,-4-1-6 0,1 4-1 15,1-9-11-15,-3 0 4 0,2-1-9 0,0-3 2 0,1 0-8 16,1-14-1-16,3-6-4 0,-4-2-5 0,3 2 2 15,-2-1-2-15,2 1-5 0,0-1-7 0,-2 0 0 16,2-6-1-16,2 3-7 0,-2-4 0 0,0-5-9 16,1-5 3-16,-1-4 5 0,1 1-6 0,0-2-4 15,-2-1 0-15,0-3 6 0,0-2-12 0,0 1 7 16,1-4-18-16,-1-5-10 0,3 10-11 0,-3-10-17 16,0 0-12-16,-3 9-17 0,3-9-12 0,0 0-12 0,0 0-10 15,0 0-9-15,0 0-19 0,-8 8 4 16,8-8-16-16,0 0-13 0,0 0-40 0,0 0-130 0,0 0-400 15,0 0 112-15</inkml:trace>
  <inkml:trace contextRef="#ctx0" brushRef="#br1" timeOffset="99675.6126">26604 11098 223 0,'0'0'267'0,"-2"9"-39"0,2-9-28 16,0 0-22-16,0 0-16 0,4 12-4 0,-4-12-21 16,0 0-6-16,0 0-8 0,6 6-8 0,-6-6-8 15,0 0-8-15,0 0-10 0,0 0-12 0,0 0-5 16,17-15-6-16,-13 10-10 0,1-4-9 0,4-4-2 16,0 0-3-16,-3-3-7 0,2 1-5 0,4-11 0 15,-5 6-7-15,-1-1-1 0,-1 6-2 0,3-2-1 0,-2 1 2 16,0 1 1-16,-1 2 2 0,-3 0 9 15,2 3 0-15,-2 2 1 0,-1 1-2 0,-1 7-6 0,4-10 0 16,-2 5-4-16,-2 5-1 0,0 0 0 0,0 0 7 16,0 0 5-16,0 0 1 0,0 0-1 0,8 25-13 15,-7-10 9-15,-2 3-7 0,0 12 2 0,0-1-4 16,2-3-16-16,-4 3-43 0,2-6-49 0,1 3-63 16,0 6-96-16,2-2-136 0,0-3-459 0,1 0 129 0</inkml:trace>
  <inkml:trace contextRef="#ctx0" brushRef="#br1" timeOffset="100404.5475">26768 12883 407 0,'0'0'201'0,"0"0"-21"16,0 0-22-16,0 0-1 0,0 0-14 0,0 0-3 0,0 0-7 15,2 28-8-15,0-13-5 0,-3 1-6 0,2 3-11 16,-3 0-5-16,4 10-11 0,-4-7 3 0,2 5-6 15,1-5-8-15,0 6-10 0,2-8-12 0,0-2-1 16,-1-5-3-16,-1 4-5 0,2-3-5 16,-3 0-5-16,2-2-4 0,0-1-9 0,0-1-20 0,-1-3-20 15,1 0-31-15,0 0-20 0,-2-7-23 0,2 10-30 16,-2-10-42-16,1 8-143 0,-1-8-366 0,0 0 104 16</inkml:trace>
  <inkml:trace contextRef="#ctx0" brushRef="#br1" timeOffset="101570.6319">26800 13498 284 0,'0'0'321'0,"0"0"-53"0,0 0-38 0,0 0-24 0,0 0-18 15,0 0-24-15,0 0-9 0,0 0-17 0,0 0-14 16,0 0-10-16,0 0-7 0,28 3-11 0,-11-3-9 15,1 0-5-15,0 2-3 0,15 3-13 0,-1-5 6 16,-1 2-5-16,1-2-6 0,1 5-6 0,2-7 0 16,-1-1-10-16,1 5-3 0,-1-2-1 0,2 0-8 15,0 0-3-15,1-4-4 0,2 1 2 0,1-1-4 0,2-1-3 16,18-3-10-16,-13 2 4 0,-6 0 2 16,1-3-3-16,-1 1-2 0,23 0-3 0,-22 4-7 0,-8-1 6 15,1 1 3-15,-3 1-3 0,5-2 0 0,-7 5-10 16,0-4 6-16,0 2 2 0,1-1-2 0,-7-2-3 15,-2 5-4-15,-2 0 9 0,-1 0-3 0,12-2-1 16,-1 2 4-16,-4 0-3 0,-5-3-2 0,10 2 0 16,-2-3-1-16,1 4-1 0,-5-1-7 0,-4-2 9 15,-2 2 2-15,1 1-3 0,0 0 0 0,11 0-5 16,-6 0 1-16,-4-2-5 0,-4 1 3 0,13 2 1 0,-5-2-1 16,-4 1-1-16,-1-1 1 0,-1 1-2 0,-1 0 0 15,-1 1-3-15,3-1 6 0,0 1-5 0,-1-1 1 16,0-2 3-16,0 2 1 0,12 3-3 0,-9-4 0 15,1 0-3-15,-3-1-1 0,12 0-2 0,1-2 0 16,0 4-1-16,-4-4 4 0,3-1 1 0,0-1-2 16,-1 3 3-16,-8-1 2 0,-4 1-1 0,0 1-1 0,1-1 4 15,-2 1-3-15,2 2 2 0,0-1-1 0,-2-1-1 16,0 0 4-16,-2-1 0 0,1 1 0 0,3 0-3 16,-3 0 3-16,2 1 1 0,0-2 4 15,1 1-5-15,10-3 3 0,0 1-1 0,-8 1 1 0,-1 0-2 16,-2 3 3-16,3-3-6 0,-6 3 5 0,4 0-2 15,-2-2 2-15,-1 0-2 0,0 2 3 0,-2 0-3 16,-1-2 1-16,-2 2-1 0,5 0 5 0,-7 0-5 16,2 0 1-16,4-2-1 0,-2 2 2 0,2 0-1 15,-1 0 0-15,3 0-1 0,-3-3-3 0,4 1 1 0,-1 0 8 16,-1-1-6-16,2 3 3 0,-3-2 0 0,2-1-2 16,-5 3 2-16,0 0-1 0,-2-1 2 0,6 1-3 15,-4-1 1-15,-5 2 3 0,3-1-2 0,-1 1 0 16,-3-1 2-16,-7 0 3 0,18 3-3 0,-10-3 1 15,0 2-2-15,-8-2 2 0,17 2 1 0,-8-1-2 16,-1 1 1-16,1 0-1 0,0-2-1 0,-9 0 0 16,18 3 1-16,-10-3-10 0,-1 2 6 0,-7-2 1 0,14 2-8 15,-14-2-2-15,13 1-9 0,-13-1-7 16,9 2-14-16,-9-2-2 0,0 0-6 0,13 1-11 0,-13-1-4 16,0 0-13-16,11 2 3 0,-11-2-16 0,0 0-5 15,0 0-14-15,13 0-14 0,-13 0-28 0,0 0-120 16,0 0-323-16,0 0 92 0</inkml:trace>
  <inkml:trace contextRef="#ctx0" brushRef="#br1" timeOffset="101918.9287">29990 13204 277 0,'0'0'317'16,"-9"-1"-38"-16,9 1-26 0,0 0-21 0,0 0-17 16,0 0-16-16,0 0-15 0,0 0-20 0,0 0-16 0,0 0-13 15,0 0-16-15,0 0-14 0,0 0-10 16,18 19-10-16,-9-16-15 0,6 6-19 0,4-4-23 0,-6-2-18 16,3 4-18-16,-2-2-13 0,-2-2-13 0,3 2-11 15,-3-1-6-15,0-1 6 0,-5-1 3 0,-7-2 5 16,13 5 2-16,-13-5 5 0,9 4 12 0,-9-4 19 15,7 3 14-15,-7-3 18 0,0 0 16 0,4 8 8 16,-4-8 19-16,0 0 6 0,0 0-1 0,0 0 6 16,-13 18-2-16,3-13-3 0,0 5 1 0,-3-1-8 15,1-2-14-15,-1 1-5 0,1-1-5 0,3 0-22 0,-2-1-27 16,2-2-41-16,2 1-58 0,7-5-69 0,-11 7-86 16,11-7-162-16,-6 6-494 0,6-6 136 0</inkml:trace>
  <inkml:trace contextRef="#ctx0" brushRef="#br1" timeOffset="102315.1282">30624 13266 411 0,'0'0'431'0,"0"0"-38"15,-7-5-24-15,7 5-5 0,0 0-22 0,0 0-22 16,0 0-24-16,0 0-18 0,0 0-33 0,-2 32-18 16,7-18-26-16,1 0-20 0,1 2-19 0,1-2-20 0,2 2-14 15,-1-3-12-15,1 1-16 0,2 0-21 16,-1-1-28-16,0-1-36 0,1-2-37 0,1 4-48 0,-4-6-44 16,0-4-39-16,-2 1-37 0,1-3-42 0,-8-2-31 15,17 5-43-15,-17-5-171 0,0 0-573 0,15 1 158 16</inkml:trace>
  <inkml:trace contextRef="#ctx0" brushRef="#br1" timeOffset="102528.8101">30919 13237 435 0,'0'0'403'16,"0"0"-31"-16,0 0-32 0,-23 12-23 0,11 0-11 0,5-4-30 15,-5 6-15-15,-1 0-21 0,-4 7-21 0,1 2-17 16,-3-4-19-16,6 0-20 0,0-2-21 0,-5 5-20 0,5-5-11 16,1-2-31-16,4-3-37 0,3-2-48 0,1 0-47 15,-1-2-46-15,5-8-56 0,-5 13-54 16,5-13-68-16,0 0-191 0,0 0-556 0,0 0 152 0</inkml:trace>
  <inkml:trace contextRef="#ctx0" brushRef="#br1" timeOffset="102725.1278">30994 13480 382 0,'-4'11'434'0,"4"-1"-57"16,-4 1-11-16,4-11-50 0,-5 19-33 0,0-4-40 15,3-4-23-15,0 5-25 0,-1-1-27 0,-1 0-13 16,2 0-39-16,0-4-41 0,-1-1-45 0,-1-1-48 15,2 0-53-15,2-9-60 0,-7 15-64 0,5-10-203 16,2-5-477-16,-5 12 132 0</inkml:trace>
  <inkml:trace contextRef="#ctx0" brushRef="#br1" timeOffset="105726.8332">30768 13505 302 0,'0'0'171'16,"6"-5"-13"-16,-6 5-16 0,0 0-14 0,0 0-2 0,0 0-14 16,0 0-4-16,5-4-10 0,-5 4-1 15,0 0-9-15,0 0-7 0,0 0-11 0,0 0 0 16,0 0-5-16,0 0 2 0,0 0 6 0,0 0-1 0,0 0 2 16,0 0-2-16,0 0-2 0,0 0-3 15,0 0-1-15,0 0-8 0,-23 16-6 0,15-13-5 0,8-3-3 16,-15 10-6-16,0-3-4 0,6 0-12 0,-5 1-24 15,1 1-34-15,-1-3-49 0,3 0-52 0,0-3-185 16,4 2-386-16,-4-1 109 0</inkml:trace>
  <inkml:trace contextRef="#ctx0" brushRef="#br2" timeOffset="112886.2264">26476 7856 279 0,'0'0'88'16,"0"0"-23"-16,0 0 18 0,0 0-19 0,0 0-5 15,0 0 1-15,0 0 5 0,0 0 0 0,-9-3 3 16,9 3-3-16,0 0-1 0,0 0 3 0,0 0 3 15,0 0 2-15,0 0-4 0,0 0 5 0,0 0-1 16,0 0 3-16,0 0 1 0,0 0-1 0,-6-5-1 0,6 5 3 16,0 0-1-16,0 0-2 0,0 0-3 0,0 0-1 15,0 0-5-15,0 0 0 0,0 0 2 0,-5-5-5 16,5 5-1-16,0 0-2 0,0 0 2 0,0 0-4 16,0 0-4-16,0 0 1 0,0 0 1 0,0 0-4 15,0 0-2-15,0 0 0 0,0 0-2 0,0 0-5 16,0 0-3-16,0 0-6 0,0 0 0 0,0 0-3 15,0 0-3-15,0 0-4 0,0 0 0 0,0 0-6 16,0 0 2-16,0 0-4 0,0 0 0 0,0 0-3 16,0 0 0-16,0 0 3 0,0 0-5 0,0 0-2 0,0 0 0 15,0 0 0-15,0 0 1 0,0 0 1 0,0 0 1 16,0 0-2-16,0 0-1 0,20 17 2 0,-15-12-2 16,3 0 0-16,-2 1 1 0,0 0-2 0,1-1 1 15,5 7 1-15,0 0-1 0,1-1 0 0,-1 1-2 16,2-1 0-16,-1 0 0 0,0 3 9 0,0-2-1 15,1-1 0-15,1 2 13 0,-1-1 1 0,2-1-2 0,-3 2-4 16,11 6 3-16,-6-6-6 0,-1 0 2 16,-4-2-2-16,10 8 0 0,-4-5-2 0,3 3-9 0,-5-4 7 15,0-1 2-15,-3 0-4 0,-1-1-2 0,1 1-2 16,9 5 2-16,-1 1 8 0,1-1 0 0,-1 2-8 16,-5-5 4-16,0-1-2 0,4 4 3 0,-2-3-10 15,4 5 5-15,1-1-1 0,-1 0-6 0,-4-4 4 16,-1-3 1-16,-4 0 0 0,9 8-2 0,1-2-6 15,-6-2 2-15,0-3 0 0,-2-1-1 0,-2 1 5 16,9 5-4-16,-5-5 4 0,-2 0-7 0,-3-1 1 0,1 0-1 16,-1 2 1-16,2-2-1 0,-1 1 2 0,1 0-2 15,-1-1 4-15,1 2 2 0,-1-3-4 0,1 3-4 16,0-2 4-16,0 1-2 0,8 5 5 0,-3 4 0 16,-1-7 9-16,-5 1 4 0,-3-3 1 0,4-3-10 15,0 4 2-15,5 7 1 0,-5-8-1 0,-2 2 1 0,0-1 0 16,3-3-3-16,1 1 0 0,-3 2-5 0,-1-4 5 15,3 4 2-15,-4-3-7 0,3 4 3 0,-1-2-6 16,2 0 5-16,-1-1-1 0,9 6-4 0,-8-4 1 16,-4-3 6-16,-1 2 0 0,4-3 0 0,-1 2-6 15,2 0 5-15,-3 0-2 0,4 0-3 0,-3 1-1 16,2 0 3-16,-2-2 4 0,1 2-7 0,0-2 0 16,2 2 3-16,-3 0-5 0,10 7 1 0,-7-4 4 15,-1-3-2-15,-4 0-1 0,3-1-8 0,0 0 12 16,-3 1 1-16,1 0-6 0,2-2 11 0,-3 2-5 0,2-3 0 15,-1 4 12-15,1-2-2 0,0 0-1 16,0 0-2-16,0-1 1 0,7 7-1 0,-4-3-4 0,-3-2 2 16,-1-2-2-16,2 0-3 0,-1-1-3 0,1 1 3 15,-2 1-1-15,3-1-7 0,-3 1 8 0,3-2-8 16,-2 3 3-16,3-4 5 0,-4 3 0 0,1-3-5 16,1 2 1-16,0-2-2 0,-2 1 1 0,1-2-2 15,1 2 6-15,-5-2 3 0,-1-1-4 0,0-1 0 0,-2 0-3 16,0-1-1-16,1 1 3 0,-1-1 4 0,-7-4-11 15,11 10 4-15,-6-5 0 0,1-1 0 0,2 0 5 16,-3 0-6-16,-1 1 1 0,-4-5 1 16,10 10-1-16,-3-4-5 0,-7-6 5 0,8 11-3 0,-3-4 1 15,-1-1 3-15,-4-6-1 0,8 9 1 0,-3-4-1 0,0 2-1 16,-5-7 2-16,5 9 1 0,-5-9-4 16,6 7 3-16,-6-7 1 0,6 6-5 0,-6-6 3 15,5 7-2-15,-5-7 3 0,0 0-14 0,8 8 16 0,-8-8 1 16,5 5-7-16,-5-5 4 0,0 0 4 0,5 6-5 15,-5-6 0-15,0 0 0 0,7 5-9 0,-7-5 10 16,0 0-8-16,0 0-9 0,5 7-27 0,-5-7-30 16,0 0-35-16,0 0-51 0,0 0-63 0,0 0-85 15,0 0-180-15,0 0-584 0,0 0 160 0</inkml:trace>
  <inkml:trace contextRef="#ctx0" brushRef="#br3" timeOffset="121677.3369">27515 8514 332 0,'0'0'142'0,"0"0"-24"0,0 0-1 0,0 0-22 16,0 0-3-16,0 0-11 0,0 0-19 0,0 0 11 16,0 0-6-16,0 0-8 0,0 0-2 0,0 0-2 15,0 0-19-15,0 0 8 0,0 0 1 0,0 0-10 16,0 0-1-16,0 0-5 0,0 0-2 0,0 0-13 15,0 0 8-15,0 0-1 0,0 0-2 0,0 0-5 16,0 0 2-16,0 0-7 0,0 0 9 0,0 0-11 0,0 0 2 16,0 0 1-16,0 0 3 0,0 0 2 0,0 0 1 15,0 0-3-15,0 0 3 0,10 24 4 0,-10-24 5 16,0 0 1-16,2 5 4 0,-2-5-3 0,0 0 3 16,0 0-3-16,4 5 1 0,-4-5-3 15,0 0 3-15,0 0-1 0,5 4-2 0,-5-4 4 0,0 0-5 16,0 0-2-16,5 5 1 0,-5-5-3 0,0 0-3 15,0 0 7-15,5 5-9 0,-5-5 4 0,0 0 0 0,7 4 0 16,-7-4 1-16,0 0 1 0,6 5 0 0,-6-5-1 16,5 5-4-16,-5-5 5 0,8 4 0 15,-8-4-4-15,8 4 4 0,-8-4-3 0,7 2-3 0,-7-2 2 16,8 5-2-16,-4-3 0 0,-4-2-1 0,7 5 0 16,-7-5-2-16,9 3 1 0,-9-3 2 0,8 5 1 15,-8-5-1-15,8 4-1 0,-2-1-4 0,2-1 11 0,-1 3-4 16,-7-5 3-16,12 4 2 0,-5 1 2 15,1-2 3-15,-1 0 2 0,0-2-4 0,2 1 2 16,-2 2-2-16,1-1-2 0,1 1-3 0,0-1 1 0,5 4-1 16,-4-2 1-16,2-4-6 0,-3 2 5 15,1 1-8-15,-1-2 2 0,-9-2-5 0,17 4 2 0,-1 1-3 16,-1 0 9-16,0 2-5 0,-2-5-2 0,-1 1 4 16,-4-1-5-16,0 3 2 0,0-4 0 0,2 2-2 15,-2 1 6-15,-8-4 0 0,25 7 4 0,-15-5-7 16,1 3-2-16,5-3 7 0,-7 3 3 0,3-3-6 15,-1 1 2-15,-1-1-1 0,-10-2 4 0,17 4-4 0,-7-2 0 16,0 0 1-16,7 3-13 0,-1-2 7 16,0-2 3-16,-1 4-4 0,0 0-2 0,0 1-4 0,1-2 7 15,-5-3-3-15,1 0 2 0,-3 2-7 0,2-3 4 16,-11 0-5-16,18 4 3 0,-8-2-2 0,0 1 2 16,6 2 1-16,-3-3-3 0,-2 0 2 0,0 2-1 15,4 0 0-15,0 1-1 0,1-4-2 0,-2-1 1 16,2 4-9-16,2 1 12 0,-3-5 1 0,2 0-3 15,-1 2-1-15,0 1 0 0,-4-2 2 0,0 2-5 0,-1-3 3 16,0 0 1-16,0 3-2 0,4-1 2 16,1 2-4-16,-4-2 3 0,0-2-3 0,-1 1 3 0,-2 0-1 15,8 4-1-15,-6-6 1 0,2 2 2 0,-13-1-1 16,25-1 2-16,-12 2-1 0,4-1-2 0,-3 1 3 16,2-1-5-16,1-1 0 0,-4 1 3 0,-1-1 0 15,3-2 4-15,1 3-5 0,-3 1 3 0,3-2-2 16,-4-1-5-16,1 1 5 0,-2 1-4 0,-11 0 2 0,19 0 2 15,-19 0 1-15,17-2-1 0,-9 1-2 0,-8 1 5 16,18 0-5-16,-9-1-4 0,8 3 3 0,-6-3 0 16,3 1 0-16,-14 0 6 0,18 1-2 0,-1 1 3 15,-3-1-6-15,-1 0-1 0,-13-1 2 0,19-2-2 16,-3 4 2-16,0 0-6 0,-1-2 6 0,-4 0 5 16,1-1-6-16,-12 1 4 0,19 0-11 0,-9 0 11 0,-10 0-1 15,17-2-1-15,-17 2 0 0,26 1 0 0,-15-1 1 16,6-1-3-16,-4 0-2 0,-1 1 6 15,-12 0-3-15,20 0 4 0,-10 0-6 0,7 0 2 0,-3 2-2 16,1-3 4-16,-1 0-1 0,-3 1 2 0,-11 0-4 16,21-2-1-16,-11 2 4 0,-10 0-3 0,26-4-3 15,-13 2 4-15,5-3 1 0,-3 4-2 0,-1 1 0 16,-3-4 2-16,1 4-2 0,-4-2 4 0,2 2-4 16,-10 0 0-16,18-5-1 0,-1 2 2 0,-5 3-1 15,-4-1 1-15,2-1 1 0,-1 0-1 0,-2 0-1 16,1 0 1-16,-1 0-6 0,3-1-2 0,-1 0-4 0,-2 1 3 15,3-1-4-15,-3 1-2 0,1-1-2 0,0 0 0 16,1 0-4-16,0 0 2 0,-1 2 0 0,2-4 3 16,-3 2 0-16,1 0-9 0,-1 1 0 0,-7 2 2 15,13-6-5-15,-8 4-8 0,2-2-4 0,-7 4-6 16,0 0-7-16,13-7-14 0,-13 7-16 0,0 0-21 16,0 0-17-16,8-6-36 0,-8 6-197 0,0 0-425 0,0 0 119 15</inkml:trace>
  <inkml:trace contextRef="#ctx0" brushRef="#br3" timeOffset="125121.0103">27557 8759 322 0,'1'-8'275'0,"-1"8"-41"0,0 0-34 15,0 0-27-15,0 0-18 0,0 0-23 0,0 0-26 0,0 0-39 16,0 0-41-16,0 0-41 0,3-6-60 0,-3 6-132 16,0 0-245-16,0 0 71 0</inkml:trace>
  <inkml:trace contextRef="#ctx0" brushRef="#br3" timeOffset="125263.3642">27556 8864 219 0,'-2'10'204'0,"2"-10"-33"0,0 0-42 0,0 0-24 16,-4 9-45-16,4-9-37 0,0 0-29 15,0 0-43-15,1 8-50 0,-1-8-116 0,0 0 35 0</inkml:trace>
  <inkml:trace contextRef="#ctx0" brushRef="#br3" timeOffset="125385.5724">27552 8944 313 0,'0'11'160'16,"0"-11"-2"-16,0 9-9 0,0-9 0 0,0 0-1 0,-1 12-14 15,1-12-14-15,1 8-17 0,-1-8-10 0,0 0-13 0,-1 10-22 16,1-10-27-16,0 0-30 0,0 0-23 16,0 11-37-16,0-11-22 0,0 0-33 0,1 5-67 0,-1-5-215 15,0 0 64-15</inkml:trace>
  <inkml:trace contextRef="#ctx0" brushRef="#br3" timeOffset="125793.2286">27558 9108 233 0,'0'0'227'0,"-1"7"-23"16,1-7-20-16,1 8-10 0,-1-8-12 0,0 0-18 15,0 0-13-15,0 8-18 0,0-8-15 0,0 0-19 0,0 0-22 16,0 0-27-16,0 0-18 0,0 0-20 0,1 13-14 16,-1-13-9-16,0 0-11 0,0 0-1 0,0 0 6 15,2 9 1-15,-2-9 8 0,0 0 6 0,0 0 3 16,2 14 10-16,-2-14 6 0,3 7 15 0,-3-7 12 16,2 10 6-16,-2-10 6 0,4 7-1 0,-4-7 16 15,4 10 1-15,0-3-3 0,-2-2-9 0,-2-5-4 16,4 7 1-16,-4-7-16 0,5 9 8 0,-5-9-10 0,4 6-6 15,-4-6-12-15,4 8 1 0,-4-8-2 16,3 8-4-16,-3-8 1 0,2 8 5 0,-2-8-1 16,3 9-4-16,-2-2 4 0,1-1 10 0,-2-6 4 0,2 15 10 15,-2-8 12-15,1 0 12 0,1 1 8 0,-2-8 6 16,0 14 5-16,1-7 0 0,1 0-1 0,-2-7-4 16,2 13-8-16,-1-5-5 0,-1-8-7 0,3 11-4 15,-1-4-8-15,-1-1-11 0,-1-6-10 0,3 8-7 0,-3-8-5 16,2 8-10-16,-2-8-4 0,2 7-3 15,-2-7-7-15,3 10 0 0,-2-3 0 0,-1-7-4 16,4 12 4-16,-3-6 1 0,-1-6 2 0,1 11 0 0,-1-11 6 16,1 11 2-16,-1-11-1 0,2 10 1 0,-2-10 3 15,0 8-3-15,0-8 1 0,0 0-5 0,0 10-12 16,0-10-18-16,0 0-15 0,1 11-29 0,-1-11-41 16,0 8-138-16,0-8-324 0,0 0 93 0</inkml:trace>
  <inkml:trace contextRef="#ctx0" brushRef="#br3" timeOffset="125945.8219">27693 9723 226 0,'0'0'259'0,"0"0"-53"0,3 10-29 0,-3-10-28 16,0 0-14-16,0 0-29 0,2 10-23 0,-2-10-42 0,0 0-20 15,0 0-44-15,5 7-42 0,-5-7-101 0,0 0-196 16,0 0 58-16</inkml:trace>
  <inkml:trace contextRef="#ctx0" brushRef="#br3" timeOffset="126389.3191">27632 10115 240 0,'0'0'355'15,"0"0"-44"-15,0 0-20 0,-4-9-23 0,4 9-22 16,0 0-24-16,0 0-18 0,0 0-16 0,0 0-10 0,0 0-16 16,0 0-12-16,0 0-9 0,0 0-9 15,0 0-6-15,0 0-4 0,0 0-17 0,0 0-4 0,0 0-15 16,18 23-5-16,-13-17-6 0,1 1-7 0,0-2-10 15,6 7-14-15,0-3-18 0,-3-1-16 16,4 0-14-16,-5 1-24 0,0-2-16 0,0-2-28 0,-3 0-18 16,1 0-27-16,-6-5-30 0,8 7-32 0,-3-2-40 15,-5-5-200-15,9 5-501 0,-9-5 138 0</inkml:trace>
  <inkml:trace contextRef="#ctx0" brushRef="#br3" timeOffset="126625.1766">27797 10113 269 0,'0'0'325'0,"0"0"-35"0,0 0-22 0,0 0-26 16,0 0-17-16,0 0-17 0,-18 14-18 0,12-9-14 15,1-1-18-15,5-4-17 0,-14 11-6 0,10-4-24 0,-6 5-3 16,1-3-6-16,-1-1-13 0,3-1-11 0,-1 5-10 15,-1-4-7-15,3-2-9 0,0 0-23 0,1 1-24 16,2-2-40-16,-1 0-34 0,4-5-37 0,-8 7-40 16,8-7-49-16,0 0-180 0,-6 10-448 0,6-10 125 15</inkml:trace>
  <inkml:trace contextRef="#ctx0" brushRef="#br3" timeOffset="126882.8042">27900 10212 447 0,'8'10'318'0,"-8"-10"-33"16,-1 7-30-16,1-7-30 0,1 11-19 0,-1-3-20 15,0-8-27-15,0 15-17 0,-1-8-15 0,1 2-17 16,-1 0-10-16,1-9-33 0,0 16-27 0,0-16-41 16,1 16-44-16,-1-16-43 0,0 13-71 0,0-13-158 15,0 0-378-15,-3 14 104 0</inkml:trace>
  <inkml:trace contextRef="#ctx0" brushRef="#br3" timeOffset="127408.3467">27966 9978 251 0,'0'0'358'0,"0"0"-52"0,0 0-36 16,0 0-31-16,0 0-31 0,0 0-26 0,0 32-19 0,0-32-20 15,8 10-24-15,-5-4-20 0,-3-6-25 0,7 9-20 16,-1-4-13-16,-6-5-13 0,9 9-12 0,-2-4-8 16,-7-5-13-16,10 4-2 0,-10-4-3 0,8 3 2 15,-8-3-1-15,0 0-6 0,13 1 4 0,-13-1 4 16,0 0 2-16,0 0 1 0,11-6 1 0,-11 6 4 15,4-8 1-15,-4 8-2 0,0-11 8 0,0 11 7 16,0 0-2-16,-1-18 7 0,1 18 1 0,0 0-2 16,-3-14 0-16,3 14-5 0,-7-8-1 0,7 8-2 15,-11-4 0-15,11 4-7 0,-16 0-16 0,16 0-36 0,-18 1-34 16,2 4-60-16,-1-3-174 0,2 4-376 0,0 1 107 16</inkml:trace>
  <inkml:trace contextRef="#ctx0" brushRef="#br3" timeOffset="128523.1231">26598 8552 263 0,'0'0'179'0,"0"0"-45"0,0 0-53 15,0 0-40-15,0 0-48 0,0 0-68 0,0 0-87 16,0 0 29-16</inkml:trace>
  <inkml:trace contextRef="#ctx0" brushRef="#br3" timeOffset="128891.4026">26608 8656 477 0,'0'0'278'0,"0"0"-37"0,0 0-35 15,0 0-28-15,0 0-26 0,0 0-29 0,0 0-29 16,0 0-27-16,0 0-32 0,0 0-32 0,12 2-27 16,-12-2-18-16,0 0-18 0,13-1-21 0,-13 1-13 15,13 1-25-15,-13-1-64 0,8 0-217 0,-8 0 65 16</inkml:trace>
  <inkml:trace contextRef="#ctx0" brushRef="#br3" timeOffset="128992.1474">26714 8668 559 0,'0'0'47'0,"12"3"18"0,-12-3 15 0,12-2-3 15,-12 2 6-15,11 2-7 0,-11-2 8 0,8 1-13 16,-8-1 1-16,10 1-11 0,-10-1-4 0,0 0-16 15,0 0-10-15,18-2-19 0,-18 2-17 0,0 0-24 16,18-2-19-16,-12 2-9 0,-6 0-21 0,15 0-71 16,-8 0-176-16,-7 0 54 0</inkml:trace>
  <inkml:trace contextRef="#ctx0" brushRef="#br3" timeOffset="129418.2821">26862 8669 608 0,'0'0'30'0,"11"2"12"0,-11-2 36 16,12 1 2-16,-12-1 2 0,13 2 0 16,-13-2 7-16,16 0 0 0,-16 0 5 0,12 0-1 0,-4 0-9 15,-8 0-6-15,14-1-9 0,-14 1-10 0,16-1-17 16,0-2-14-16,-5 3-19 0,1-1-18 0,-12 1-14 15,19-2-19-15,-10 2-16 0,-9 0-14 0,20-2 1 16,-10 2 10-16,-10 0 6 0,17 0 2 0,-17 0 12 16,17 0 15-16,-17 0 16 0,12 0 20 0,-12 0 10 15,11 0 15-15,-11 0 23 0,10 1 7 0,-10-1 12 16,8 0 9-16,-8 0 3 0,0 0 3 0,12 1-2 0,-12-1-9 16,9 1-7-16,-9-1-10 0,0 0-6 0,15-2-16 15,-8 2-9-15,-7 0-18 0,14-1-11 0,-14 1-22 16,13 0-13-16,-13 0-19 0,14-3-10 0,-14 3 1 15,11-1 5-15,-11 1-19 0,0 0 16 0,15 0 3 16,-15 0 1-16,0 0 2 0,12 1 15 0,-12-1 10 16,0 0 0-16,10 3 22 0,-10-3 8 0,9 2 11 0,-9-2 18 15,9 1 6-15,-9-1 6 0,9 1-1 0,-9-1-4 16,14 1-7-16,-7-1 2 0,-7 0-8 0,17 0-7 16,-6-1-16-16,-11 1-5 0,17-1-11 0,-6 0-19 15,-11 1-6-15,19-2 2 0,-10 2 0 0,-9 0-1 16,17-3 1-16,-9 1 12 0,-8 2 0 0,12-2 12 15,-12 2 2-15,0 0 14 0,14 0 12 0,-7 0 1 16,-7 0 14-16,10 0 13 0,-10 0 5 0,10 0 2 16,-10 0 5-16,0 0-7 0,14-1-3 0,-7-1-9 15,-7 2-7-15,13-2-13 0,-6 2-14 0,-7 0-8 0,14-3-16 16,-14 3-13-16,11-3-24 0,-11 3-12 0,11-2-36 16,-4 1-128-16,-7 1-277 0,0 0 81 0</inkml:trace>
  <inkml:trace contextRef="#ctx0" brushRef="#br3" timeOffset="130025.1444">25778 8522 211 0,'0'0'200'0,"0"0"-35"0,0 0-22 0,-5-8-24 0,5 8-13 16,0 0-19-16,0 0-14 0,0 0-25 0,0 0-33 15,0 0-24-15,0 0-25 0,0 0-35 0,0 0-59 16,0 0-151-16,0 0 46 0</inkml:trace>
  <inkml:trace contextRef="#ctx0" brushRef="#br3" timeOffset="131188.6276">25729 8475 223 0,'-7'-3'323'0,"7"3"-40"15,0 0-28-15,0 0-16 0,0 0-19 0,0 0-19 16,0 0-12-16,0 0-17 0,0 0-11 0,0 0-12 15,0 0-12-15,0 0-5 0,0 0-2 0,0 0 2 0,0 0-11 16,0 0 1-16,0 0-12 0,0 0-4 16,11 27-14-16,-3-15-9 0,0 3-13 0,2-1-8 0,-1-2-1 15,3 2-8-15,-1 0-12 0,1 0-11 0,1 0-26 16,7 7-17-16,-4-6-20 0,-3-2-23 0,-2-3-28 16,1 1-22-16,-1-2-24 0,-2-6-21 0,2 3-26 15,-3-4-27-15,0 1-194 0,-8-3-479 0,15 0 134 16</inkml:trace>
  <inkml:trace contextRef="#ctx0" brushRef="#br3" timeOffset="131406.0876">26073 8431 230 0,'-1'-7'278'16,"1"7"-35"-16,0 0-20 0,0 0-17 0,-5-4-16 15,5 4-10-15,0 0-5 0,0 0-6 0,-14 12-6 16,4 0-5-16,1 0-7 0,-3 4-10 0,-2 7-3 0,-3 2-12 15,2 0 0-15,-3-1-20 0,4-5-4 0,-2 4-8 16,1 1-13-16,1-6-9 0,3-3-5 16,3-2-10-16,-3 2-3 0,3-3-22 0,-1 2-19 0,2-4-36 15,1-2-25-15,1-1-37 0,1 0-44 0,4-7-32 16,-9 13-51-16,5-10-182 0,4-3-473 0,0 0 131 16</inkml:trace>
  <inkml:trace contextRef="#ctx0" brushRef="#br3" timeOffset="131826.2148">26084 8696 228 0,'0'0'271'0,"6"-3"-47"0,-6 3-37 15,0 0-30-15,9-3-9 0,-9 3-19 0,0 0-17 0,0 0-9 16,0 0-9-16,0 0-7 0,15 6-6 0,-15-6 0 15,3 5-2-15,-3-5-5 0,3 7-3 0,-3-7 0 16,3 7-2-16,-2 2-9 0,-1-9 6 0,-1 12-3 16,1-12-4-16,-4 13-6 0,3-6 5 0,-1-1-4 15,2-6-7-15,-4 16-2 0,2-9-1 16,1 0-6-16,1-7-4 0,-2 13 1 0,1-7-7 0,1-6-10 16,0 0 2-16,3 13-8 0,-3-13-15 0,5 7-18 15,-5-7-26-15,10 7-17 0,-10-7-19 0,0 0-34 16,18 1-27-16,-11-1-195 0,-7 0-402 0,0 0 112 0</inkml:trace>
  <inkml:trace contextRef="#ctx0" brushRef="#br3" timeOffset="132191.2658">26242 8286 453 0,'0'0'286'0,"0"0"-30"0,0 0-36 15,0 0-33-15,0 0-20 0,0 0-16 0,0 0-17 0,0 0-16 16,-11 8-15-16,11-8-15 0,0 0-15 0,0 0-23 15,0 0-13-15,0 0-14 0,0 0-8 0,0 0-10 16,0 0-4-16,0 0-2 0,0 0-2 0,13 18-2 16,-13-18 2-16,0 0 2 0,0 0-1 0,0 0 3 15,0 0 9-15,0 0 10 0,0 0-1 0,0 0 3 16,0 0 6-16,0 0-4 0,0 0-8 0,0 0 5 16,0 0-2-16,0 0-2 0,0 0-14 0,0 0-31 0,0 0-28 15,0 0-49-15,0 0-211 0,0 0-377 0,0 0 108 16</inkml:trace>
  <inkml:trace contextRef="#ctx0" brushRef="#br2" timeOffset="140648.3186">26382 6853 300 0,'0'0'216'0,"0"0"-27"0,0 0-21 15,0 0-19-15,0 0-12 0,0 0-16 16,0 0-14-16,0 0-9 0,0 0-4 0,0 0-7 0,0 0-7 16,0 0-5-16,0 0 0 0,0 0-5 0,0 0-6 15,0 0-4-15,0 0-2 0,0 0-2 0,0 0 1 16,0 0-6-16,0 0 0 0,0 0-2 0,0 0-7 15,0 0 0-15,0 0-1 0,0 0-3 0,0 0-5 16,0 0 1-16,0 0-6 0,0 0 0 0,0 0 5 16,0 0 4-16,0 0-2 0,0 0-3 0,0 0 0 15,0 0-2-15,0 0 0 0,0 0-4 0,0 0 3 0,8 13-2 16,-8-13 2-16,6 7-3 0,-3-1 0 0,0 0-1 16,1-1-1-16,0 2-2 0,0-1-10 0,1 2 6 15,-1 0 1-15,1-3-7 0,0 2 8 0,-2 1-1 16,2 0-1-16,5 4-4 0,-2-1 1 0,0-3-5 15,3 2 0-15,0 2 0 0,0-1 4 0,2-1-8 16,1 0 2-16,-4-1-8 0,3 0 8 0,0 1-1 16,3 2-4-16,-5-1 2 0,-2-3 2 0,4 4-4 0,-1-2 1 15,-2-2-2-15,3 3 4 0,-1-1-6 16,1 1 3-16,-3 1 0 0,-1-2 0 0,0-2-4 0,-2 0 1 16,0-2 1-16,-2 2 6 0,5 4-7 0,1-1 0 15,-3-2 3-15,2 3-1 0,1-4-2 0,-4-1 0 16,4 3 4-16,2 2-1 0,-4-4-6 0,4 2 4 15,-1 0 0-15,0 0 1 0,0-1-8 0,-2 1 10 0,0-1-2 16,0 0-2-16,-1-1 2 0,-1-2-1 16,0-1 0-16,-2 2 5 0,5 3-2 0,-3-2 2 15,1 1-7-15,-1-2 12 0,3 5-4 0,-2-3 1 0,1 3-1 16,-3-4 5-16,2 3-4 0,3-1 0 0,-4 0 0 16,1-3 0-16,2 6 0 0,1-4-2 0,-2-2-3 15,0 1 0-15,-1-3 3 0,5 4 1 0,0-3-2 16,-2 0 3-16,2 4-4 0,-3-4 2 0,0-2-14 0,-3 3 10 15,0-1-2-15,-1 1 4 0,2-4-2 16,-2 2-1-16,1 0 2 0,-1 0-3 0,1 0-1 0,0 1 3 16,4 3-3-16,-1-4 0 0,1 4 5 0,-2-1 0 15,0 0-3-15,-2-4 0 0,0 2-1 16,1 0 2-16,3 1-3 0,-2 0 1 0,1 0-1 0,-2-3 6 16,-1 0-8-16,2 1 2 0,4 2 2 0,-4-2 4 15,1 2-10-15,-2-2 8 0,-1-3-1 0,0 4-2 16,0-4-1-16,0 2 1 0,-1 2-2 0,1-3 2 15,-8-3-1-15,13 8 2 0,-6-2-2 0,-1-2-1 0,2 1 3 16,-1 0-2-16,-7-5 2 0,12 9 2 16,-4-3-5-16,-1-2 1 0,-1 1-1 0,1 0 4 0,0 3-6 15,2-4 3-15,-2 2-1 0,5 5 7 0,-1-6-8 16,-1 2 6-16,-2 0-9 0,0 0 6 0,0-1-5 16,0-1-1-16,-1-1 4 0,1 2 1 0,0-1-3 15,1 1 6-15,-2-2-6 0,2 0 6 0,-2 4-5 16,0-3-2-16,-1 1 4 0,2-1 2 0,-8-5-3 0,13 9 4 15,-7-4-2-15,2 0-1 0,0 2 2 16,-2-4 2-16,0 3-5 0,0 1 4 0,1-2-2 0,0 1 0 16,-1 1-1-16,1-2 1 0,1 2 0 0,4 3 2 15,0 0-2-15,-2-3 2 0,-3 0-4 16,0 0 1-16,0-2 0 0,0 2 2 0,0-1 4 0,-1 1-8 16,7 1 0-16,-2-1 2 0,-4 1 4 0,1-1 1 15,1-1-2-15,-2 1-4 0,-1-1-1 0,0 2 3 16,7 0 2-16,-3 0-5 0,1 3 1 0,-2-3 4 15,0 1 0-15,-2-2-3 0,1-1-1 0,4 5 2 0,0 1 1 16,1-4 0-16,-6-1-6 0,2 0 2 16,-2 0-3-16,5 6 5 0,-1-4-4 0,-2-2 5 0,1 0-2 15,-4 3-2-15,1-4-4 0,4 6 5 0,0-1 1 16,-4-1 4-16,5 0-4 0,-2 0 0 0,1 1 4 16,-1-1-2-16,-2 0-1 0,3 2 0 0,1-2 0 15,-1-1-2-15,0 1 3 0,2-1-1 0,-4-1-1 16,1 4 0-16,0-4-3 0,-1 1 1 0,-2-2 0 15,3-2 0-15,1 7-3 0,0-2 4 0,-3 0 1 16,0-3 2-16,0 0-7 0,-2 1 1 0,0-1 2 0,1-2 4 16,-2 3 0-16,5 6 0 0,0-7-2 0,-2 1 7 15,-2 0-10-15,0 0 2 0,0-3 2 0,1 4 0 16,-1-3 1-16,3 5-2 0,0-1-1 0,0-3 3 16,2 5-2-16,-4-4 1 0,3 1-3 0,1 1 1 15,-1-1-2-15,1 1 2 0,0-2-1 0,-2-1 5 16,3 2-4-16,-3-1-3 0,-2 0 4 0,-1-2 1 0,2 1-2 15,-2-2 3-15,0 2-2 0,0-2-1 0,0 0-2 16,1 2 0-16,1 5-1 0,-1-2-1 0,3 0-4 16,-1 1 0-16,0-1 1 0,-2-2-1 0,1-1-2 15,-1 1 1-15,-2-2 2 0,1 0-4 0,3 7 0 16,1-5 4-16,-2 1-5 0,2 2 4 0,2-1 3 16,-5-2-6-16,-1 0 8 0,2 0 1 0,-2-2 2 15,-1 0 0-15,1 0-2 0,4 8 1 0,0-6-2 16,-4 0 2-16,0 2 0 0,-1-6 2 0,2 1 0 0,-2 3 3 15,0-1-3-15,1-2 1 0,1 2-3 0,-1-2 3 16,0 1-2-16,-1 0 3 0,1 0 2 16,0 0-4-16,-1 1-2 0,3-2 2 0,-3 1-1 0,2 0-2 15,-1-1-2-15,1 2 3 0,-2 0-1 0,2-2 0 16,-2 0 2-16,1 2 0 0,1-2-1 0,0 0-5 0,-2 2 5 16,3-1 0-16,-3-2 1 0,4 3 1 15,-3-2-6-15,1 1 3 0,0 0-1 0,1 0-1 16,0 1 0-16,-2 0-2 0,6 2-3 0,-1-2 0 0,-4 0-5 15,6-1-3-15,-2-1-3 0,-2 1 3 0,-1 0 0 16,0-1-1-16,-1-1 2 0,0-1-2 0,-1 4 4 16,2-3 5-16,-8-4-4 0,13 8 5 0,-5-2-1 15,1-2 0-15,-2 0 1 0,0 2-3 0,-1-2 1 16,8 3 4-16,-4-2-3 0,-2 2-6 0,2-1 7 16,-2-2-3-16,-2 1 3 0,-6-5-5 0,13 10 4 0,-5-7-5 15,-3 2 4-15,3 1 1 0,-1-2-4 16,-7-4 1-16,12 8 1 0,-8-3 3 0,3-2-2 15,-7-3 0-15,14 9-1 0,-8-4 1 0,0-2 4 0,-6-3-2 16,11 7-1-16,-3-3 3 0,-8-4 5 0,8 8-3 16,-2-4-2-16,-6-4 6 0,10 6-3 0,-10-6 0 15,8 7 3-15,-8-7-3 0,8 7 2 0,-3-3 1 16,-5-4-4-16,7 6 5 0,-7-6-2 0,8 5 2 0,-8-5 1 16,6 4-2-16,-6-4 2 0,8 7-5 15,-8-7-1-15,6 5 0 0,-6-5-3 0,6 5-3 0,-6-5-2 16,8 5 1-16,-8-5-1 0,0 0-2 0,7 5-3 15,-7-5 1-15,0 0 2 0,0 0-6 0,8 6-1 16,-8-6-6-16,0 0-1 0,0 0 3 0,5 9-7 16,-5-9-6-16,0 0 4 0,6 4-8 0,-6-4-5 15,0 0-2-15,6 5-21 0,-6-5-15 0,6 3-132 16,-6-3-262-16,0 0 76 0</inkml:trace>
  <inkml:trace contextRef="#ctx0" brushRef="#br2" timeOffset="142658.1901">28704 9405 444 0,'-6'6'310'0,"6"-6"-35"15,0 0-21-15,-5 5-15 0,5-5-15 0,0 0-14 16,-5 5-12-16,5-5-15 0,0 0-10 0,0 0-10 15,0 0-10-15,0 0 2 0,0 0-11 0,-7 7-16 16,7-7-8-16,0 0-10 0,0 0-9 0,0 0-6 16,0 0-10-16,0 0-8 0,0 0-5 0,0 0-12 15,0 0-3-15,0 0-3 0,0 0-13 0,0 0-19 0,23 4-5 16,-23-4-6-16,25-9-7 0,-9 2-3 0,0 2-2 16,0-4-11-16,1 3 4 0,-1-2-7 0,0-2 3 15,1 2-1-15,-3 0 2 0,0 2-2 0,-3-1 0 16,1 2 4-16,-4 0-8 0,1 0 5 0,-2 1-5 15,0-1 0-15,2 2 1 0,-1-1-4 0,-8 4 0 16,15-7-10-16,-7 3-4 0,-1 1-7 16,0-1-4-16,0 1-13 0,0 0-9 0,0-1-5 0,-7 4-13 15,12-5-8-15,-12 5-18 0,10-4-15 0,-10 4-20 16,0 0-21-16,9-6-37 0,-9 6-156 0,0 0-430 0,0 0 119 16</inkml:trace>
  <inkml:trace contextRef="#ctx0" brushRef="#br2" timeOffset="143660.3272">28982 9227 279 0,'-3'-2'318'0,"3"2"-47"0,0 0-23 15,0 0-18-15,-10-4-17 0,10 4-18 0,0 0-17 16,0 0-19-16,0 0-15 0,0 0-14 0,0 0-15 16,0 0-9-16,0 0-11 0,0 0-6 0,0 0-8 15,0 0-9-15,0 0-15 0,0 0-1 0,0 0-10 0,31 1-13 16,-23-1-9-16,-8 0-11 0,14 0-4 0,-5 1-9 16,-9-1-7-16,16-1-4 0,-8 0 2 15,-8 1-3-15,14 0 1 0,-8-1-2 0,-6 1 1 0,14 0 2 16,-14 0 2-16,14 0-2 0,-14 0 2 0,8 1 3 15,-8-1 0-15,0 0 5 0,0 0-1 0,11 4 6 16,-11-4-1-16,0 0 3 0,1 7 6 0,-1-7-3 16,0 0 5-16,-1 10-1 0,1-10 4 0,-4 11-2 15,0-5-1-15,0-1-1 0,1 4 3 0,0-1 3 0,-3 4-2 16,0-2-2-16,3-2 2 0,-1-1-6 0,-1 0 3 16,1 0-1-16,0 0-6 0,2 0 5 0,-3 0-5 15,5-7 0-15,-2 10 2 0,0-5-5 0,2-5 3 16,-3 7-2-16,3-7 1 0,-3 7-3 0,3-7 1 15,-3 6 2-15,3-6 0 0,0 0 1 0,0 0 5 16,-3 6-1-16,3-6 1 0,0 0 1 0,0 0-1 16,0 0-2-16,0 0-3 0,0 0 1 0,0 0-1 15,0 0-1-15,0 0 1 0,0 0-6 0,-12-16 1 0,12 16 3 16,-7-10 0-16,4 2 0 0,1 1 0 16,2 7-4-16,-5-14 2 0,3 7 3 0,1 0 1 0,1 7 3 15,-5-11-2-15,5 11 7 0,-3-10 5 0,3 10-4 16,0 0-2-16,-2-11 0 0,2 11 2 0,0 0-3 15,0 0-4-15,-4-11 4 0,4 11-5 0,0 0 0 16,0 0-2-16,0 0 1 0,0 0 3 0,0 0-8 16,0 0 2-16,0 0 2 0,0 0-4 0,0 0 2 0,0 0-1 15,0 0-2-15,0 0-5 0,0 0-1 0,0 0-6 16,0 0-5-16,0 0 3 0,0 0-5 16,0 0-1-16,0 0 2 0,0 0 3 0,0 0-3 0,0 0 3 15,0 0 2-15,0 0 4 0,0 0-4 0,0 0 3 16,0 0-5-16,0 0 10 0,17 5 0 0,-17-5 2 15,0 0 4-15,0 0 2 0,0 0-1 0,0 0 7 0,0 0-3 16,0 0 4-16,0 0 4 0,0 0 0 16,0 0-2-16,0 0 3 0,0 0 0 0,0 0-1 0,0 0-3 15,0 0-6-15,0 0 3 0,-1-14-4 0,1 14 1 16,0 0 1-16,0 0 0 0,0 0-3 0,0 0 2 16,0 0 0-16,0 0-2 0,0 0-3 0,14 17 5 15,-14-17-5-15,6 6-1 0,-6-6 0 0,7 6-4 16,-7-6-2-16,0 0-7 0,6 8 0 0,-6-8-4 15,5 1-1-15,-5-1 1 0,0 0-1 0,4 6-2 16,-4-6 0-16,0 0-2 0,0 0 5 0,8 2-4 0,-8-2 1 16,0 0 4-16,0 0 4 0,0 0-5 15,8 3 8-15,-8-3 0 0,0 0-2 0,0 0 1 0,0 0 1 16,7 2-3-16,-7-2 1 0,0 0 8 0,0 0-1 16,0 0-3-16,0 0 2 0,0 0-2 0,0 0 0 15,0 0-7-15,0 0 0 0,0 0-4 0,11-5-1 16,-11 5-3-16,0 0 1 0,0 0 5 0,0 0 4 15,0 0 1-15,7-4 2 0,-7 4 3 0,0 0 7 16,0 0 1-16,0 0 2 0,0 0 4 0,0 0 3 0,0 0-4 16,0 0 4-16,7-4-2 0,-7 4-7 0,0 0 5 15,0 0-10-15,0 0-19 0,0 0-31 0,0 0-36 16,0 0-48-16,0 0-63 0,0 0-196 0,0 0-473 16,0 0 133-16</inkml:trace>
  <inkml:trace contextRef="#ctx0" brushRef="#br3" timeOffset="156957.1252">27479 8601 321 0,'0'0'129'0,"0"0"-17"0,0 0-14 0,0 0-17 0,0 0 2 16,0 0-15-16,0 0 1 0,0 0-21 0,0 0-5 16,0 0-3-16,0 0-16 0,0 0-3 15,0 0-15-15,0 0-12 0,0 0 1 0,0 0-18 0,0 0-11 16,0 0-10-16,0 0-17 0,0 0-55 0,0 0-136 15,0 0 43-15</inkml:trace>
  <inkml:trace contextRef="#ctx0" brushRef="#br3" timeOffset="157554.1439">27452 8586 271 0,'0'0'101'0,"0"0"-15"0,0 0-18 15,0 0-2-15,0 0-12 0,0 0-1 0,0 0-6 16,0 0-5-16,0 0-8 0,0 0 0 0,0 0-8 15,0 0-6-15,0 0 7 0,0 0-5 0,-5 0 6 16,5 0 0-16,0 0-6 0,0 0 6 0,0 0 2 0,0 0 2 16,0 0 3-16,0 0-2 0,0 0 6 0,0 0 0 15,0 0-3-15,0 0-1 0,0 0 0 0,0 0-3 16,0 0 4-16,0 0-2 0,0 0 4 0,0 0-7 16,0 0 2-16,0 0-8 0,0 0 4 0,0 0-10 15,0 0 0-15,0 0-1 0,0 0 2 0,0 0-7 16,0 0 1-16,0 0 3 0,0 0-4 0,0 0-3 0,0 0 0 15,0 0-7-15,0 0 4 0,0 0 1 16,0 0 4-16,0 0-1 0,0 0 0 0,0 0 7 0,0 0-2 16,0 0-5-16,0 0 4 0,0 0 0 0,0 0-1 15,0 0-4-15,0 0 1 0,0 0-5 0,0 0 5 16,0 0-4-16,0 0-4 0,0 0-20 0,0 0-17 16,0 0-28-16,0 0-30 0,0 0-27 0,-12 5-94 15,12-5-254-15,0 0 73 0</inkml:trace>
  <inkml:trace contextRef="#ctx0" brushRef="#br3" timeOffset="158096.7416">27438 8603 313 0,'0'0'132'0,"0"0"-11"0,0 0-13 0,0 0-11 0,0 0-5 16,0 0-13-16,0 0-11 0,0 0-12 0,0 0 7 16,0 0-17-16,0 0-1 0,0 0-8 0,0 0-9 15,0 0-2-15,0 0 0 0,0 0-9 0,0 0 0 16,0 0 1-16,0 0-5 0,0 0 1 0,0 0 1 16,0 0-15-16,0 0 8 0,0 0 0 0,0 0-2 15,0 0-4-15,0 0-5 0,0 0-12 0,0 0-3 0,0 0-8 16,0 0-4-16,0 0-19 0,0 0-3 15,0 0-10-15,0 0-9 0,0 0-68 0,0 0-164 16,-16-7 51-16</inkml:trace>
  <inkml:trace contextRef="#ctx0" brushRef="#br3" timeOffset="158575.1762">27500 8590 209 0,'0'0'54'0,"0"0"-23"0,0 0-41 16,8-2-5-16,-8 2-13 0,0 0 8 0</inkml:trace>
  <inkml:trace contextRef="#ctx0" brushRef="#br3" timeOffset="158699.4719">27517 8586 248 0,'0'0'68'0,"0"0"-9"0,0 0-23 15,0 0-17-15,0 0-14 0,0 0-19 0,0 0-20 16,0 0-40-16,0 0 16 0</inkml:trace>
  <inkml:trace contextRef="#ctx0" brushRef="#br3" timeOffset="160561.5956">27517 8586 216 0,'0'0'37'0,"0"0"4"0,0 0 12 0,0 0-4 16,0 0 8-16,0 0-5 0,0 0 0 0,0 0-8 15,0 0 8-15,11 3-3 0,-11-3-10 0,0 0 8 0,0 0-11 16,0 0 1-16,0 0-1 0,0 0 0 0,0 0-11 16,0 0 2-16,0 0 5 0,0 0 3 0,0 0-5 15,0 0 3-15,0 0 9 0,0 0-1 0,0 0 1 16,0 0 3-16,0 0-2 0,0 0 9 0,0 0-9 15,0 0 2-15,0 0 0 0,0 0 1 0,9 0 0 16,-9 0-4-16,0 0 1 0,0 0 3 0,0 0 0 0,0 0-1 16,0 0-8-16,0 0 3 0,0 0-1 15,0 0-1-15,0 0 0 0,0 0 0 0,0 0-2 0,0 0 0 16,0 0-1-16,0 0-4 0,0 0-1 0,0 0 0 16,0 0 0-16,0 0-1 0,0 0 3 0,0 0 2 15,0 0 1-15,0 0-1 0,0 0 2 0,0 0 0 16,0 0-1-16,0 0 0 0,0 0 4 0,0 0 0 15,0 0-1-15,0 0-4 0,0 0 4 0,0 0-6 0,0 0 1 16,0 0-4-16,0 0 1 0,0 0-6 16,0 0 0-16,0 0-3 0,-14-12 1 0,14 12-3 15,0 0 0-15,-7-5-4 0,7 5 0 0,0 0-3 0,-6-2 3 16,6 2-1-16,-5-4-5 0,5 4 2 0,-4-3 1 16,4 3-1-16,0 0-2 0,-10-5-2 0,10 5 7 15,-6-3-2-15,2 0-2 0,4 3 0 0,0 0 1 16,-8-4-2-16,4 3 2 0,4 1-2 0,0 0 2 15,-9-7-6-15,9 7 4 0,-6-2-2 0,2-1 1 16,4 3-3-16,0 0 1 0,-8-4-5 0,5 1 5 0,3 3-4 16,-8-2 0-16,8 2 1 0,-7-5 0 15,7 5 0-15,-7-3-3 0,7 3 5 0,-7-4-6 0,4 1 6 16,3 3-5-16,-7-3-1 0,7 3 4 0,0 0 2 16,-9-4-4-16,5 1 0 0,4 3-1 0,-7-2-1 15,7 2 7-15,-7-5-6 0,7 5-3 0,0 0 6 16,-8-5 3-16,8 5-5 0,-7-4-1 15,7 4 0-15,-7-3 0 0,7 3 1 0,-7-5-2 0,7 5-1 0,-8-5 2 16,8 5 0-16,-8-4-2 0,8 4 2 0,-8-3-2 16,8 3 0-16,-7-5 5 0,7 5-4 15,-5-4 2-15,5 4-3 0,-9-3 2 0,9 3 0 0,-6-4-4 16,6 4 4-16,-7-5 1 0,7 5 1 0,-8-5 2 16,8 5-3-16,-8-3-3 0,8 3 0 0,-7-4 4 0,7 4-2 15,-6-4 0-15,6 4 3 0,0 0-3 16,-9-4-1-16,9 4 1 0,-8-3-2 0,8 3 3 15,-8-4 0-15,8 4 0 0,-6-3 5 0,6 3-5 0,0 0-2 16,-9-4 3-16,9 4-5 0,0 0 4 16,-9-5 0-16,9 5 0 0,-5-5-2 0,5 5 1 0,0 0-2 15,-7-4 7-15,7 4-5 0,0 0 0 0,-6-6-1 16,6 6 0-16,-5-2-2 0,5 2 5 0,0 0-4 16,-8-7 2-16,8 7 0 0,-4-5 0 0,4 5 0 15,-5-3-2-15,5 3 4 0,0 0 1 0,-6-7-3 16,6 7 1-16,-6-3-2 0,6 3 1 0,0 0 0 15,-6-7-1-15,6 7 15 0,0 0 0 0,-6-7 0 0,6 7-10 16,-4-5 3-16,4 5 2 0,-6-7-5 16,6 7 1-16,-4-6-3 0,4 6 3 0,0 0-8 15,-5-9 4-15,5 9 0 0,-6-7 2 0,6 7-8 0,-3-8 7 16,3 8 1-16,-4-7 2 0,4 7-7 0,-4-7 7 16,4 7-15-16,-4-7 13 0,1 0-6 0,3 7 5 15,-5-9-2-15,5 9-4 0,-6-8 5 0,6 8 0 16,-3-5-4-16,3 5-10 0,-2-8 7 0,2 8-1 0,-4-10-2 15,4 10 0-15,-4-11 5 0,1 4-1 16,3 7-3-16,-3-10 1 0,0 3 3 0,0 2 2 16,3 5-5-16,-5-12 6 0,2 6-4 0,3 6 7 0,-4-13-6 15,2 8 2-15,2 5-1 0,-4-10 2 0,1 2-2 16,0 2 2-16,3 6-3 0,-5-10 2 0,5 10 3 16,-5-10-2-16,3 5-6 0,0-2-1 0,2 7 0 15,-4-12-7-15,1 5-4 0,1 1 9 0,2 6-6 0,-4-9 2 16,4 9 1-16,-3-12 1 0,1 7 1 15,2 5 0-15,-4-12 0 0,2 5 5 0,2 7-3 0,-2-10 1 16,0 3-7-16,2 7 12 0,-3-13 0 0,3 13-3 16,-4-11 1-16,3 7 4 0,1 4-1 0,-3-13-1 15,2 8 1-15,1 5 0 0,-5-13 2 0,4 6-2 16,1 7 0-16,-2-9-5 0,2 9 5 0,-2-13 1 0,1 6-6 16,1 7 0-16,-3-12-1 0,2 5 4 15,1 7-3-15,-2-15 4 0,1 7-4 0,0 1 4 16,1 7 0-16,-3-15-2 0,1 7 0 0,2 8 2 15,-3-14-1-15,3 14 1 0,-4-15 1 0,3 6-1 0,1 9 2 16,-3-12 0-16,3 12-2 0,-2-15-2 0,2 15 5 16,-3-13-1-16,1 5-6 0,2 8 6 0,-6-14 3 15,4 7-1-15,2 7-4 0,-3-17-3 0,2 10 3 16,1 7 1-16,-4-15 4 0,2 7-5 0,0-1-9 16,0 2 11-16,2 7-2 0,-3-14 0 0,2 7-1 0,1 7 1 15,-2-13 2-15,1 6 1 0,1 7-2 0,-1-14 4 16,0 6-2-16,1 8-1 0,-2-15-3 15,2 9 4-15,0 6 0 0,-1-17-2 0,1 17 1 0,0-11 1 16,0 3 1-16,0 8-2 0,-3-10 0 16,2 2 0-16,1 8-2 0,0-14 3 0,-1 7-1 0,1 7-1 15,-2-14 2-15,2 7 0 0,0 7-3 0,-2-13 1 16,0 7 0-16,2 6 2 0,-3-13-2 0,2 7 2 16,1 6-2-16,-1-9 2 0,1 9-3 0,-1-13 3 15,-1 6 0-15,2 7-1 0,-2-11 0 0,2 11-2 0,-1-11-5 16,1 11 10-16,0-14-4 0,0 14-2 15,1-11 2-15,-1 11-2 0,-2-12 2 0,3 6-2 0,-1 6-2 16,-1-13 2-16,1 13 0 0,0-13 0 0,-2 8 0 16,2 5 4-16,-2-12 1 0,2 12-1 0,-1-10-2 15,1 10 1-15,-1-13-2 0,0 7 1 0,1 6 4 16,-2-13-9-16,2 13 7 0,0-12 1 0,-1 6-1 16,1 6-1-16,-1-11 2 0,1 11-3 0,0-9 0 0,0 9 2 15,-2-14 0-15,2 7 0 0,0 7-3 16,0-14 5-16,0 7-4 0,0 7 1 0,-1-16-2 0,1 9 4 15,0-2-3-15,1 1 0 0,-1 8 3 0,-1-17-3 16,1 8 2-16,-1 1 2 0,1 8-1 0,0-15-1 16,0 6-3-16,0 9 2 0,0-13 1 0,0 6-1 15,0 7 1-15,0-17-1 0,0 10 0 0,0 0 0 0,0-3 1 16,0 10 0-16,2-14 2 0,-3 6-4 16,2 1-1-16,-1 7 2 0,0-15 2 0,0 15-4 15,-1-14 3-15,1 7 0 0,0 7-1 0,0-15-7 0,0 9 9 16,0 6 2-16,-1-16-4 0,1 7 2 0,0 1-2 15,0 8-7-15,0-14 11 0,1 7-2 0,-1 7 0 16,-3-15-1-16,3 9 0 0,0 6 1 0,-1-12-2 16,1 12 2-16,-1-13-1 0,1 13 3 0,-1-12-2 0,1 12-2 15,1-12 1-15,-1 12-2 0,-1-10 3 16,1 10-10-16,-2-10 7 0,0 3 3 0,2 7-4 0,-1-11 0 16,1 11 2-16,-3-8 1 0,3 8-1 0,-2-7 2 15,2 7-1-15,-2-7-6 0,2 7 7 16,0 0-2-16,-2-12 0 0,2 12 1 0,-1-8-1 0,1 8 0 15,0 0 2-15,-2-9 0 0,2 9 1 0,0 0-2 16,-4-9-1-16,4 9 4 0,0 0-4 0,0 0 3 16,-1-11-1-16,1 11 3 0,-2-8-6 0,2 8 3 15,0 0-1-15,0 0 0 0,0-9-4 0,0 9-4 0,0 0-6 16,0 0-3-16,0 0-6 0,-3-9-9 16,3 9-10-16,0 0-26 0,0 0-11 0,0 0-20 0,-1-10-19 15,1 10-191-15,0 0-369 0,0 0 105 0</inkml:trace>
  <inkml:trace contextRef="#ctx0" brushRef="#br3" timeOffset="165728.4445">27454 8502 248 0,'0'0'145'0,"0"0"-32"0,0 0-7 0,0 0-12 0,0 0-20 15,0 0-12-15,0 0 5 0,0 0-13 0,0 0-3 16,0 0-10-16,0 0 0 0,0 0-3 0,0 0 3 15,0 0-14-15,0 0 5 0,0 0 10 0,0 0-3 16,0 0-9-16,0 0 10 0,0 0 3 0,0 0-2 0,0 0-3 16,0 0-3-16,0 0-8 0,0 0 4 0,0 0-4 15,0 0-7-15,0 0 5 0,0 0-7 16,0 0 3-16,0 0 3 0,0 0-5 0,-14-13 2 0,14 13 7 16,0 0 2-16,0 0-3 0,-9-2-3 15,9 2 7-15,0 0-7 0,0 0 3 0,0 0-7 0,-10-1 4 16,10 1-5-16,0 0 2 0,0 0-2 0,0 0 3 15,0 0-2-15,0 0-3 0,0 0-5 0,0 0-1 16,0 0 3-16,0 0-6 0,0 0 0 0,0 0-2 16,0 0-6-16,0 0 4 0,0 0-4 0,0 0-3 15,0 0 4-15,0 0-2 0,0 0 1 0,0 0 2 0,0 0-1 16,22 9 1-16,-22-9 3 0,0 0 1 0,0 0 1 16,0 0 1-16,0 0 5 0,0 0 2 15,13-5 2-15,-13 5-1 0,0 0 2 0,0 0 2 0,0 0-5 16,6-4 2-16,-6 4-2 0,0 0 3 0,0 0 6 15,0 0-2-15,0 0 0 0,0 0 6 0,0 0-1 16,0 0-1-16,0 0-2 0,0 0-6 0,0 0 5 0,0 0-2 16,0 0-1-16,0 0-4 0,0 0-1 15,0 0-1-15,0 0-5 0,0 0 1 0,0 0-1 0,0 0 0 16,0 0-3-16,0 0-1 0,-4 18-8 0,4-18-2 16,0 0 0-16,6 7-5 0,-6-7 0 0,0 0 2 15,7 2-2-15,-7-2 3 0,0 0 1 0,9 1-3 16,-9-1 4-16,0 0 5 0,10 0 2 0,-10 0 1 15,0 0 6-15,0 0 0 0,8 0-1 0,-8 0 6 16,0 0 0-16,0 0 1 0,0 0 2 0,0 0-2 16,0 0 5-16,0 0 0 0,0 0 0 0,0 0 1 0,0 0 2 15,0 0-2-15,0 0 2 0,0 0-12 0,0 9 10 16,0-9-4-16,0 0-2 0,0 0-2 0,0 0 1 16,0 0-2-16,-4 13 1 0,4-13-5 0,0 0-5 15,1 9-9-15,-1-9-3 0,0 0-4 0,6 5-3 16,-6-5-4-16,8 3-2 0,-8-3-3 0,7 3 0 15,-7-3 3-15,0 0 0 0,12 1 5 0,-12-1 0 16,0 0 1-16,10 0 5 0,-10 0 9 0,0 0 8 16,0 0 4-16,11-2 4 0,-11 2 7 0,0 0 1 15,0 0 0-15,0 0 8 0,0 0-4 0,0 0 1 0,0 0 7 16,0 0 2-16,0 0-1 0,0 0 4 0,0 0 2 16,0 0-1-16,0 0-3 0,0 0-7 0,-23 10 2 15,23-10-6-15,-9 6 2 0,9-6-2 0,-7 3-15 16,7-3 9-16,-5 6-6 0,5-6 2 0,-4 5-5 15,4-5-8-15,0 0-9 0,-3 6-2 0,3-6-9 16,0 0-5-16,0 0-3 0,0 0-3 0,0 0-6 0,7 10-3 16,-7-10-4-16,6 5 3 0,-6-5 1 0,0 0 2 15,9 0 2-15,-9 0 5 0,0 0-1 0,7 3 7 16,-7-3 3-16,0 0 4 0,0 0 5 0,0 0 7 16,9 0 0-16,-9 0 11 0,0 0 0 0,0 0 1 15,0 0 6-15,0 0-10 0,0 0 6 0,0 0 7 16,0 0-1-16,0 0 5 0,0 0-3 0,0 0 6 15,0 0 0-15,0 0-2 0,0 0-2 0,-20 8-4 0,20-8 0 16,-10 6 1-16,10-6-4 0,-10 4-1 16,10-4-3-16,-8 5-6 0,8-5-13 0,-9 3-11 0,9-3-11 15,0 0-5-15,-5 3-6 0,5-3-9 0,0 0 3 16,0 0 1-16,0 0-1 0,0 0 4 0,-3 6 2 16,3-6 5-16,0 0 4 0,0 0 1 0,0 0 1 15,0 0 9-15,0 0 2 0,0 0 3 0,0 0 5 16,0 0-1-16,0 0 2 0,0 0-1 0,0 0-4 15,0 0-7-15,0 0-20 0,0 0-33 0,0 0-42 16,0 0-195-16,0 0-373 0,0 0 105 0</inkml:trace>
  <inkml:trace contextRef="#ctx0" brushRef="#br3" timeOffset="166350.2622">27541 8636 295 0,'0'0'194'0,"0"0"-26"0,0 0-16 0,0 0-9 0,0 0-13 16,0 0-14-16,0 0-14 0,5-5-6 15,-5 5-7-15,0 0-8 0,0 0-3 0,0 0-3 0,0 0-1 16,0 0-4-16,0 0 3 0,0 0-3 0,0 0-5 16,0 0 0-16,0 0 6 0,0 0-5 0,0 0 0 15,0 0-4-15,0 0 3 0,0 0-4 0,0 0-6 16,0 0-10-16,0 0 4 0,0 0-7 0,0 0 0 16,0 0-5-16,0 0-8 0,0 0 2 0,-10-9-5 15,10 9-3-15,0 0-6 0,0 0-12 0,-13-2-13 16,13 2-16-16,-8-2-20 0,8 2-15 0,0 0-22 0,0 0-11 15,-15-1-30-15,15 1-39 0,0 0-151 0,0 0-373 16,0 0 107-16</inkml:trace>
  <inkml:trace contextRef="#ctx0" brushRef="#br3" timeOffset="166802.1246">27763 8664 328 0,'0'0'175'0,"0"0"-14"0,0 0-17 15,9 2-8-15,-9-2-4 0,0 0-11 0,0 0-10 16,0 0-8-16,0 0-4 0,0 0-3 0,0 0-5 16,5 2-3-16,-5-2-1 0,0 0-2 0,0 0-11 0,0 0-3 15,0 0-7-15,0 0 2 0,0 0-9 0,0 0-4 16,0 0-3-16,0 0-4 0,0 0-3 15,0 0-4-15,0 0-7 0,0 0-1 0,0 0-2 0,0 0-10 16,0 0 3-16,-25-11-1 0,19 8-2 0,-2 1-1 16,1-1-6-16,7 3 3 0,-16-3-5 0,8 1-1 15,-1 1 1-15,9 1-3 0,-16-3-1 0,8 2-3 16,0 0-9-16,8 1-17 0,-15-3-21 0,15 3-14 0,-16-3-22 16,8 0-31-16,2-1-39 0,-1 2-158 15,7 2-369-15,-12-5 105 0</inkml:trace>
  <inkml:trace contextRef="#ctx0" brushRef="#br3" timeOffset="167254.0594">27741 8618 454 0,'0'0'232'15,"0"0"-31"-15,0 0-22 0,0 0-20 16,0 0-18-16,0 0-15 0,0 0-12 0,0 0-12 0,-27-12-10 16,19 9-10-16,0 1-6 0,1 0-4 0,-2 1-8 15,0-3-6-15,1 1-6 0,-1 2-5 0,0-3-5 16,0 2-10-16,0-2 0 0,0 1-4 0,-1 0-4 15,2-1-7-15,-2 0-5 0,1 1-19 0,-6-3-14 16,3 0-11-16,0 2-19 0,3 0-12 0,0 1-32 16,0 1-16-16,1-2-47 0,0 1-92 0,8 3-296 15,-12-7 84-15</inkml:trace>
  <inkml:trace contextRef="#ctx0" brushRef="#br3" timeOffset="167675.6246">27683 8529 388 0,'0'0'204'0,"-27"-6"-26"16,27 6-25-16,-8-2-19 0,8 2-15 0,0 0-14 15,-17 0-9-15,10-1-10 0,7 1-9 0,-14-2-5 16,5-2-9-16,0 4-1 0,-6-3-6 0,3-1-3 0,1 1-5 16,0 0-6-16,2 1-4 0,1 0 0 0,1-2-5 15,-3 1-1-15,4-1-11 0,-2 0-12 0,2 0-20 16,6 4-5-16,-14-8-19 0,14 8-13 0,-10-5-33 16,6 1-35-16,-2 1-119 0,6 3-280 0,-9-5 81 15</inkml:trace>
  <inkml:trace contextRef="#ctx0" brushRef="#br3" timeOffset="168135.0276">27546 8556 273 0,'0'0'228'16,"0"0"-30"-16,-19-8-22 0,19 8-19 0,-8-3-14 16,8 3-13-16,-14-5-11 0,7 1-16 0,7 4-5 15,-15-8-9-15,7 4-12 0,0-1-6 0,0-1-8 16,1 1 0-16,-6-4-10 0,0-1-1 0,2 3-8 15,-1-2-6-15,0 1-2 0,0-1-8 0,2 0 0 0,1 1-6 16,1 2-3-16,1 1-19 0,0 1-17 0,7 4-17 16,-12-11-25-16,6 5-20 0,1 2-33 0,2 0-152 15,3 4-317-15,-8-10 91 0</inkml:trace>
  <inkml:trace contextRef="#ctx0" brushRef="#br3" timeOffset="168537.8065">27261 8336 298 0,'-2'-13'80'0,"-2"2"-46"0,1 2-49 16,0-3-15-16,0 0-35 0,0 5 11 0</inkml:trace>
  <inkml:trace contextRef="#ctx0" brushRef="#br3" timeOffset="168930.3654">27147 8279 228 0,'-5'-7'166'0,"5"7"-32"0,-5-12-28 0,2 5-18 16,3 7-44-16,-5-13-30 0,5 7-61 0,0 6-34 15,-5-14-95-15,5 14 32 0</inkml:trace>
  <inkml:trace contextRef="#ctx0" brushRef="#br3" timeOffset="174589.5123">27461 8625 342 0,'0'0'263'0,"0"0"-34"0,0 0-22 15,0 0-23-15,0 0-24 0,0 0-19 0,0 0-18 0,0 0-10 16,15 4-14-16,-15-4-13 0,0 0-15 0,0 0-17 15,10 2-6-15,-10-2-15 0,0 0-8 0,0 0-8 16,0 0-5-16,0 0-6 0,0 0-9 0,16-2 6 16,-16 2-3-16,0 0 9 0,5-5-4 0,-5 5 7 15,0 0 7-15,5-3 6 0,-5 3 1 0,0 0 8 16,0 0 1-16,3-6 5 0,-3 6 3 0,0 0 0 16,0 0 2-16,0 0-6 0,2-9-2 0,-2 9 11 15,0 0 5-15,0 0-5 0,0 0 4 0,0 0-4 0,0 0-1 16,0 0-3-16,0 0-1 0,0 0-5 0,0 0-1 15,0 0 1-15,0 0-4 0,0 0-4 0,0 0-1 16,-18 15-11-16,18-15 3 0,0 0-3 0,0 8-9 16,0-8-11-16,4 11-10 0,-4-11-7 0,6 5-10 15,-6-5-8-15,7 4 0 0,-7-4-6 0,12 3 0 16,-7-2-1-16,-5-1 6 0,0 0 1 0,14-1 7 16,-14 1 5-16,0 0 8 0,12-3 1 0,-12 3 11 15,7-3 9-15,-7 3 5 0,4-8 7 0,-4 8 6 0,3-6 4 16,-3 6 7-16,0 0 2 0,1-8 5 0,-1 8 3 15,0 0 6-15,-6-9-1 0,6 9-3 0,-6-6 5 16,6 6 2-16,-8-3 4 0,8 3 2 0,-14-3 3 16,7 3-8-16,7 0-5 0,0 0-3 0,-19 0 2 15,19 0-1-15,-10 3-12 0,10-3 2 0,-8 4-7 16,8-4-5-16,0 0-2 0,-10 7 4 0,10-7-14 0,0 0-6 16,-2 7-8-16,2-7-12 0,0 0-4 15,0 0-16-15,0 0-8 0,9 14-8 0,-5-10-9 0,-4-4-8 16,0 0-7-16,9 4 0 0,-9-4 1 0,6 3-6 15,-6-3 5-15,0 0 10 0,12 0 5 0,-12 0 6 16,0 0 6-16,10 0 12 0,-10 0 11 0,7-5 9 16,-7 5 8-16,0 0 10 0,8-6 8 0,-8 6 9 15,0 0 3-15,5-3 6 0,-5 3 2 0,0 0 1 16,0 0 3-16,0 0 8 0,0 0 1 0,0 0 7 0,0 0-4 16,0 0-2-16,0 0-2 0,0 0 1 0,0 0-3 15,0 0 1-15,-28 9-7 0,28-9-2 0,-10 5 0 16,10-5-6-16,-9 7-4 0,9-7-4 0,-5 8 1 15,5-8-2-15,0 0-2 0,-5 7-8 0,5-7-8 16,1 7-21-16,-1-7-5 0,0 0-5 0,8 8-12 16,-8-8-4-16,13 2-9 0,-6 0-2 0,-7-2-4 15,15-3 5-15,-6 1 0 0,-2-1 3 0,2 0 10 16,0-1 3-16,-1-2 7 0,-1 2 4 0,0-1 8 0,-1-1 7 16,-1-1 7-16,1 0 4 0,-2-1 4 15,0 3 2-15,-1-2 4 0,0 0 10 0,-1 0 1 0,-2 7 4 16,-1-11-1-16,1 11 7 0,-4-9 5 0,4 9 3 15,-5-6 7-15,5 6-6 0,-9-3 7 0,9 3 7 16,-12-3 0-16,5 3-2 0,7 0-1 0,-17 2 6 16,17-2-2-16,-15 5-4 0,15-5-6 15,-13 4-2-15,6 0-10 0,7-4 2 0,-10 4 0 0,10-4-9 0,-8 7 0 16,8-7 1-16,0 0-4 0,-6 8-10 16,6-8-7-16,0 6-11 0,0-6-12 0,0 0-9 0,0 0-9 15,11 8-10-15,-11-8-10 0,9 2-8 0,-9-2-7 16,9 0 0-16,-9 0-2 0,0 0 5 0,13 0 5 15,-13 0 8-15,0 0 6 0,13-3 7 0,-13 3 8 16,8-4 9-16,-8 4 8 0,5-6 10 0,-5 6 1 16,0 0 7-16,3-5 9 0,-3 5 6 0,0 0 9 15,0 0 11-15,0 0 2 0,0 0 10 0,0 0 4 16,-15-11-1-16,15 11 3 0,-11 0 5 0,11 0-3 0,0 0 9 16,-25 6-1-16,17-4 2 0,-1 3-7 0,0 0-7 15,2 0 5-15,-1-2-7 0,8-3-9 0,-13 8-7 16,8-2 1-16,5-6-1 0,-7 11-5 0,5-5-8 15,2-6-2-15,0 0-11 0,0 12-11 0,0-12-9 16,0 0-14-16,8 10-5 0,-5-6-10 0,-3-4-8 16,10 3-9-16,-10-3-1 0,9 4-5 0,-9-4-3 15,8 0-2-15,-8 0 7 0,8 2 6 0,-8-2 5 0,0 0 7 16,11-5 3-16,-11 5 4 0,5-4 2 16,-5 4 11-16,4-7-1 0,-4 7 6 0,2-7 10 0,-2 7 6 15,0 0 6-15,0-12 5 0,0 12 6 0,0 0 3 16,-3-13 12-16,3 13 2 0,-4-7 2 0,4 7 10 15,-7-3 0-15,7 3 6 0,-9-4 2 0,9 4 1 16,-9-1 2-16,9 1-2 0,0 0-3 0,-20 8-8 0,20-8 9 16,-13 4-9-16,8 2-4 0,5-6-3 15,-8 8 2-15,8-8-11 0,-6 9 2 0,6-9-1 0,-1 7-11 16,1-7-16-16,0 0-15 0,7 12-12 0,-7-12-10 16,6 5-14-16,-2-2-8 0,-4-3-11 0,12 4-2 15,-7-1-12-15,-5-3 2 0,9 0-2 0,-9 0 4 16,0 0 9-16,13-3 9 0,-13 3 9 0,7-3 8 15,-7 3 7-15,6-6 6 0,-2 1 13 0,0-2 11 16,-4 7 11-16,3-11 10 0,-3 11 5 0,1-9 10 16,-1 9 7-16,1-10 6 0,-1 10 3 0,0 0 3 15,-1-8 9-15,1 8 8 0,0 0 0 0,-6-7 6 16,6 7-2-16,0 0-6 0,0 0 16 0,-17 0-4 0,17 0-2 16,0 0-11-16,-21 8 4 0,13-5-4 0,8-3-7 15,-14 4-5-15,9 0-1 0,5-4-7 0,-9 9-1 16,4-4-3-16,5-5-9 0,-4 8-10 0,4-8-15 15,0 0-10-15,1 11-20 0,-1-11-11 0,0 0-12 16,9 7-14-16,-4-4-14 0,-5-3-8 0,7 3-12 16,-7-3 0-16,0 0-5 0,16 1-5 0,-16-1 5 15,0 0-5-15,17-3 12 0,-17 3 10 0,8-4 12 0,-8 4 6 16,13-8 21-16,-9 1 7 0,0 3 20 0,-2-3 15 16,1 0 11-16,-3 7 20 0,2-12 7 0,-2 12 9 15,0-9 10-15,0 9 13 0,0 0 4 0,-2-11 7 16,2 11 4-16,0 0 0 0,-6-7 6 0,6 7 0 0,0 0 2 15,-16 2 2-15,16-2 3 0,0 0-11 16,-21 7 0-16,12-3-5 0,2 1-5 0,1 1-8 0,0-1-8 16,0 2-7-16,2 2-4 0,4-9-2 15,-7 12-2-15,6-2-17 0,1-10-1 0,2 15-17 0,1-7-15 16,-3-8-9-16,10 21-18 0,-6-14-15 0,4 0-1 16,-2-3-15-16,-1 0-2 0,2-2-5 0,-7-2-3 15,11 3-1-15,-11-3-5 0,12 0 5 0,-12 0 4 16,13-5 6-16,-13 5 3 0,9-8 12 0,-4 5 7 15,-1-4-1-15,-2 0 12 0,1-2 1 0,0 0 5 0,-2-5 14 16,0-1 7-16,-1 1 13 0,-1-2 9 0,0 1 12 16,0 3 9-16,-4 0 5 0,2 2 4 0,0 3 9 15,0 1 3-15,-2 0 13 0,0 2 4 0,5 4-1 16,-11-5 0-16,4 3 10 0,7 2-6 0,0 0 5 16,-26 4-5-16,17 0 0 0,-4 3 2 0,2 3-2 15,-1 3-1-15,1-3-5 0,1 3-3 0,2-1-5 16,2-2-3-16,3 1-7 0,-1 1-13 0,4 0 6 15,0-3-6-15,0-9-9 0,6 18-14 0,-2-8-15 16,2-4-14-16,0 1-8 0,7 1-12 0,-1 2-11 0,-3-5-2 16,0-3-4-16,0 2-11 0,0-2-4 0,0-2-1 15,-9 0 2-15,15 0-4 0,-8-2 8 0,-1-2 2 16,1-1 7-16,-2 1 5 0,-1-2 9 0,1-1 1 16,-2-2 2-16,0 2 1 0,-1-3 9 0,-2-3 9 15,1-1 9-15,-2-2 6 0,1 4 11 0,-1 2 3 16,0 2 11-16,-1 1 5 0,2 7 4 0,-4-13 4 15,2 9 8-15,2 4 4 0,-6-8-6 0,6 8 7 0,0 0-1 16,-10-3-7-16,10 3 3 0,0 0 2 0,0 0-3 16,-20 6 2-16,20-6-9 0,-11 11-1 15,6-6-4-15,0 1 3 0,5-6-3 0,-6 12-4 0,6-12-2 16,0 16-13-16,0-16-15 0,4 10-7 0,-4-10-17 16,7 12-12-16,-2-9-12 0,-1 1-11 0,-4-4-8 15,8 5-12-15,-8-5-7 0,10 0-1 0,-10 0 1 0,0 0 3 16,12-2 8-16,-12 2 10 0,9-7 5 15,-6 4 6-15,-3 3 10 0,6-14-2 0,-5 8 9 16,0-2 3-16,-1 8 17 0,0-12 11 0,1 3 12 16,-1 9 6-16,-3-11 7 0,3 11 5 0,-2-10 4 15,0 3 13-15,2 7 10 0,-5-8 5 0,5 8 1 0,-6-4 4 16,6 4 7-16,0 0-7 0,-12 1 4 0,12-1-2 16,0 0-1-16,-13 10 0 0,9-4-5 0,4-6-1 15,-9 12-7-15,7-7-7 0,2-5 5 0,-3 13-11 16,3-13-2-16,0 16-6 0,0-16-12 15,4 14-11-15,2-7-19 0,-1-1-13 0,0 1-14 0,1-3-6 0,-6-4-12 16,8 5-8-16,0-3-7 0,-8-2-19 16,14 4 2-16,-14-4-1 0,13-1-1 0,-13 1 9 0,13-4 8 15,-13 4 10-15,10-7 6 0,-5 1 7 0,1 1 7 16,-2-4 7-16,-1 1 9 0,-1 1 12 0,0-1 17 16,0-2 8-16,0 3 10 0,-2-1 12 0,0 8 2 15,-1-15 16-15,0 8 5 0,1 7 7 0,-1-10 3 0,1 10 8 16,-5-8 1-16,5 8-1 0,-5-4 2 0,5 4-4 15,0 0-13-15,0 0 0 0,0 0-6 0,-18 4-5 16,18-4-2-16,-6 5-5 0,6-5 1 16,-5 6-9-16,5-6-4 0,-4 7-12 0,4-7-10 0,-1 7-14 15,1-7-14-15,0 0 1 0,0 0-3 0,0 0-6 16,4 12 4-16,-4-12-3 0,0 0 2 0,0 0-2 16,0 0 11-16,0 0-2 0,0 0 8 0,0 0 2 0,0 0 13 15,0 0-5-15,0 0-2 0,0 0 0 16,0 0-5-16,0 0-27 0,0 0-38 0,0 0-63 0,-20-23-238 15,13 20-459-15,7 3 129 0</inkml:trace>
  <inkml:trace contextRef="#ctx0" brushRef="#br3" timeOffset="177812.5167">27588 8493 287 0,'0'0'161'0,"0"0"-59"0,0 0-62 15,0 0-64-15,0 0-33 0,0 0-64 0,0 0 22 16</inkml:trace>
  <inkml:trace contextRef="#ctx0" brushRef="#br3" timeOffset="178144.7025">27586 8465 209 0,'0'0'287'0,"-3"-8"-48"0,3 8-33 0,0 0-24 16,0 0-29-16,0 0-26 0,-2-8-33 0,2 8-30 0,0 0-29 15,0 0-23-15,0 0-21 0,-4-13-12 16,4 13-9-16,0 0-7 0,-2-11 1 0,2 11 16 0,0 0 16 15,-3-8-3-15,3 8 16 0,0 0 13 0,0 0 8 16,-2-10 18-16,2 10 3 0,0 0 6 0,-1-5 7 16,1 5 4-16,0 0 8 0,0 0-7 0,-1-10-1 15,1 10-14-15,0 0-3 0,-1-9-9 0,1 9-8 16,0 0-17-16,0-12-20 0,0 12-8 0,0 0-21 0,-2-17-18 16,2 17-16-16,-1-13-3 0,1 13 2 15,-2-10 10-15,2 10 6 0,-2-9 5 0,2 9 17 0,0 0 12 16,0 0 16-16,-3-15 5 0,3 15 18 0,-2-6 11 15,2 6 12-15,-3-7 4 0,3 7 4 0,-2-8 2 16,2 8 0-16,-4-7-3 0,4 7-9 0,-3-7-17 16,3 7-18-16,-3-12-24 0,3 12-21 0,-2-15-28 15,2 8-29-15,-1-3-52 0,1 10-88 0,0-17-278 16,0 17 79-16</inkml:trace>
  <inkml:trace contextRef="#ctx0" brushRef="#br3" timeOffset="178242.7647">27539 8087 261 0,'0'0'135'16,"0"0"-32"-16,1-9-57 0,-1 9-36 0,2-10-64 16,-2 10-65-16,3-12 24 0</inkml:trace>
  <inkml:trace contextRef="#ctx0" brushRef="#br3" timeOffset="178459.5136">27544 7982 417 0,'0'0'207'0,"0"0"-32"15,-2-8-21-15,2 8-27 0,0 0-22 0,0 0-22 0,0 0-18 16,0 0-20-16,0-17-9 0,0 17-15 0,0 0 0 16,0 0 0-16,0-12-1 0,0 12 7 0,0 0 2 15,0 0 6-15,0 0 5 0,-1-12 1 0,1 12 12 16,0 0 6-16,-1-5 1 0,1 5 3 0,0 0 3 0,-3-9-6 16,3 9-8-16,0 0-5 0,0 0-7 0,-5-8-13 15,5 8-21-15,0 0-25 0,-6-9-11 0,6 9-27 16,-2-12-14-16,2 4-38 0,0 8-143 0,-3-10-299 15,3 10 86-15</inkml:trace>
  <inkml:trace contextRef="#ctx0" brushRef="#br3" timeOffset="178674.4945">27473 7771 214 0,'0'0'339'0,"-3"-6"-51"0,3 6-35 16,0 0-26-16,0 0-31 0,0 0-22 0,-2-8-23 0,2 8-22 15,0 0-25-15,0 0-33 0,0 0-29 16,0-13-26-16,0 13-30 0,0 0-25 0,0 0-33 0,4-15-19 16,-2 11-64-16,-2 4-84 0,0 0-288 0,4-10 83 15</inkml:trace>
  <inkml:trace contextRef="#ctx0" brushRef="#br3" timeOffset="181866.2963">27497 7711 251 0,'0'0'179'0,"0"0"-25"0,0 0-20 15,0 0-8-15,0 0-4 0,0 0-6 0,0 0-13 16,0 0-1-16,0 0-10 0,0 0-4 0,0 0 0 16,0 0-8-16,0 0 1 0,0 9-2 0,0-9-5 15,0 0-6-15,0 0-2 0,0 0-3 0,0 0-6 16,0 0-4-16,0 0-7 0,0 0 0 0,0 0-5 15,0 0-3-15,0 0-6 0,0 0-5 0,0 0 2 16,0 0-4-16,0 0-4 0,0 0 0 0,0 0 2 0,0 0-3 16,0 0 0-16,0 0-1 0,0 0 2 0,0 0 1 15,0 0-4-15,0 0 4 0,0 0-7 0,0 0 4 16,0 0-1-16,0 0-6 0,0 0 0 0,0 0 3 16,0 0-11-16,0 0 7 0,0 0 1 0,0 0-4 15,0 0 1-15,0 0-1 0,0 0-3 0,0 0-3 0,0 0 4 16,0 0 0-16,0 0-3 0,0 0 1 15,0 0 0-15,0 0 5 0,0 0 4 0,0 0 1 0,0 0-1 16,-16-16-3-16,16 16-2 0,0 0 4 0,0 0-4 16,0 0 2-16,0 0-5 0,-6-5 7 15,6 5-4-15,0 0 3 0,0 0-4 0,0 0-4 0,-5-6 8 16,5 6-2-16,0 0-1 0,-4-5 1 0,4 5-3 16,0 0 2-16,0 0-3 0,0 0 0 0,-6-7 0 15,6 7-1-15,0 0 0 0,-4-4 0 0,4 4-1 16,0 0 0-16,-5-6-4 0,5 6 1 0,0 0-2 0,-5-6 6 15,5 6-7-15,0 0 11 0,0 0-1 0,-5-5 0 16,5 5 1-16,0 0-2 0,0 0-1 0,0 0 1 16,-6-7-1-16,6 7 3 0,0 0 1 0,0 0-4 15,0 0-2-15,0 0 4 0,-6-4-1 0,6 4 2 16,0 0-2-16,0 0 0 0,-7-6 4 0,7 6 3 16,0 0-4-16,0 0 4 0,-6-4-4 0,6 4 2 15,0 0-3-15,0 0-2 0,0 0-4 0,-6-5 6 0,6 5-3 16,0 0 1-16,-5-5-1 0,5 5 0 0,0 0 0 15,-4-5-2-15,4 5 1 0,0 0-1 0,0 0-1 16,-7-8 1-16,7 8 0 0,0 0-5 0,-5-5 7 16,5 5-4-16,0 0 1 0,0 0-3 0,-5-5-1 15,5 5 2-15,0 0-1 0,-4-7 3 0,4 7-1 16,0 0-2-16,-4-7-1 0,4 7 2 0,0 0 1 16,-4-6 2-16,4 6-5 0,0 0 4 0,0 0-4 15,-5-8-2-15,5 8 4 0,0 0-1 0,-4-5 1 16,4 5 3-16,0 0-4 0,0 0 1 0,0 0 3 15,-4-8-4-15,4 8 4 0,0 0-2 0,-4-7 1 0,4 7 0 16,0 0-4-16,-4-5 4 0,4 5-2 0,0 0 2 16,-3-8-4-16,3 8 3 0,0 0 0 0,-4-5 2 15,4 5-5-15,0 0 2 0,0 0-1 0,-3-9-3 16,3 9 2-16,0 0 4 0,-3-7-4 0,3 7 2 16,-2-7-2-16,2 7 0 0,0 0 4 0,-5-7 1 0,5 7-2 15,0 0-3-15,-2-11-1 0,2 11-1 0,-2-7 1 16,2 7-2-16,0 0 1 0,-3-9 0 15,3 9-5-15,-2-6-3 0,2 6 12 0,0 0-3 0,-2-9 1 16,2 9 0-16,0 0-2 0,-2-10 4 0,2 10-2 16,0 0 2-16,-2-6-2 0,2 6-2 0,0 0 2 15,-2-9 2-15,2 9-1 0,0 0 1 0,-2-8-1 16,2 8 0-16,-1-7-5 0,1 7 6 0,0 0-4 0,-3-8 3 16,3 8 1-16,-4-7-3 0,4 7 3 15,-2-7 3-15,2 7-4 0,-2-8 3 0,2 8-4 0,-2-8-1 16,2 8 0-16,0 0-1 0,-1-8 1 0,1 8-5 15,0 0-2-15,0 0-2 0,-3-10-2 0,3 10 1 16,0 0-2-16,0-9 2 0,0 9 1 0,-1-9-3 16,1 9-5-16,0 0 6 0,0 0 3 15,-2-15 1-15,2 15-1 0,0 0 0 0,-2-11 3 0,2 11 2 16,-3-10 0-16,3 10 0 0,0 0 0 0,-1-11 1 16,1 11-2-16,0 0 1 0,-3-11 1 0,3 11 4 0,0 0-2 15,-1-10 1-15,1 10 1 0,0 0-1 16,-2-12-1-16,2 12 1 0,-1-9 1 0,1 9-3 0,0 0 1 15,-2-12-3-15,2 12-2 0,-2-7 1 0,2 7-1 16,-1-10 1-16,1 10 1 0,0 0-4 0,-1-12-1 16,1 12 2-16,-1-12 3 0,1 12 0 0,-1-11 0 15,1 5 0-15,0 6 0 0,-2-12 4 0,2 12-2 0,-1-14-1 16,1 14 1-16,1-12 6 0,-2 7-3 0,1 5 0 16,-2-10 2-16,2 10 1 0,-1-11 0 0,1 11-3 15,-1-11 1-15,-1 4 0 0,2 7 2 0,-2-10-3 16,2 10 4-16,-1-7-4 0,1 7-2 0,-1-13 6 15,1 13-2-15,0 0 0 0,-3-14-2 0,4 7 3 16,-1 7-3-16,-2-10-1 0,2 10 2 0,-2-12-1 16,2 12-3-16,-2-12-1 0,2 12 2 0,-1-11-3 15,1 11 5-15,-2-9-2 0,2 9 0 0,-3-9 1 16,3 9-4-16,0 0 3 0,-2-15 3 0,2 15-1 0,0 0-2 16,-2-12-3-16,2 12 7 0,0 0-5 0,-3-11 1 15,3 11-4-15,0 0 0 0,-2-15-5 0,2 15-5 16,-3-12-2-16,3 12 3 0,-2-10-4 0,2 10-3 15,-3-10-1-15,3 10-2 0,-3-10 8 0,3 10-2 16,-3-12 1-16,3 12 4 0,-1-11-1 0,1 11 6 16,-2-10 0-16,2 10 2 0,0 0-4 0,-4-12 7 15,4 12-2-15,-1-10 3 0,1 10-4 0,0 0 4 0,-3-12-6 16,3 12 12-16,0 0-9 0,-3-11 5 16,3 11-1-16,0 0-1 0,-3-11 3 0,3 11-1 0,-3-8-2 15,3 8-5-15,0 0 1 0,-2-11 0 0,2 11-5 16,0 0 2-16,-2-12 1 0,2 12-7 0,-2-7 2 15,2 7-4-15,0 0-7 0,0 0-6 0,-1-15-16 16,1 15-10-16,0 0-35 0,-2-9-60 0,2 9-98 0,0 0-300 16,0 0 86-16</inkml:trace>
  <inkml:trace contextRef="#ctx0" brushRef="#br3" timeOffset="182642.456">27573 7643 225 0,'0'0'160'0,"0"0"-23"0,0 0-22 0,0 0-11 15,0 0-20-15,0 0-14 0,0 0-8 0,0 0-14 16,0 0-14-16,0 0-17 0,0 0-3 0,0 0-17 15,0 0-10-15,-16 0-10 0,16 0-6 0,0 0 2 16,0 0 14-16,0 0-5 0,0 0 2 0,0 0 15 16,0 0 3-16,0 0 3 0,0 0 4 0,0 0-10 0,0 0-17 15,-13 2-29-15,13-2-55 0,0 0-120 0,0 0 38 16</inkml:trace>
  <inkml:trace contextRef="#ctx0" brushRef="#br3" timeOffset="184271.9568">27503 7634 384 0,'0'0'148'0,"0"0"-19"0,0 0-6 0,0 0-10 16,0 0-14-16,0 0-7 0,0 0-12 16,0 0-7-16,0 0-8 0,0 0-2 0,0 0-21 0,0 0 12 15,0 0-8-15,0 0 0 0,0 0-4 0,0 0 6 16,0 0-5-16,0 0-1 0,0 0 5 0,0 0-3 16,0 0 3-16,0 0 4 0,0 0-2 0,1-13 0 15,-1 13 0-15,0 0 3 0,0 0 1 0,0 0-7 0,0 0 1 16,0 0-5-16,0 0 3 0,0 0-8 15,0 0-1-15,0 0 4 0,0 0-5 0,0 0-1 0,0 0-6 16,0 0-1-16,0 0 2 0,0 0-2 0,0 0 0 16,0 0-2-16,0 0 2 0,0 0-6 0,0 0 5 15,0 0-2-15,0 0-3 0,0 0 2 0,0 0-3 16,0 0 4-16,0 0-1 0,0 0-3 0,0 0-2 16,0 0-1-16,0 0 1 0,0 0-1 0,0 0 0 0,0 0-2 15,28 4 0-15,-28-4-2 0,0 0 1 16,0 0-1-16,0 0-3 0,12 6 0 0,-12-6-1 0,0 0 1 15,9 3-2-15,-9-3 0 0,0 0 3 16,10 6-9-16,-10-6 4 0,8 3 2 0,-8-3 2 0,14 2-10 16,-14-2 10-16,10 5 0 0,-10-5 2 0,8 4 0 15,-8-4 1-15,12 3 4 0,-12-3 2 0,12 5 3 16,-12-5-5-16,11 4 3 0,-11-4-3 0,13 4 4 16,-13-4 3-16,12 4-5 0,-12-4-1 0,14 5 2 15,-14-5-1-15,12 4-7 0,-12-4 6 0,12 5-7 0,-12-5 1 16,12 5 1-16,-12-5 2 0,14 3-3 15,-14-3-4-15,13 4-5 0,-13-4 7 0,14 4-5 0,-14-4 1 16,16 4-2-16,-16-4 6 0,17 5-6 16,-7-3-2-16,-10-2 0 0,16 3 4 0,-16-3-3 0,18 2-5 15,-10 0 8-15,-8-2-5 0,16 3 3 0,-16-3 1 16,11 2-2-16,-11-2 0 0,13 2-1 0,-13-2 1 16,16 3-10-16,-16-3 13 0,13 4-5 0,-13-4 1 15,13 3 1-15,-13-3 2 0,16 3-2 0,-16-3-1 16,14 3 0-16,-14-3-4 0,14 2-4 0,-14-2 9 0,15 5-1 15,-15-5 6-15,15 1-3 0,-15-1-2 0,15 3 1 16,-15-3 3-16,14 2-4 0,-14-2 1 16,14 2 1-16,-14-2 3 0,13 3-4 0,-13-3 5 0,0 0-4 15,16 3-1-15,-16-3-7 0,13 2 10 0,-13-2-3 16,0 0 5-16,20 2-4 0,-20-2 2 0,15 1-4 16,-15-1-3-16,15 2 0 0,-15-2 5 0,16 1-7 0,-16-1 6 15,15-1-4-15,-15 1 6 0,14 0-5 16,-14 0-4-16,15 2 3 0,-15-2 0 0,12 0 2 0,-12 0-5 15,0 0 1-15,17 0 3 0,-17 0 2 0,0 0-5 16,0 0 3-16,20 3-2 0,-20-3 0 16,14 0 4-16,-14 0-4 0,13 3 0 0,-6-3 1 0,-7 0 1 15,0 0 1-15,22 2 1 0,-16 0 0 0,-6-2-1 16,0 0-2-16,16 0 5 0,-16 0-7 0,13 1 6 16,-13-1-4-16,11 0 4 0,-11 0-11 0,10 2 8 15,-10-2-4-15,12 2 3 0,-12-2-8 0,13 0 10 0,-13 0 1 16,0 0-5-16,16 0 4 0,-16 0-2 0,10 0 3 15,-10 0 0-15,0 0-3 0,13 3 1 0,-13-3-2 16,15 2-7-16,-15-2 8 0,13 0 4 0,-13 0-4 16,12 0 2-16,-12 0 3 0,13 0-8 0,-13 0 3 0,11 2 3 15,-11-2-4-15,0 0-2 0,13 0 3 16,-13 0 0-16,0 0-1 0,12 0 0 0,-12 0-1 16,0 0 4-16,11 2 1 0,-11-2-2 0,0 0-3 0,12 1 6 15,-12-1-6-15,0 0 2 0,13-1 2 0,-13 1 1 16,0 0-1-16,0 0-5 0,15 0 1 0,-15 0 2 15,0 0-3-15,13 1 3 0,-13-1-1 0,0 0 5 16,14 0-10-16,-14 0 10 0,0 0-2 0,13 2-5 16,-13-2 3-16,0 0 2 0,10 1-3 0,-10-1 0 15,0 0 1-15,12 0-3 0,-12 0 5 0,0 0 0 16,12 1-1-16,-12-1-4 0,13 3 2 0,-13-3 4 16,10 3-2-16,-10-3 3 0,14 1-2 0,-14-1-12 15,12 2 12-15,-12-2-5 0,12 1 4 0,-12-1-6 0,12 3 11 16,-12-3-9-16,10 2 3 0,-10-2-4 0,12 5 8 15,-12-5-11-15,11 0 8 0,-11 0-1 0,0 0 2 16,14 0 3-16,-14 0-3 0,15 3-3 0,-15-3 2 16,11 0-2-16,-11 0 5 0,13 2-2 0,-13-2-2 15,16 0-4-15,-9 3 6 0,-7-3-3 0,16 1-1 16,-16-1 4-16,17 2-3 0,-17-2 3 0,16 0-4 0,-9 1 0 16,-7-1 4-16,16 3-10 0,-16-3 12 0,15 0-7 15,-7 1 4-15,-8-1 2 0,13 2 3 16,-13-2-12-16,13 2 8 0,-5 0 0 0,-8-2-4 0,16-2 7 15,-16 2-1-15,14-1-4 0,-14 1 1 0,16 1 1 16,-8 1-3-16,-8-2-3 0,17-2 6 0,-17 2-7 16,16 2 8-16,-16-2 3 0,19-2-9 0,-19 2 5 15,17 0-10-15,-17 0 11 0,19-2-1 0,-19 2 1 0,17-1-8 16,-17 1 8-16,15-1-2 0,-15 1-3 16,18 0 5-16,-18 0-3 0,17-1-11 0,-17 1 10 0,18-3 1 15,-2 2-2-15,-2-1 2 0,-14 2 0 0,27-1 4 16,-16-2-3-16,1 1-2 0,0-1 0 0,-12 3 1 15,20 0-4-15,-4-3 6 0,-5 1 0 0,-11 2-2 16,21-2 2-16,-21 2-4 0,17-4-1 0,-7 2 5 16,-10 2-4-16,17-4 0 0,-7 1 0 0,-10 3-1 15,16-4-3-15,-5 1 0 0,5 1 1 0,-3-3 3 16,2 5-3-16,-2-4-4 0,-3 0 3 0,1 3-5 0,1-2-4 16,1-2 6-16,-1 1-9 0,-3 1 3 0,8-2 4 15,-7 1-7-15,5-1-3 0,-3 0-3 0,3-1-2 16,-3 1 0-16,3-3-2 0,-2 0-4 0,1 3-6 15,-3-2-7-15,1 2 5 0,3-2-6 0,0 0-1 16,-1-3 0-16,0 2 4 0,-1-1-5 0,-2 1-9 16,-1 3-10-16,-2 1-8 0,-1 1-1 0,-7 3-16 0,12-9-4 15,-12 9-26-15,5-9-49 0,-5 9-147 0,0 0-377 16,0 0 104-16</inkml:trace>
  <inkml:trace contextRef="#ctx0" brushRef="#br3" timeOffset="185010.0375">27581 7683 311 0,'0'0'229'0,"0"0"-26"16,0 0-24-16,0 0-25 0,0 0-13 0,0 0-17 0,0 0-5 15,0 0-8-15,0 0-10 0,0 0-9 0,0 0-7 16,0 0-5-16,0 0-3 0,0 0-4 0,0 0-8 16,0 0-2-16,0 0-4 0,0 0-5 0,0 0-7 15,0 0-5-15,0 0-2 0,0 0 0 0,-31-1-1 16,31 1-12-16,-9-3-4 0,9 3 2 0,-11-5-2 15,11 5 0-15,-14-5-7 0,14 5-7 0,-11-5-11 16,11 5-12-16,-9-2-10 0,9 2-17 0,-8-5-15 0,8 5-23 16,0 0-13-16,-13-10-29 0,13 10-52 0,-6-7-100 15,6 7-328-15,0 0 93 0</inkml:trace>
  <inkml:trace contextRef="#ctx0" brushRef="#br3" timeOffset="185402.1665">27651 7695 221 0,'0'0'256'15,"0"0"-34"-15,0 0-28 0,0 0-21 16,0 0-22-16,0 0-14 0,0 0-16 0,0 0-9 0,0 0-12 15,0 0-8-15,0 0-10 0,0 0-11 0,0 0-6 16,0 0-6-16,0 0-9 0,-37-6-8 0,37 6-1 16,-14-1-8-16,14 1-19 0,-13-2-14 0,13 2-19 15,0 0-21-15,-14-4-26 0,14 4-31 0,0 0-56 16,-10-3-92-16,10 3-289 0,0 0 83 0</inkml:trace>
  <inkml:trace contextRef="#ctx0" brushRef="#br3" timeOffset="187504.9834">27542 7693 421 0,'0'0'280'0,"-1"10"-42"16,1-10-28-16,0 0-26 0,0 0-23 0,0 0-20 0,6 15-14 15,-6-15-17-15,6 7-17 0,-6-7-19 16,8 4-25-16,-8-4-14 0,10 7-24 0,-10-7-8 0,11 4-23 16,-11-4-4-16,0 0-17 0,14 4-1 0,-14-4 2 15,0 0-2-15,17-4 0 0,-17 4 7 0,0 0-5 16,14-3 11-16,-14 3 0 0,0 0 12 0,9-8 0 16,-9 8 11-16,0 0 3 0,8-9 8 0,-8 9 5 0,1-7 1 15,-1 7 9-15,0 0 5 0,0 0 7 16,-2-15 5-16,2 15 6 0,0 0 9 0,-9-9 1 15,9 9 9-15,-9-6 6 0,2 2 2 0,7 4 7 0,-15-2 0 16,15 2 0-16,-12 1-3 0,12-1 0 0,-14 3-4 16,7 2-2-16,7-5-4 0,-12 3-5 0,12-3-6 15,-12 8-5-15,12-8-3 0,-9 5-1 0,9-5-6 16,-5 5-3-16,5-5-7 0,0 0-5 0,-3 8-12 0,3-8-11 16,0 0-16-16,0 0-10 0,0 0-14 15,0 0-14-15,0 0-2 0,7 14-2 0,-7-14-6 0,0 0-3 16,0 0-3-16,0 0 5 0,9 3 1 0,-9-3 9 15,0 0 10-15,0 0 4 0,0 0 14 16,0 0 2-16,0 0 16 0,0 0 3 0,0 0 12 0,0 0 4 16,0 0 12-16,0 0 7 0,0 0 13 0,0 0 6 15,0 0 11-15,0 0 2 0,0 0 4 0,0 0 3 16,0 0 1-16,0 0 3 0,0 0 0 0,0 0-2 16,0 0-10-16,-18 5-4 0,18-5-1 0,-12 7-8 15,12-7-1-15,-8 5-7 0,8-5-1 0,-6 8-4 0,6-8-4 16,-5 4 1-16,5-4-10 0,0 0-9 0,-1 12-22 15,1-12 0-15,0 0-10 0,0 0-4 0,7 10-11 16,-7-10-4-16,0 0-8 0,7 5-1 0,-7-5-4 16,0 0 3-16,0 0 1 0,12 2 7 0,-12-2-1 15,0 0 9-15,0 0 0 0,0 0 10 0,14-2 5 16,-14 2 11-16,0 0 2 0,0 0 16 0,0 0 1 0,9-7 8 16,-9 7-6-16,0 0 13 0,0 0 1 15,0 0 8-15,0 0 4 0,0 0-1 0,0 0 5 0,0 0 5 16,0 0 1-16,0 0 2 0,0 0 6 0,0 0-5 15,0 0 0-15,0 0-11 0,0 0 8 0,0 0-1 16,0 0-6-16,0 0-7 0,0 0 2 0,0 0-10 16,-34 5 1-16,34-5-4 0,0 0 4 0,0 0-5 0,-6 9-7 15,6-9-13-15,0 0-10 0,0 0-10 16,0 0-12-16,0 0-5 0,0 0-9 0,0 0-12 16,0 0-3-16,21 9 0 0,-21-9-1 0,0 0 3 0,0 0 1 15,14-1 8-15,-14 1 3 0,0 0 8 0,0 0 4 16,15-8 4-16,-15 8 6 0,6-5 5 0,-6 5 7 15,0 0 10-15,6-8-1 0,-6 8 3 0,0 0 7 16,4-7 3-16,-4 7 3 0,0 0 2 0,0 0 7 16,0 0 5-16,0 0 3 0,0 0 4 0,0 0 5 15,0 0-1-15,-14-9 1 0,14 9-3 0,0 0 2 16,0 0 1-16,0 0-7 0,-19 4-5 0,19-4 0 0,0 0 1 16,-10 5-3-16,10-5-11 0,0 0 2 15,-7 7-8-15,7-7-4 0,0 0-10 0,0 0-7 0,0 0-9 16,0 0-15-16,0 0-12 0,0 0-9 0,0 0-9 15,0 0-6-15,0 0-10 0,0 0-5 0,16 13 1 16,-16-13 5-16,0 0 6 0,0 0 5 0,0 0 6 16,0 0 12-16,0 0 4 0,21-12 9 0,-21 12 13 15,0 0 10-15,5-6 6 0,-5 6 10 0,0 0 11 16,0 0 3-16,3-9 3 0,-3 9 0 0,0 0 9 0,0 0 5 16,0 0 6-16,0 0 8 0,0 0 7 0,0 0-1 15,0 0 0-15,-16-8 1 0,16 8 2 0,0 0-3 16,0 0-5-16,0 0 0 0,-24 7-7 0,24-7-3 15,-11 6-6-15,11-6 0 0,-7 5-8 0,7-5 1 16,0 0 0-16,-6 7-10 0,6-7-3 0,0 0-10 16,0 10-13-16,0-10-11 0,0 0-7 0,6 8-12 15,-6-8-13-15,0 0-17 0,12 7-1 0,-12-7-4 0,9 1-6 16,-9-1 1-16,10 3 2 0,-10-3 6 0,14 1 6 16,-14-1 5-16,0 0 8 0,16-4 5 0,-16 4 8 15,8-1 13-15,-8 1 6 0,0 0 10 0,9-7 4 16,-9 7 8-16,0 0 8 0,6-8 3 0,-6 8-1 15,0 0 7-15,2-9 5 0,-2 9 7 0,0 0 1 16,0 0 2-16,0 0 7 0,0 0-2 0,0 0 14 0,0 0-3 16,0 0 5-16,0 0-5 0,0 0 3 15,-19-5 3-15,19 5-8 0,0 0 2 0,0 0-16 16,-16 14 5-16,12-6-4 0,4-8-1 0,-3 10-3 0,3-10 0 16,-4 12-5-16,4-12-11 0,2 11-9 0,-2-11-8 15,4 10-12-15,-4-10-19 0,8 7-7 0,-8-7-11 16,9 7-9-16,-9-7 1 0,10 3-4 0,-10-3-2 15,9 2-1-15,-9-2 6 0,0 0 5 0,0 0 4 16,14-4 9-16,-14 4 7 0,0 0 3 0,12-5 11 16,-12 5 5-16,5-7 6 0,-5 7 3 0,4-10 5 0,-4 10 8 15,3-12 5-15,-3 12 4 0,-1-16 7 0,1 16 8 16,0-11-1-16,0 11 6 0,-3-10-1 0,3 10 2 16,0 0 7-16,-6-9 3 0,6 9 5 0,0 0 3 15,-10-7 3-15,10 7-5 0,0 0-10 0,-10-1 9 16,10 1-2-16,0 0-1 0,0 0-4 0,-17 8-8 15,17-8 4-15,-9 7-1 0,9-7-2 0,-6 11-4 16,4-6-5-16,2-5-6 0,1 13-7 0,-1-13-4 0,0 0-12 16,7 16-16-16,-3-13-14 0,-4-3-11 0,11 7-19 15,-11-7-5-15,11 3-9 0,-11-3-5 0,15 3-1 16,-8-3 2-16,-7 0-2 0,0 0 8 0,17-3 6 16,-17 3 8-16,11-4 6 0,-11 4 9 15,8-6 1-15,-8 6 8 0,7-8 12 0,-7 8 8 0,3-9 7 16,-3 9 3-16,0-12 11 0,0 12 9 0,0 0 10 15,-6-17 7-15,6 17 9 0,-6-7 11 0,6 7-2 16,-9-5 15-16,9 5 8 0,-10-3-3 0,10 3 1 16,0 0-1-16,-18 3 2 0,18-3-2 0,-16 4 0 0,8 0-12 15,1 0-8-15,-1 1 2 0,8-5-2 0,-12 8-8 16,7-4-6-16,5-4 1 0,-9 12-3 0,5-7-3 16,4-5-3-16,-3 9-9 0,3-9-11 0,0 0-16 15,0 0-11-15,0 0-15 0,11 14-17 0,-8-12-5 16,-3-2-14-16,0 0-8 0,17 4-5 0,-17-4-2 15,13 0-3-15,-13 0 6 0,0 0 5 0,15-4 0 16,-15 4 10-16,7-5 11 0,-7 5 5 0,0 0 9 0,9-11 10 16,-6 6 3-16,-3 5 12 0,0 0 5 15,1-16 12-15,-1 16 11 0,0 0 7 0,0 0 13 0,-5-15 4 16,5 15 8-16,0 0 12 0,-8-7 5 0,8 7 5 16,0 0 3-16,-11-2 1 0,11 2 2 0,0 0-1 15,-15 2-5-15,15-2-3 0,-12 5-9 0,12-5-10 16,-11 8 6-16,11-8-10 0,-7 7-2 0,7-7-4 15,-5 5-5-15,5-5-3 0,0 0-6 0,-2 9-9 16,2-9-11-16,0 0-13 0,0 0-16 0,0 0-15 0,13 9-18 16,-13-9-13-16,14 3-6 0,-14-3-4 0,14 0-8 15,-14 0 3-15,15-1 3 0,-15 1 0 0,17-4 5 16,-12-2 9-16,-5 6 13 0,10-4 17 0,-10 4 15 16,8-7 5-16,-8 7 4 0,5-4 10 0,-5 4 7 15,0 0 9-15,2-11 9 0,-2 11 11 0,0 0 9 16,0 0 6-16,-3-14 10 0,3 14 7 0,0 0 8 15,0 0 2-15,-12-10 8 0,12 10-9 0,-9 0-1 0,9 0 1 16,0 0-6-16,-14 0 2 0,14 0-13 0,0 0 0 16,0 0-7-16,-16 6-3 0,16-6-3 0,0 0-13 15,-7 4 5-15,7-4-4 0,0 0-4 0,0 0-6 16,0 0-3-16,0 0-5 0,0 0-4 0,0 0-1 16,0 0-6-16,0 0 0 0,0 0 6 0,0 0-2 15,0 0 5-15,0 0-3 0,0 0 3 0,0 0-1 16,0 0 3-16,0 0-1 0,0 0 6 0,0 0-6 0,0 0 10 15,0 0-5-15,10-28-1 0,-10 28-4 16,0 0-1-16,-3-13-6 0,3 13-17 0,-4-7-28 0,4 7-37 16,0 0-42-16,-8-10-58 0,4 5-249 0,4 5-518 15,0 0 144-15</inkml:trace>
  <inkml:trace contextRef="#ctx0" brushRef="#br3" timeOffset="188377.806">27188 6781 266 0,'0'0'92'16,"0"0"-5"-16,0 0-9 0,0 0 4 0,-11-3-4 15,11 3-4-15,0 0-7 0,0 0-4 0,0 0-4 16,0 0 2-16,0 0-6 0,0 0-8 0,0 0-3 0,0 0 1 16,0 0 0-16,-11-1-11 0,11 1-11 15,0 0-8-15,0 0 10 0,0 0 6 0,0 0-12 0,0 0 3 16,0 0 0-16,0 0-2 0,0 0-5 0,0 0-2 15,0 0-4-15,-10-3 4 0,10 3-7 0,0 0-4 16,0 0 6-16,0 0-6 0,0 0-20 0,0 0-8 16,0 0-20-16,0 0-35 0,0 0-90 0,0 0-202 15,0 0 59-15</inkml:trace>
  <inkml:trace contextRef="#ctx0" brushRef="#br3" timeOffset="189256.4028">27611 7675 450 0,'0'0'233'0,"0"0"-28"0,0 0-28 0,0 0-22 15,0 0-21-15,0 0-10 0,0 0-20 0,0 0-8 16,0 0-13-16,0 0-21 0,0 0-18 0,0 0-26 16,0 0-28-16,0 0-38 0,0 0-57 0,0 0-119 0,0 0-267 15,0 0 78-15</inkml:trace>
  <inkml:trace contextRef="#ctx0" brushRef="#br3" timeOffset="191564.6102">26917 12385 325 0,'0'0'119'16,"0"0"-20"-16,0 0-12 0,0 0-10 16,0 0-21-16,0 0-3 0,3 12-19 0,-3-12-16 0,0 0-32 15,0 0-37-15,0 0-41 0,0 0-106 0,0 0 34 16</inkml:trace>
  <inkml:trace contextRef="#ctx0" brushRef="#br3" timeOffset="191794.97">26930 12361 243 0,'0'0'242'0,"0"0"-44"0,0 0-25 0,-8-10-33 0,8 10-16 16,0 0-35-16,0 0-42 0,0 0-42 0,0 0-79 16,0 0-73-16,0 0-174 0,0 0 53 0</inkml:trace>
  <inkml:trace contextRef="#ctx0" brushRef="#br3" timeOffset="192048.5858">26905 12339 393 0,'0'0'150'16,"0"0"-25"-16,0 0-50 0,0 0-30 0,0 0-26 0,0 0-34 16,0 0-31-16,0 0-37 0,0 0-97 0,0 0 32 15</inkml:trace>
  <inkml:trace contextRef="#ctx0" brushRef="#br3" timeOffset="192392.1774">26915 12382 258 0,'0'0'142'0,"0"0"-36"16,0 0-20-16,0 0-6 0,0 0-23 0,0 0 5 0,0 0-2 0,0 0 3 16,0 0 2-16,0 0 10 0,0 0 3 0,-7 4 9 15,7-4 8-15,0 0 3 0,0 0 7 0,0 0-6 16,0 0-2-16,0 0-9 0,0 0-5 0,0 0-4 15,0 0-14-15,0 0-9 0,0 0-9 0,0 0-14 16,0 0-17-16,0 0-14 0,0 0-13 0,0 0-26 0,0 0-13 16,0 0-12-16,0 0-6 0,0 0-19 0,0 0-19 15,0 0-10-15,0 0-97 0,0 0-254 0,0 0 75 16</inkml:trace>
  <inkml:trace contextRef="#ctx0" brushRef="#br3" timeOffset="192465.4133">26908 12386 879 0,'0'0'-35'0,"35"-4"29"0,-35 4 32 0,0 0 18 15,9 3 1-15,-9-3-7 0,0 0-2 0,0 0-7 16,14-2-14-16,-14 2-18 0,0 0-20 0,14-3-33 0,-14 3-63 15,0 0-139-15,15-3 43 0</inkml:trace>
  <inkml:trace contextRef="#ctx0" brushRef="#br3" timeOffset="192693.7028">27131 12378 277 0,'0'0'239'0,"0"0"-32"0,16-1-20 15,-16 1-29-15,0 0-23 0,13-4-21 0,-13 4-14 16,13-2-26-16,-13 2-18 0,15-2-25 0,-15 2-14 15,15-4-24-15,-15 4-9 0,15-3-14 0,-9 2-8 0,-6 1 5 16,10-2 2-16,-10 2-3 0,0 0 13 0,15 0 5 16,-15 0 17-16,0 0 19 0,12 0-6 0,-12 0 13 15,0 0 2-15,0 0 6 0,12 0 5 16,-12 0 6-16,0 0-6 0,0 0-5 0,16 0-4 0,-16 0-2 16,0 0-12-16,0 0-7 0,13 1-11 0,-13-1-21 15,0 0-23-15,16-1-29 0,-16 1-17 0,12-3-102 16,-12 3-231-16,11-1 69 0</inkml:trace>
  <inkml:trace contextRef="#ctx0" brushRef="#br3" timeOffset="192812.2294">27448 12351 373 0,'0'0'163'0,"0"0"-20"0,0 0-19 16,13 3-12-16,-13-3-10 0,0 0-21 0,12-3-11 0,-12 3-23 16,0 0-13-16,0 0-16 0,21-7-29 0,-14 5-28 15,-7 2-21-15,14-3-83 0,-7-1-168 0,-7 4 52 16</inkml:trace>
  <inkml:trace contextRef="#ctx0" brushRef="#br3" timeOffset="193029.9203">27552 12328 513 0,'0'0'46'0,"12"-2"36"0,-12 2 11 16,0 0 2-16,0 0 0 0,12-1 1 0,-12 1-3 0,0 0-2 16,0 0-1-16,0 0-5 0,14 0-6 0,-14 0-7 15,0 0-4-15,0 0-7 0,0 0-11 0,12 0-4 16,-12 0-8-16,0 0-15 0,0 0-15 0,13 0-10 16,-13 0-18-16,0 0-4 0,0 0-9 0,14-3-8 15,-14 3 6-15,0 0 7 0,13-1-5 0,-13 1 5 16,0 0 7-16,0 0 10 0,14-3-8 0,-14 3 8 15,0 0 3-15,0 0 16 0,12 1 3 0,-12-1 3 16,0 0 0-16,0 0-12 0,0 0 14 0,0 0-5 0,0 0-9 16,18 0-11-16,-18 0-4 0,0 0-15 0,11-2-5 15,-11 2-12-15,0 0-12 0,12-1-26 0,-12 1-12 16,0 0-58-16,0 0-181 0,12-2 56 0</inkml:trace>
  <inkml:trace contextRef="#ctx0" brushRef="#br3" timeOffset="193167.9214">27721 12314 830 0,'0'0'-17'0,"0"0"42"0,0 0 15 15,0 0 14-15,0 0 11 0,0 0-10 0,19 2 6 16,-19-2 7-16,0 0 6 0,0 0-10 0,0 0 8 0,0 0 3 15,0 0-6-15,10 0 0 0,-10 0-11 0,0 0 3 16,0 0-14-16,0 0-5 0,15-2-6 0,-15 2-6 16,0 0-12-16,9-4-5 0,-9 4-13 0,0 0-5 15,0 0-14-15,15-3-10 0,-15 3-11 0,8-3-22 16,-8 3-2-16,0 0-10 0,11-3-7 0,-11 3-22 16,0 0-80-16,10-2-215 0,-10 2 63 0</inkml:trace>
  <inkml:trace contextRef="#ctx0" brushRef="#br3" timeOffset="193568.6026">27927 12308 362 0,'0'0'208'15,"0"0"-20"-15,0 0-24 0,0 0-14 0,0 0-19 16,0 0-14-16,0 0-16 0,0 0-12 0,0 0-11 0,0 0-16 16,0 0-20-16,0 0-19 0,0 0-27 15,0 0-20-15,0 0-23 0,0 0-35 0,0 0-118 16,0 0-239-16,0 0 70 0</inkml:trace>
  <inkml:trace contextRef="#ctx0" brushRef="#br3" timeOffset="193906.4177">27942 12342 241 0,'0'0'125'0,"0"0"-22"0,0 0-13 0,0 0-23 0,0 0-6 15,0 0-9-15,0 0-12 0,0 0 5 0,0 0-10 16,0 0 2-16,0 0-1 0,0 13 4 0,0-13 4 15,0 0 2-15,0 0-1 0,0 0 18 16,0 0-8-16,0 0 3 0,-2 16 3 0,2-16-2 0,0 0 1 16,0 0 3-16,-2 12-16 0,2-12-4 0,0 0-3 15,0 0-4-15,0 0-13 0,0 0-5 0,0 14-17 16,0-14-7-16,0 0-25 0,0 0 9 0,0 0-4 0,0 0-7 16,0 0 0-16,-1 15-3 0,1-15 1 15,0 0-2-15,0 0 18 0,3 10 2 0,-3-10 6 0,0 0 7 16,0 0-2-16,-1 16 9 0,1-16 4 0,0 0 5 15,-1 17 2-15,1-17 5 0,-1 13 6 0,1-13-3 16,1 12-1-16,-1-12-4 0,0 0-2 0,0 17 3 16,0-17-3-16,-2 9-13 0,2-9-9 0,0 0-12 15,0 0-10-15,0 12-17 0,0-12-15 0,0 0-21 16,1 12-17-16,-1-12-59 0,0 0-188 0,0 0 55 16</inkml:trace>
  <inkml:trace contextRef="#ctx0" brushRef="#br3" timeOffset="194654.2097">27938 12552 653 0,'1'10'25'0,"-1"-10"24"0,0 0 15 0,-1 17 13 0,1-17-1 16,-1 14-5-16,1-14 5 0,-2 11 3 0,2-11 2 15,-2 11 1-15,2-11-10 0,-2 10-4 0,2-10-12 16,0 0 2-16,0 12-22 0,0-12 10 0,0 0-13 16,-2 11-16-16,2-11-3 0,0 0-10 0,0 0-13 15,-1 9-11-15,1-9-12 0,0 0 1 0,0 0-17 16,0 12-5-16,0-12 3 0,0 0 9 0,0 0 4 0,0 14 11 16,0-14 7-16,0 0 8 15,-2 12 11-15,2-12 10 0,1 13-3 0,-3-6 16 0,2-7 1 0,-2 13 11 16,2-13-3-16,-1 13 9 0,1-13-7 0,-2 12 3 15,2-12-11-15,-2 9 6 0,2-9-9 0,0 0 3 16,-1 11-16-16,1-11-6 0,0 0-19 0,-1 11-6 16,1-11-15-16,0 0-19 0,0 0-13 0,0 0-5 0,0 10-13 15,0-10-7-15,0 0 4 0,1 7 13 16,-1-7 10-16,0 0 24 0,0 0 29 0,0 0 32 16,2 13 8-16,-2-13 16 0,2 7 6 0,-2-7 2 0,0 0 7 15,3 12-2-15,-3-12 13 0,2 7 6 0,-2-7-2 16,0 0 2-16,2 11-3 0,-2-11-3 0,3 8-2 15,-3-8-9-15,0 0-7 0,2 9-8 0,-2-9-1 16,0 0-11-16,0 0-1 0,4 11-7 0,-4-11-2 16,0 0-5-16,4 9-5 0,-4-9-2 0,5 8-4 15,-5-8 6-15,0 0-7 0,3 11 5 0,-3-11-6 0,3 6 0 16,-3-6-1-16,0 0 7 0,5 14-11 0,-1-8 4 16,-4-6 1-16,1 9 2 0,-1-9-5 0,1 12 5 15,-1-12 0-15,4 12-4 0,-4-12-2 0,0 10 3 16,0-10 4-16,0 0-1 0,1 12-4 15,-1-12 3-15,0 0-2 0,1 13 1 0,-1-13-8 0,3 8 10 16,0 0 3-16,-3-8 2 0,1 12 3 0,-1-12 1 16,-1 11-1-16,1-11 2 0,0 12 2 0,-3-6 1 0,3-6-2 15,3 11 5-15,-3-11-5 0,2 7-1 16,-2-7 2-16,-1 8-9 0,1-8 5 0,0 0-6 0,0 10 0 16,0-10 3-16,0 0-5 0,0 10 1 0,0-10-4 15,0 0-6-15,0 0 4 0,2 11-9 0,-2-11-4 16,0 0-2-16,1 9-4 0,-1-9-1 0,0 0-6 15,0 0-7-15,0 0-7 0,-1 13-1 0,1-13-2 16,0 0-1-16,0 0-2 0,3 10 0 0,-3-10 0 16,0 0 6-16,0 0-6 0,-1 15 10 0,1-15-14 15,2 7 22-15,-2-7 13 0,0 0 11 0,2 10-7 0,-2-10 20 16,0 0 2-16,3 11 1 0,-3-11 4 0,0 0 6 16,0 10-1-16,0-10 5 0,0 0-2 0,3 10 1 15,-3-10-4-15,0 0-2 0,3 11-1 0,-3-11-2 16,3 6-3-16,-3-6 1 0,0 0 4 0,0 0-2 15,1 10 1-15,-1-10-7 0,0 0 4 0,0 0-3 16,3 9 1-16,-3-9-6 0,0 0 0 0,4 8 4 0,-4-8-3 16,0 0-11-16,0 0-14 0,0 0-4 0,1 10-14 15,-1-10-14-15,0 0-20 0,0 0-15 16,0 0-24-16,0 0-125 0,0 0-278 0,0 12 79 0</inkml:trace>
  <inkml:trace contextRef="#ctx0" brushRef="#br3" timeOffset="197560.3024">28002 13671 279 0,'-12'-1'422'0,"12"1"-51"0,0 0-22 0,-9 2-28 0,9-2-25 15,-3 6-28-15,3-6-23 0,-1 11-24 0,-1-3-20 16,2-8-18-16,2 17-16 0,5-1-13 0,0-3-17 16,0 3-17-16,4 0-9 0,-1 0-19 0,2-3-13 15,0 0-21-15,0 1-10 0,2-1-28 0,-2-1-16 16,3 0-12-16,-2-2-22 0,2-2-29 0,-3-1-27 0,-3-3-35 16,0 1-25-16,-1-2-33 0,2 0-27 15,-1-2-46-15,-9-1-163 0,0 0-496 0,22 0 138 0</inkml:trace>
  <inkml:trace contextRef="#ctx0" brushRef="#br3" timeOffset="197764.1043">28266 13672 388 0,'0'0'378'0,"-22"8"-37"0,22-8-36 0,-17 17-19 0,5-5-22 15,4 1-28-15,-1 1-14 0,-1 2-19 0,-8 6-14 16,1 1-24-16,0-1-11 0,1-4-14 0,6-4-23 15,2 1-12-15,-3-1-4 0,3-1-16 0,0-1-18 16,-1 0-23-16,4-3-28 0,-1-1-35 0,2-2-31 16,4-6-35-16,-7 9-31 0,7-9-44 0,0 0-28 15,0 0-61-15,0 0-149 0,0 0-474 0,0 0 130 16</inkml:trace>
  <inkml:trace contextRef="#ctx0" brushRef="#br3" timeOffset="197945.8789">28334 13907 519 0,'0'0'372'0,"6"7"-47"16,-2-2-34-16,-4-5-41 0,6 12-30 0,-4-5-28 16,2-1-32-16,-2 1-43 0,1 0-37 0,-3-7-53 15,4 14-59-15,-4-14-64 0,2 12-86 0,-2-12-116 16,3 8-357-16,-3-8 100 0</inkml:trace>
  <inkml:trace contextRef="#ctx0" brushRef="#br3" timeOffset="198404.377">28351 13539 566 0,'0'0'364'0,"0"0"-41"0,0 0-35 15,0 0-31-15,0 0-24 0,0 0-25 0,0 0-24 16,0 0-14-16,-10 34-18 0,10-34-19 0,0 0-22 16,7 16-15-16,-7-16-18 0,7 11-23 0,-2-9-10 0,-5-2-16 15,11 5-12-15,-11-5-4 0,8 2-9 0,-8-2-5 16,0 0 1-16,12 0-3 0,-12 0-2 0,0 0 1 15,0 0 5-15,16-6-3 0,-16 6 4 0,4-6 3 16,-4 6 5-16,0 0 4 0,1-10 3 0,-1 10-2 16,0 0-1-16,-4-16 2 0,4 16-4 0,-6-12-2 0,6 12-11 15,-8-9-24-15,2 2-30 0,6 7-51 16,-12-9-66-16,3 4-244 0,9 5-498 0,-15-6 138 16</inkml:trace>
  <inkml:trace contextRef="#ctx0" brushRef="#br3" timeOffset="199829.531">26406 12083 290 0,'-3'-10'400'0,"3"10"-64"0,0 0-45 0,-2-7-35 16,2 7-38-16,0 0-24 0,0 0-33 0,0 0-40 15,-2-10-44-15,2 10-46 0,0 0-52 0,0 0-59 16,0 0-78-16,0 0-122 0,0 0-335 0,0 0 96 15</inkml:trace>
  <inkml:trace contextRef="#ctx0" brushRef="#br1" timeOffset="215724.3848">25774 10718 268 0,'0'0'380'0,"0"0"-52"0,0 0-27 0,0 0-21 15,-8 14-18-15,8-14-15 0,-3 22-10 0,1-7-19 0,0 4-27 16,1-2-9-16,-3 12-18 0,1-3-8 0,2 3-21 16,-1-1-9-16,0-6-7 0,1 6-12 0,0-6-14 15,1-5-6-15,2 0-13 0,-1-2-7 0,-1-2-5 16,1 0-11-16,0-2-1 0,0-3-2 0,-1-8-7 15,-1 15-8-15,1-15-5 0,2 12-10 0,-2-12-3 16,0 0-13-16,0 9-1 0,0-9-6 0,0 0-7 0,0 0 1 16,0 0-1-16,0 0 1 0,0 0-2 0,0 0 1 15,0 0 1-15,12-38 0 0,-9 22 2 0,-1-2 6 16,0-11-1-16,3 0 1 0,-1 0-1 0,5-3 0 16,-5 1-3-16,3 5 6 0,1-1-5 0,0 5 9 15,1 3-10-15,-3 4 5 0,2 1-3 0,-1 1 5 16,2 1-7-16,0 5 6 0,-2 0 5 0,2 4 3 15,-1 0 7-15,-8 3 8 0,14 1 7 0,-7 4 13 16,1 3-2-16,-1 4 9 0,0 4-3 0,3 12 2 16,-5-5-6-16,-4-3-1 0,5 7-5 0,-6 1-10 0,-2-4 1 15,1-5-4-15,0-2-3 0,0-2-3 16,1-1-9-16,-1-2-3 0,0-2-8 0,-1 4-2 0,2-4-11 16,0-10 2-16,-3 12-4 0,3-12-2 0,0 0-12 15,-5 7 10-15,5-7-1 0,0 0 11 0,0 0-12 16,0 0 12-16,0 0 4 0,0 0-4 0,-1-30-2 15,4 13 0-15,3-1-1 0,5-7 1 0,1-3-6 16,-1-3 5-16,3 2 1 0,3 4-6 0,-1 1 8 0,4 0-1 16,-3 2 5-16,-5 8-1 0,1 4 8 0,-2 3 2 15,-2 1 8-15,-1 1 9 0,1 4 10 0,-9 1 7 16,15 4 6-16,-9 1 10 0,0 2 11 0,4 6-3 16,-3 3 4-16,-2 3 1 0,0 9 0 0,-1 0-5 15,1 2-6-15,-4-1-9 0,1 0-4 0,1 3-11 16,-1-3-24-16,0-1-27 0,0-6-51 0,4 5-48 0,-3-9-47 15,0-2-76-15,4-4-78 0,-1 0-246 16,0-3-683-16,0-1 187 0</inkml:trace>
  <inkml:trace contextRef="#ctx0" brushRef="#br1" timeOffset="222111.5179">26098 12318 444 0,'0'0'290'0,"-1"-10"-28"0,1 10-21 16,0 0-23-16,0 0-17 0,0 0-18 0,0 0-17 0,0 0-6 15,0 0-1-15,0 0-12 0,0 0-4 0,0 0-8 16,0 0-3-16,0 0-12 0,0 0-5 0,10 26-7 16,-10-26-13-16,2 14-2 0,0 2-9 0,0-4-7 15,1-2-6-15,-3 1-10 0,2-3-6 0,-2-8-4 16,1 17-7-16,0-8-3 0,-1-9-8 0,3 16 1 16,-3-8 0-16,0-8-9 0,-1 15-5 0,1-15 3 0,0 12 1 15,-2-5-8-15,0 0-8 0,2-7-2 0,-2 9-4 16,2-9 3-16,-3 9-3 0,3-9-2 0,-2 7-1 15,2-7-8-15,0 0-3 0,-6 4-5 0,6-4-1 16,0 0 5-16,0 0-4 0,-10 0-2 16,10 0-2-16,0 0-1 0,-7-10-3 0,4 2 0 0,3 8-3 15,-5-23-1-15,3 6-1 0,2-1 0 0,0-1 3 16,1-9 1-16,1 6 5 0,-1 2 3 0,2 2-2 0,1 3 4 16,0-1 6-16,0 1-4 0,0 0 6 15,-1 3 1-15,1 2 4 0,0 1-3 0,1 1 9 0,0 2 1 16,-1 0 1-16,-4 6-1 0,7-8 4 0,-7 8 4 15,11-6-1-15,-11 6 6 0,13 2 2 0,-13-2 2 16,0 0 1-16,15 6-4 0,-10-1 3 0,-5-5-2 16,10 10 4-16,-7-3 0 0,1-1-3 0,0 3-3 15,-2-1 4-15,-2-8-1 0,4 15-4 0,-2-6 7 16,0-2-8-16,-2-7-6 0,3 16-1 0,-3-16-4 16,2 12 0-16,-2-12 5 0,1 11-5 0,-1-11-8 0,1 8 0 15,-1-8-2-15,0 0 2 0,0 0-8 0,2 11-8 16,-2-11-3-16,0 0-7 0,0 0-5 0,0 0-2 15,0 0 3-15,0 0-2 0,0 0 1 0,0 0-1 16,22-29 1-16,-15 19 2 0,1-4 0 0,1 3 8 16,-1 3 4-16,0-2-1 0,-1 3-1 0,-1 0 2 15,-1 1 3-15,-5 6 9 0,12-9 7 0,-12 9 6 0,9-2 10 16,-9 2 4-16,0 0 14 0,0 0 1 0,12 8 8 16,-12-8 3-16,7 14 5 0,-4-5-5 0,2 5 3 15,-1 1-2-15,-2-3-3 0,-1 3-11 0,1-3-3 16,-1 3 1-16,1 2-14 0,-1-3-17 0,0-2-21 15,1 0-27-15,0-3-33 0,1 0-38 0,-3-9-45 16,4 15-48-16,-4-7-240 0,0-8-544 0,2 13 151 16</inkml:trace>
  <inkml:trace contextRef="#ctx0" brushRef="#br1" timeOffset="222327.492">26492 12480 433 0,'0'0'413'0,"0"0"-46"0,0 0-33 16,0 0-32-16,0 0-34 0,8 18-22 0,-8-18-37 16,4 16-23-16,-2-9-22 0,0 2-25 0,-2-9-39 15,4 17-41-15,-2-10-59 0,2 3-65 16,-4-10-80-16,4 12-86 0,-4-12-144 0,6 13-448 0,-6-13 125 15</inkml:trace>
  <inkml:trace contextRef="#ctx0" brushRef="#br1" timeOffset="227955.7117">26045 11564 295 0,'0'0'302'0,"0"0"-45"0,0 0-25 0,0 0-16 15,0 0-16-15,0 0-15 0,0 0-9 0,0 0-7 16,0 0-10-16,-5 29-11 0,4-21-12 0,1-2-3 16,-1 2-8-16,1-8-7 0,0 18-10 0,-2-8-6 15,1-2-7-15,1 9-11 0,-1-4-6 0,0 0-4 0,2 1-7 16,-1-1-4-16,-1-5-6 0,1 2-2 15,-1-2-9-15,1-8-5 0,0 14-3 0,0-7-6 0,-3 0 3 16,3-7-15-16,-1 13 7 0,0-8-2 16,1-5-6-16,0 0 2 0,0 0-1 0,-1 14-3 0,1-14-1 15,-1 7-2-15,1-7-4 0,0 0 3 0,0 0-3 16,0 0 3-16,0 0-9 0,-3 6-3 0,3-6-2 0,0 0-8 16,0 0-6-16,0 0 3 0,0 0-6 0,0 0 2 15,0 0-5-15,-7-26 0 0,4 14-3 16,1-1 1-16,2-2-7 0,0 0 0 0,0-3 1 0,1 1-5 15,-2-11-1-15,5 4 1 0,-3 5 2 0,1 1-6 16,0 1 5-16,0 3 8 0,1-1 1 0,1 0 2 16,1 1 6-16,-1 4 2 0,-1-1 0 0,-1 4 5 15,1 1-1-15,-1 0 3 0,-2 6 0 0,4-8 5 16,-4 8 4-16,6-4 11 0,-6 4 8 0,0 0 6 16,0 0 0-16,13 8 4 0,-9-2 3 0,-2 2 5 0,4 8-5 15,-2 1 6-15,4 8-3 0,-4-4-8 0,0-4 4 16,-2 1-5-16,1-1 1 0,-3-1-5 15,2 3-3-15,0-6 0 0,0 3-2 0,0-5-3 0,-1 0-5 16,0-1-2-16,-1-10 4 0,1 13-4 0,-1-7 1 16,0-6-1-16,0 12-8 0,0-12 0 0,1 9-13 15,-1-9 0-15,0 0-3 0,0 8-6 0,0-8-8 16,0 0-8-16,0 0-1 0,0 0-7 0,0 0-6 16,0 0 0-16,0 0-6 0,0 0 4 0,11-30-3 0,-5 17 4 15,-1-2 1-15,0 1 5 0,0 0 4 0,2 2 3 16,-1 1 4-16,0-1 7 0,-2 3 1 0,-1 4 10 15,-3 5 4-15,9-12 11 0,-9 12 8 0,10-5 6 16,-10 5 10-16,8-1 5 0,-8 1 4 0,0 0 3 16,0 0-2-16,17 8 16 0,-12-2-6 0,0-1 3 15,0 4-11-15,-2-2 8 0,3-1-6 16,-3 3-2-16,2 5 4 0,0-2-11 0,-2-2-5 0,0-1 1 16,0 1 0-16,0-2-11 0,-3-8-14 0,7 22-18 0,-5-12-19 15,-1-2-21-15,1 1-32 0,-2-9-41 0,0 0-39 16,1 20-57-16,-1-20-185 0,1 9-496 0,-1-9 138 15</inkml:trace>
  <inkml:trace contextRef="#ctx0" brushRef="#br1" timeOffset="229285.3846">26435 11831 474 0,'0'0'333'0,"0"0"-38"16,0 0-28-16,0 0-17 0,0 0-32 0,0 0-1 15,0 0-5-15,0 0-17 0,0 0-14 0,0 0-11 16,0 0-10-16,0 0-12 0,0 0-27 0,0 0 3 15,0 0-17-15,0 0-4 0,0 0-14 0,0 0-6 0,0 0-10 16,0 0-9-16,0 0-8 0,0 0-13 16,1 31-16-16,-1-31-27 0,4 7-18 0,-4-7-31 15,0 0-26-15,3 7-38 0,-3-7-40 0,0 0-30 0,0 0-58 16,4 9-190-16,-4-9-518 0,0 0 143 0</inkml:trace>
  <inkml:trace contextRef="#ctx0" brushRef="#br1" timeOffset="229944.5697">26454 11509 317 0,'0'0'303'0,"0"0"-39"15,0 0-24-15,3-11-20 0,-3 11-20 0,0 0-13 0,0 0-14 16,0 0-11-16,0 0-15 0,0 0-16 0,0 0-2 16,0 0-5-16,0 0-7 0,0 0-5 0,0 0-12 15,0 0 4-15,0 0-8 0,0 0-11 0,0 0-5 16,0 0-8-16,0 0-9 0,0 0-8 0,0 0-2 16,0 0-11-16,0 0-22 0,0 0-26 0,7 28-42 15,-7-28-43-15,0 0-52 0,0 20-56 0,0-20-223 16,-1 12-504-16,1-12 139 0</inkml:trace>
  <inkml:trace contextRef="#ctx0" brushRef="#br1" timeOffset="230897.589">26488 12150 303 0,'0'0'292'15,"0"0"-33"-15,0 0-27 0,0 0-19 0,0 0-24 16,0 0-6-16,-2-9-5 0,2 9-10 0,0 0-5 16,0 0-9-16,0 0-10 0,0 0-19 0,0 0 0 15,0 0-7-15,0 0-14 0,0 0-6 0,0 0-10 0,0 0-4 16,0 0-9-16,0 0-7 0,0 0-6 0,0 0-10 15,0 0-4-15,15 26-6 0,-15-26-4 0,0 0-5 16,4 9 1-16,-4-9-6 0,0 0 0 0,0 0-3 16,8 10-4-16,-8-10-6 0,0 0-9 0,11 6 4 15,-11-6-6-15,6 2-6 0,-6-2-3 0,0 0-17 16,0 0 2-16,0 0-2 0,0 0-1 0,15-4-1 0,-15 4 1 16,0 0-2-16,13-7-6 0,-13 7 9 15,7-7 2-15,-7 7 4 0,6-7-3 0,-6 7 3 16,3-8 4-16,-3 8-2 0,0 0 5 0,7-9-2 0,-7 9 5 15,0 0 3-15,0 0 0 0,0 0 3 0,0 0 6 16,0 0 2-16,-12-11-3 0,12 11 3 0,0 0-4 16,-16 0 5-16,16 0-5 0,0 0-11 0,-19 6-23 15,19-6-32-15,-15 5-47 0,15-5-61 0,-15 6-254 16,9-2-508-16,6-4 141 0</inkml:trace>
  <inkml:trace contextRef="#ctx0" brushRef="#br1" timeOffset="248000.5941">26836 11668 211 0,'0'0'24'0,"0"0"5"0,0 0 15 0,0 0 3 0,0 0 1 16,0 0-1-16,0 0-4 0,0 0-4 0,0 0-5 15,0 0 9-15,0 0-17 0,0 0-1 0,0 0 2 16,0 0-11-16,0 0-16 0,0 0-8 0,0 0-24 0,0 0-4 16,0 0-29-16,12 5-77 0,-12-5 27 15</inkml:trace>
  <inkml:trace contextRef="#ctx0" brushRef="#br1" timeOffset="248161.6169">26909 11686 366 0,'12'3'176'0,"-12"-3"-23"0,0 0-19 16,0 0-24-16,0 0-7 0,0 0-18 0,17-4-12 16,-17 4-24-16,0 0-18 0,12-2-5 0,-12 2-15 15,9-3-28-15,-9 3-8 0,8-1-6 0,-8 1-8 0,10-3-7 16,-10 3-15-16,8 0-7 0,-8 0-57 0,0 0-146 16,12 2 47-16</inkml:trace>
  <inkml:trace contextRef="#ctx0" brushRef="#br1" timeOffset="248603.9829">27600 11640 286 0,'8'-4'99'15,"-8"4"-20"-15,0 0-35 0,11-4-13 0,-11 4-31 16,8-2-53-16,-8 2-58 0,7-3 20 0</inkml:trace>
  <inkml:trace contextRef="#ctx0" brushRef="#br3" timeOffset="254305.4796">26924 11710 548 0,'0'0'321'0,"0"0"-42"0,-6 3-33 0,6-3-29 15,0 0-28-15,0 0-28 0,0 0-21 0,0 0-36 16,0 0-19-16,0 0-27 0,0 0-19 0,0 0-23 15,0 0-16-15,0 0-20 0,0 0-13 0,0 0-13 0,24-20-10 16,-17 17 0-16,-7 3 6 0,12-8 2 16,-6 6 6-16,-6 2 7 0,16-4-1 0,-9 1 7 0,-7 3 1 15,15-2-1-15,-15 2 3 0,11-3 8 0,-11 3 4 16,10-1-17-16,-10 1 15 0,14-3 2 0,-14 3-22 16,15-3-12-16,-6 2-37 0,-1-2-35 0,1 1-71 15,-9 2-224-15,26-8 65 0</inkml:trace>
  <inkml:trace contextRef="#ctx0" brushRef="#br3" timeOffset="254641.4353">27272 11607 367 0,'8'-1'252'0,"-8"1"-27"16,0 0-10-16,0 0-15 0,9-1-12 0,-9 1-14 15,0 0-17-15,0 0-24 0,8-4-7 0,-8 4-14 16,6-3-13-16,-6 3-11 0,8-4-11 0,-3 2-19 16,-5 2-5-16,11-6-12 0,-4 4-15 0,1 0-12 15,-8 2-9-15,11-5-7 0,-6 3-6 0,-5 2 1 16,9-3 1-16,-9 3-1 0,0 0 4 0,11 0-5 0,-11 0 4 15,0 0 2-15,0 0-1 0,14 0 6 16,-14 0-1-16,9 3 7 0,-9-3 6 0,7 2 4 16,-7-2 1-16,0 0 5 0,9 3-2 0,-9-3-7 0,8 2 3 15,-8-2-5-15,10 0 1 0,-10 0-8 0,13 0-6 16,-13 0-6-16,12-2-12 0,-12 2-11 0,13 0-15 16,-13 0-7-16,11-2-15 0,-11 2-1 0,15-2-6 15,-15 2 5-15,11-1-3 0,-11 1 10 0,0 0 2 0,18 1 7 16,-18-1 4-16,10 0 3 0,-10 0 8 15,0 0-9-15,13 2 15 0,-13-2 15 0,11 1-5 16,-11-1 3-16,0 0 1 0,15 1-2 0,-15-1 1 0,11-2-10 16,-11 2-6-16,0 0 3 0,17-2-27 0,-17 2-14 15,17-1-26-15,-10-1-92 0,-2 1-224 0,-5 1 67 16</inkml:trace>
  <inkml:trace contextRef="#ctx0" brushRef="#br3" timeOffset="254820.0893">27714 11555 297 0,'0'0'129'0,"11"-3"-13"15,-11 3-9-15,0 0-11 0,11-2-11 0,-11 2-14 16,0 0 2-16,10-2-10 0,-10 2-12 0,0 0-4 16,0 0-3-16,0 0-8 0,15-4 1 0,-15 4-13 15,0 0-10-15,0 0 1 0,0 0-5 0,13-1 0 16,-13 1-7-16,0 0-6 0,0 0-3 0,9 0 0 16,-9 0-2-16,0 0 7 0,0 0-3 0,0 0-21 15,13-3-3-15,-13 3-17 0,0 0-34 0,0 0-59 16,10-2-163-16,-10 2 50 0</inkml:trace>
  <inkml:trace contextRef="#ctx0" brushRef="#br3" timeOffset="255852.1552">28016 12163 282 0,'-2'-15'103'0,"2"15"-38"15,-2-9-38-15,2 9-38 0,0 0-31 0,1-13-46 16,-1 13 18-16</inkml:trace>
  <inkml:trace contextRef="#ctx0" brushRef="#br3" timeOffset="255961.7322">28010 12033 295 0,'0'0'155'15,"1"-14"-35"-15,-1 14-15 0,0 0-27 0,0-9-22 0,0 9-13 16,-1-13-31-16,1 13-21 0,0-13-26 0,0 13-59 15,0 0-110-15,1-16 37 0</inkml:trace>
  <inkml:trace contextRef="#ctx0" brushRef="#br3" timeOffset="256075.0599">28014 11947 225 0,'0'0'77'16,"-2"-12"36"-16,2 12 11 0,0 0-7 0,0 0-3 15,1-13-2-15,-1 13-12 0,0 0 0 0,0 0-6 16,-1-13-14-16,1 13-8 0,0 0-7 0,-1-13-7 0,1 13-21 16,0 0-20-16,0-16-13 0,0 16-18 15,-1-13-16-15,1 13-10 0,1-16-25 0,-1 16-15 16,-1-13-81-16,1 13-189 0,-2-13 57 0</inkml:trace>
  <inkml:trace contextRef="#ctx0" brushRef="#br3" timeOffset="256359.6309">28001 11768 601 0,'0'0'45'16,"-1"-8"24"-16,1 8 21 0,0 0-9 0,0 0 4 16,0-12-4-16,0 12-6 0,0 0 3 0,0 0-1 15,-2-9-2-15,2 9-8 0,0 0-10 0,0 0-11 0,-2-12-6 16,2 12-3-16,0 0-20 0,0 0 2 16,-2-16-24-16,2 16 6 0,0 0-7 0,0 0 0 15,-3-17-12-15,3 17-4 0,0 0 4 0,-1-12 8 0,1 12 1 16,0 0 7-16,-3-11 1 0,3 11 7 0,0 0 10 15,-2-10 5-15,2 10-4 0,0 0 20 0,1-11-2 16,-1 11 8-16,0 0-5 0,-1-11 0 0,1 11-1 16,0 0-5-16,0-13-4 0,0 13 0 0,0 0-6 15,0-12-1-15,0 12 1 0,0 0-5 0,-1-10-5 16,1 10-7-16,0 0-7 0,-2-11-1 0,2 11-4 16,0 0 2-16,-3-11-2 0,3 11 4 0,0 0-3 15,-3-7 2-15,3 7 0 0,0 0 5 0,-4-10-4 0,4 10-2 16,0 0-5-16,0 0-3 0,-4-14 0 0,4 14-1 15,0 0-16-15,-3-12-11 0,3 12-7 0,-1-9-17 16,1 9-31-16,-3-8-117 0,3 8-252 0,0 0 75 16</inkml:trace>
  <inkml:trace contextRef="#ctx0" brushRef="#br3" timeOffset="257158.1172">27862 11526 353 0,'-5'7'206'15,"5"-7"-31"-15,0 0-26 0,0 0-20 0,0 0-17 16,0 0-10-16,-4 10-9 0,4-10-15 0,0 0-20 15,0 0-10-15,0 0-19 0,0 0-14 0,0 0-12 16,0 0-2-16,0 0-4 0,0 0-1 0,0 0-3 0,0 0-1 16,0 0 4-16,0 0 3 0,0 0-2 15,0 0 11-15,0 0-8 0,0 0 14 0,0 0 8 0,0 0-1 16,0 0 6-16,0 0 9 0,0 0 5 0,0 0 5 16,0 0 9-16,0 0 3 0,0 0 3 0,0 0 0 15,0 0 0-15,0 0 1 0,0 0 5 16,0 0 0-16,0 0 2 0,0 0-1 0,0 0-2 0,0 0-9 15,0 0 4-15,0 0-6 0,0 0-3 0,0 0-6 16,0 0-2-16,0 0-8 0,0 0-3 0,0 0-6 16,0 0-2-16,0 0-10 0,0 0-11 0,0 0-12 0,0 0-10 15,0 0-10-15,0 0-12 0,0 0-8 0,20 1-3 16,-20-1-10-16,0 0 1 0,0 0 2 0,0 0 3 16,0 0 10-16,0 0-3 0,0 0 12 0,0 0 1 15,0 0 8-15,0 0 2 0,19-6 11 0,-19 6 9 16,0 0 2-16,0 0 13 0,0 0 9 0,0 0 6 15,0 0 9-15,6-8-1 0,-6 8 4 0,0 0 2 0,0 0 0 16,0 0 4-16,0 0 0 0,0 0 5 0,0 0-2 16,0 0-1-16,0 0-3 0,0 0-1 15,0 0-12-15,0 0 2 0,0 0-3 0,0 0-3 0,0 0-4 16,0 0-9-16,0 0-12 0,0 0-13 0,0 0-15 16,0 0-17-16,0 0-10 0,0 0-8 0,0 0-14 15,0 0-14-15,0 0-2 0,0 0-5 0,0 0-7 16,0 0 1-16,0 0 2 0,0 0 3 0,0 0 15 15,0 0 10-15,0 0 21 0,0 0 14 0,0 0 5 16,0 0 16-16,0 0 12 0,0 0 11 0,0 0 12 0,0 0 0 16,0 0 4-16,0 0 2 0,0 0-9 0,0 0 2 15,0 0-2-15,0 0-11 0,0 0-11 0,0 0-29 16,0 0-39-16,0 0-137 0,0 0-251 0,0 0 74 16</inkml:trace>
  <inkml:trace contextRef="#ctx0" brushRef="#br3" timeOffset="259033.7473">27892 11535 394 0,'-8'-5'232'0,"8"5"-30"16,0 0-23-16,0 0-15 0,0 0-23 0,0 0-18 15,0 0-11-15,0 0-18 0,0 0-6 0,0 0-14 16,0 0-7-16,0 0-16 0,0 0-15 0,0 0-13 0,0 0-19 16,0 0-16-16,-7 19-3 0,7-19-6 0,0 0-11 15,0 0-2-15,0 0-5 0,0 0 6 0,0 0-4 16,0 0 10-16,0 0 1 0,0 0 0 0,0 0 7 16,0 0 10-16,0 0 4 0,0 0 8 0,0 0 8 15,0 0 14-15,0 0 12 0,0 0 2 0,26-13 13 16,-26 13 5-16,0 0 10 0,0 0 3 0,0 0 5 15,0 0 2-15,0 0 6 0,4-7 1 0,-4 7 0 0,0 0-3 16,0 0 0-16,0 0-3 0,0 0-3 0,0 0-8 16,0 0-8-16,0 0-1 0,0 0-8 0,0 0-4 15,0 0-5-15,-10 26-6 0,10-26-5 0,0 0-13 16,0 0-12-16,1 13-17 0,-1-13-14 0,0 0-12 16,0 0-15-16,6 8-9 0,-6-8-2 0,0 0-6 15,0 0 1-15,9 3-1 0,-9-3 4 0,0 0-1 0,0 0 8 16,0 0-4-16,0 0 11 0,0 0 15 15,0 0 9-15,0 0 8 0,14-11 9 0,-14 11 10 0,0 0 15 16,0 0 11-16,0 0 12 0,6-8 5 0,-6 8 5 16,0 0 5-16,0 0 9 0,0 0 1 0,0 0 6 15,0 0 0-15,0 0-3 0,0 0 6 0,0 0-1 16,0 0-8-16,0 0 1 0,0 0-7 0,0 0-7 16,0 0-3-16,0 0-8 0,0 0-3 0,0 0-12 15,0 0 5-15,0 0-10 0,0 0-8 0,-5 25-17 16,5-25-16-16,0 0-11 0,0 0-8 0,0 0-8 0,8 4 2 15,-8-4-3-15,0 0 0 0,0 0 3 16,0 0 9-16,0 0 4 0,0 0 2 0,0 0 1 0,0 0 11 16,0 0 12-16,17-14 5 0,-17 14 10 0,3-7 5 15,-3 7 10-15,0 0 7 0,0 0 10 0,2-13 4 16,-2 13-6-16,0 0 11 0,0 0 12 0,2-9 1 16,-2 9-5-16,0 0 4 0,0 0 4 0,0 0-2 0,0 0-5 15,0 0 3-15,0 0-8 0,0 0 0 16,0 0-9-16,0 0-1 0,0 0-5 0,0 0-6 15,0 0-6-15,0 0-3 0,0 0-17 0,0 0-12 0,0 0-10 16,0 0-12-16,0 0-4 0,0 0-12 0,0 0-7 16,0 0-4-16,0 0 0 0,0 0 6 0,0 0 8 15,0 0 2-15,0 0 4 0,10-2 4 0,-10 2 9 16,0 0 11-16,0 0 14 0,0 0 9 0,0 0 8 16,0 0 9-16,0 0 5 0,0 0-1 0,0 0 8 15,0 0 4-15,0 0 1 0,0 0 3 0,0 0 0 0,0 0 0 16,0 0 0-16,0 0 7 0,0 0-5 0,0 0-1 15,0 0-10-15,0 0-2 0,0 0-2 0,0 0-4 16,0 0-11-16,0 0-3 0,-8 28-11 16,8-28-11-16,0 0-6 0,0 0-15 0,-3 10-8 0,3-10-6 15,0 0-7-15,0 0-1 0,-3 7-3 0,3-7 5 16,0 0 2-16,0 0 6 0,0 0 5 0,0 0 3 16,0 0 5-16,0 0 2 0,-1 12 7 0,1-12 6 0,0 0 3 15,0 0 13-15,0 0 7 0,0 0 5 16,0 0 3-16,0 0 5 0,0 0 4 0,0 0 6 0,0 0-7 15,0 0 4-15,0 0 1 0,0 0 0 0,0 0 4 16,0 0-3-16,-18-4-1 0,18 4-1 0,0 0 1 16,-11 4-8-16,11-4-6 0,-8 3 8 0,8-3-5 15,0 0 1-15,-11 6-10 0,11-6-11 0,-5 5-5 16,5-5-7-16,0 0-6 0,0 0-8 0,-4 8-6 16,4-8-10-16,0 0-6 0,0 0-2 0,0 0-2 15,0 0 0-15,0 0-3 0,0 0-2 0,0 0 7 0,0 0 2 16,0 0 7-16,0 0-1 0,0 0 9 0,0 0 2 15,0 0 4-15,0 0 3 0,0 0 13 0,0 0 11 16,0 0 9-16,0 0 8 0,0 0 4 16,0 0 3-16,0 0 5 0,0 0 1 0,0 0 9 0,0 0 0 15,0 0 4-15,0 0-2 0,0 0 2 0,0 0-1 16,-4 9-10-16,4-9 0 0,0 0 0 0,0 0-8 0,-6 7 3 16,6-7-6-16,0 0-11 0,0 0 2 0,0 0-16 15,0 0-17-15,0 0-9 0,0 0-17 16,0 0-10-16,9 12-9 0,-9-12-10 0,0 0-1 0,0 0-6 15,0 0 3-15,0 0 4 0,0 0 4 16,20-7 7-16,-20 7 9 0,0 0 2 0,8-11 10 0,-8 11 14 16,5-8 11-16,-5 8 11 0,4-12 4 0,-4 12 12 15,2-12 10-15,-2 12 13 0,-1-12 7 0,1 12 12 0,1-12 4 16,-1 12 12-16,-5-10 2 0,5 10 4 16,-6-7 8-16,6 7 3 0,0 0-5 0,-12-2 3 0,12 2-4 15,0 0 0-15,-17 7 3 0,17-7-5 0,-13 8-1 16,7-1-8-16,0-2-7 0,1 2-7 0,5-7-2 15,-8 12-10-15,4-7-1 0,4-5-10 0,-5 12-12 16,5-12-20-16,0 0-7 0,0 12-19 16,0-12-11-16,0 0-6 0,0 0-9 0,11 6-9 0,-11-6 0 15,0 0-4-15,0 0-3 0,12 0 6 0,-12 0 0 16,0 0 8-16,0 0 3 0,15-9 5 0,-15 9 6 16,5-9 10-16,-5 9 0 0,4-11 10 0,-4 11 8 0,5-13 1 15,-3 8 14-15,-2 5 10 0,0-15 11 0,0 15 9 16,1-11 9-16,-1 11-3 0,0 0 11 0,0 0 0 15,-4-15 8-15,4 15-4 0,0 0 12 0,0 0-1 16,-8-3 7-16,8 3-9 0,0 0-2 0,0 0-5 16,0 0-3-16,-19 14-8 0,19-14-1 0,-4 11-11 0,1-4-3 15,3-7-14-15,-4 12-9 0,4-12-20 0,0 0-10 16,2 13-19-16,-2-13-4 0,5 9-4 0,-5-9-3 16,0 0-5-16,7 7-10 0,-7-7 10 0,0 0 3 15,0 0 6-15,0 0 0 0,0 0 8 0,0 0 4 16,0 0 4-16,19-13 5 0,-19 13 10 0,4-7 9 15,-4 7 5-15,2-8 12 0,-2 8-2 16,1-13 4-16,-1 13 16 0,0-11-1 0,0 11-8 0,0 0 0 16,-3-15 5-16,3 15-7 0,-4-8-11 0,4 8-16 15,0 0-23-15,-6-6-34 0,6 6-50 0,0 0-53 0,0 0-68 16,0 0-221-16,0 0-555 0,0 0 153 0</inkml:trace>
  <inkml:trace contextRef="#ctx0" brushRef="#br3" timeOffset="261015.3732">28046 12197 325 0,'0'0'347'0,"-6"-11"-42"16,6 11-26-16,0 0-28 0,0 0-18 0,0 0-26 16,0 0-14-16,0 0-18 0,0 0-14 0,0 0-10 15,0 0-19-15,-23 15-7 0,23-15-14 0,0 0-11 16,-2 10-12-16,2-10-9 0,0 0-8 0,-2 13-9 15,2-13-6-15,0 0-7 0,3 12-14 0,-3-12-11 16,0 0-15-16,0 0-12 0,3 10-10 0,-3-10-10 16,0 0-7-16,0 0 1 0,0 0-3 0,0 0 0 0,7 5 0 15,-7-5 6-15,0 0-4 0,0 0 11 16,0 0 3-16,0 0 5 0,0 0 10 0,0 0 6 0,0 0 15 16,0 0 2-16,0 0 9 0,0 0 6 0,0 0 9 15,0 0 4-15,0 0 3 0,0 0 5 0,0 0 3 16,0 0 9-16,0 0-3 0,0 0-7 0,0 0 6 15,0 0-4-15,0 0-4 0,0 0-5 0,0 0 0 16,0 0-20-16,0 0 4 0,-26 3-1 0,26-3-1 0,0 0-3 16,-5 8-5-16,5-8-9 0,0 0-17 0,0 0-15 15,0 0-6-15,0 0-16 0,0 0-7 0,0 0-9 16,0 0 2-16,0 0-5 0,15 10-1 0,-15-10-1 16,0 0 5-16,0 0 4 0,0 0 7 0,0 0 2 15,0 0 5-15,0 0 6 0,0 0 12 0,18-11 7 16,-18 11 9-16,0 0 7 0,0 0 12 0,3-10 1 0,-3 10 12 15,0 0 4-15,0 0 3 0,0 0 5 16,0 0 7-16,0 0 6 0,0 0-1 0,0 0-1 0,0 0-1 16,0 0 9-16,0 0-1 0,0 0-1 0,0 0-7 15,0 0-3-15,-33 8-8 0,33-8-6 16,-6 7 1-16,6-7-3 0,-6 6-7 0,6-6-9 0,0 0-8 16,0 0-19-16,-4 12-16 0,4-12-11 0,0 0-20 15,0 0-8-15,0 0-5 0,0 0-7 0,0 0-5 16,0 0-1-16,11 9-2 0,-11-9 4 0,0 0 2 15,0 0 9-15,0 0 8 0,0 0 1 0,0 0 10 0,17-3 8 16,-17 3 12-16,0 0 16 0,0 0 8 0,0 0 8 16,0 0 6-16,0 0 7 0,8-9 5 0,-8 9 10 15,0 0-1-15,0 0 11 0,0 0 0 0,0 0 3 16,0 0 2-16,0 0 2 0,0 0 2 0,0 0 1 0,0 0-9 16,0 0 11-16,0 0-1 0,0 0 1 15,0 0-5-15,0 0-4 0,-34 9-6 0,34-9-7 16,0 0-3-16,0 0-4 0,-7 7-4 0,7-7-8 15,0 0-7-15,0 0-8 0,0 0-15 0,0 0-12 0,0 0 0 16,0 0-16-16,0 0-3 0,6 16-5 0,-6-16-5 16,0 0 4-16,10 6 4 0,-10-6 2 0,0 0 0 15,11 2 6-15,-11-2 2 0,0 0 7 0,0 0 5 16,14-3 2-16,-14 3 1 0,0 0 5 0,0 0 5 16,0 0 3-16,11-10 4 0,-11 10 5 0,0 0-2 15,2-10 8-15,-2 10 1 0,1-13 5 0,-1 13-7 16,0 0 10-16,-4-14 7 0,4 14-4 0,-3-9-1 0,3 9 4 15,0 0 4-15,-6-9 3 0,6 9 6 0,-8-3 0 16,8 3 2-16,0 0 6 0,0 0-4 0,-22 1 1 16,22-1 7-16,-14 8-9 0,14-8 1 0,-13 8-20 15,6-2 15-15,7-6 0 0,-10 11-8 0,10-11 1 16,-8 12-3-16,8-12-2 0,-3 14-17 0,3-14-9 0,0 0-11 16,2 12-9-16,-2-12-13 0,0 0-8 15,8 8-14-15,-8-8 5 0,0 0-8 0,10 3-7 0,-10-3-3 16,0 0-4-16,0 0 3 0,0 0 2 0,0 0 4 15,16-5 5-15,-16 5 4 0,0 0 6 0,0 0 7 16,7-8 6-16,-7 8 7 0,0 0 6 0,0 0 10 16,3-9 9-16,-3 9 7 0,0 0 8 0,0 0 6 15,0 0 7-15,0 0 11 0,-3-15 2 0,3 15 11 16,0 0 4-16,0 0 5 0,0 0 1 0,-12-3 5 0,12 3-2 16,0 0-2-16,0 0-6 0,0 0 2 0,0 0-2 15,0 0 0-15,-23 12-4 0,23-12-10 16,0 0 4-16,-5 12-9 0,5-12 0 0,0 0-8 15,0 0-10-15,0 0-14 0,1 13-11 0,-1-13-13 0,0 0-5 16,0 0-7-16,11 9-8 0,-11-9-10 0,0 0-3 16,11 3 2-16,-11-3-6 0,0 0 7 0,0 0 4 15,11 0 2-15,-11 0 8 0,0 0 6 0,0 0 5 16,0 0 9-16,11-9 4 0,-11 9 12 0,0 0 6 16,2-10 8-16,-2 10 7 0,0 0 8 0,0 0 3 0,0 0 7 15,0 0 5-15,-5-18 2 0,5 18 15 0,0 0 1 16,0 0 3-16,-9-5 5 0,9 5-3 0,0 0-5 15,0 0 2-15,0 0 4 0,0 0-9 0,0 0-4 16,-23 14-2-16,23-14-7 0,-8 11-1 0,8-11-4 16,-6 12 3-16,6-12-12 0,-2 11 0 0,2-11-15 15,0 0-9-15,0 13-14 0,0-13-7 16,0 0-8-16,6 7-13 0,-6-7-7 0,0 0-7 0,11 4-5 0,-11-4-3 16,0 0-5-16,0 0 1 0,13-1 3 0,-13 1 0 15,0 0 9-15,0 0 4 0,13-7 4 0,-13 7 1 16,0 0 8-16,4-10-1 0,-4 10 11 0,4-10 7 15,-4 10 5-15,3-14 8 0,-3 14 10 0,-2-15 8 16,2 15 5-16,0 0 8 0,-3-14 11 0,3 14 9 16,-5-7 2-16,5 7 8 0,0 0 9 0,-10-5-4 15,10 5 10-15,0 0-3 0,0 0 6 0,0 0 0 16,-24 15-2-16,24-15-2 0,-11 11-4 0,6-5-6 0,5-6-11 16,-9 16 3-16,6-9-5 0,3-7-5 0,-5 16-5 15,5-16-9-15,1 15-14 0,-1-15-21 0,2 12 1 16,-2-12-16-16,6 10-8 0,-6-10-5 0,5 5-20 15,-5-5 4-15,0 0-5 0,13 5-2 16,-13-5-4-16,12 3 4 0,-12-3 4 0,0 0 8 0,13-3 1 0,-13 3 5 16,0 0 7-16,8-6 5 0,-8 6 11 15,0 0 5-15,6-11 6 0,-2 4-3 16,-4 7 10-16,1-15 7 0,-1 15 8 0,0-10 3 0,0 10 6 0,-2-14 7 16,2 14 3-16,-3-14 4 0,3 14 3 0,-7-8 2 15,7 8 3-15,-6-7 1 0,6 7 8 0,0 0-2 16,-12-5 1-16,12 5 8 0,0 0-7 0,0 0-1 15,0 0-14-15,0 0 6 0,-22 11-5 16,22-11-7-16,0 0-11 0,-7 9 5 0,7-9-18 0,0 0-5 16,-3 11-7-16,3-11-13 0,0 0-8 0,0 0-6 15,0 0-5-15,0 0-4 0,0 0 3 0,7 14-6 16,-7-14 4-16,0 0 1 0,0 0 3 0,0 0 5 0,0 0 5 16,0 0 7-16,0 0 5 0,0 0 11 0,0 0 6 15,0 0 9-15,0 0 2 0,0 0 2 0,0 0 12 16,0 0-1-16,17-18 4 0,-17 18 2 0,0 0 0 15,0 0 4-15,0 0-4 0,0 0-3 0,-13-18-8 16,13 18 2-16,-12-4-10 0,12 4-4 0,-15-3-19 16,15 3-21-16,-15 0-29 0,15 0-41 0,-19 2-51 15,10 0-59-15,-8 2-240 0,2-1-542 0,2 4 148 16</inkml:trace>
  <inkml:trace contextRef="#ctx0" brushRef="#br4" timeOffset="280421.4489">27961 12293 209 0,'0'0'138'0,"0"0"-12"15,0 0-25-15,0 0 4 0,0 0-9 0,0 0 6 16,0 0-7-16,0 0-1 0,0-5-1 0,0 5 6 16,0 0 1-16,0 0-6 0,0 0-3 0,0 0 1 15,0 0-7-15,0 0-2 0,0 0-6 0,0 0-3 16,0 0-8-16,0 0-5 0,0 0-5 0,0 0-8 15,3-12-4-15,-3 12-3 0,0 0-4 0,0 0-6 16,0 0-6-16,0 0-2 0,0 0 0 0,0 0 1 0,0 0-5 16,2-7-2-16,-2 7-2 0,0 0-3 0,0 0-2 15,2-7 1-15,-2 7-4 0,0 0-15 0,0 0-14 16,0 0-17-16,0 0-25 0,0 0-21 0,3-12-25 16,-3 12-31-16,0 0-131 0,1-7-324 0,-1 7 93 15</inkml:trace>
  <inkml:trace contextRef="#ctx0" brushRef="#br4" timeOffset="282015.9748">28001 12299 261 0,'0'0'136'15,"0"0"-14"-15,0 0-7 0,0 0-11 0,0 0-7 16,0 0-9-16,0 0-6 0,0 0-5 0,0 0-11 16,0 0-11-16,0 0 3 0,0 0-14 0,0 0 3 15,0 0-6-15,0 0-6 0,1-32-3 0,-1 32-9 0,2-7 1 16,-2 7-1-16,0 0-2 0,0-13 1 0,0 13-4 15,0-12 2-15,0 12-4 0,-2-11 4 0,2 11 0 16,2-8 3-16,-2 8-9 0,1-10 0 0,-1 10 4 16,1-10 1-16,-1 10-5 0,-1-14 4 0,2 7-6 15,-1 7 1-15,0-12 4 0,0 12 0 0,1-13-1 16,1 6-3-16,-2 7 8 0,0-12-1 0,1 6 2 16,-1 6 1-16,0-14-2 0,0 7 1 0,0 7 4 15,1-14-3-15,-1 7-7 0,0 7-2 0,1-12-3 0,-1 12 5 16,-1-13-6-16,2 6-1 0,1 0 1 0,-2 7-3 15,3-13-2-15,-2 7 2 0,-1 6-6 0,1-12-2 16,1 7 3-16,-2 5-3 0,2-12-2 0,-1 5-1 16,-1 7-6-16,2-13-1 0,-2 7-2 0,0 6 7 15,0 0-5-15,2-15 5 0,-2 15-5 0,1-8 5 16,0 3 1-16,-1 5-3 0,0 0-2 0,0-16 6 0,0 16 2 16,0 0 0-16,0-10 4 0,0 10-8 15,0 0 6-15,0 0 0 0,0-13-1 0,0 13-1 16,0 0 5-16,0-8 0 0,0 8-6 0,0 0 5 0,0 0-6 15,0 0 4-15,1-14 0 0,-1 14-6 0,0 0 0 16,0 0-3-16,-3-9 1 0,3 9-2 0,0 0 0 16,0 0-2-16,-1-14 1 0,1 14-2 0,0 0 1 15,0 0-3-15,0-12 6 0,0 12-2 0,0 0-4 0,-2-13 5 16,2 13-2-16,0 0 10 0,-1-11-5 16,1 11 5-16,0 0-7 0,-2-11 3 0,2 11 0 0,0 0 3 15,0 0-1-15,0-14 1 0,0 14 3 0,0 0 0 16,0 0-3-16,-2-14 4 0,2 14-8 0,0 0 5 15,1-11-7-15,-1 11 10 0,0 0 8 0,0 0-10 16,-2-14 3-16,2 14-1 0,0 0 1 16,0-12 3-16,0 12-1 0,0 0 3 0,1-9-5 0,-1 9 0 15,0 0 3-15,-3-12-2 0,3 12-3 0,0 0 0 16,-2-10-2-16,2 10 6 0,0 0-8 0,0 0 0 0,0-14 1 16,0 14 0-16,0 0 1 0,-1-11-3 0,1 11-4 15,0 0 8-15,-3-10-3 0,3 10 4 0,0 0-3 16,0-12 3-16,0 12-4 0,0 0 4 0,0 0-4 15,0-14 9-15,0 14-4 0,0 0 6 0,-1-10 0 16,1 10 4-16,0 0-3 0,0-14-1 0,0 14 4 16,-2-9-3-16,2 9 3 0,0 0-1 0,0 0 5 0,-2-12-9 15,2 12 0-15,0 0 0 0,-1-12 3 0,1 12-3 16,0 0-5-16,0 0 1 0,0 0-1 0,1-12 3 16,-1 12 3-16,0 0-5 0,0 0-4 0,0 0 7 15,-1-12 7-15,1 12-7 0,0 0-3 16,0 0 2-16,0 0 6 0,-3-13-1 0,3 13 1 0,0 0-6 15,0 0-2-15,-1-10 5 0,1 10-5 0,0 0 3 16,0 0 4-16,0 0-5 0,1-12 1 0,-1 12 7 16,0 0-7-16,0 0 7 0,0 0-3 0,-1-12-1 15,1 12 0-15,0 0 1 0,0 0 4 0,0 0-5 0,0-12 0 16,0 12-1-16,0 0 0 0,-2-10-1 0,2 10-1 16,0 0 3-16,0 0 2 0,0-14-4 0,0 14-1 15,0 0 1-15,0 0-6 0,-1-12 8 16,1 12-4-16,0 0-1 0,0 0-3 0,-2-13 6 0,2 13-2 15,0 0-2-15,0 0 4 0,-2-10 6 0,2 10-4 16,0 0 3-16,-2-9-1 0,2 9 1 0,0 0 0 0,0 0-5 16,-1-13-1-16,1 13 4 0,0 0-6 0,0 0 6 15,-2-11-2-15,2 11-2 0,0 0-1 0,0 0 1 16,0 0-1-16,-1-11 0 0,1 11-2 0,0 0 0 16,0 0-1-16,0 0 4 0,2-14-4 0,-2 14-1 15,0 0 2-15,0 0-2 0,-1-16 0 0,1 16 1 16,1-10 0-16,-1 10 0 0,0 0-3 0,0-16 3 15,0 16 1-15,1-11-2 0,-1 11 7 0,5-12-2 16,-5 12 1-16,2-11 5 0,-1 3-2 0,-1 8 1 16,2-16 4-16,-2 16-6 0,-1-15 7 0,-2 5-3 0,3 10-1 15,0-17-1-15,0 17-2 0,0-13-1 0,1-3 0 16,0 4 1-16,-2 1-5 0,1 11 5 0,2-23-2 16,2 10-3-16,-6-1 1 0,2 0-1 0,3 2-1 15,-1-3-5-15,2 1 6 0,-5 2-8 0,4-2 5 0,-1 2-1 16,0 2-2-16,0-5-1 0,-1 1 7 15,1 2-2-15,-1 2-1 0,0 0 1 0,1-3-1 16,-1 2 0-16,3 1 2 0,-2-1-2 0,1 4 2 0,-2-2 1 16,0 2-3-16,0 0 0 0,2-1-2 15,-1-1 3-15,-1 1-5 0,1-1 0 0,0 1 2 0,0 1-1 16,-1-2 20-16,0 1-2 0,1-1 1 0,-1 2-1 16,-1 7-5-16,1-17 2 0,-1 9 1 0,2 0-5 15,0-1 1-15,-1 2 1 0,-1 7-6 0,-1-16 0 16,2 7 4-16,0 1-3 0,-1 8 1 0,0-15-3 0,2 8 0 15,-2-2 1-15,0 9 1 0,1-16-3 0,-1 11-4 16,0 5 7-16,-1-13-5 0,1 13-4 16,1-13-7-16,-1 13-11 0,0 0-17 0,-1-15-22 0,1 15-45 15,0-7-48-15,0 7-155 0,0 0-369 16,0 0 105-16</inkml:trace>
  <inkml:trace contextRef="#ctx0" brushRef="#br4" timeOffset="283173.654">28030 12426 300 0,'0'0'132'0,"3"-14"-24"0,-3 14-17 16,0 0-5-16,3-12-12 0,-3 12-5 0,0 0-14 0,0-10-9 16,0 10 2-16,0 0 4 0,0 0 2 15,0 0-6-15,0 0 0 0,0 0-3 0,0-14 0 0,0 14-5 16,0 0 9-16,0 0-4 0,0 0-6 0,0 0-2 15,0 0-1-15,0 0-1 0,0 0 3 0,0 0-9 16,0-11-4-16,0 11-6 0,0 0 3 0,0 0-4 16,0 0-1-16,0 0-1 0,0 0-1 0,0 0-5 15,0 0-6-15,0 0-8 0,0 0-8 0,0 0-24 16,-4-10 0-16,4 10-5 0,0 0-14 0,0 0 4 16,0 0-3-16,0 0-1 0,0 0-14 0,0 0 14 0,0 0-14 15,-9-4 16-15,9 4 2 0,0 0 6 16,0 0 8-16,0 0 5 0,0 0 11 0,0 0 16 0,0 0 12 15,0 0 13-15,-8-5 9 0,8 5 8 16,0 0 3-16,0 0-1 0,0 0 0 0,0 0 12 0,0 0-2 16,0 0 4-16,0 0 0 0,0 0-1 0,0 0 8 15,0 0 2-15,0 0 5 0,0 0 1 0,0 0 5 16,0 0 2-16,0 0 0 0,0 0 0 0,0 0-3 16,0 0-1-16,0 0-3 0,0 0-1 0,0 0 0 15,0 0 9-15,0 0-3 0,0 0-3 0,0 0-2 0,0 0 1 16,0 0-6-16,0 0-6 0,-10 22-1 0,7-14-2 15,2 1-6-15,-2 0 0 0,2 6-1 0,-1-1-5 16,1 0 5-16,-2 2 0 0,1 1-7 0,-2 0-4 16,2 0 1-16,0-2-5 0,-1 1 2 0,0 1-6 15,-2 0-3-15,1-1 1 0,3 3 1 0,-3-3-6 16,4 0-1-16,-1 1-2 0,-3-1-3 0,1 2-4 0,2-1 1 16,-2 0-3-16,4-2 2 0,-2 0 0 0,2 1-3 15,-2-5-3-15,0 0 0 0,1 0-3 16,3 3 1-16,-1-2 1 0,2-3-1 0,-2 1-2 0,-1-2-8 15,1 1 13-15,-1-1-2 0,0 0-2 0,0-2-3 16,1 3 0-16,-1-2-2 0,1 0-4 0,-2-7-2 16,2 14-6-16,1-8-1 0,-3-6-6 0,2 12-7 15,0-7-6-15,-2-5-8 0,1 7-6 0,-1-7-11 16,0 0-16-16,2 10-12 0,-2-10-24 0,0 0-17 0,0 0-22 16,2 10-38-16,-2-10-169 0,0 0-428 0,0 0 119 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6:57:12.054"/>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7030A0"/>
    </inkml:brush>
  </inkml:definitions>
  <inkml:trace contextRef="#ctx0" brushRef="#br0">4925 13184 209 0,'0'0'323'0,"0"0"-40"16,0 0-30-16,-10 2-16 0,10-2-22 0,0 0-19 0,0 0-13 16,0 0-22-16,0 0-8 0,0 0-12 0,0 0-14 15,0 0-12-15,0 0-11 0,-9 3-11 0,9-3-7 16,0 0-9-16,0 0-3 0,0 0-10 0,0 0-5 16,31-20-2-16,-16 10-12 0,1-2-3 0,7-3-5 15,-2 1 4-15,-2 1-12 0,-5 2-2 0,0 1-6 16,1 1 1-16,-1 0 0 0,0 1-5 0,0 0-3 15,-3 1-2-15,-1 2 0 0,-3 0-1 0,1 1-5 16,-8 4 1-16,13-5 0 0,-7 2-1 0,-6 3-3 0,10-5 0 16,-10 5-5-16,7-4-5 0,-7 4-11 0,0 0-14 15,0 0-15-15,9-5-21 0,-9 5-27 0,0 0-29 16,0 0-36-16,0 0-43 0,0 0-180 0,0 0-459 16,0 0 129-16</inkml:trace>
  <inkml:trace contextRef="#ctx0" brushRef="#br0" timeOffset="983.885">5049 13347 372 0,'0'0'255'16,"-8"3"-30"-16,8-3-22 0,0 0-20 0,0 0-16 15,0 0-15-15,-10 2-14 0,10-2-11 0,0 0-10 16,0 0-7-16,0 0-10 0,0 0-5 0,0 0-6 15,0 0-7-15,0 0-1 0,0 0-5 0,0 0-3 0,-12 2-5 16,12-2 0-16,0 0-10 0,0 0-1 16,0 0-10-16,0 0-1 0,0 0-2 0,0 0-6 0,0 0-5 15,0 0-5-15,0 0-2 0,0 0-5 0,0 0-4 16,0 0-16-16,-11 1-11 0,11-1-10 0,0 0-9 16,0 0-6-16,0 0-13 0,0 0-7 0,0 0-9 15,0 0-5-15,0 0-5 0,0 0-2 0,0 0 0 16,0 0-11-16,0 0 3 0,0 0-7 0,0 0-1 15,0 0-2-15,0 0 15 0,-10-12-10 0,10 12-1 16,0 0 6-16,-3-6 8 0,3 6 7 0,0 0 3 0,0 0 5 16,0 0 6-16,-7-8 8 0,7 8 1 15,0 0 8-15,0 0 9 0,0 0 6 0,-7-4 9 0,7 4 17 16,0 0 5-16,0 0 7 0,0 0 12 0,0 0 5 16,-11-3 9-16,11 3 6 0,0 0 6 0,0 0 9 15,0 0 7-15,0 0 4 0,-12-3 6 0,12 3 0 16,0 0-1-16,0 0-4 0,0 0 3 0,0 0-4 15,0 0-5-15,0 0-7 0,0 0-4 0,0 0-4 16,0 0-2-16,0 0-3 0,23-29-5 0,-11 18 0 16,11-9-5-16,-5 5-2 0,8-4-8 0,-3-2-4 0,1 1 3 15,0 2-3-15,-3 4-2 0,-6 2-3 0,-1 2-2 16,-2 1-4-16,-2 2 3 0,-1 1-1 0,-2-1-5 16,-1 3 2-16,-6 4 0 0,9-8 1 0,-9 8-2 15,7-7 3-15,-7 7 7 0,6-6-6 0,-6 6 1 0,0 0 1 16,0 0-1-16,0 0 0 0,0 0 0 15,0 0-6-15,0 0 1 0,0 0-1 0,0 0 0 16,0 0 1-16,0 0-4 0,0 0 5 0,-34 25-2 0,19-17 2 16,1 1-3-16,-1 0 0 0,3 0 1 0,-2 1 3 15,1-2-3-15,5 0 0 0,0-4-2 0,3 1 1 16,5-5 1-16,-9 8 4 0,9-8-7 0,-5 4 4 16,5-4-3-16,0 0 0 0,0 0 1 0,0 0-1 15,0 0 0-15,0 0 0 0,24-17 2 0,-13 8-4 16,1-2 0-16,1-1 0 0,-2 2-3 0,2 1-2 15,-4 0 1-15,-1 2 1 0,-1-3 0 0,0 5-2 0,-2-1 1 16,-5 6-5-16,9-8-2 0,-9 8-6 0,7-7-10 16,-7 7-19-16,8-6-19 0,-8 6-25 15,0 0-32-15,0 0-44 0,5-6-46 0,-5 6-159 0,0 0-436 16,0 0 121-16</inkml:trace>
  <inkml:trace contextRef="#ctx0" brushRef="#br0" timeOffset="10634.3896">11233 13416 221 0,'-8'0'356'0,"-2"0"-42"0,10 0-30 15,-9-1-20-15,9 1-21 0,0 0-23 0,0 0-20 0,-15-1-10 16,15 1-16-16,0 0-6 0,0 0-5 0,0 0-5 16,0 0-3-16,-11-3-2 0,11 3-11 0,0 0-7 15,0 0-6-15,0 0-5 0,0 0-6 0,0 0 4 16,0 0-4-16,0 0-4 0,37-7-8 0,-19 5-11 15,14-4-7-15,2 0-11 0,2 0-7 0,5-1-6 16,-3 2-9-16,2-4-8 0,0 1-6 0,-3 0-3 16,-2 2-7-16,-1 1-8 0,-1 1-20 0,-7 0-26 0,-4 0-29 15,-5 3-14-15,2-3-44 0,-1 1-27 16,-2 1-6-16,-5 0-26 0,-3-1-33 0,-8 3-28 0,16 0-39 16,-12-2-222-16,-4 2-591 0,0 0 162 0</inkml:trace>
  <inkml:trace contextRef="#ctx0" brushRef="#br0" timeOffset="11428.1388">11720 13888 405 0,'0'0'310'15,"0"0"-39"-15,0 0-31 0,0 0-21 0,0 0-23 16,0 0-11-16,0 0-20 0,0 0-9 0,0 0-10 16,0 0-16-16,0 0-1 0,0 0-9 0,0 0-6 0,38-2-9 15,-18 0-13-15,12 0-5 0,0-1-12 0,-1 0-9 16,1 0-8-16,0-2-5 0,0 1-5 0,0 1-6 16,-2 0-6-16,-6 0 1 0,7 2-4 0,-10-4-7 15,-3 5-8-15,-2-2-23 0,0 1-15 0,-2-1-29 16,-2 0-36-16,-12 2-44 0,21-5-43 0,-12 5-72 15,-9 0-141-15,16-6-464 0,-16 6 130 0</inkml:trace>
  <inkml:trace contextRef="#ctx0" brushRef="#br0" timeOffset="23961.259">15501 14624 461 0,'0'0'317'15,"-16"0"-34"-15,16 0-20 0,0 0-19 0,0 0-18 0,-13 2-13 16,13-2-9-16,0 0-19 0,0 0-13 0,-10 1-7 15,10-1-8-15,0 0-12 0,0 0 3 0,0 0-12 16,0 0-5-16,0 0 0 0,-11 3-7 0,11-3-9 16,0 0-6-16,0 0-2 0,0 0-7 0,0 0-11 15,0 0-4-15,0 0-9 0,21 14-5 0,-21-14-7 16,24 6-9-16,-6-4-7 0,14 1-8 0,-9-4-3 0,8 2-6 16,0-1-7-16,-1-1-10 0,-6 0-13 15,-2-2-8-15,-3 1-7 0,1 1-10 0,-3-1-5 0,2-1-16 16,-2-2-10-16,2 2-5 0,-3-1-16 0,-5 1-15 15,0-1-16-15,0 1-16 0,-11 3-11 0,11-6-16 16,-11 6-17-16,7-5-18 0,-7 5-29 0,0 0-26 16,0 0-173-16,0 0-495 0,0 0 136 0</inkml:trace>
  <inkml:trace contextRef="#ctx0" brushRef="#br0" timeOffset="25769.8763">14307 11840 266 0,'0'-11'449'0,"0"1"-62"0,2 2-31 0,-2 1-23 0,0 7-20 15,2-11-18-15,-2 11-19 0,1-8-21 0,-1 8-20 16,0 0-22-16,0 0-19 0,0 0-17 0,0 0-8 16,3-7-2-16,-3 7-1 0,0 0-1 0,4 27-4 15,-3 1-10-15,0 4-12 0,1 1-10 0,-1 4-11 16,0 1-10-16,4 17-8 0,-7-11-14 0,4-9-8 0,-2 1-6 15,3 0-5-15,-2-1-15 0,6-2 2 16,-2 0-5-16,-4-2-11 0,5-3-6 0,0 2-14 16,-4-10-13-16,1-4-21 0,1-2-24 0,-2-3-26 0,0-4-33 15,1 2-30-15,-1-2-28 0,-2-7-20 0,3 10-20 16,-3-10-18-16,0 0-18 0,0 0-1 0,0 0-7 16,0 0 3-16,0 0-2 0,-5 12-2 0,5-12-214 15,0 0-546-15,0 0 151 0</inkml:trace>
  <inkml:trace contextRef="#ctx0" brushRef="#br0" timeOffset="26158.3544">14190 12308 241 0,'-6'-11'302'0,"6"11"-29"0,-5-7-14 0,5 7-19 15,-4-7-4-15,4 7-5 0,0 0 0 0,-5-7-10 16,5 7-17-16,0 0-1 0,0 0-20 0,0 0-9 16,0 0-9-16,0 0 7 0,0 0-8 0,0 0 2 15,0 0-6-15,0 0-11 0,0 0 2 0,0 0-10 16,0 0-6-16,33 12-6 0,-25-7-9 0,2 7-9 0,3 2-6 15,-2-1-10-15,7 10-7 0,-8-6-6 16,0-1-6-16,1-2-6 0,-2 3-8 0,-2-3-7 0,0 0-6 16,1-1-4-16,-1 2-5 0,-1-1-3 0,2-2-5 15,1 1-6-15,-5-2 0 0,-1-3-2 0,1 0-6 16,0-2 0-16,-2-1 3 0,-2-5-5 0,6 9-2 16,-6-9 2-16,4 7-2 0,-4-7-2 0,0 0 0 0,7 5-5 15,-7-5-1-15,0 0-3 0,0 0-7 0,22-12-5 16,-11 3-1-16,-2-5-6 0,3-1-8 0,3-7 2 15,1-7-7-15,-3 1 0 0,-1-2-2 16,-5-1 0-16,2 3-3 0,-1 0 3 0,-2-1 5 0,0 3 1 16,0 7-1-16,-4 1 2 0,1 5-1 0,1 2 1 15,-2 0-5-15,0 1-6 0,-2 10-5 0,0-13-13 16,0 13-10-16,3-8-11 0,-3 8-16 0,0 0-11 16,2-11-17-16,-2 11-25 0,0 0-24 0,0 0-23 15,0 0-29-15,0 0-28 0,0 0-57 0,0 0-179 0,0 0-578 16,0 0 160-16</inkml:trace>
  <inkml:trace contextRef="#ctx0" brushRef="#br0" timeOffset="26838.7235">14672 11885 325 0,'2'-10'398'0,"-2"10"-64"16,0 0-32-16,0 0-34 0,0 0-28 0,0 0-10 16,7-8-12-16,-7 8-4 0,0 0-10 0,0 0-2 15,13 25-10-15,-8-8-11 0,6 14-10 0,-2-2-11 16,-3 5-6-16,1 2-11 0,0 0-7 0,-2-1-11 0,-1 3-12 16,-2-1-9-16,1 0-9 0,1-1-3 15,0-1-8-15,1 0-7 0,2-3-7 0,-3 0-8 0,-1-5-7 16,1-5-2-16,0-5-5 0,-4-3-5 0,1-2-6 15,1-3-2-15,0-1-2 0,-2-8-5 0,2 13-1 16,-2-13-2-16,0 0-3 0,0 11 2 0,0-11-7 16,0 0-8-16,0 0-1 0,0 0-5 0,0 0 0 15,0 0-6-15,-20-24-2 0,11 7-7 0,2-12 0 0,-1-2-8 16,5-5-3-16,-3-1-5 0,1-3-7 16,2-19 1-16,1 2 0 0,4 12-6 0,-2 5 3 0,3 1-6 15,4 0-3-15,2-18 3 0,-1 12 5 16,2 12 1-16,1-1 5 0,-3 3-1 0,6 1 2 0,-1 3 3 15,4 3 1-15,-4 5 3 0,3 5 9 0,-3 1-3 16,-2 2 5-16,5 4-2 0,-1 2 8 0,-3 5-6 16,-1 3 12-16,5 5 2 0,-3 1 2 0,4 14 6 15,-2 0 11-15,-5 4 4 0,-2 0 5 0,-3 4 4 16,-1-1 2-16,-10 2 7 0,3-1 5 0,-3 0-3 0,-6-4 2 16,1 1 0-16,-3-1 4 0,-3-2-8 0,0-2-3 15,-2-1-1-15,2-5-4 0,-3 3-5 0,-2-2-2 16,2-6-2-16,5-1-5 0,-1-1-5 0,2-2-22 0,2-2-21 15,1-1-26-15,-5 1-26 0,5-4-30 16,3 1-33-16,8-3-41 0,-19-2-39 0,19 2-44 16,-12-4-75-16,12 4-188 0,0 0-637 0,-8-17 173 0</inkml:trace>
  <inkml:trace contextRef="#ctx0" brushRef="#br0" timeOffset="27359.4559">15069 12436 240 0,'0'0'479'0,"8"5"-85"16,-8-5-38-16,0 0-31 0,0 0-34 0,10 6-32 15,-10-6-21-15,0 0-31 0,0 0-16 0,0 0-21 16,13 3-20-16,-13-3-15 0,0 0-14 0,0 0-13 15,0 0-10-15,0 0-15 0,0 0-8 0,0 0-5 16,19-7-15-16,-19 7-3 0,7-11-7 0,-7 11-4 0,7-11-4 16,-7 11-4-16,4-7-5 0,-4 7-8 0,0 0 6 15,5-10-8-15,-5 10-3 0,0 0-4 0,0 0 2 16,6-8 1-16,-6 8 3 0,0 0 1 0,0 0-5 16,0 0 4-16,0 0-1 0,0 0-5 0,19 9 4 15,-19-9 0-15,8 9 0 0,-6-2 2 0,-2-7-1 16,7 11-4-16,-5-3-4 0,-2-8 8 0,4 15-6 15,-3-7 1-15,-1-8 0 0,1 19 0 0,-2-10-2 0,1-9-1 16,-1 17 1-16,-1-9-5 0,0 0 3 16,2-8-1-16,-4 14 0 0,1-5 7 0,3-9 1 0,-6 14-4 15,4-8 3-15,2-6 3 0,-5 12-2 0,5-12 6 16,-5 8-3-16,5-8 5 0,-4 7 4 0,4-7 5 16,0 0 0-16,0 0 8 0,-4 10-3 0,4-10 4 15,0 0-2-15,0 0-6 0,0 0 1 0,0 0-8 16,0 0 1-16,8 11-2 0,-8-11-6 0,14 5-2 15,-5-3 0-15,-2 1-8 0,9 1-7 0,-3 1-8 0,3 0-12 16,-3-3-13-16,-1-1-15 0,-4 2-15 0,3-1-31 16,-1 0-20-16,-3 0-22 0,1-2-28 0,-8 0-38 15,0 0-44-15,17 4-36 0,-17-4-249 0,8 3-637 16,-8-3 173-16</inkml:trace>
  <inkml:trace contextRef="#ctx0" brushRef="#br0" timeOffset="31260.1957">5296 14179 303 0,'0'0'81'0,"0"0"-12"15,0 0-9-15,0 0 0 0,0 0-9 0,0 0 0 16,0 0-4-16,0 0 4 0,20-13-3 0,-20 13 6 16,0 0 13-16,7-9 5 0,-7 9-3 0,0 0 12 15,7-11 6-15,-7 11 7 0,4-9 8 0,-4 9 2 16,3-10 4-16,-3 10 6 0,1-9-1 0,-1 9 1 15,0 0-4-15,0 0-1 0,2-14-3 0,-2 14-2 16,0 0-5-16,0 0-4 0,0 0-8 0,0 0-1 0,0 0 1 16,0 0-1-16,0 0 4 0,0 0-7 15,0 0-2-15,0 0 2 0,0 0-4 0,0 0-5 0,0 0 1 16,0 0-13-16,0 0-1 0,0 0-9 0,0 0-5 16,5 35-2-16,-5-35-4 0,10 12-7 15,-1-7-2-15,-2 0-6 0,-7-5-16 0,16 7-4 0,-7-4-12 16,-9-3-8-16,16 1-13 0,-16-1-5 0,17-3-2 15,-17 3-3-15,11-5-4 0,-11 5-1 0,12-10 4 16,-5 4 7-16,-7 6 1 0,6-14-1 0,-3 5 3 16,-1-3 5-16,-2-4 4 0,-5 2 2 0,2-1 5 15,-4 2 7-15,0 0 11 0,1 1 5 0,1 3 10 0,0 1 0 16,5 8-2-16,-14-12 6 0,7 7 11 0,7 5 6 16,-10-5 1-16,10 5 10 0,0 0 10 0,-21 5 2 15,21-5 7-15,-11 14 0 0,4-1-2 0,0 2 6 16,4 1-6-16,-2-1-7 0,4 1-4 0,2 1-5 15,2-1-7-15,0-2-1 0,3 0-8 0,1-1-1 16,2-2-9-16,0-2-10 0,0-3-7 0,0-1-12 16,-9-5-15-16,14 5-6 0,-14-5-3 15,16 2-2-15,-16-2-14 0,15-2-1 0,-15 2 0 0,14-5-3 0,-14 5 4 16,10-7 1-16,-10 7 4 0,11-13 3 0,-11 13-2 16,4-14 6-16,-3 5 1 0,-3-6 5 0,-3 0 0 15,-1 0 2-15,0-1 7 0,1 2 5 0,-1 4 8 16,2 0-3-16,4 10 2 0,-7-15 8 0,7 15 5 15,-7-9 6-15,7 9 8 0,-8-5 9 0,8 5 3 16,0 0 15-16,0 0 3 0,0 0 3 0,-15 15-7 0,15-15 1 16,-4 16-7-16,4-16 1 0,0 17-4 0,0-17-6 15,4 17-2-15,0-9-4 0,3 6-4 0,0-4-9 16,0-3-8-16,-1 0-7 0,-6-7-26 0,15 10-10 16,-8-8-12-16,-7-2-3 0,15 5-9 0,-15-5 2 15,11 1 1-15,-11-1 7 0,0 0-3 0,0 0 5 16,0 0 5-16,13-9 2 0,-13 9 1 0,0 0 4 15,0 0 7-15,0 0 3 0,-11-23 4 0,11 23 6 0,-9-12 7 16,9 12 2-16,-11-9 5 0,11 9 10 16,-12-6 11-16,12 6 5 0,0 0 7 0,-14 0 5 0,14 0 7 15,0 0 6-15,-21 9 1 0,14-3-1 0,7-6 0 16,-12 10-1-16,6-3-4 0,6-7 0 0,-8 12-4 16,8-12-4-16,-5 14-1 0,5-14-4 0,-1 13-1 15,1-13-8-15,0 0-12 0,5 15-7 0,-5-15-14 0,0 0-11 16,11 4-13-16,-11-4-11 0,15 2-11 0,-15-2-2 15,16-2-1-15,-16 2 8 0,18-3 3 16,-18 3-2-16,16-7 3 0,-8 3 6 0,-8 4 1 0,13-9 7 16,-13 9 5-16,9-9 6 0,-9 9-2 0,12-8 12 15,-12 8 6-15,6-6 5 0,-6 6-3 0,0 0 1 16,0 0 13-16,8-5 5 0,-8 5 12 0,0 0 3 16,0 0-2-16,0 0 2 0,0 0 5 0,0 0 3 15,0 0-2-15,0 0-4 0,0 0-2 0,0 0-6 16,0 0 2-16,0 0-6 0,0 0-1 0,-3 30-7 0,3-30-11 15,0 0-11-15,4 10-12 0,-4-10-7 16,0 0-11-16,8 7-9 0,-8-7-4 0,0 0-5 0,0 0-6 16,13 1 3-16,-13-1 5 0,0 0-2 15,0 0 6-15,0 0 1 0,21-7 8 0,-21 7 0 0,0 0 11 16,9-9 7-16,-9 9 9 0,5-10 3 0,-5 10 6 16,4-13 8-16,-4 13 10 0,2-14 9 0,-2 14 3 15,0 0 4-15,-2-16 0 0,2 16 4 0,0 0 3 16,0 0 5-16,-4-15-5 0,4 15 2 0,0 0-3 0,0 0 4 15,-5-8-2-15,5 8 1 0,0 0 1 0,0 0-4 16,-12-5 4-16,12 5-2 0,0 0-5 0,0 0-4 16,0 0-2-16,0 0-1 0,-20 6-9 0,20-6 8 15,0 0-10-15,0 0-8 0,-10 9-9 0,10-9-16 16,0 0-10-16,0 0-6 0,0 0 1 0,-4 10-9 0,4-10-3 16,0 0-1-16,0 0 1 0,0 0 13 15,0 0-2-15,0 0 1 0,0 0 6 0,0 0 7 16,0 0 0-16,0 0 9 0,0 0 5 0,0 0 3 0,0 0 6 15,0 0 4-15,0 0-1 0,0 0 7 0,0 0-4 16,0 0 10-16,0 0 2 0,0 0 3 0,0 0 1 16,0 0 2-16,-19-3 8 0,19 3 0 15,-10 8-1-15,10-8 4 0,-12 12 2 0,7-5-6 0,5-7 2 16,-11 19-5-16,3-10 0 0,3 0-5 0,5-9-3 16,-6 14-5-16,6-14-6 0,-2 12-13 0,2-12-11 15,0 0-9-15,0 0-11 0,8 16-11 0,-8-16-8 0,0 0-11 16,10 3 1-16,-10-3-6 0,0 0 0 15,15 0 3-15,-15 0-2 0,0 0 10 0,0 0 4 0,17-10 5 16,-17 10 9-16,0 0 4 0,7-9 14 0,-7 9 6 16,0 0 11-16,0 0 6 0,4-10 11 0,-4 10 3 15,0 0 5-15,0 0 6 0,0 0 3 0,0 0 9 16,0 0 5-16,0 0 9 0,0 0-9 0,0 0 3 16,0 0 3-16,0 0-1 0,0 0 0 0,0 0-8 15,0 0-10-15,0 0 1 0,0 0 1 0,0 0-8 0,0 0-8 16,0 0-5-16,0 0-7 0,0 0-15 15,0 0-13-15,0 0-4 0,0 0-7 0,0 0 1 0,0 0 0 16,0 0-3-16,0 0 6 0,0 0 1 0,0 0 2 16,0 0 4-16,0 0 4 0,6-9 0 0,-6 9 2 15,0 0 1-15,0 0-1 0,0 0 5 0,0 0-9 16,0 0-19-16,0 0-33 0,0 0-55 0,-29-3-58 16,29 3-86-16,-27 5-155 0,10-3-511 0,0 3 141 0</inkml:trace>
  <inkml:trace contextRef="#ctx0" brushRef="#br0" timeOffset="32790.2643">2695 6600 328 0,'2'4'227'16,"-2"-4"-33"-16,0 0-29 0,5 11-20 0,-3-7-16 16,-2-4-11-16,5 5-17 0,-5-5-11 0,0 0-13 15,0 0-14-15,15 4-15 0,-15-4-5 0,10 0-8 16,-10 0-7-16,0 0-2 0,0 0-3 0,12-7-1 16,-12 7 8-16,0 0-4 0,5-9 10 0,-5 9 7 15,-2-8 5-15,2 8 12 0,0 0 6 0,-10-12 2 0,5 7 8 16,-2 1 2-16,-2 1-3 0,1 1 0 0,-1-1-2 15,9 3-2-15,-20 3 9 0,5-2 7 0,1 7-6 16,2-5 3-16,2 4-1 0,3-1-2 0,-2 1-7 16,4-1-1-16,2 2 0 0,-2-1-14 0,3 2-7 15,2-9-4-15,-5 17-7 0,5-17 1 0,4 16-10 16,-1-8-9-16,1-2-16 0,2 1-11 0,1-2-14 16,-1-2-17-16,1-1-15 0,0 0-11 0,-7-2-9 0,16-3-3 15,-7-1 0-15,-3 1 1 0,2 1 12 16,-1-3 5-16,-1 0 6 0,1-9 4 0,-3 5 8 0,0-2 7 15,-2 1 1-15,0-6 12 0,0 2 16 0,-4-1 1 16,-2 2 9-16,1-1 6 0,-3 2 7 0,1 3 7 16,1 0 1-16,-1 3 7 0,0 1-1 0,5 5 2 15,-9-10 2-15,9 10 3 0,-11-2 2 0,11 2 3 16,0 0 10-16,-18 9-4 0,13-2 0 0,5-7-3 0,-9 13-4 16,7-6-7-16,0 1-3 0,2-8-4 15,0 16 2-15,0-16-7 0,4 17-15 0,-2-9-6 16,1-1-14-16,0 0-8 0,3-1-5 0,-1-2-1 0,0 1 1 15,-5-5-3-15,8 5 5 0,-8-5 4 0,7 0-2 16,-7 0 5-16,0 0 5 0,0 0 12 0,0 0 0 16,0 0 5-16,0 0 4 0,5-16 12 0,-5 16 4 15,0 0 11-15,-9-23 6 0,3 17 0 0,1-1 4 16,5 7 3-16,-8-12-1 0,2 5-7 0,1 2-2 16,5 5-10-16,-8-9 3 0,8 9-13 0,-8-3 1 0,8 3-15 15,0 0-38-15,-13 3-44 0,5 1-59 16,8-4-82-16,-14 10-306 0,3 2-621 0,2-2 170 0</inkml:trace>
  <inkml:trace contextRef="#ctx0" brushRef="#br0" timeOffset="34253.7185">1329 5811 216 0,'0'0'290'16,"0"0"-39"-16,0 0-18 0,0 0-19 0,0 0-14 16,-2-7-20-16,2 7-13 0,0 0-15 0,0 0-12 0,0 0-14 15,0 0-2-15,0 0-12 0,0 0 8 0,0 0 0 16,0 0 4-16,0 0-4 0,13 42-3 0,-9-23-10 15,2 11-5-15,0-1-6 0,-2 1-4 0,-1 1 0 16,3-2-9-16,-1 1-6 0,-2-1-6 16,0-2 6-16,2-3-21 0,-3-5 2 0,0-5-1 0,-1 0-3 15,1-1-2-15,-2-2-14 0,0-11-4 0,4 16-1 16,-4-16 2-16,2 14-9 0,-2-14 0 0,2 9-4 16,-2-9-9-16,0 0-20 0,0 0-16 0,0 0-12 15,0 0-6-15,0 0-4 0,0 0-2 0,0 0 4 16,0 0 5-16,7-43 1 0,-7 16 2 0,2-4-5 0,-2-3-1 15,0-4-1-15,4-19 0 0,-2 14 0 16,4 5 4-16,-2-1 2 0,1 3 7 0,3 1 5 0,-2 7 12 16,0 0-2-16,0 9 4 0,-1 2 5 0,1 3 0 15,2 2 2-15,-1 4 4 0,1 3 10 0,-8 5 9 16,16-4 0-16,-16 4 9 0,15 2 5 0,-15-2 4 16,19 15 2-16,-6-1 6 0,-4-2 2 0,5 13-12 15,-5 1 2-15,-1-3-4 0,0 3 1 0,-4-5-4 0,-4-1-4 16,0-3-4-16,2-3-4 0,-2 2 2 15,-2-4 1-15,2-12 0 0,2 21-3 0,-2-21-4 16,0 14 5-16,0-14-4 0,0 0-3 0,-2 14 0 0,2-14-8 16,0 0-15-16,0 0-6 0,0 0-7 0,0 0 0 15,0 0 0-15,0 0-2 0,0 0-2 0,0-48-1 16,3 14-10-16,1 3 0 0,2-1 1 0,1-2-3 16,4 0 10-16,3 3 7 0,-2 3-4 0,-3 8 4 15,-1 3 4-15,0 5 4 0,-2 2 4 0,2 3 9 16,-1 2 10-16,-7 5 7 0,16-1 19 0,-16 1 19 0,20 15 10 15,-9-2 9-15,5 13 8 0,-2 1 5 0,-3 4 6 16,0 2-7-16,-6 0-3 0,4 5-10 0,-9-1-8 16,2-2-3-16,0-3-4 0,3 1-19 0,-1-2-28 15,-2-3-38-15,6-2-42 0,-6-6-31 0,0-1-36 16,-4-5-37-16,2-14-52 0,-1 28-39 0,0-19-246 16,1-9-614-16,-5 18 168 0</inkml:trace>
  <inkml:trace contextRef="#ctx0" brushRef="#br0" timeOffset="34557.6853">1048 6394 221 0,'0'0'463'0,"0"0"-74"0,-12 2-28 0,12-2-15 16,0 0-8-16,0 0-13 0,0 0-26 16,0 0-27-16,0 0-24 0,0 0-17 0,0 0-8 0,0 0-13 15,0 0-11-15,53 8-11 0,-16-8-16 0,3 1-14 16,2 2-17-16,24 0-19 0,-17-4-14 0,-7 2-13 16,-3 4-12-16,0-5-19 0,-4 5-27 0,2-2-31 15,-1 1-31-15,-3-2-40 0,-1 0-36 0,-1 1-35 16,-7-3-33-16,-7 2-34 0,-4-2-34 0,-13 0-36 0,24 1-30 15,-24-1-214-15,13 0-622 0,-13 0 170 16</inkml:trace>
  <inkml:trace contextRef="#ctx0" brushRef="#br0" timeOffset="35075.723">1425 6783 570 0,'0'0'345'0,"-6"1"-33"0,6-1-24 0,0 0-15 15,0 0-30-15,0 0-11 0,0 0-25 0,-12 4-21 16,12-4 1-16,0 0-11 0,0 0 3 0,0 17-10 16,0-17-7-16,4 23-12 0,-1-5-13 0,1 10-6 15,-1-5-14-15,2 4-11 0,-1 2-11 16,0 0-9-16,1-2-11 0,-1-5-5 0,-3-4-8 0,1-1-9 0,0-1 0 15,0 1-8-15,0-3-7 0,-1 0-4 16,-1-1-2-16,0-13-2 0,1 20-8 0,-1-20 3 16,-1 14-9-16,1-14-1 0,0 0-3 0,-5 11-5 0,5-11-7 15,0 0 1-15,-9 5-8 0,9-5-5 0,0 0-5 16,0 0-4-16,-25-24-7 0,11-1-4 0,2-3-1 16,0-6 2-16,3-5-7 0,-8-19 3 0,7 12-7 15,5 8 0-15,1-21 4 0,0 3 0 0,4 15 7 16,-1 10 4-16,6-1-1 0,-3 2 2 0,5 1 2 15,-3 8 2-15,5 4 6 0,-2 3-2 0,0 0 2 16,3 5 10-16,0 1-5 0,-1 3 10 0,0 1 0 16,-9 4-3-16,18-2 4 0,-1 5 3 0,-6 4 8 0,1 2 1 15,0 3-1-15,-1 1-2 0,0 1 5 0,-3 1-1 16,-4 2 1-16,0-2 6 0,-4 13 5 0,-2-5 9 16,-2-6 0-16,-2-1 5 0,0-1 2 0,-3 1-4 15,2-1 3-15,-3 1-11 0,0-4 0 0,1 2-4 0,-2 0-6 16,1-6 2-16,0-1-32 0,2 0-32 15,0 0-30-15,8-7-33 0,-15 8-39 0,7-4-45 16,8-4-55-16,0 0-45 0,-18 0-212 0,18 0-602 0,0 0 166 16</inkml:trace>
  <inkml:trace contextRef="#ctx0" brushRef="#br0" timeOffset="35439.1992">1601 6914 352 0,'0'0'393'0,"0"0"-63"0,0 0-28 15,0 0-32-15,0 0-29 0,0 0-24 0,0 0-28 16,0 0-20-16,4-5-16 0,-4 5-21 0,0 0-15 16,0 0-13-16,0 0-10 0,23-2-9 0,-23 2-14 15,0 0-5-15,17 4-4 0,-17-4-12 0,12 5-4 16,-12-5-4-16,13 8-4 0,-13-8-5 0,7 10-2 0,-7-10 0 15,4 14-6-15,-4-14 0 0,3 17-4 16,-3-17-2-16,-3 17 2 0,-1-3 1 0,1 1 3 0,1-3 1 16,0-2 4-16,-2 2-6 0,4-12 12 15,-5 16-2-15,3-8 0 0,2-8 9 0,-8 16 2 0,5-8 3 16,3-8 2-16,-3 14 0 0,3-14-1 0,-2 15 1 16,2-15-6-16,6 16-5 0,-6-16-5 0,10 14 2 15,-10-14-4-15,17 14-5 0,-2-6-18 0,-2 1-18 16,1-2-19-16,-1-2-27 0,0 3-28 0,-1-2-36 15,-12-6-38-15,17 7-56 0,-7-3-58 0,-10-4-218 0,15 8-585 16,-15-8 160-16</inkml:trace>
  <inkml:trace contextRef="#ctx0" brushRef="#br0" timeOffset="36760.6992">5464 14512 506 0,'-7'14'295'0,"7"-14"-14"16,4 15-16-16,0 2-22 0,-1 1-15 0,3 13-20 0,-2-5-14 15,0-4-16-15,-2 6-11 0,1-8-15 0,2 7-12 16,-4-5-11-16,0-3-8 0,1-1-13 0,-2-2-11 16,2 0-8-16,-1-5-10 0,-1 0-9 0,1-2-6 15,-1-9-11-15,0 14 0 0,0-14-3 0,1 13-14 0,-1-13-5 16,-1 9 0-16,1-9-10 0,0 0-3 0,0 0-1 15,0 0-10-15,0 0 7 0,0 0-4 0,0 0-5 16,0 0 1-16,0 0-7 0,-2-38 7 0,3 11-6 16,1 4 2-16,-2-8 0 0,3-1 2 0,0 3-2 0,1 0-2 15,0 2 4-15,-3 7 10 0,1 1-11 16,-1 7 7-16,1 1-4 0,1 1-2 0,2 3-3 16,-5 7 6-16,10-9 6 0,-10 9-1 0,0 0 9 15,11-3-3-15,-11 3-1 0,0 0 8 0,24 11-5 0,-12 0 6 16,-5 2-6-16,2-1 3 0,-1 2 5 0,-1 0-10 15,-2-3 6-15,3 1-12 0,-3 0-4 0,-2-3 11 16,-3-9-8-16,3 17 2 0,0-9 2 0,-3-8-2 16,4 10 1-16,-4-10-3 0,0 0-3 0,4 12 1 15,-4-12 7-15,0 0-11 0,0 0-2 0,0 0-5 0,0 0-5 16,0 0 5-16,0 0-7 0,0 0 1 16,19-34 0-16,-14 17-4 0,9-6-3 0,-5 3 0 15,-1 5-1-15,2 1 6 0,-1 0 4 0,-1 3-6 0,1 2-1 16,-1 2-2-16,-1 2 4 0,0 2 2 0,-7 3 3 15,14 0-1-15,-14 0 7 0,16 7 9 0,-16-7 5 16,15 18 0-16,-7-4 8 0,0 3-3 0,0 10 6 16,-2-6-4-16,-2-1 2 0,-1-4 0 0,-1 2-6 0,1-1 1 15,0 2-13-15,0-3-18 0,-1 1-25 16,1-4-31-16,-2-1-39 0,-2-3-53 0,1-9-58 16,4 13-79-16,-4-13-189 0,8 8-585 0,-8-8 161 0</inkml:trace>
  <inkml:trace contextRef="#ctx0" brushRef="#br0" timeOffset="37231.6427">5306 15172 535 0,'-11'-5'455'0,"11"5"-59"0,0 0-32 16,0 0-32-16,0 0-30 0,-9-5-24 16,9 5-28-16,0 0-8 0,0 0-10 0,0 0-13 15,0 0-15-15,39-7-12 0,-8 3-17 0,5-1-14 0,3 3-16 16,-1-4-11-16,1 2-15 0,1 2-14 0,-4 2-12 15,1-3-11-15,0 3-11 0,0 0-19 0,-7 0-23 16,2 0-26-16,-2 0-34 0,-6 0-39 0,-1 0-36 16,-7 3-30-16,1-2-32 0,0 0-36 0,-17-1-40 15,23 4-37-15,-14-1-258 0,-9-3-644 0,13 7 177 16</inkml:trace>
  <inkml:trace contextRef="#ctx0" brushRef="#br0" timeOffset="37760.1752">5611 15478 508 0,'-17'-1'373'16,"17"1"-46"-16,0 0-46 0,0 0-17 0,0 0-24 15,0 0-14-15,0 0-15 0,0 0-15 0,-6 13-12 16,6-13-5-16,7 20-16 0,-4-4-16 0,5 1-12 16,-5 2-22-16,5 6-6 0,2 4-6 0,0-3-13 15,-5 1-9-15,7 2-11 0,-2-9-11 0,-2-1-1 16,-3-3-5-16,1-1-5 0,1-3-2 0,-2 0-9 16,-2-2 1-16,-3-10-6 0,5 14 2 0,-5-14-4 15,4 12 0-15,-4-12-9 0,0 0 7 0,0 0-9 0,0 0 2 16,0 0-5-16,0 0-10 0,0 0 8 0,0 0-3 15,0 0-3-15,0 0 1 0,0 0-2 0,-11-60-7 16,5 30 1-16,-2-4 0 0,2-2-8 0,0-2 6 16,-1 1-3-16,-3-20-2 0,12 12-7 0,-5 8 10 15,1 2 2-15,3 3-1 0,1 3 5 0,4 1-4 0,-1 0 1 16,1 5 1-16,3 6-10 0,2 3 16 16,0 2-9-16,1 1 9 0,1-1-4 0,2 6-1 0,-2 1 0 15,-2 2 2-15,-11 3-11 0,21 1 13 0,-21-1-1 16,17 7 9-16,-4 2-5 0,-3 3 13 0,-3 1-6 15,-1 2 4-15,-3 1 1 0,0 3 2 0,-6 8-1 16,2-5-6-16,-3-4-1 0,-3-2-5 0,0 0 2 16,0 1 6-16,-4 0-9 0,-7 4 5 0,0-4-12 15,3-4-10-15,-1-1-22 0,3-2-21 0,0 1-23 16,-1-1-31-16,0-2-34 0,3-1-42 0,0-3-49 0,0 0-69 16,11-4-188-16,-13 7-585 0,13-7 160 15</inkml:trace>
  <inkml:trace contextRef="#ctx0" brushRef="#br0" timeOffset="38183.2736">6034 15700 356 0,'-4'-17'438'0,"4"17"-69"15,0 0-32-15,0 0-6 0,0 0-24 0,0 0-11 0,0 0-24 16,0 0-20-16,0 0-14 0,0 0-21 16,14 47-22-16,-9-31-25 0,-1 1-14 0,5 10-18 0,-4-5-15 15,0-3-19-15,-1-2-27 0,0-3-33 0,0 1-47 16,1 2-37-16,0-3-47 0,-1-5-62 0,-4-9-62 15,7 13-93-15,-7-13-191 0,6 10-594 0,-6-10 163 16</inkml:trace>
  <inkml:trace contextRef="#ctx0" brushRef="#br0" timeOffset="40644.6455">15144 12530 509 0,'-4'5'317'0,"4"-5"-38"0,0 0-24 0,-3 7-23 16,3-7-22-16,0 0-26 0,0 0-16 0,0 0-19 0,-7 5-20 15,7-5-12-15,0 0-10 0,0 0-9 0,0 0-12 16,0 0-9-16,0 0-10 0,0 0-7 15,0 0-1-15,0 0-6 0,0 0-2 0,0 0-5 0,-4-21 5 16,3 13-3-16,1-1 3 0,-2-6-6 0,0 3 3 16,2-3 0-16,-4 0-1 0,2 0 9 0,1 4-6 15,1 1 3-15,0 10 14 0,-2-18-7 0,2 18-2 16,-2-12-2-16,2 12 1 0,-2-10-11 0,2 10-2 16,0-5 4-16,0 5 5 0,0 0 7 0,0 0 4 15,0 0-1-15,0 0 3 0,7 23-3 0,-3-7-2 0,2 0-1 16,-5-1 2-16,1 4-4 0,3-2-5 0,-1 10-1 15,-2-4-6-15,0-5-3 0,-1-2-5 0,1-1-3 16,0 0-2-16,2-3-5 0,-4-2-6 0,2-1 0 16,-1-2-8-16,-1 0-7 0,0-7-9 0,2 10-8 15,-2-10-8-15,2 7-8 0,-2-7-10 0,0 0 4 16,0 0-2-16,0 0 2 0,0 0 1 0,0 0 5 16,0 0 1-16,0 0 4 0,0 0 1 0,0 0-5 0,-5-31-1 15,3 17-1-15,0-4-3 0,0 0-4 0,-3-11 2 16,5 2 1-16,-1 5 3 0,3-5 7 0,-5 6 5 15,3 5 3-15,1 3 1 0,-1 1 8 0,-1 4 0 16,1 8 6-16,0-14-2 0,0 14 5 0,1-9 2 16,-1 9 10-16,0 0 7 0,0 0 7 0,0 0 9 15,0 0 5-15,0 0 0 0,0 0 5 0,13 28 1 0,-9-14-1 16,0 1 1-16,-1 1 3 0,-1 0 0 16,1 0-3-16,1 1-5 0,-2-3-6 0,0 0 0 0,3 0-6 15,-3-2-3-15,-2-3-3 0,4-2-2 0,-4 0-3 16,0-1-2-16,0-1-3 0,0-5 2 0,2 7-4 15,-2-7-3-15,0 5-5 0,0-5-3 0,0 0-6 16,0 0-5-16,0 0-4 0,0 0 1 0,0 0-6 16,0 0 0-16,0 0-5 0,0 0-5 0,-2-36-9 15,-2 19-2-15,2-11-6 0,-1 0-4 0,3-1 2 0,-2 1 6 16,2 5 3-16,0 5 8 0,0 3-6 0,0 4 7 16,0 2 4-16,0 1-5 0,0 8 9 0,0-11 3 15,0 11 4-15,2-7 10 0,-2 7 13 0,0 0 12 16,0 0 9-16,0 0 7 0,0 0 8 0,3 27-1 15,-1-11 3-15,-2 2 4 0,0-2 5 0,-2 3-1 16,2-2 0-16,2 10-4 0,-4-6-5 16,4-5-7-16,-2 0-3 0,0-2-5 0,0-2-4 0,0 0-7 0,0-4-17 15,0 0-21-15,0-8-21 0,0 12-26 0,0-12-26 16,0 9-35-16,0-9-23 0,-2 8-27 0,2-8-37 16,0 0-43-16,0 0-39 0,-3 9-42 0,3-9-213 15,0 0-655-15,0 0 179 0</inkml:trace>
  <inkml:trace contextRef="#ctx0" brushRef="#br0" timeOffset="41044.5489">15096 12398 260 0,'0'0'179'0,"0"0"-6"16,0 0-11-16,0 0-12 0,0 0-6 0,0 0-5 0,0 0-10 15,0 0-11-15,-13 4-3 0,13-4-4 0,0 0-7 16,0 0 0-16,0 0-9 0,0 0 6 0,0 0-10 16,0 0-2-16,0 0-10 0,-6 7-7 0,6-7-8 15,0 0-5-15,0 0-6 0,0 0-7 0,0 0-5 16,0 0-3-16,0 0-3 0,0 0-4 0,0 0-5 16,0 0-2-16,0 0-4 0,0 0-8 0,0 0-8 0,0 0-13 15,0 0-16-15,0 0-26 0,0 0-23 16,0 0-39-16,0 0-39 0,0 0-175 0,0 0-392 15,0 0 111-15</inkml:trace>
  <inkml:trace contextRef="#ctx0" brushRef="#br0" timeOffset="42144.6894">15094 12746 411 0,'-6'0'295'16,"6"0"-21"-16,0 0-27 0,0 0-23 0,-9-5-19 15,9 5-14-15,0 0-16 0,0 0-12 0,0 0-13 0,-10-1-12 16,10 1-2-16,0 0-11 0,0 0-8 0,0 0-10 15,0 0-3-15,0 0-6 0,0 0-11 0,-7-4-12 16,7 4-7-16,0 0-7 0,0 0-5 0,0 0-7 16,0 0-6-16,0 0-6 0,0 0-2 0,0 0-9 15,0 0-6-15,-4-5-1 0,4 5 2 0,0 0-10 16,0 0 5-16,0 0-2 0,0 0-5 0,0 0 2 0,-7-3 2 16,7 3-6-16,0 0 1 0,0 0-1 0,0 0-1 15,0 0 1-15,0 0-2 0,0 0-4 16,-4-7 3-16,4 7-2 0,0 0 3 0,0 0-4 0,0 0 3 15,-4-6-4-15,4 6 0 0,0 0 0 0,0 0 0 16,0 0-2-16,0 0 4 0,-3-8-5 0,3 8 0 16,0 0 5-16,0 0-6 0,0 0 4 0,0 0-1 15,0-10 1-15,0 10 4 0,0 0 1 0,0 0 11 16,0 0-11-16,3-10-1 0,-3 10-2 0,0 0 2 0,0 0 1 16,4-7 0-16,-4 7-7 0,0 0-4 0,0 0 6 15,0 0-7-15,3-4 2 0,-3 4-12 0,0 0 0 16,0 0-4-16,4-7 3 0,-4 7-2 0,0 0 1 15,0 0 3-15,4-4 3 0,-4 4 0 0,0 0 2 16,0 0 5-16,0 0-2 0,5-5 0 0,-5 5 0 16,0 0 6-16,0 0 4 0,0 0-6 0,4-6 11 0,-4 6-11 15,0 0 1-15,0 0-1 0,0 0-1 16,0 0-10-16,0 0-11 0,0 0-11 0,0 0-13 0,4-7-9 16,-4 7-7-16,0 0-10 0,0 0-3 0,0 0-2 15,0 0-2-15,0 0-2 0,0 0 9 0,0-8 6 16,0 8 3-16,0 0 6 0,0 0 8 0,0 0 7 15,0 0 7-15,0 0 12 0,0 0 8 0,0 0 12 16,0 0 13-16,0 0 10 0,0 0 9 0,3-10 14 16,-3 10 8-16,0 0 8 0,0 0 11 0,0 0 6 0,0 0 6 15,0 0 2-15,0 0 7 0,0 0 5 16,0 0 7-16,0 0-2 0,0 0 5 0,0 0 2 0,1-7 1 16,-1 7-6-16,0 0-6 0,0 0 0 0,0 0 1 15,0 0-7-15,8-5-4 0,-8 5-5 0,6-4-5 16,-6 4-12-16,9-1-4 0,-9 1-2 0,8-3-9 15,0 2-7-15,-8 1-2 0,12 0-4 0,-3 0-4 0,-9 0-5 16,17 0-3-16,-10 0-1 0,-7 0 0 16,16 2-8-16,-7-2-5 0,-3 2-6 0,-6-2-3 0,17 1-13 15,-9 1-4-15,-1-2-2 0,-7 0-5 0,14 2-2 16,-6-1-7-16,-8-1-2 0,9 0-11 0,-9 0 11 16,8 2-3-16,-8-2 1 0,0 0 8 0,9 0 2 15,-9 0-3-15,0 0 4 0,0 0 0 0,0 0 4 16,0 0 5-16,0 0 7 0,0 0-2 0,0 0-5 15,0 0 4-15,0 0-1 0,0 0 6 0,0 0-1 16,0 0 1-16,-30-7 1 0,22 7 6 0,1-1-3 0,7 1 1 16,-16-2 2-16,16 2-5 0,-15 0 4 0,9 0 1 15,6 0 3-15,-11-1-7 0,11 1 7 0,-8-1 0 16,8 1-5-16,0 0-25 0,0 0-32 0,-15-3-41 16,15 3-49-16,0 0-60 0,-8 0-52 0,8 0-198 15,0 0-552-15,0 0 151 0</inkml:trace>
  <inkml:trace contextRef="#ctx0" brushRef="#br0" timeOffset="45918.2359">9847 14080 495 0,'0'0'284'0,"2"9"-46"0,2-2-24 16,-4-7-27-16,8 9-23 0,-3-4-18 0,1-2-20 0,-1-1-13 16,4 0-15-16,-9-2-16 0,16 0-6 15,-5 0-5-15,-11 0-8 0,17-5-8 0,-10 1-6 16,3 1-2-16,-3-2-6 0,1 1-2 0,-2-1 3 0,0-2 3 16,-2 0-5-16,0 1 15 0,0-3 4 15,-4 9 2-15,2-15 6 0,-1 8 2 0,-1 7 3 0,0-15-7 16,0 15 7-16,-1-12-6 0,1 12 4 0,0 0-1 15,-6-11-6-15,6 11 9 0,0 0-1 0,0 0 4 16,-13 0-4-16,13 0-1 0,0 0 1 0,-14 16-5 16,10-9 1-16,-1 1-9 0,0 5-3 0,1-2-6 0,1 0-4 15,0-2-5-15,3 1 0 0,0-10-5 16,-1 18-3-16,1-10-6 0,0-8-7 0,3 14-8 0,-1-7-7 16,-2-7-17-16,8 10-2 0,-8-10 5 0,7 7-10 15,-7-7-8-15,9 3 8 0,-9-3 0 0,0 0 8 16,0 0-7-16,0 0 7 0,17-5-5 0,-17 5 7 15,0 0-2-15,4-12 13 0,-4 12 5 0,0 0 1 16,0-12 8-16,0 12 7 0,0 0-3 0,0 0 7 16,-4-17 4-16,4 17 4 0,0 0 4 0,-7-6 5 0,7 6 3 15,0 0-1-15,0 0 3 0,-13 1 0 0,13-1-2 16,0 0 0-16,-11 12-7 0,11-12-1 0,-8 10-9 16,5-3 0-16,3-7-3 0,-3 11-1 0,3-11-4 15,1 11-6-15,-1-11-14 0,0 0-14 0,7 11-16 16,-7-11-10-16,9 3-19 0,-9-3 7 0,10 0 5 0,-10 0 4 15,0 0 0-15,22-9 10 0,-17 5 0 16,-5 4 1-16,10-10 1 0,-7 4 17 0,-3 6 7 0,1-14 12 16,-1 14 10-16,-3-23 15 0,-2 9 5 15,-2-1 15-15,0 1 1 0,-1 1 12 0,0 0 4 0,-1 1-6 16,2 2-2-16,0 0-7 0,1 3-7 0,3 2-4 16,3 5-8-16,-9-9-15 0,9 9-30 0,-13-3-35 15,13 3-40-15,0 0-39 0,-15 7-51 0,9 0-57 16,0 7-63-16,-2 2-283 0,5 1-695 0,-2 0 190 15</inkml:trace>
  <inkml:trace contextRef="#ctx0" brushRef="#br0" timeOffset="46665.1019">9807 14599 555 0,'0'0'370'0,"-1"-9"-48"15,1 9-32-15,0 0-24 0,0 0-3 0,0 0-15 0,0 0-16 0,0 0-8 16,0 0-13-16,11 24-19 0,-4-10-10 0,-4 2-17 16,0-2-11-16,0 2-16 0,0 1-11 0,1-1-14 15,0-1-10-15,1 2-11 0,-1-2-11 0,0-1-11 0,-1-2-3 16,-1 0-12-16,1-4-2 15,-1-1-3-15,-2-7-3 0,2 14-4 0,-2-14-5 0,2 9-4 0,-2-9-2 16,2 8-3-16,-2-8-6 0,0 0-20 0,0 0 5 16,0 0-6-16,0 0 0 0,0 0-2 0,0 0 0 15,0 0-10-15,-7-46 2 0,4 18-9 0,0-2 5 16,-1 1-4-16,0-4 6 0,4 3-3 0,-1-1-1 16,4 2 7-16,1 2-9 0,1 5 4 0,-1 4 5 15,3 3 3-15,-1 1 2 0,1 4-2 0,1 2 0 16,-1 3 5-16,0 1 7 0,-7 4 8 0,17-2 6 0,-17 2 0 15,15 7 3-15,-2 2 7 0,-3 2-1 0,1 3 7 16,-1 2-2-16,2 8-3 0,-2-4 0 0,-4-1 1 16,5 8-7-16,-6-9-5 0,0 0-2 0,-3-3-5 15,1-3 3-15,-2-3-5 0,1 2-1 0,-2-11-1 16,2 15 2-16,-1-9-1 0,-1-6-6 0,2 11-4 16,-2-11-1-16,0 0-9 0,0 0-4 0,0 0-2 0,0 0-7 15,0 0-2-15,0 0 3 0,0 0-6 16,0 0-5-16,21-29-6 0,-9 3-4 0,-3 7-2 0,4-8-8 15,4 1 1-15,4 2-8 0,-2 1 10 0,2 2 10 16,-3 5-1-16,-4 3 8 0,0 3 2 0,-2 2-2 16,0 3 12-16,-3 3 0 0,1 2 19 0,-10 0 16 15,16 3 6-15,-10 2 13 0,-6-5 2 0,10 12 10 0,-6-5-10 16,3 8 10-16,-4-1-3 0,0 1-3 16,-1 3-9-16,0-2-5 0,-2 0-25 0,1 0-29 0,0 0-32 15,1-1-42-15,-1 0-44 0,0-4-56 0,1 0-64 16,-2-3-302-16,0-8-679 0,5 16 184 0</inkml:trace>
  <inkml:trace contextRef="#ctx0" brushRef="#br0" timeOffset="47027.322">9696 15086 583 0,'-10'-6'436'0,"3"4"-20"0,7 2-32 0,-12-7-21 16,12 7-23-16,-7-2-22 0,7 2-25 0,0 0-21 15,0 0-30-15,-7-7-19 0,7 7-17 0,0 0-13 16,0 0-12-16,0 0-10 0,34-4-13 0,-14 3-12 16,14-5-20-16,5 2-13 0,3-2-10 0,1 1-12 0,22-2-10 15,-4 0-10-15,-13 3-11 0,-11 1-7 16,-3 0-24-16,1 3-23 0,-5-1-34 0,-7 2-38 0,-2-2-38 16,-3 2-48-16,1 0-42 0,-4 1-42 0,-1 0-38 15,-5 3-43-15,-3-2-272 0,-6-3-706 0,8 9 192 16</inkml:trace>
  <inkml:trace contextRef="#ctx0" brushRef="#br0" timeOffset="47542.7796">9811 15487 605 0,'0'0'360'16,"0"0"-55"-16,-10 0-28 0,10 0-25 0,0 0-19 16,0 0-11-16,0 0-15 0,0 0-9 0,0 0-3 15,6 24-22-15,-2-11-12 0,2 2-14 0,1 3-8 16,-2-1-15-16,3 11-17 0,-2-3 0 0,0-3-21 16,-3-2-4-16,7 6-13 0,-4-5-3 0,3 6-9 15,-1-9-8-15,-5-4-1 0,2-2 0 0,-2-3-9 0,0 1-10 16,-3-10 3-16,5 15-1 0,-5-15-4 15,4 10 1-15,-4-10-7 0,2 9 0 0,-2-9 3 0,0 0-4 16,0 0-3-16,0 0-2 0,0 0-7 0,0 0-2 16,0 0-2-16,0 0-5 0,0 0-1 0,-13-43-4 0,6 13-8 15,0-3-7-15,1-3 0 0,-5-20-4 0,4 12-1 16,5 5 12-16,1 0-13 0,-3-18 3 16,8 14 3-16,-3 9 1 0,4 2 13 0,4 3-6 0,-2 1-2 15,1 6 4-15,0 5 0 0,-1 2 10 0,1 1 0 16,3 4 1-16,-2 2 8 0,-1 4 5 0,2-1-8 15,-10 5 9-15,17 2 12 0,-17-2 0 0,17 8-4 16,-5 6 11-16,0-1-3 0,-2 2 3 0,2 13-3 16,-1-3-2-16,-6-3-1 0,-2 6 6 0,-1-7 0 15,-2-2 2-15,-4-1-2 0,1-1-3 0,-4-1 2 0,-5 11-6 16,2-8-3-16,1-2-3 0,-2-3-2 16,1-1-17-16,-1-1-19 0,0 0-23 0,2 0-24 0,-1-4-29 15,2-2-30-15,0 0-32 0,-1-1-42 0,9-5-52 16,-15 6-52-16,15-6-201 0,-12 3-606 0,12-3 166 15</inkml:trace>
  <inkml:trace contextRef="#ctx0" brushRef="#br0" timeOffset="47807.2529">10105 15671 271 0,'10'0'357'0,"-10"0"-51"0,0 0-36 0,0 0-27 16,16-5-21-16,-16 5-17 0,11-3-13 0,-11 3-11 0,9-4-13 16,-9 4 0-16,0 0-9 0,11-4-5 0,-11 4-6 15,0 0 3-15,0 0 3 0,0 0 5 0,0 0 1 16,14 10 1-16,-12-5-10 0,-2-5-6 0,3 17-13 16,1-1-13-16,-6-1-15 0,1 3-11 0,1-1-8 15,1-2-17-15,-1 0-28 0,-1 2-34 0,1-2-39 16,1-1-41-16,1-3-48 0,-2-3-49 0,0-8-58 15,3 15-60-15,-3-15-239 0,0 0-631 0,6 9 172 16</inkml:trace>
  <inkml:trace contextRef="#ctx0" brushRef="#br0" timeOffset="48231.4791">10255 15141 628 0,'0'0'394'0,"0"0"-53"15,0 0-26-15,0 0-19 0,0 0-15 0,0 0-31 16,0 0-24-16,0 0-25 0,0 0-12 0,0 0-29 16,10 34-22-16,-8-19-45 0,-2 2-54 0,1-1-64 0,-1-1-90 15,-1 2-106-15,1-2-212 0,-1 1-518 0,0-1 141 16</inkml:trace>
  <inkml:trace contextRef="#ctx0" brushRef="#br0" timeOffset="52847.1855">9844 14094 366 0,'0'0'135'0,"0"0"-20"0,7 6-20 15,-7-6-7-15,7 3-10 0,-7-3-3 0,7 1-17 16,-7-1 5-16,0 0-11 0,0 0 7 0,11-1-2 15,-11 1 9-15,0 0 4 0,0 0 6 0,0 0 0 16,8-6 2-16,-8 6 6 0,0 0 6 0,3-6-1 0,-3 6 1 16,0 0-5-16,0-12 0 0,0 12 1 15,0 0-7-15,0 0 4 0,-4-13-8 0,4 13 1 0,0 0 0 16,-4-7-4-16,4 7 2 0,0 0-2 0,-7-2 1 16,7 2 2-16,0 0 2 0,0 0 3 15,0 0-12-15,0 0-2 0,-15 7-6 0,15-7 2 0,-4 7-8 16,4-7-2-16,-5 8-10 0,5-8-6 0,-1 8-2 15,1-8-4-15,0 0-3 0,2 11-3 0,-2-11-2 16,6 7-10-16,-6-7-5 0,6 7-5 0,-6-7-8 16,8 3 0-16,-8-3-8 0,8 3-3 0,-8-3 1 0,9 0-3 15,-9 0 3-15,0 0-1 0,12 2 5 0,-12-2 0 16,0 0 4-16,8-5 1 0,-8 5 1 0,6-4 0 16,-6 4 4-16,4-6 2 0,-4 6 5 0,2-7 4 15,-2 7-1-15,0 0 7 0,1-10-3 0,-1 10 2 16,0 0 3-16,0-9-3 0,0 9 4 0,0 0 7 15,0 0 2-15,0 0 8 0,0 0 0 16,0 0 0-16,0 0-1 0,0 0 5 0,0 0 3 0,-21 14-4 16,21-14 1-16,-6 15-3 0,4-10-10 0,2-5-1 0,-1 14 3 15,1-14-6-15,1 12 1 0,-1-12-6 0,2 13-10 16,2-7-6-16,-1-1-12 0,-3-5-4 0,7 7-14 16,-7-7-1-16,8 5-9 0,-8-5 1 0,8 3-4 15,-8-3 0-15,7 1 4 0,-7-1 2 0,0 0 2 16,0 0 3-16,11-3 4 0,-11 3 0 0,0 0 7 15,0 0 2-15,7-7-4 0,-7 7 7 0,0 0 4 16,1-10 1-16,-1 10 7 0,-1-10 4 0,1 10 5 16,0-10 3-16,0 10 2 0,-3-9 0 0,3 9 3 0,0 0 7 15,-6-8 2-15,6 8 5 0,0 0 12 0,0 0 4 16,0 0-3-16,0 0 6 0,0 0 0 0,0 0 3 16,-20 12-1-16,20-12-10 0,-4 8 3 0,4-8-8 15,-4 12-5-15,4-12-1 0,-1 12-2 0,1-12-11 16,3 13-12-16,-3-13-16 0,5 9-10 0,0-4-8 15,-1-3-17-15,-4-2-9 0,6 5-7 0,-6-5 0 0,9 1-4 16,-9-1-1-16,10 0 2 0,-10 0 8 0,0 0 6 16,10-4 8-16,-10 4 2 0,7-4 9 15,-7 4 8-15,5-8 4 0,-5 8 5 0,2-10 8 0,-2 10 5 16,-2-13 4-16,2 13 2 0,-5-17 4 0,0 4 2 16,-1-1 13-16,-2 1 0 0,2 2 8 0,-3-1 5 15,3 3 2-15,1 0 8 0,-2 4-5 0,7 5 4 16,-10-12-1-16,10 12 0 0,-6-5 7 0,6 5 6 0,0 0 11 15,-10-2-2-15,10 2 4 0,0 0 1 16,0 0-1-16,-18 14-2 0,13-9-10 0,5-5-4 0,-6 14-3 16,4-8-6-16,2-6-4 0,-3 14-9 0,3-14 1 15,1 14-15-15,-1-14-11 0,3 10-12 0,-3-10-16 16,6 8-14-16,-6-8-14 0,8 7-6 0,-8-7-6 16,10 5-3-16,-10-5 4 0,9 2-4 0,-9-2 6 15,0 0 4-15,0 0 4 0,12 0 8 0,-12 0 7 16,0 0 9-16,0 0 5 0,0 0 6 0,0 0 5 15,10-9 12-15,-10 9 0 0,0 0 16 0,0 0 13 16,0 0 0-16,0 0 6 0,0 0 6 0,0 0 6 16,0 0-1-16,0 0 5 0,0 0 0 0,0 0-5 0,0 0 3 15,0 0-4-15,0 0-8 0,0 0-6 0,0 0 7 16,0 0-10-16,0 0-2 0,0 0-7 0,0 0 2 16,0 0-11-16,0 0-8 0,0 0-12 0,0 0-3 15,0 0-1-15,0 0-1 0,0 0-5 0,0 0 14 0,0 0-10 16,0 0-5-16,0 0 3 0,0 0 8 0,0 0-4 15,0 0 1-15,0 0 8 0,0 0 0 16,2-10-1-16,-2 10-4 0,0 0-16 0,0 0-32 0,0 0-38 16,0 0-56-16,0 0-69 0,0 0-90 0,0 0-178 15,0 0-585-15,0 0 160 0</inkml:trace>
  <inkml:trace contextRef="#ctx0" brushRef="#br1" timeOffset="61544.1378">4197 10696 388 0,'0'0'161'0,"0"0"-42"15,-3 7-42-15,3-7-34 0,0 0-32 0,-1 10-27 16,1-10-33-16,-1 6-33 0,1-6-94 0,-1 9 32 15</inkml:trace>
  <inkml:trace contextRef="#ctx0" brushRef="#br1" timeOffset="61748.5309">4183 10865 303 0,'0'15'130'16,"0"-1"-4"-16,1-1-9 0,1-1 7 0,-2-1-6 15,0-1-11-15,1 4-11 0,-2-4-3 0,1-10-8 16,2 18-13-16,-3-10-6 0,1-8-8 0,1 15-12 0,-1-15-23 16,1 12-11-16,0-4-16 0,-1-8-17 15,1 15-15-15,-1-15-1 0,2 14-2 0,-1-7 0 0,-1-7 10 16,2 15 4-16,-2-15 5 0,1 14 7 0,-1-14 15 15,0 15 16-15,1-8-1 0,0 7 6 0,1-3 14 16,0-2 7-16,0 0-4 0,-2-9 4 0,2 16 0 16,-2-16-1-16,1 14-9 0,0-6-3 0,-1-8-10 15,2 13-21-15,-2-13-9 0,2 14-24 0,-2-14-29 16,0 13-13-16,0-13-23 0,1 10-85 0,-1-10-217 16,1 12 65-16</inkml:trace>
  <inkml:trace contextRef="#ctx0" brushRef="#br1" timeOffset="61861.5764">4218 11405 238 0,'0'17'165'0,"-1"-10"-15"0,1-7-9 0,0 14-6 0,0-14-11 16,-1 11-21-16,1-11-7 0,-1 9-14 0,1-9-3 16,0 0-21-16,-2 11-17 0,2-11-36 0,0 0-22 15,0 0-23-15,0 13-20 0,0-13-31 0,-1 6-59 16,1-6-178-16,0 0 54 0</inkml:trace>
  <inkml:trace contextRef="#ctx0" brushRef="#br1" timeOffset="62091.691">4199 11630 313 0,'0'0'164'0,"0"17"-3"0,1-9-11 0,0 1-14 15,-1-9-9-15,-4 12-9 0,4-12-10 0,0 8-12 16,0-8-15-16,0 10-8 0,0-10-13 0,-1 10-22 16,1-10-21-16,0 0-18 0,-2 12-19 0,2-12-19 15,0 0-11-15,-3 14-13 0,3-14 0 0,-2 13 8 16,2-13 6-16,-2 12 6 0,0-4 16 0,2-8 16 16,-4 16 9-16,3-10 15 0,-1 3 13 0,2-9 8 0,-3 18 19 15,-1-9 0-15,2-1 12 0,1 1-6 0,-1-1 5 16,0 0-2-16,0-2-9 0,0 2-7 0,0 0-3 15,2-8-7-15,-3 13-13 0,3-13-22 0,-2 15-23 16,2-15-21-16,-2 12-8 0,2-12-25 0,-3 12-13 16,2-5-14-16,-1 0-84 0,2-7-223 0,-3 13 66 15</inkml:trace>
  <inkml:trace contextRef="#ctx0" brushRef="#br1" timeOffset="62289.5196">4125 12013 762 0,'-3'13'22'16,"2"0"28"-16,1-13 0 0,-2 20 22 0,0-11 2 16,0-2 11-16,2-7 2 0,-3 17 4 15,1-9 2-15,2-8 3 0,-1 14-9 0,1-14-6 0,-1 15-12 16,1-15-7-16,-2 14-7 0,2-14-10 15,-1 14-16-15,1-14-12 0,-1 14-11 0,1-14-8 0,-2 10-14 16,2-10 4-16,-2 14-10 0,0-8 11 0,2-6-2 16,-4 13-1-16,4-13 4 0,-3 15 4 0,1-8 10 15,2-7 5-15,-3 18 2 0,-1-5 8 0,1-1 7 16,-1-2 4-16,0 0-2 0,-1 3-1 0,1 0-4 16,2-4 0-16,0-1-7 0,2-8-12 0,-6 22-20 0,6-11-14 15,0-11-27-15,-2 19-20 0,2-11-29 16,0-8-17-16,-1 12-89 0,1-12-252 0,0 12 74 15</inkml:trace>
  <inkml:trace contextRef="#ctx0" brushRef="#br1" timeOffset="62509.1138">4034 12601 295 0,'-5'11'182'0,"4"-1"-14"0,-3-1-5 15,1-1-11-15,1 0-10 0,1-1-11 0,-2-1-12 0,3-6-10 16,-3 11-13-16,3-11-12 0,-1 12-14 16,1-12-17-16,-3 10-25 0,3-10-12 0,-2 8-17 15,2-8-18-15,0 0-12 0,-1 13-8 0,1-13 1 0,-1 12-4 16,1-12 5-16,-2 12 12 0,2-12 2 0,-2 13 4 15,0-6 14-15,2-7 16 0,-2 17 10 0,2-17 10 16,-3 23 10-16,1-12 5 0,-1-2 8 0,2 1 1 16,-2-3 8-16,3-7-11 0,-3 17 0 0,2-8-7 0,1-9-4 15,-3 15-9-15,2-7-15 0,1-8-30 16,-2 14-23-16,2-14-27 0,-1 14-27 0,1-14-17 16,1 13-28-16,-1-13-79 0,1 12-253 0,-1-12 75 0</inkml:trace>
  <inkml:trace contextRef="#ctx0" brushRef="#br1" timeOffset="62726.5824">3986 13150 211 0,'1'14'265'0,"1"-2"-50"16,-2-2-33-16,0 0-20 0,0-10-12 0,0 16-17 16,0-16-16-16,0 15-16 0,0-15-13 0,1 12-20 15,-1-12-20-15,4 12-22 0,-4-12-23 0,2 10-21 0,-2-10-14 16,0 0-6-16,4 12-10 0,-4-12 1 0,5 10 1 16,-5-10 1-16,5 10 15 0,-5-10-7 0,5 9 22 15,-5-9 6-15,4 12 16 0,-2-5 13 16,-2-7 20-16,3 13 9 0,-1-6 12 0,-2-7 6 15,2 14 3-15,-1-6 0 0,-1-8-2 0,2 14-4 0,-2-14-7 16,-1 13-6-16,1-13-7 0,1 11-8 0,-1-11-25 16,0 0-33-16,0 0-34 0,1 17-25 0,-1-17-42 0,0 8-118 15,0-8-285-15,0 0 82 0</inkml:trace>
  <inkml:trace contextRef="#ctx0" brushRef="#br1" timeOffset="62985.1234">4089 13621 441 0,'0'13'218'16,"0"-13"-33"-16,0 0-25 0,0 0-22 0,2 7-12 16,-2-7-18-16,0 0-11 0,0 0-21 0,0 0-5 15,3 10-15-15,-3-10-5 0,0 0-3 0,0 0-6 0,0 10-6 16,0-10-1-16,0 14-5 0,0-14 2 16,0 14 1-16,0-14 2 0,-2 12 3 0,2-12 2 0,-1 17 1 15,1-17 0-15,-2 14-9 0,2-7-3 0,0-7-5 16,-2 14-1-16,2-14-11 0,-2 11-19 0,2-11-13 15,-3 10-14-15,3-10-21 0,0 0 2 0,0 12-12 16,0-12-7-16,-4 10 7 0,4-10 1 0,-3 11-1 16,3-11 3-16,-3 11 1 0,3-11 11 0,-2 12-9 15,2-12 0-15,-2 12-10 0,2-12-25 0,-1 12-76 16,1-12-201-16,-3 9 60 0</inkml:trace>
  <inkml:trace contextRef="#ctx0" brushRef="#br1" timeOffset="64305.3923">5881 10033 230 0,'0'0'313'0,"-5"4"-57"15,5-4-38-15,0 0-28 0,-7 6-26 0,7-6-22 16,0 0-30-16,0 0-46 0,0 0-55 0,-6 7-49 0,6-7-178 15,0 0-256-15,0 0 75 0</inkml:trace>
  <inkml:trace contextRef="#ctx0" brushRef="#br1" timeOffset="66717.0991">3813 14300 333 0,'0'0'461'0,"0"0"-67"0,-5-13-25 0,5 13-31 15,0 0-22-15,-3-7-22 0,3 7-33 0,0 0-25 0,0 0-24 16,0 0-15-16,0 0-7 0,0 0-7 0,0 0-10 16,0 0-16-16,0 0-18 0,0 0-10 0,0 0-16 15,0 0-14-15,31 18-9 0,-25-12-8 0,4 6-10 16,0-2-20-16,-1 1-22 0,0-1-26 0,2 2-33 15,-2 2-25-15,-2-3-31 0,0-2-24 0,-2 1-22 16,0-3-27-16,-5-7-31 0,8 15-13 0,-4-8-25 0,-1 0-11 16,-3-7-47-16,5 9-151 0,-5-9-525 15,0 0 145-15</inkml:trace>
  <inkml:trace contextRef="#ctx0" brushRef="#br1" timeOffset="66907.3825">3976 14260 448 0,'2'-9'315'0,"-2"9"-43"0,0 0-27 16,0 0-21-16,0 0-8 0,0 0-2 0,0 0-11 0,0 0-7 16,0 0-18-16,-16 32-11 0,5-6-13 0,-1-2-14 15,-4 5-18-15,2-2-5 0,-3 0-14 0,2 0-12 0,-2 1-14 16,3-2-6-16,-2-1-6 0,5-6-22 0,-4 6-25 16,5-8-25-16,1-3-34 0,0-4-43 15,2-1-36-15,0-1-48 0,3-2-66 0,4-6-176 0,-10 9-490 16,10-9 136-16</inkml:trace>
  <inkml:trace contextRef="#ctx0" brushRef="#br1" timeOffset="67349.1276">4056 14501 400 0,'0'0'306'0,"0"0"-33"15,0 0-26-15,0 0-13 0,0 0-19 0,0 0-12 0,0 0-17 16,0 0-15-16,0 0-16 0,0 0-12 0,0 0-7 15,0 0-17-15,-5 40-11 0,1-26-11 0,1 1-11 16,0 1-6-16,-1-1-15 0,1 0-26 0,0 1-33 16,0-5-42-16,1-2-42 0,2-9-47 0,-6 19-71 15,3-11-186-15,3-8-459 0,-3 15 127 0</inkml:trace>
  <inkml:trace contextRef="#ctx0" brushRef="#br1" timeOffset="79813.6856">5909 9951 297 0,'0'0'160'0,"-1"11"-25"0,1-11-22 16,0 0-30-16,0 0-21 0,0 0-15 0,2 12-22 16,-2-12-3-16,0 0-6 0,2 8 3 0,-2-8-12 15,0 0 4-15,3 17 2 0,-3-17 1 0,1 8-1 16,-1-8-5-16,2 11-1 0,-2-11 3 0,0 10 0 15,0-10 1-15,0 0-5 0,1 16 3 0,-1-16-6 16,1 13-1-16,0-5 2 0,1-2-9 0,-1 0-8 0,-1-6-1 16,1 12-7-16,-1-12-4 0,1 11 40 0,-1-11 0 15,2 7-15-15,0 1 17 0,-2-8 1 0,3 9 7 16,0-2-5-16,-3-7 14 0,3 10 8 0,-1-4 0 16,-1 1 10-16,-1-7 5 0,2 14-2 0,0-7 5 15,0 1-7-15,-1 1 2 0,0-2-6 16,0 1 0-16,0 0-12 0,-1 1 3 0,0-9-5 0,0 15-6 15,0-9-8-15,0 2-6 0,0-8-6 0,0 14-14 0,0-7-5 16,0-7-11-16,0 13-3 0,0-6 6 0,0-7-7 16,1 12 4-16,-1-12 5 0,0 11 9 0,1-3-6 15,-1-8 4-15,0 15 0 0,1-8 20 0,-1 1-4 16,1-1 13-16,-1-7 1 0,2 14 0 0,-1-5 8 16,-1-3 1-16,0-6-4 0,0 17-1 0,-1-8-1 15,0-1-6-15,-1-1 3 0,1 1-13 16,1-8 2-16,-1 14-16 0,-1-7-16 0,2-7-17 0,-2 14-20 0,0-8-24 15,2-6-10-15,-3 12-21 0,3-5-86 16,-2-2-236-16,2-5 70 0</inkml:trace>
  <inkml:trace contextRef="#ctx0" brushRef="#br1" timeOffset="80674.8937">5932 10548 1015 0,'1'12'-21'16,"-1"-2"38"-16,1 0 24 0,-1-10 9 0,-1 17 13 15,2-9 3-15,-1-8 5 0,0 14-2 0,0-14 8 16,-1 10-3-16,1-10-4 0,1 9-1 0,-1-9-6 16,-1 12-12-16,1-12-8 0,1 8-2 0,-1-8-5 15,0 10-6-15,0-10-16 0,0 0-11 0,0 0-18 16,-1 14-18-16,1-14-4 0,0 0-11 0,-1 11 1 15,1-11-4-15,0 0 6 0,-1 12 6 0,1-12 17 16,0 13-3-16,0-13 20 0,0 14 8 0,0-14 8 0,-1 15 9 16,1-15 15-16,0 14 2 0,0-14 4 0,-1 15 2 15,0-8 2-15,0 0-1 0,0 2 4 0,1-9-4 16,-1 13-5-16,0-6-2 0,1-7-9 0,-1 12-1 16,1-12-9-16,0 0-12 0,-1 13-16 0,1-13-8 15,0 0-14-15,-2 11-11 0,2-11 1 0,0 0-5 16,1 13 11-16,-1-13-4 0,0 12 6 0,0-12 1 15,1 13 20-15,-1-13 5 0,1 14 15 0,-1-14 10 16,-1 16 4-16,1-8 8 0,0-8 14 0,-1 16 6 0,1-6 5 16,1 2 3-16,-2 1 0 0,2-3-1 0,-1-10 2 15,0 17-11-15,0-17-2 0,-2 14-10 0,3-7-2 16,-1-7-3-16,-2 13-14 0,2-13-14 0,0 11-7 16,0-11-15-16,0 13-4 0,0-13-7 0,0 12 1 0,0-12-4 15,1 15 0-15,0-8-1 0,-1-7 1 16,2 17 11-16,-2-9 2 0,0-8 1 0,2 25-1 0,-1-13 11 15,1 3 18-15,-2-1-5 0,1-3 13 0,-1 4 0 16,1-3 1-16,-3 4 6 0,1-5-4 0,1 1-4 16,0-12 2-16,-1 18-3 0,1-10-11 0,0-8-10 15,0 14-15-15,0-14-13 0,1 13-17 0,1-5-7 16,-2-8-11-16,1 12-4 0,-1-12-11 0,1 13-16 16,1-7-4-16,-2 1 12 0,1 1 14 0,-1-8 20 15,3 14 26-15,-3-14 33 0,1 17 16 0,-1-7 11 16,0-10 14-16,2 25 8 0,-1-13 16 0,0-2-4 0,-2 0 7 15,1 1-2-15,-1-3 4 0,0-1-11 0,0 2-8 16,1-9-2-16,-1 14-7 0,1-6-23 0,0-8-7 16,-1 15-17-16,1-15-18 0,-3 14-15 0,3-14-10 15,1 15-11-15,1-11-15 0,-2-4-13 0,2 13-3 16,-2-13 9-16,1 12 9 0,-1-5 14 0,0-7 38 16,2 16 15-16,-2-8 37 0,0-8 9 0,0 24 10 15,0-11 5-15,-1 2 14 0,1-4 8 0,1 1 4 16,-1-3 0-16,-3 1-6 0,3-10-2 0,0 16-6 0,-2-7-3 15,2-9-9-15,0 15-4 0,0-15-12 0,0 14-15 16,0-14-11-16,-2 10-21 0,2-10-12 0,0 0-11 16,3 16 1-16,-3-16-10 0,1 11-3 0,-1-11 0 15,0 0 3-15,0 13 6 0,0-13 4 0,0 11 5 16,0-11 15-16,-1 16 8 0,2-8 8 0,-1-8 13 16,-2 17 12-16,2-8 14 0,0-9 3 0,0 19 13 15,1-11 2-15,-1-8 3 0,0 16-3 0,0-6-2 0,0-10-4 16,0 15-11-16,0-15-2 0,0 14-16 0,1-7-18 15,-1-7-14-15,2 13-13 0,-2-13-12 0,1 12-6 16,-1-12-6-16,1 9-11 0,-1-9 3 0,4 13 5 16,-4-13 3-16,3 14 2 0,-1-7 8 0,-2-7 2 15,2 22 19-15,-2-6 5 0,0-1 4 0,2-3 8 16,-2 3 11-16,0 1 7 0,0-2 3 0,1-2 2 0,0 4-2 16,2-4 3-16,-2-2-4 0,0 0 2 15,-1-10-9-15,2 16-19 0,1-8-17 0,-3-8-26 16,2 15-21-16,-2-15-33 0,4 13-34 0,0-6-156 0,-2 1-341 15,-2-8 94-15</inkml:trace>
  <inkml:trace contextRef="#ctx0" brushRef="#br1" timeOffset="80903.8063">6043 12613 281 0,'0'0'186'0,"0"0"-37"0,0 12-38 15,0-12-26-15,0 0-27 0,0 0-9 0,0 0-10 16,0 11-13-16,0-11-5 0,0 0 1 0,0 0 1 15,1 10 0-15,-1-10 0 0,0 0 12 0,2 11 11 16,-2-11-3-16,0 0 7 0,0 16 10 0,0-16-3 16,1 14 3-16,-1-6 6 0,0-8 0 0,0 14-4 15,0-14-11-15,1 13 3 0,-1-13-11 0,-1 12-4 16,1-12-7-16,1 12-12 0,-1-12-18 0,0 0-19 0,1 12-10 16,-1-12-23-16,2 9-15 0,-1-4-19 15,-1-5-17-15,3 10-12 0,0-3-69 0,-2-1-215 0,1 3 64 16</inkml:trace>
  <inkml:trace contextRef="#ctx0" brushRef="#br1" timeOffset="81171.0341">6070 12844 946 0,'1'17'-8'0,"2"-2"31"15,0-3 23-15,0-2 23 0,-2 0 2 0,-1-10 14 16,3 17 3-16,-3-9 3 0,0-8-5 0,4 14 6 16,-2-5 0-16,-2-9 0 0,2 15-11 0,-1-9-6 15,-1-6-9-15,1 13-4 0,-1-13-7 0,3 14-10 16,-3-14-6-16,1 8-3 0,-1-8-9 0,1 10 0 16,-1-10-7-16,0 0-3 0,0 16-1 0,0-16-3 0,2 13-2 15,-1-6-1-15,-1-7-2 0,0 18-3 0,0-10 7 16,0-8-4-16,1 17 7 0,-1-8 5 0,0 5 2 15,-1-3 7-15,1 1 0 0,1-2 0 0,-1-10-5 16,1 17 0-16,-1-10-3 0,0-7-3 0,0 17-8 16,0-8-7-16,0-9-9 0,1 15-2 0,-1-15-6 15,1 15 1-15,-2-6-3 0,3 7 0 0,-2-2 3 0,1 0 2 16,1-2-2-16,-2 2 5 0,2-2-3 16,-1-3 2-16,0 0 0 0,1 5 0 0,0-2-1 15,0-3-10-15,-2-9-2 0,1 18-9 0,-1-18-15 0,1 13-19 16,-1-13-14-16,3 14-33 0,-3-7-167 0,0-7-334 15,0 0 95-15</inkml:trace>
  <inkml:trace contextRef="#ctx0" brushRef="#br1" timeOffset="81493.6111">6136 13890 325 0,'1'12'96'16,"-1"-12"-67"-16,0 0-69 0,0 0-43 0,0 0 16 0</inkml:trace>
  <inkml:trace contextRef="#ctx0" brushRef="#br1" timeOffset="82287.4721">6060 14347 327 0,'2'-9'326'0,"-2"9"-29"0,0 0-20 0,0 0-13 16,0 0-11-16,0 0-21 0,0 0-5 0,0 0-7 15,2-12 7-15,-2 12-5 0,0 0-2 0,0 0-5 16,0 0-3-16,0 0-3 0,0 0-5 0,0 0-9 15,0 0-9-15,27 14-9 0,-20-9-11 0,-1 2-13 16,0 0-12-16,7 4-13 0,-3 1-11 0,2-1-16 0,2 0-8 16,-2 0-9-16,0 0-11 0,0 0-12 15,-2 0-17-15,4-2-18 0,-4 0-22 0,2 2-25 0,-2-4-25 16,-2 2-25-16,-2-2-27 0,3-2-32 0,-3-1-20 16,-1 2-17-16,-5-6-18 0,9 7-10 0,-9-7-17 15,9 7-19-15,-9-7-16 0,0 0-18 0,11 7-27 16,-11-7-167-16,0 0-550 0,0 0 151 0</inkml:trace>
  <inkml:trace contextRef="#ctx0" brushRef="#br1" timeOffset="82515.4348">6257 14340 464 0,'-8'10'249'0,"1"1"-21"0,-1 1-27 16,0-1-7-16,2 0-11 0,0-2-10 0,-2 4-13 16,1 0-10-16,0 1-16 0,0 0-10 0,0-2-12 15,0 1-15-15,0 1-11 0,1-2-10 0,1-4-8 16,1 1-24-16,-2-1-32 0,6-8-35 0,-8 11-33 16,8-11-43-16,-5 13-47 0,5-13-179 0,0 0-389 15,-5 9 109-15</inkml:trace>
  <inkml:trace contextRef="#ctx0" brushRef="#br1" timeOffset="82769.0809">6407 14512 407 0,'0'0'288'0,"3"12"-42"0,-3-12-38 0,3 9-25 0,-3-9-25 16,2 14-23-16,-2-14-33 0,1 15-34 0,-1-15-37 16,0 16-41-16,0-16-37 0,1 12-50 0,-1-12-120 15,0 0-258-15,0 14 75 0</inkml:trace>
  <inkml:trace contextRef="#ctx0" brushRef="#br1" timeOffset="83065.3942">6504 14245 508 0,'0'0'334'15,"0"0"-50"-15,0 0-39 0,0 0-30 0,0 0-28 16,5 23-26-16,-5-23-26 0,-1 14-43 0,1-14-44 0,-1 16-45 15,1-16-49-15,-3 16-68 0,0-9-158 16,3-7-322-16,-3 16 92 0</inkml:trace>
  <inkml:trace contextRef="#ctx0" brushRef="#br1" timeOffset="84374.7607">4540 14370 467 0,'0'0'244'0,"-12"-2"-19"16,12 2-19-16,0 0-11 0,0 0-13 0,0 0-10 15,-12-1-9-15,12 1-8 0,0 0-8 0,0 0-6 16,0 0-5-16,0 0-4 0,0 0-4 0,0 0-3 15,-11-2-4-15,11 2-14 0,0 0-3 0,0 0-10 16,0 0-13-16,0 0-3 0,0 0-7 0,0 0-4 16,0 0-11-16,0 0-1 0,0 0-13 0,0 0 8 0,0 0-9 15,0 0-9-15,0 0 0 0,0 0-5 0,28 12-1 16,-18-10-4-16,0 1 2 0,4 4-4 0,2-3-7 16,2 1 3-16,-3 2-9 0,1-2 6 0,1 1-8 15,1 1 4-15,-2-1-3 0,3 2 0 0,-4-2-1 16,2 2-5-16,1-2-2 0,-1 3-4 0,2-5 6 15,-2 1-7-15,1 0-7 0,0-1 2 0,-1 1-6 16,3 0 9-16,-4-1-4 0,1-1-8 0,1-1 6 0,0-1 1 16,0 0 0-16,-4 0 1 0,3 1 7 15,0-1-8-15,1-2 7 0,-1 2-1 0,-3-2 3 0,2 2-1 16,0-2-3-16,-4 2 4 0,0-1 1 0,4 2-1 16,-4-4 2-16,-12 2-3 0,21 0 0 0,-10-2 4 15,-11 2 6-15,25-2-3 0,-13 1-5 0,-1 0-5 16,2-1-1-16,-3 1-3 0,4-2-3 0,-1 0 0 15,-2 1 1-15,-2-1-4 0,-9 3 3 0,20-5 1 16,-12 4-1-16,2 0 10 0,-10 1-4 0,17-2 1 16,-8 1 2-16,-9 1-1 0,16-1 1 0,-16 1 2 15,17 0-5-15,-17 0 6 0,13-1 1 0,-13 1 0 0,17 0 1 16,-8-1-6-16,-9 1 5 0,20-1 0 0,-12 1 3 16,-8 0-2-16,20-5-6 0,-4 1-7 0,-1 2 1 15,0-1-1-15,1-1 4 0,-2-2 0 0,2 3 0 16,-2-2-1-16,-1 1 8 0,0 1-7 0,3-1 6 15,-5 0-2-15,0 1 3 0,-2 0 2 0,2 1 3 16,-11 2-6-16,26-6 0 0,-16 2 3 0,2 2-3 0,-1-1 4 16,-2 2-1-16,-9 1 0 0,18-3 1 15,-10 0-3-15,-8 3 1 0,20-3 0 0,-12 1 1 0,-8 2 4 16,25-2-1-16,-13-2-3 0,0 1-6 16,-3 1 2-16,-9 2 2 0,16-3-1 0,-7 0 5 0,-9 3-4 15,14-2-1-15,-14 2 3 0,12-2-2 0,-12 2 3 16,13-2-1-16,-13 2 2 0,10-2 5 15,-10 2-10-15,9-2 2 0,-9 2-1 0,0 0 1 0,0 0 1 0,12-2-7 16,-12 2-8-16,0 0-7 0,0 0-8 16,0 0-6-16,11-2-5 0,-11 2-7 0,0 0-4 15,0 0-6-15,0 0-4 0,0 0-20 0,0 0-8 0,0 0-24 16,0 0-23-16,0 0-23 0,0 0-155 0,0 0-377 16,0 0 106-16</inkml:trace>
  <inkml:trace contextRef="#ctx0" brushRef="#br1" timeOffset="84940.9639">5828 14311 460 0,'0'0'295'15,"0"0"-30"-15,0 0-24 0,0 0-14 0,-8-4-18 16,8 4-21-16,0 0-11 0,0 0-8 0,0 0-14 0,0 0-14 15,0 0-11-15,0 0-14 0,0 0-13 16,0 0-12-16,0 0-8 0,0 0-12 0,0 0-13 16,0 0-13-16,0 0-15 0,0 0-17 0,27 9-14 0,-27-9-9 15,12 4-10-15,-5-1-6 0,-7-3-4 16,15 5-3-16,-8 0-1 0,-7-5-2 0,13 5 2 0,-7-1 3 16,-6-4 2-16,11 5 4 0,-11-5 1 0,7 6 2 15,-7-6 5-15,5 6-2 0,-5-6 4 0,0 0 5 16,7 7 1-16,-7-7 9 0,0 0 1 0,1 11 8 15,-1-11 4-15,0 0 1 0,-5 14 8 0,5-14 0 0,-7 14 0 16,4-7 3-16,-1-1-3 0,-1 1 8 0,5-7-4 16,-15 18 0-16,9-10 1 0,-1 2 0 0,2-5-8 15,0 2 0-15,0 0 0 0,5-7 0 0,-7 12-2 16,7-12 1-16,-5 8-5 0,5-8 1 0,-5 7-5 16,5-7 5-16,-5 5-3 0,5-5-3 0,0 0 0 15,0 0 1-15,-7 8-2 0,7-8-3 0,0 0-10 16,0 0-5-16,0 0-6 0,0 0-4 0,0 0-8 15,0 0 3-15,0 0-2 0,0 0-1 0,0 0 1 16,0 0 4-16,-7-22 2 0,7 22 3 0,-1-15-1 0,1 15 2 16,0-17 4-16,-1 9 2 0,1 8 0 0,-1-16 7 15,0 8-4-15,1 8 9 0,-2-14 6 16,2 14 8-16,-1-12 6 0,1 12 7 0,-2-8-2 0,2 8 10 16,0 0 4-16,0 0-10 0,-1-12-2 0,1 12 0 15,0 0-4-15,0 0-1 0,0 0-2 0,0 0-9 16,0 0 10-16,0 0-9 0,0 0-22 0,0 0-31 15,0 0-41-15,0 0-62 0,0 0-66 0,0 0-177 0,0 0-460 16,0 0 128-16</inkml:trace>
  <inkml:trace contextRef="#ctx0" brushRef="#br1" timeOffset="87812.9661">20410 14125 521 0,'0'0'394'0,"0"0"-42"0,0 0-24 0,0 0-29 16,5 34-29-16,-4-22-29 0,3 5-27 0,1-3-21 16,0 2-17-16,0 0-23 0,3-1-24 0,-1-1-6 15,0 1-15-15,1 0-21 0,0-1-17 0,0-5-28 16,-1 1-33-16,0-3-28 0,-1-1-40 0,2 0-37 0,-2-1-43 15,-6-5-40-15,15 2-46 0,-15-2-180 16,0 0-484-16,21-5 133 0</inkml:trace>
  <inkml:trace contextRef="#ctx0" brushRef="#br1" timeOffset="88009.0055">20601 14168 238 0,'0'0'392'0,"0"0"-52"0,0 0-36 0,-15 12-6 15,15-12-19-15,-12 21-25 0,3-6-22 0,-1 1-13 0,-3 7-22 16,-2 2-23-16,0-1-23 0,-1-2-5 0,3-3-19 16,1-2-7-16,0-3-24 0,1 1-11 0,2-1-30 15,-1-1-21-15,3 1-22 0,-3-2-31 0,2-2-34 16,2-3-36-16,1-2-33 0,5-5-34 0,-7 10-33 16,7-10-235-16,-5 4-508 0,5-4 140 0</inkml:trace>
  <inkml:trace contextRef="#ctx0" brushRef="#br1" timeOffset="88244.8721">20629 14373 436 0,'0'0'342'0,"0"0"-23"0,12 6-30 15,-12-6-16-15,0 0-7 0,5 10-20 0,-5-10-16 0,2 14-20 16,-1-7-17-16,-1-7-28 0,0 24-12 0,0-9-23 16,-1-3-8-16,-1-2-28 0,1 2-34 0,0 2-28 15,0-4-35-15,1-10-40 0,-1 17-46 0,1-17-54 16,-2 14-57-16,2-14-217 0,0 0-502 0,-1 15 139 16</inkml:trace>
  <inkml:trace contextRef="#ctx0" brushRef="#br1" timeOffset="88557.2463">20731 13948 375 0,'0'0'260'0,"-10"36"-40"16,9-29-41-16,-2 3-59 0,3-10-67 0,-4 22-87 0,1-10-112 15,1-1-171-15,2-11 54 0</inkml:trace>
  <inkml:trace contextRef="#ctx0" brushRef="#br1" timeOffset="89513.421">19316 14316 635 0,'0'0'396'16,"-13"-2"-37"-16,13 2-17 0,0 0-23 0,0 0-24 15,-4 19-24-15,4-19-26 0,1 17-13 0,3-3-27 16,0 1-21-16,-1 2-21 0,0 1-18 0,3-1-14 16,1 1-16-16,-2-3-11 0,2 1-23 0,-1-1-24 15,0-1-23-15,2-1-40 0,-1 3-20 0,-1-6-33 16,1 5-35-16,1-6-32 0,-5-1-30 0,-3-8-36 16,11 10-33-16,-8-8-41 0,-3-2-164 0,0 0-513 15,13 2 142-15</inkml:trace>
  <inkml:trace contextRef="#ctx0" brushRef="#br1" timeOffset="89696.3952">19485 14400 445 0,'0'0'339'0,"0"0"-36"15,0 0-19-15,0 0-17 0,0 0-15 0,0 0-8 16,0 0-20-16,-23 14-14 0,12-3-21 0,-1 3-8 0,1 1-21 16,-8 9-13-16,-1-2-23 0,-1 4-2 15,-1-2-20-15,3-2-15 0,1 0-12 0,4-3-15 0,3-2-26 16,2-3-31-16,1 0-25 0,-1-1-27 0,3-2-31 15,-1-3-35-15,2-3-31 0,5-5-35 0,-5 8-51 16,5-8-179-16,0 0-489 0,0 0 135 0</inkml:trace>
  <inkml:trace contextRef="#ctx0" brushRef="#br1" timeOffset="89873.878">19559 14600 414 0,'3'8'399'0,"-3"-8"-45"0,3 11-41 16,-1-3-38-16,-2-8-28 0,2 18-33 0,0-5-26 16,-2 3-20-16,0-3-28 0,0 2-25 0,1-4-31 15,-1 1-33-15,0-3-37 0,0-9-43 0,1 16-44 0,-1-16-46 16,2 14-61-16,-2-14-166 0,0 8-413 16,0-8 117-16</inkml:trace>
  <inkml:trace contextRef="#ctx0" brushRef="#br1" timeOffset="90145.0657">19599 14270 338 0,'0'0'407'0,"0"0"-54"0,0 0-39 16,0 0-19-16,0 0-34 0,0 0-22 0,0 0-24 15,0 0-28-15,0 0-17 0,9 17-25 0,-9-17-13 0,2 18-27 16,-1-3-32-16,-1 0-31 0,-1 0-40 0,1-1-42 16,-1 1-56-16,2 1-49 0,-2-6-93 0,1-10-135 15,1 22-442-15,0-13 121 0</inkml:trace>
  <inkml:trace contextRef="#ctx0" brushRef="#br1" timeOffset="99441.2245">6079 3980 418 0,'-15'-6'184'0,"-2"3"-10"0,3-1-16 16,1 1-10-16,1 2-16 0,0-3-8 0,1 1-11 0,-5 0-8 16,-5 0-8-16,1 1-10 0,1-1 0 0,-14-1-11 15,-1 4-2-15,0-2-4 0,-1 1-5 0,4 1-6 16,-1 0-5-16,-3 0-4 0,0 3-4 15,2 1-3-15,-2-2-2 0,6 0-2 0,-2 2 0 0,0-2-1 16,1 4-2-16,-1-3-3 0,8 4 2 0,3-4-1 16,3 2 1-16,-1 0-1 0,-1 3 1 0,4-1-8 15,-4-1 6-15,2 1-7 0,1 2-2 0,-10 9-2 16,3 5 2-16,0 0 3 0,0 1-6 0,5 1 4 0,-1 4-2 16,0-3-1-16,2 2 0 0,-2 1-2 0,-1-1 4 15,2 1 0-15,0-1 1 0,3 3 0 0,0-1-3 16,2 3 1-16,0-2 2 0,1-1-1 0,1 2 0 15,-3 3-3-15,2-2 2 0,1 3-2 0,-1-3-2 16,3 0 0-16,0 0 2 0,3 0 5 0,1 1 1 16,1-1 3-16,1 1-2 0,2-2-2 0,2 2 9 15,-2 2-11-15,3-2 1 0,0 0-4 0,0 2 2 16,2-4-1-16,1 6 0 0,1-3-1 0,3 2-7 0,0-2 7 16,1 1-5-16,3-2-2 0,1-1 0 0,0 0 1 15,2 2-4-15,1-6 5 0,1 3-7 0,2 0 5 16,2 1-1-16,-2-4 2 0,1 1-11 0,0-2 4 15,-1 2-4-15,5 0 1 0,1-3-2 0,3 0 2 16,0-1 4-16,-1-2-3 0,0 3 2 0,3-5-5 16,-3 2 1-16,7 0-5 0,-3-5 5 0,4 0 6 15,0 1-3-15,22 6 0 0,-16-6-4 0,-4-4 2 16,0-2 4-16,0 2-3 0,1-2 0 0,1 0-4 0,21 7 1 16,-12-9-1-16,12 2 3 0,-1 1 0 0,-16-6-2 15,-4-1 7-15,5-3-9 0,22 4-2 0,-5-4-4 16,-11 0-2-16,-9-3-2 0,3 1 0 15,19-1 0-15,1-2 0 0,-14 0-2 0,-10-4 0 0,2 3 0 16,23-4-3-16,-2 1 3 0,2-3-1 0,-5-1 1 16,3 3 0-16,-3-5 1 0,5-3-5 0,-2-2 7 15,-1 0-2-15,4-1-1 0,-5 1 2 0,-2-4-2 0,5-1-3 16,-6 1 1-16,-4-4-3 0,-9 2-8 16,12-6 1-16,-14 5-3 0,11-9 8 0,-1-3-1 0,-13 8-1 15,14-8 3-15,-4-2 1 0,-6-1 1 0,-9 8 0 16,12-15 0-16,-5 1 0 0,-1-3 4 0,-3-3-4 15,-3 0 2-15,-4-4 0 0,-4-2 5 0,-2 4-2 0,-7-3 2 16,-5-1 1-16,-4-2 2 0,1-1-1 16,-5 1 6-16,-7-2-2 0,-7-2 2 0,-6-2-3 15,-3 1 2-15,-4 1-1 0,-8-1 1 0,-5 1-1 0,-1 2 0 16,-5-3 5-16,-36-43-2 0,22 38-5 16,6 18 4-16,-6-2-3 0,-6 3 0 0,-58-30-1 0,32 34-3 15,-42-11-6-15,35 25 1 0,-46-1-3 0,-1 9-2 16,-8 11-13-16,2 12-18 0,-8 15-17 0,-5 3-15 15,-15 17-24-15,1 18-33 0,12 8-38 0,-14 8-197 16,-4 12-447-16,14 11 125 0</inkml:trace>
  <inkml:trace contextRef="#ctx0" brushRef="#br1" timeOffset="101052.2965">18638 3984 266 0,'-29'4'235'16,"-1"3"-31"-16,-1 4-26 0,4 3-14 0,-3 3-15 15,-2 3-7-15,-4 3-10 0,-15 14-4 0,0 4-15 16,-2 0 0-16,5 5-4 0,1 5-10 0,0 0-2 15,2 5-3-15,1-3-5 0,6 5 0 0,3 1-2 0,2 4 1 16,6-4-2-16,-1 3-3 0,5 2-2 0,2 2-3 16,9 2-12-16,-1 0-1 0,3-1-7 0,6-2-7 15,0 5-2-15,2-3-2 0,4 1-2 0,1-7 0 16,7 2-4-16,2 0 1 0,1-3-7 0,7 1 0 16,3-5 0-16,1-3-1 0,3-2-5 0,6-5-4 15,-5-7 3-15,-2-10 0 0,19 12-4 16,4-3 2-16,0-4-2 0,6-2 2 0,4-8 1 0,7 0-4 0,3-9-4 15,4-6 4-15,7 1-11 0,61-5 0 16,-46-10-3-16,-19 0-11 0,69-11-1 0,-42 5-5 16,33-9 1-16,-41 4-4 0,-14 2 2 0,-1 1 0 0,60-8 1 15,-50 3 2-15,-20 0-5 0,4 3 1 0,-4-2-5 16,2-2 9-16,-4 2-6 0,1-4 2 0,-2-7-8 16,-4 4 9-16,-3-3 1 0,0-4-2 0,-1 3-5 15,-6-3 6-15,-1 0-1 0,-12 4 2 0,-5 4-2 16,19-18 0-16,-10 4 0 0,0-7-2 0,-5-1 3 0,-2 1 4 15,2-2-4-15,-14 5 5 0,-7 7-4 0,7-20 6 16,-4 13 2-16,-12 3-3 0,-1 0-1 0,0-20 3 16,-7 2-4-16,-5-1 2 0,-6 2 0 0,-7-4-7 15,-1 0 6-15,-10 1-3 0,-1-4 2 0,-7 1-5 16,-5 0-1-16,-2 0-7 0,-1 0-6 0,-49-39 3 16,35 32-17-16,6 17 6 0,-50-34 0 0,28 32-1 15,12 11 4-15,-58-23 0 0,31 26-7 0,12 14-9 0,-81-2-23 16,5 7-22-16,-6 16-26 0,3 13-39 15,-16-2-217-15,4 19-446 0,-16 15 124 0</inkml:trace>
  <inkml:trace contextRef="#ctx0" brushRef="#br1" timeOffset="125038.0403">18651 17456 394 0,'0'0'218'0,"0"0"-25"0,0 0-14 0,0 0-11 16,0 0-20-16,0 0-9 0,0 0-18 0,0 0-3 16,0 0-11-16,0 0-9 0,0 0 2 0,45-4-8 15,-28 4-1-15,-3 0-4 0,3-3-3 0,1 3-6 16,0-3-4-16,0 1-3 0,15-2-4 0,-9 1-2 0,-3 0-12 16,9 1-4-16,-6 0-4 0,-2-2-3 0,-4 1-6 15,1-1 0-15,11-2-3 0,-6 4 0 16,-3-1-7-16,-1-1-2 0,11 1-3 0,-8 0-2 0,7 1 3 15,-6 0-3-15,-5-1 1 0,1 1-3 0,-2-1 1 16,2 1-1-16,-3 0-3 0,3 0-2 0,12-1 5 16,-10 3-5-16,-3-3 1 0,1 3-1 0,10-2-3 15,0 2 2-15,-5-3-1 0,-3 0-1 0,10 2-2 16,-7-2 0-16,5 0 0 0,0 2 3 0,5-2-2 16,-2 1 0-16,-4 1 1 0,2 0-1 0,-7-2 1 0,7 2-1 15,0-1-3-15,-3 1 5 0,-4 0 0 16,-4 1-2-16,11 1-1 0,-9-2-4 0,-2-1 6 0,-4 2-1 15,-2 2-2-15,-14-2 0 0,35-2 3 0,-16 2-2 16,1-1 1-16,10 1-4 0,-6 0 7 0,-4-2-8 16,-2 2 3-16,2 0-4 0,10 0-1 0,1 2 3 15,-8-2 1-15,-3-2-4 0,-4 2 2 16,2 0 1-16,1 0-2 0,0-1-4 0,0 1 3 0,-1 0 2 16,1 0-3-16,-1-1 1 0,0 1 3 0,2 1-1 15,-2 0-1-15,13-1-2 0,-8 0-2 0,0 2 1 16,9-1 4-16,-6-2-6 0,-4 1 0 0,-3 0 3 0,12 0 0 15,-5-2 0-15,-4 1-1 0,8 2 1 0,0-3-1 16,-4-1 0-16,-6 6 1 0,9-3 0 0,-6 0-2 16,-1-3 0-16,-4 3 4 0,13 0 0 0,-7-2-2 15,-2 2-1-15,-3 2 4 0,0-2-6 0,13-2 4 16,-2 2-2-16,2-2-4 0,-3 2 1 0,3-3 4 16,-7 3-7-16,9 0 3 0,-2 2 0 0,1-1-2 0,3-1-2 15,-4 1 5-15,-8-3-5 0,9 0 5 16,2 2 1-16,-2-2-3 0,1 1-1 0,-3 1-4 0,3 0 7 15,0 3-3-15,0-3 1 0,-1 0 0 0,2 0-2 16,3 0 3-16,2 0-3 0,-1-3-2 0,2 4 2 16,0-1-1-16,0-1 1 0,3-1 0 0,20 0-1 15,-13 0 3-15,-11 4-1 0,24-5 4 0,-15 2-1 16,-12 0 2-16,6-3 2 0,-2 2-3 0,25-2 0 0,-18 4-2 16,-4-3 1-16,-6 1 3 0,4 2 1 15,24-2-3-15,-17 0-2 0,-5 0 2 0,19-1-1 16,-17 0 3-16,-2 1-3 0,-3-1 1 0,3 2 1 0,-1 0 3 15,-2-2-6-15,2 1 3 16,-3 2 1-16,-2 2-3 0,2-5 3 0,-4 3 0 0,-4-1-6 0,0 0 9 16,-9-1-4-16,-4 2 3 0,-2 0-1 0,-5 0-1 15,-12 0-1-15,18 0-1 0,-18 0 1 0,13-2 0 16,-13 2-3-16,0 0 1 0,15-2-3 0,-15 2-8 16,0 0-4-16,0 0-13 0,0 0-10 0,15-1-18 0,-15 1-23 15,0 0-18-15,0 0-44 0,0 0-54 0,0 0-158 16,0 0-429-16,0 0 121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6:59:59.703"/>
    </inkml:context>
    <inkml:brush xml:id="br0">
      <inkml:brushProperty name="width" value="0.05292" units="cm"/>
      <inkml:brushProperty name="height" value="0.05292" units="cm"/>
      <inkml:brushProperty name="color" value="#00B050"/>
    </inkml:brush>
  </inkml:definitions>
  <inkml:trace contextRef="#ctx0" brushRef="#br0">10935 12416 295 0,'-2'-6'372'0,"2"6"-42"0,0-8-28 0,0 8-23 16,0 0-20-16,-3-9-19 0,3 9-17 0,0 0-20 16,0 0-12-16,-2-8-13 0,2 8-14 0,0 0-19 15,0 0 4-15,0 0-12 0,0 0 6 0,0 0 2 16,0 0-4-16,0 0-7 0,11 17-3 0,-8-7-8 15,5 4-14-15,-2 4-7 0,0 0-7 0,1 9-9 0,-1 0-8 16,-1-5-10-16,0-1-6 0,0 6-6 0,0 0-4 16,-1-6-8-16,2-1-4 0,-6-3-6 0,2 2-7 15,2-4-9-15,-2 1-21 0,0-2-27 0,1 2-45 16,-2-5-32-16,0 0-33 0,2 0-31 0,-3-4-31 16,0 0-25-16,0-7-23 0,0 0-15 0,1 15-13 0,-1-15-186 15,-2 5-555-15,2-5 151 0</inkml:trace>
  <inkml:trace contextRef="#ctx0" brushRef="#br0" timeOffset="355.6721">10929 12781 502 0,'0'0'256'0,"-8"-5"-25"0,8 5-13 0,0 0-13 16,0 0-1-16,0 0-8 0,0 0 4 0,0 0-15 15,0 0-7-15,0 0-3 0,0 0-2 0,0 0-12 16,0 0-7-16,0 0-7 0,3 25-18 0,-3-25 5 15,6 15-11-15,-3-8-16 0,1 0-5 0,-1 2-9 16,2-1-11-16,0 7-1 0,-1-4-7 0,3-1-9 16,-3-2-5-16,0 1-4 0,0-1-1 0,1-1-7 15,-2 0-8-15,0 0-7 0,2-2 0 0,-4 2-3 16,3-1-4-16,-4-6 4 0,5 7-9 0,-2-2 2 16,-3-5-4-16,4 7-2 0,-4-7-1 0,0 0-1 0,7 2-7 15,-7-2-4-15,0 0-4 0,14-12-10 0,-8 6 5 16,5-7-5-16,-3-2-8 0,2 1 9 0,0-1-8 15,-3-2-5-15,1 0 4 0,-2 1 3 0,1-1-5 16,-3 3 5-16,0-2-2 0,-1 2-6 0,-1 1 2 16,-1 4-7-16,-1 9-1 0,1-17-10 15,-1 11-14-15,0 6-13 0,-1-9-16 0,1 9-19 0,-5-7-19 16,5 7-24-16,0 0-31 0,0 0-20 0,-7-4-32 0,7 4-212 16,0 0-525-16,0 0 144 0</inkml:trace>
  <inkml:trace contextRef="#ctx0" brushRef="#br0" timeOffset="888.2403">11115 12586 379 0,'0'0'299'0,"0"0"-27"0,0 0-30 15,0 0-10-15,0 0-20 0,0 0-12 0,18 19-20 16,-14-12-15-16,2 6-5 0,0-2-20 0,2 4-10 16,-4-5-13-16,4 5-5 0,-3-1-13 15,1 1-11-15,2-1 0 0,-2-2-12 0,-2-2-4 0,-1 0-15 16,-1-3 1-16,1 0-9 0,-1 0-6 0,-2-7 0 15,5 12-8-15,-3-7-6 0,-2-5 0 0,3 8 3 0,-3-8-8 16,2 7 4-16,-2-7-4 0,0 0-4 16,0 0-7-16,0 0-7 0,0 0-2 0,0 0-7 0,0 0 3 15,0 0-3-15,-9-27 1 0,7 12-4 0,0-12 3 16,-1 4-1-16,-1-5-5 0,3 1 2 16,0-1 2-16,2 0 0 0,-1 6-2 0,-2-7 3 0,6 2-1 15,-1 0 2-15,1 7-2 0,0 2 2 0,1 3 0 16,0 4 10-16,1-2-1 0,-1 3 1 0,-2 2-1 15,2 2 2-15,-5 6 4 0,9-8 0 0,-9 8 4 16,8-4 3-16,-8 4 7 0,0 0-6 0,0 0 0 0,13 2 6 16,-13-2-3-16,0 0 3 0,8 15 10 0,-8-15-9 15,2 14-1-15,-2-7-4 0,0-7 1 0,-2 14-7 16,-4 1 2-16,2-3-6 0,0 2-3 16,-3-3-2-16,1 3-25 0,0-5-22 0,1 2-30 0,0-4-24 15,1 0-35-15,-1 0-44 0,5-7-41 0,-8 13-57 16,3-8-150-16,5-5-503 0,-6 8 139 0</inkml:trace>
  <inkml:trace contextRef="#ctx0" brushRef="#br0" timeOffset="4058.3655">12542 12605 328 0,'2'-5'358'0,"-2"5"-48"0,0 0-38 0,4-6-29 0,-4 6-21 16,0 0-20-16,0 0-17 0,5-5-12 0,-5 5-11 16,0 0-17-16,0 0-3 0,0 0-11 0,0 0 3 15,0 0-15-15,16 16-6 0,-13-9-6 0,1 1-8 16,4 6 3-16,-2-2-8 0,-1 3-1 0,0-1-13 15,0 1-8-15,-2-1-1 0,0 0-11 0,1 0-4 16,-1-3-9-16,-2 1-1 0,0-2-7 0,1 5-6 16,-1-4-4-16,-1-1-14 0,1 0-23 0,0-3-20 0,-1-7-30 15,-1 15-20-15,0-9-26 0,1-6-23 16,-2 12-17-16,2-12-15 0,-4 8-16 0,4-8 1 0,-6 7-1 16,6-7-4-16,0 0 19 0,-9 4 9 0,9-4 3 15,0 0 11-15,-11 1 5 0,11-1 13 0,0 0 18 16,0 0 8-16,-21-7 15 0,21 7 12 0,-8-8 27 15,8 8 7-15,-7-9 15 0,0 5 14 0,7 4 15 0,-6-9 32 16,6 9 5-16,-5-6 18 0,5 6 14 0,-5-7 8 16,5 7 10-16,-3-5 6 0,3 5 1 0,0 0 4 15,-4-7-3-15,4 7 4 0,0 0-10 0,0 0 9 16,0 0-3-16,0 0 1 0,0 0 0 0,0 0-2 16,0 0-3-16,0 0-3 0,0 0-8 0,0 0-6 15,0 0 6-15,0 0-5 0,13 24-5 0,-9-19-7 16,-4-5-3-16,8 15-5 0,-4-9-6 0,0 2-8 0,-1 1-4 15,1-4-3-15,-4-5-5 0,9 15-6 16,-4-8-2-16,1-2-2 0,-1 0-3 0,-5-5 1 0,8 9-1 16,-8-9-5-16,7 9 2 0,-7-9-4 0,5 6-2 15,-5-6 0-15,8 4 1 0,-8-4-5 0,0 0-2 16,10-2 0-16,-10 2-1 0,0 0-4 0,14-8-2 16,-7 2-1-16,-2 0-1 0,2-1-1 0,-7 7-5 15,10-12-4-15,-4 5-2 0,0 0-7 0,-1 0-7 0,0 0-8 16,0 0-1-16,-5 7-15 0,8-11-9 0,-5 5-4 15,0 3-23-15,-3 3-14 0,4-10-22 16,-4 10-27-16,0 0-30 0,3-9-32 0,-3 9-38 0,0 0-214 16,0 0-550-16,0 0 151 0</inkml:trace>
  <inkml:trace contextRef="#ctx0" brushRef="#br0" timeOffset="4782.7395">14061 12241 313 0,'0'0'310'16,"2"-6"-32"-16,-2 6-17 0,0 0-11 15,3-8-20-15,-3 8-5 0,0 0-25 0,3-6-12 0,-3 6-12 16,0 0-14-16,0 0-9 0,0 0-8 0,0 0-1 16,0 0-15-16,0 0-6 0,0 0-9 0,27 11-6 15,-24-6-9-15,3 2-6 0,2 6-7 0,-2-3-12 0,1 3-11 16,0-2-1-16,-1 5-10 0,-1-5 0 0,1 1-9 16,-2 0-1-16,-2 0-10 0,4 3-17 0,-4-1-25 15,0-3-20-15,-2 0-34 0,1-2-33 0,-2-2-36 16,1-7-33-16,-2 15-28 0,2-15-27 0,-5 14-29 15,3-6-165-15,0-3-495 0,2-5 138 0</inkml:trace>
  <inkml:trace contextRef="#ctx0" brushRef="#br0" timeOffset="5082.3069">14072 12449 241 0,'0'0'274'15,"0"0"-34"-15,-9-6-18 0,9 6-15 0,0 0-8 16,0 0-6-16,-5-4-8 0,5 4-9 0,0 0-15 15,0 0-3-15,0 0-3 0,0 0-11 0,0 0-1 16,0 0-12-16,0 0-7 0,0 0-1 0,0 0-12 16,0 0-6-16,11 24-5 0,-7-16-7 0,-4-8-8 0,8 14-11 15,-4-6-11-15,-1 0-7 0,1-2 0 0,0 2-10 16,-1-1 0-16,-3-7-6 0,9 13-4 16,-5-7 2-16,-4-6-10 0,6 11 0 0,-6-11-6 0,7 8 0 15,-7-8-6-15,8 4 1 0,-8-4-3 0,8 4-7 16,-8-4 4-16,0 0-8 0,11 1-2 0,-11-1-9 15,0 0-2-15,0 0-8 0,16-5-10 0,-16 5-10 16,11-5-8-16,-6 0-17 0,-5 5-12 0,6-7-18 0,-2 3-11 16,-4 4-21-16,6-13-23 0,-2 7-22 15,0-2-24-15,-4 8-28 0,7-13-163 0,-5 4-461 0,2 2 127 16</inkml:trace>
  <inkml:trace contextRef="#ctx0" brushRef="#br0" timeOffset="5518.5012">14319 12281 341 0,'9'15'301'16,"-9"-15"-39"-16,2 12-17 0,0-5-17 0,0 1-25 16,-2 1-19-16,4 5-14 0,-3-2-15 0,1 1-11 15,3-2-20-15,-4 0-8 0,1-2-14 0,-1 1-7 16,0-3-11-16,1 2-9 0,-2-2-6 0,0 1-6 15,2 1-5-15,-2-9-11 0,0 10-4 0,0-10-5 0,0 9 0 16,0-9-3-16,0 0-8 0,-2 11 3 0,2-11-8 16,0 0-3-16,0 0-5 0,0 0-9 15,0 0-6-15,0 0-6 0,0 0-5 0,0 0-3 0,0 0-6 16,0 0-8-16,-6-31-2 0,6 15-2 0,-1 0-2 16,2-3-2-16,1 2-1 0,2-11 3 0,-2 6 1 15,-2 2 2-15,2 3 5 0,1-10 2 0,3 8 1 16,-2 2 4-16,3 2 5 0,0 2 5 0,-2 2 9 15,1 2 8-15,1-1 12 0,0 3 6 0,0 1 0 0,-1 1 5 16,0-1 0-16,2 3 4 0,-8 3-2 0,13-5 5 16,-9 5 1-16,-4 0 7 0,0 0 3 15,13 4 9-15,-13-4-6 0,0 0 0 0,6 10-6 0,-6-10 2 16,-2 12-9-16,2-12-2 0,-4 15-5 0,-2-7-2 16,0 6-11-16,-1-2 4 0,-4 0-26 0,-1 2-34 15,1-2-29-15,-3-4-42 0,0 4-55 0,1-4-70 16,-2 1-177-16,-1-2-493 0,3-2 137 0</inkml:trace>
  <inkml:trace contextRef="#ctx0" brushRef="#br0" timeOffset="9533.3978">11392 12521 245 0,'8'6'215'0,"-8"-6"-34"0,9 3-26 0,-2 0-23 15,1-3-19-15,-8 0-13 0,16 0-20 0,-8 0-5 0,-8 0-4 16,16-3-12-16,-7 3-1 0,-1-2-10 0,-1 0-5 15,0-3-5-15,0 2 1 0,-1-2-1 0,0 1-2 16,-2-1 7-16,2 0 4 0,-2-2 0 0,-1 2 8 16,-3 5 5-16,4-12 6 0,-3 5 7 0,-1 7 3 15,1-13 1-15,-1 6-1 0,-2 0-4 0,0 0-3 16,0 1 0-16,-2 2-6 0,4 4-1 0,-9-7-9 0,9 7-1 16,-14-1-6-16,7 4-1 0,7-3-5 15,-16 2-2-15,8 1-7 0,0 1-3 0,-2-2-3 0,-3 7-3 16,2 1-6-16,0 1-33 0,2-5-46 0,3 3-54 15,2-4-69-15,-1-1-176 0,5-4-435 0,-2 12 122 16</inkml:trace>
  <inkml:trace contextRef="#ctx0" brushRef="#br0" timeOffset="10933.5715">12697 12542 260 0,'0'0'268'0,"0"0"-20"0,0 0-10 0,0 0-19 16,0 0-10-16,12 15-16 0,-9-8-11 0,1 1-13 16,3 7-6-16,0 2-10 0,0 1-9 0,2 7-10 15,0-4-7-15,-1-2-5 0,0-3-1 0,-2 0-15 16,0 0-7-16,-2 0-7 0,2 0-7 0,1-2-6 15,-3 0-12-15,1 0-1 0,0-2-3 0,-1-3-10 0,-1-2-6 16,-2 1-8-16,3-3-5 0,-4-5 1 0,4 11-1 16,-4-11-6-16,2 7 1 0,-2-7-10 0,0 0 5 15,1 7-5-15,-1-7-6 0,0 0-3 0,0 0-6 16,0 0 1-16,0 0-11 0,0 0-2 0,0 0-2 16,-9-38-4-16,4 19-4 0,1 2 0 0,-2-11 0 0,-2 1 0 15,1-2-1-15,5 2 2 0,-1 0 0 16,2 0-3-16,0 6 2 0,2 2 2 0,-2 2-5 15,3 2 3-15,0-2 3 0,1 0-6 0,0 1 10 0,0 3 0 16,1 1-2-16,-1 0 4 0,1 3 3 0,0 1 0 16,-1 1 2-16,0 2 4 0,-3 5 3 0,8-7 4 15,-8 7 3-15,0 0 1 0,10-4 4 0,-10 4 6 16,0 0 5-16,0 0 0 0,11 11 1 0,-11-11 4 0,2 9 0 16,-2-9 2-16,2 15-4 0,-2-15-1 15,-3 15-4-15,1-6 0 0,-1-1-8 0,-1 1 2 0,-3 3 0 16,1-2-1-16,-1-2-7 0,1 1-1 0,2-2-25 15,-2 0-24-15,2-1-24 0,-1 0-25 0,-1-3-36 16,0 2-37-16,6-5-44 0,-9 5-46 0,9-5-172 16,0 0-509-16,0 0 142 0</inkml:trace>
  <inkml:trace contextRef="#ctx0" brushRef="#br0" timeOffset="11129.7061">12798 12344 400 0,'0'0'322'16,"0"0"-34"-16,0 0-21 0,14 7-24 0,-14-7-23 15,6 7-24-15,-3 1-16 0,0-3-15 0,3 9-19 16,-2-3-16-16,0-2-11 0,-2 0-18 0,0 1-2 16,-1-2-25-16,0 1-30 0,0 0-38 0,0 1-48 0,-1-10-58 15,2 15-66-15,-1-10-196 0,-1-5-434 0,0 16 121 16</inkml:trace>
  <inkml:trace contextRef="#ctx0" brushRef="#br0" timeOffset="12185.6153">14642 11928 333 0,'14'-7'239'15,"-3"0"-31"-15,1 2-14 0,-4 0-22 0,1 2-18 16,-4 0-19-16,4 0-12 0,-2 1-12 0,-7 2-16 15,8-3-5-15,-8 3-7 0,9 0-1 0,-9 0-7 16,0 0-2-16,10 4-4 0,-10-4 3 0,6 6 0 0,-6-6-3 16,0 7 2-16,0-7-1 0,0 14-5 15,0-7 5-15,0-7-5 0,-4 16 2 0,2-8-1 0,-3 1 2 16,2-1-7-16,-1 1-1 0,0-1 5 0,2-1 5 16,0 1-6-16,-1 1-4 0,1-2 14 15,2-7-7-15,0 14-9 0,0-14-7 0,2 12-1 0,2-7-4 16,-4-5-6-16,9 10-3 0,-1-6-10 0,0-2-2 15,-8-2-3-15,19 4-26 0,-12-1-20 0,1-2-31 16,-8-1-33-16,13 0-39 0,-13 0-43 0,14 3-47 0,-9-3-216 16,-5 0-517-16,0 0 144 0</inkml:trace>
  <inkml:trace contextRef="#ctx0" brushRef="#br0" timeOffset="14784.2026">11348 12942 246 0,'2'-8'287'0,"-2"8"-33"0,0 0-24 16,4-6-16-16,-4 6-11 0,4-6-22 0,-4 6 4 15,0 0-16-15,4-7-7 0,-4 7-10 0,3-6-8 16,-3 6-7-16,5-4-7 0,-5 4-11 0,0 0-6 16,4-9-10-16,-4 9-3 0,0 0-11 0,0 0-11 15,4-5-6-15,-4 5-8 0,0 0-7 0,0 0-13 0,0 0-2 16,0 0 8-16,0 0-8 0,6-3-1 0,-6 3-8 16,0 0-1-16,0 0-1 0,0 0-9 0,10 10-1 15,-10-10-9-15,8 5-13 0,-4-3-18 0,-4-2-24 16,7 7-29-16,-7-7-29 0,7 5-33 0,-7-5-56 15,7 6-24-15,-7-6-204 0,7 6-502 0,-7-6 139 16</inkml:trace>
  <inkml:trace contextRef="#ctx0" brushRef="#br0" timeOffset="15670.6862">13067 12818 424 0,'0'0'331'0,"0"0"-37"0,0 0-28 15,0 0-18-15,0 0-22 0,13-9-20 0,-13 9-13 16,0 0-19-16,0 0-11 0,0 0-15 0,0 0-3 16,0 0-18-16,0 0-11 0,9 9-14 0,-9-9-12 15,7 12-5-15,-3-4-3 0,0-1-13 0,3 6-13 16,0-4 3-16,-2 2-14 0,-1-3-29 0,1 2-21 15,0-4-40-15,-2 1-44 0,1 0-45 0,0 2-65 16,-1-4-235-16,2 2-519 0,-5-7 143 0</inkml:trace>
  <inkml:trace contextRef="#ctx0" brushRef="#br0" timeOffset="16364.6028">14589 12460 458 0,'4'-3'318'15,"-4"3"-37"-15,0 0-20 0,7-4-22 0,-7 4-17 16,0 0-35-16,0 0-7 0,0 0-19 0,9 1-23 16,-9-1 1-16,0 0-8 0,6 7-14 0,-6-7-15 0,5 7-3 15,-3-3-18-15,-2-4-4 0,5 17-13 0,-5-10-9 16,4 0-22-16,-3 1-43 0,0 0-49 0,-1-8-58 16,1 16-74-16,-1-16-211 0,-1 15-480 0,1-15 134 15</inkml:trace>
  <inkml:trace contextRef="#ctx0" brushRef="#br0" timeOffset="21497.3178">9595 10103 290 0,'0'0'231'0,"-2"-5"-37"0,2 5-26 0,0 0-10 16,0 0-20-16,0 0-17 0,0 0-15 0,0 0-12 16,-10 2-4-16,10-2-2 0,0 0-9 0,0 0-4 15,0 0-5-15,0 0-2 0,0 0-4 0,-5 10-3 16,5-10-2-16,-2 4 0 0,2-4-6 0,0 0-9 15,-1 6-3-15,1-6-2 0,0 0-5 0,0 0-1 16,5 12-3-16,-5-12-5 0,3 4-2 0,-3-4-3 16,3 5-2-16,-3-5 0 0,0 0-2 0,0 0 1 15,5 6-3-15,-5-6-2 0,0 0-2 0,0 0-1 0,9 0 2 16,-9 0-2-16,0 0 0 0,0 0 2 0,0 0 5 16,0 0 0-16,15-6 4 0,-15 6 12 15,4-5-1-15,-4 5-1 0,0 0 0 0,5-4 1 0,-5 4 1 16,0 0 0-16,5-5-3 0,-5 5 2 0,0 0 1 15,0 0-5-15,0 0-4 0,3-7-7 0,-3 7 4 16,0 0-5-16,0 0-2 0,0 0 3 0,0 0-6 16,0 0 4-16,0 0-4 0,0 0-1 0,0 0-1 15,0 0-2-15,0 0 1 0,0 0-1 0,0 0 3 0,0 0-4 16,0 0 4-16,0 0-2 0,0 0 0 0,0 0-1 16,7 12 2-16,-7-12-4 0,6 0-2 0,-6 0 3 15,8 1-2-15,-8-1-2 0,8-1 3 0,0 1-4 16,-2 0 0-16,-6 0 3 0,13-1-2 0,-8 0 1 15,-5 1-3-15,0 0 3 0,13-4-1 0,-10 3 0 16,-3 1-2-16,0 0-1 0,9-5 8 0,-6 3-8 0,-3 2 0 16,0 0 2-16,0 0-2 0,6-5 0 0,-6 5 2 15,0 0-4-15,0 0 1 0,0 0-1 0,0 0 0 16,0 0 2-16,0 0-3 0,0 0 4 0,0 0-3 16,0 0 0-16,0 0 0 0,0 0 5 15,0 0-4-15,0 0-1 0,0 0 2 0,-17-5 2 0,17 5 0 16,0 0 1-16,0 0-5 0,0 0 6 0,-9 10 0 15,9-10-4-15,0 0 3 0,-4 6-4 0,4-6-1 16,0 0-1-16,0 0-1 0,3 8-7 0,-3-8-1 16,0 0-7-16,0 0-1 0,0 0-1 0,5 4 0 0,-5-4 4 15,0 0-1-15,0 0 3 0,5 3 5 0,-5-3-1 16,0 0 4-16,0 0 1 0,0 0-2 0,0 0 5 16,0 0-3-16,0 0 4 0,0 0 4 0,8-7 2 15,-8 7 5-15,0 0 0 0,0 0-1 0,0 0 0 16,0 0 7-16,0 0-4 0,0 0-2 0,0 0 0 15,0 0-2-15,0 0 2 0,-8-15 4 0,8 15-3 16,0 0 2-16,0 0-3 0,-8-2 6 0,8 2-6 0,0 0 2 16,0 0-2-16,0 0 1 0,0 0-4 15,-19 6 2-15,19-6-1 0,-5 3 1 0,5-3-1 0,0 0 1 16,0 0-2-16,-6 4-3 0,6-4-1 0,0 0-3 16,-1 4-4-16,1-4-7 0,0 0-4 0,0 0-7 15,0 0-2-15,0 0 2 0,0 0 0 0,0 0 1 16,0 0 0-16,0 0 6 0,0 0-2 0,0 0 5 0,0 0 0 15,0 0 5-15,0 0 3 0,0 0 2 0,0 0 7 16,0 0 3-16,0 0 6 0,0 0 2 0,17-12 3 16,-17 12 0-16,0 0 1 0,0 0 1 0,0 0-4 15,-1-9 3-15,1 9-2 0,0 0-1 0,0 0-1 16,0 0-3-16,0 0-1 0,0 0 2 0,0 0-3 16,0 0 2-16,0 0-6 0,-12-5 6 0,12 5-3 15,0 0-2-15,0 0 0 0,0 0 1 0,0 0-5 16,0 0 1-16,0 0 3 0,0 0 0 0,0 0-3 15,-16 8-3-15,16-8 1 0,0 0 4 0,0 0-3 0,0 0 0 16,0 0 0-16,0 5-4 0,0-5 0 0,0 0 2 16,0 0-3-16,0 0-4 0,0 0 5 15,0 0 1-15,15 2-1 0,-15-2 1 0,0 0 2 0,8-1 0 16,-8 1-1-16,0 0 0 0,7-2 0 0,-7 2 1 16,0 0 0-16,0 0 3 0,9-7-3 0,-9 7 2 15,5-4-1-15,-5 4 2 0,0 0 2 0,3-6-4 0,-3 6-1 16,0 0 3-16,0 0 0 0,2-8 0 0,-2 8-2 15,0 0 2-15,0 0-3 0,0 0 0 0,0 0 0 16,0 0-1-16,0 0 1 0,0 0 4 0,-8-11-3 16,8 11 0-16,0 0-4 0,0 0 10 15,-10 0-6-15,10 0-1 0,0 0-1 0,0 0 4 0,0 0-5 16,0 0 2-16,0 0 1 0,0 0 0 0,-13 7-4 16,13-7 6-16,0 0-3 0,0 0 0 0,0 0 0 15,0 0-2-15,-2 7-4 0,2-7 0 0,0 0-7 0,0 0 2 16,0 0-3-16,0 0-1 0,0 0 2 0,0 0 4 15,0 0-1-15,0 0 5 0,0 0-2 0,0 0 2 16,0 0 2-16,0 0 0 0,0 0 3 0,0 0 6 16,0 0 2-16,0 0 5 0,0 0 2 0,0 0 0 15,0 0 1-15,0 0 1 0,0 0 1 0,0 0-1 0,0 0 1 16,0 0 2-16,0 0-9 0,3-21 5 16,-3 21-4-16,0 0 0 0,0 0 1 0,-8-3-3 15,8 3-2-15,0 0 0 0,0 0-4 0,-12 0 0 0,12 0 0 16,0 0 1-16,0 0-2 0,-10 5 0 0,10-5-1 15,0 0 3-15,-7 5-2 0,7-5 0 0,0 0 2 16,-4 4 0-16,4-4-2 0,0 0 0 0,0 0 2 16,0 0-4-16,0 0-6 0,0 0-4 0,0 0-8 15,0 0-5-15,0 0 1 0,0 0-8 0,0 0-6 16,0 0 0-16,0 0 2 0,0 0 4 0,0 0-1 16,15 5 3-16,-15-5 5 0,0 0 3 0,0 0 1 15,0 0 3-15,0 0 2 0,0 0 5 0,10-9 4 0,-10 9 4 16,0 0 2-16,3-6 7 0,-3 6-3 0,0 0 3 15,1-8-5-15,-1 8 3 0,0 0-4 0,0 0 2 16,0 0 1-16,0 0-3 0,-4-13 4 0,4 13-3 16,0 0 0-16,0 0-3 0,-7-4 4 0,7 4 0 15,0 0-1-15,0 0-2 0,0 0 3 0,0 0-3 16,0 0 2-16,0 0 1 0,-15 5 1 0,15-5 1 16,0 0-4-16,-5 6-2 0,5-6 1 0,0 0 1 0,-5 9-1 15,5-9 1-15,0 0 0 0,0 0-2 0,0 0 0 16,1 9-3-16,-1-9-10 0,0 0-3 0,0 0-6 15,0 0-2-15,8 6-4 0,-8-6-2 0,0 0-1 16,0 0 2-16,0 0 5 0,0 0 3 0,11-2 4 0,-11 2 0 16,0 0 4-16,0 0 0 0,0 0 3 15,4-12 2-15,-4 12 2 0,2-7 1 0,-2 7 2 0,0 0 2 16,0 0 1-16,-3-14 2 0,3 14 0 0,-4-8 1 16,4 8 0-16,-3-7 2 0,3 7-1 0,-4-5 4 15,4 5-4-15,0 0 2 0,-8-7-1 0,8 7 3 16,0 0-5-16,-8 0 1 0,8 0 3 0,0 0-4 15,0 0 5-15,-12 4 3 0,12-4-4 0,0 0 2 16,-9 8 2-16,9-8-4 0,-2 4 0 0,2-4 2 16,0 0-4-16,0 0 1 0,0 11-3 0,0-11 5 15,0 0-4-15,0 0-1 0,6 12-10 0,-6-12-2 0,4 3-12 16,-4-3-6-16,0 0-9 0,8 3 0 0,-8-3 2 16,0 0 1-16,0 0 0 0,11-2 5 0,-11 2 1 15,0 0 0-15,0 0 9 0,11-7 2 16,-11 7 0-16,4-3 4 0,-4 3 0 0,3-8 3 0,-3 8 5 15,0 0 1-15,0-11 3 0,0 11-1 0,0 0 1 16,0 0 5-16,-4-12 2 0,4 12-1 0,0 0 0 0,-6-7 4 16,6 7 0-16,-7-1 3 0,7 1-2 15,0 0-1-15,0 0 2 0,-13 1 4 0,13-1 0 0,-7 5-1 16,0-3 1-16,2 3-4 0,1-2 1 0,-1 3-2 16,2-3 4-16,1 2-3 0,2-5-3 0,-3 8 3 15,3-8-1-15,0 0-4 0,0 11 0 0,0-11-1 16,0 0-1-16,3 10-4 0,-3-10-6 0,0 0-4 15,6 5-6-15,-6-5-3 0,0 0 3 0,6 4-2 16,-6-4-1-16,0 0 5 0,0 0 0 0,0 0 2 0,0 0 3 16,0 0 5-16,13-2-6 0,-13 2 3 15,0 0 2-15,0 0 1 0,3-13 4 0,-3 13-2 0,0 0 0 16,-1-11-1-16,1 11 5 0,0 0-5 0,0 0 3 16,-5-12 1-16,5 12-3 0,-4-5 4 0,4 5 1 15,0 0-2-15,0 0 0 0,-6-3 2 0,6 3-3 16,0 0 3-16,0 0 0 0,0 0 1 15,0 0 0-15,0 0 0 0,0 0-2 0,-10 10 0 0,10-10 0 0,0 0 2 16,0 0 0-16,0 0-2 0,0 0-1 0,0 0 3 16,0 0-3-16,0 0 2 0,11 12 0 0,-11-12 0 15,0 0-2-15,0 0 2 0,0 0 1 0,14-1-3 16,-14 1 3-16,0 0-4 0,0 0-4 0,0 0-8 16,8-7-8-16,-8 7-21 0,0 0-39 0,0 0-62 15,0 0-220-15,0 0-429 0,0 0 120 0</inkml:trace>
  <inkml:trace contextRef="#ctx0" brushRef="#br0" timeOffset="30598.1357">10327 9961 271 0,'0'0'125'0,"0"0"-13"0,0 0-21 15,0 0-4-15,0 0-8 0,0 0-1 0,0 0-11 16,5 4-7-16,-5-4 0 0,0 0-4 0,0 0-6 15,0 0-10-15,0 0 3 0,1 7-7 0,-1-7-3 0,0 0-2 16,0 0 1-16,0 0-7 0,4 8 1 0,-4-8-10 16,0 0 6-16,4 5-9 0,-4-5-3 0,0 0 2 15,5 3-3-15,-5-3-4 0,6 3 1 0,-6-3-1 16,0 0-5-16,7 3 7 0,-7-3-4 0,0 0-6 16,7 2 17-16,-7-2-7 0,0 0-10 0,0 0 7 15,0 0-1-15,0 0 2 0,0 0 6 0,0 0 9 16,13-3-2-16,-13 3 1 0,0 0-1 0,0 0 6 15,0 0 1-15,0 0-1 0,7-4-2 0,-7 4 3 0,0 0 1 16,0 0-11-16,0 0 3 0,0 0 4 0,0 0-4 16,0 0 1-16,0 0-3 0,0 0 3 15,0 0 0-15,0 0-5 0,0 0 6 0,0 0-3 0,0 0-7 16,0 0 4-16,0 0-2 0,0 0 2 0,0 0-3 16,0 0 0-16,-3 16-6 0,3-16 1 0,0 0 0 15,0 0 3-15,0 0-7 0,0 0 4 0,-1 9-3 16,1-9-1-16,0 0-2 0,0 0-1 0,0 0-5 15,1 9 2-15,-1-9 2 0,0 0 0 0,0 0 4 0,0 0-2 16,0 0-4-16,0 0 4 0,0 0 0 0,0 0 6 16,0 0-7-16,0 0 3 0,6 3-2 15,-6-3 6-15,0 0 5 0,0 0 0 0,0 0 2 0,0 0-1 16,0 0-1-16,0 0 0 0,0 0 1 0,0 0-3 16,0 0 2-16,0 0-2 0,0 0 1 0,0 0-5 15,0 0-3-15,0 0 4 0,0 0 0 0,0 0-2 0,0 0-3 16,0 0 1-16,0 0-2 0,0 0 1 15,0 0 1-15,0 0 1 0,0 0-3 0,0 0 4 0,0 0-5 16,0 0 7-16,0 0-5 0,0 0-4 0,0 9-7 16,0-9-5-16,0 0-12 0,0 0-8 0,0 0-5 15,0 0 6-15,2 8-15 0,-2-8-2 0,0 0 4 16,0 0 11-16,0 0-15 0,0 0 3 0,0 0 4 16,0 0 9-16,0 0 7 0,0 0 0 0,0 0 1 15,0 0 8-15,0 0 2 0,0 0 10 0,0 0 6 0,0 0 1 16,0 0 5-16,0 0 5 0,0 0-1 0,0 0 3 15,0 0 2-15,0 0-1 0,0 0 4 0,0 0-4 16,0 0 10-16,0 0-3 0,0 0-4 0,0 0 6 16,0 0-5-16,0 0 1 0,0 0 6 0,0 0-8 15,0 0-7-15,0 0 9 0,0 0-9 0,0 0 0 16,0 0-1-16,0 0-5 0,0 0-9 0,0 0 12 16,0 0-10-16,0 0-2 0,0 0-5 0,0 0-20 0,0 0-5 15,0 0-7-15,0 0-4 0,0 0-7 16,0 0 2-16,0 0 13 0,0 0-13 0,0 0 0 0,0 0 11 15,0 0 1-15,0 0 12 0,0 0 7 0,0 0 11 16,0 0 2-16,0 0 15 0,0 0-4 0,0 0 8 16,0 0 12-16,0 0 3 0,0 0 9 0,0 0-1 15,0 0 3-15,0 0-1 0,0 0 0 0,0 0 3 0,0 0 3 16,0 0-9-16,0 0 0 0,0 0-1 16,0 0-6-16,0 0 2 0,0 0-3 0,0 0-3 15,0 0 0-15,0 0 4 0,0 0-5 0,0 0-5 0,-11-19 0 16,11 19-9-16,0 0 6 0,0 0-4 15,0 0 1-15,0 0-6 0,0 0-3 0,0 0-5 0,0 0-1 16,0 0-9-16,0 0-7 0,0 0-4 0,0 0-8 16,0 0 3-16,0 0 0 0,0 0 10 0,0 0-10 15,0 0 10-15,0 0 3 0,0 0 0 0,0 0 8 16,0 0 4-16,0 0 5 0,0 0 9 0,0 0 8 0,9-10 2 16,-9 10 5-16,0 0 1 0,0 0 6 0,0 0-8 15,0 0-2-15,0 0 6 0,0 0-2 0,0-9-2 16,0 9 1-16,0 0 3 0,0 0-6 0,0 0 0 15,0 0 1-15,0 0-4 0,0 0 0 0,0 0-4 16,0 0 1-16,0 0-1 0,0 0 0 0,-12-2-4 16,12 2-1-16,0 0 1 0,0 0-2 0,0 0-3 15,0 0-1-15,0 0-3 0,0 0-10 0,0 0-6 0,0 0-12 16,0 0-8-16,0 0-7 0,0 0-7 16,0 0-5-16,0 0 8 0,0 0 7 0,0 0-9 0,0 0 7 15,-8-1 2-15,8 1 11 0,0 0 0 16,0 0 6-16,0 0 1 0,0 0 9 0,0 0 6 0,0 0-1 15,0 0 9-15,0 0 5 0,0 0 4 0,0-11 7 16,0 11 2-16,0 0 0 0,0 0-3 0,0 0 5 16,0 0-4-16,-4-6 1 0,4 6-1 0,0 0 2 15,0 0 3-15,0 0-4 0,-7-4 6 0,7 4-5 0,0 0 3 16,0 0 4-16,-9-1-1 0,9 1-2 0,0 0-5 16,0 0 1-16,0 0-6 0,-16 5 5 0,16-5-4 15,0 0-1-15,-8 2-2 0,8-2 1 0,0 0-2 16,0 0-2-16,-6 3 0 0,6-3-8 0,0 0-10 15,0 0-5-15,0 0-5 0,0 0-7 0,0 0-2 16,0 0-2-16,0 0-2 0,0 0 0 0,0 0 0 16,0 0 5-16,0 0-2 0,0 0 7 0,0 0 1 15,0 0 7-15,0 0 1 0,0 0 1 0,0 0 12 0,0 0 5 16,0 0 0-16,0 0 6 0,0 0 12 0,0 0-6 16,0 0 8-16,0 0-1 0,0 0-1 0,0 0 3 15,0 0 0-15,0 0 2 0,0 0-4 0,0 0-2 16,0 0 0-16,0 0 5 0,0 0-7 0,0 0 2 15,0 0-3-15,0 0 2 0,0 0-5 0,0 0 0 0,-5-10-1 16,5 10 1-16,0 0-1 0,0 0-4 0,0 0 0 16,0 0 2-16,0 0-3 0,0 0 0 15,0 0-2-15,0 0-1 0,0 0-2 0,0 0 0 0,0 0 4 16,-4 13-3-16,4-13-4 0,0 0 0 16,0 0-2-16,0 0 0 0,0 0-3 0,0 0-3 0,0 0-2 15,0 0 0-15,0 0-1 0,0 0-4 0,0 0 2 16,0 0 0-16,14 6-1 0,-14-6-1 0,0 0 0 15,0 0 4-15,0 0-3 0,0 0 3 0,0 0 1 16,0 0 5-16,13-10-4 0,-13 10 3 0,0 0 2 0,0 0 0 16,0 0 1-16,4-6 6 0,-4 6-4 0,0 0 5 15,0 0-2-15,0 0 2 0,0 0 2 0,0 0-2 16,0 0 6-16,0 0-2 0,0 0-3 16,0 0 2-16,0 0 0 0,0 0 3 0,0 0-2 0,0 0-1 15,0 0-1-15,0 0 1 0,0 0-1 0,0 0-2 16,0 0-2-16,0 0 2 0,0 0 1 0,0 0-6 15,0 0-1-15,0 0-4 0,0 0-4 0,0 0-10 0,0 0-10 16,0 0-1-16,0 0-2 0,0 0-4 16,0 0 0-16,0 0 4 0,0 0 3 0,0 0 2 0,0 0 9 15,0 0-2-15,12 5 4 0,-12-5 5 0,0 0 3 16,0 0 8-16,0 0 4 0,0 0 10 0,0 0 3 16,0 0 4-16,0 0 0 0,0 0 6 0,3-7-2 15,-3 7 1-15,0 0-1 0,0 0 1 0,0 0-6 16,0 0 2-16,0 0 0 0,0 0-2 0,0 0 0 15,0 0-2-15,0 0 1 0,0 0-2 0,0 0-5 0,0 0 0 16,0 0 4-16,0 0-7 0,0 0 4 0,0 0-4 16,0 0 2-16,0 0-1 0,-23 7-2 0,23-7-6 15,0 0-1-15,0 0-7 0,0 0 0 0,0 0-13 16,0 0-5-16,0 0-11 0,0 0-10 0,0 0 2 16,0 0-1-16,0 0 6 0,0 0-8 0,0 0 11 15,0 0 4-15,0 0 3 0,0 0 2 0,0 0-3 16,0 0 14-16,0 0 4 0,0 0 4 0,0 0-1 15,0 0 10-15,0 0 2 0,0 0 2 0,0 0 9 16,0 0-1-16,0 0 3 0,0 0 1 0,16-14 2 0,-16 14-4 16,0 0 0-16,0 0-2 0,0 0 3 0,0 0 2 15,0 0-1-15,0 0-3 0,-8-11 1 0,8 11 1 16,0 0-3-16,0 0-3 0,0 0 1 0,0 0-1 16,0 0 0-16,-9-1-1 0,9 1-2 0,0 0 0 0,0 0-2 15,0 0 4-15,0 0-5 0,0 0-2 16,0 0-8-16,0 0-7 0,0 0-3 0,0 0-12 15,0 0 1-15,0 0-1 0,0 0-7 0,0 0 1 0,0 0-5 16,0 0 3-16,0 0 9 0,0 0-7 0,0 0 9 16,0 0 1-16,0 0 2 0,0 0 2 0,0 0 8 15,0 0-3-15,0 0 12 0,0 0-1 0,11-11 2 16,-11 11 3-16,0 0 5 0,0 0 7 0,0 0 0 16,0 0-8-16,0-7 4 0,0 7-7 0,0 0 10 15,0 0-2-15,0 0 4 0,0 0 0 0,0 0-2 0,0 0 2 16,0 0 6-16,-11-5-10 0,11 5 6 15,0 0-1-15,0 0 1 0,0 0-3 0,0 0 1 0,0 0-2 16,0 0 1-16,-14 10 0 0,14-10-3 0,0 0-5 16,0 0 2-16,-5 4 0 0,5-4-4 0,0 0-1 15,0 0-19-15,0 0 1 0,0 0-7 0,0 0-11 16,0 9-8-16,0-9 1 0,0 0-4 0,0 0 6 16,0 0-5-16,0 0 3 0,0 0 5 0,0 0 0 0,0 0 1 15,0 0 8-15,0 0 1 0,0 0 12 16,0 0 0-16,0 0 14 0,0 0 5 0,0 0 2 0,0 0-1 15,0 0 5-15,0 0 4 0,0 0-1 0,16-13 1 16,-16 13-2-16,0 0 3 0,0 0 3 0,0 0-2 16,0 0 1-16,0 0 1 0,0 0-1 0,0 0 0 15,0 0 3-15,0 0-4 0,0 0 2 0,0 0-5 0,0 0-1 16,0 0 1-16,0 0-4 0,0 0 1 16,0 0-2-16,0 0 0 0,0 0-1 0,0 0 1 15,0 0-6-15,0 0-1 0,0 0-9 0,-5 19-5 0,5-19-11 16,0 0 1-16,0 0-5 0,0 0 3 15,9 4-6-15,-9-4 9 0,0 0-1 0,0 0 9 0,0 0-8 16,12-3 6-16,-12 3 1 0,0 0 9 0,0 0 9 16,0 0-1-16,0 0 4 0,0 0 4 0,0 0 2 15,9-4 6-15,-9 4 1 0,0 0-1 0,0 0 0 16,0 0 1-16,0 0-2 0,0 0 1 0,0 0-4 16,0 0-1-16,0 0 0 0,0 0-2 0,0 0 1 0,0 0-2 15,0 0-1-15,0 0-5 0,0 0 1 0,0 0-1 16,0 0 1-16,0 0-3 0,0 0 2 0,0 0-3 15,0 0 1-15,0 0 2 0,0 0-4 0,4-5 2 16,-4 5 0-16,0 0 3 0,0 0 1 0,0 0 4 16,0 0 3-16,2-4 8 0,-2 4-3 0,0 0-2 0,0 0-3 15,0 0-7-15,0 0-24 0,0 0-32 16,0 0-46-16,0 0-38 0,0 0-178 0,0 0-369 16,0 0 105-16</inkml:trace>
  <inkml:trace contextRef="#ctx0" brushRef="#br0" timeOffset="40049.9519">11006 9878 353 0,'0'0'172'16,"0"0"-7"-16,0 0-12 0,0 0-12 0,-7-2-7 0,7 2-8 0,0 0-6 15,0 0-8-15,0 0-4 0,0 0-2 16,0 0-8-16,0 0 2 0,0 0-6 0,0 0-6 0,0 0-7 15,0 0-6-15,0 0-7 0,0 0-7 0,-8-2-1 16,8 2-9-16,0 0-5 0,0 0-6 0,0 0-2 16,0 0-6-16,0 0 0 0,0 0-4 0,0 0-3 15,0 0-5-15,0 0 2 0,0 0-5 0,0 0-1 0,0 0 1 16,0 0-2-16,0 0 3 0,0 0-4 16,0 0 4-16,0 0-2 0,0 0 0 0,0 0-4 15,0 0-3-15,-7-2 3 0,7 2-5 0,0 0 4 0,0 0 0 16,0 0 0-16,0 0 1 0,0 0 3 0,0 0-3 15,0 0 1-15,0 0-4 0,0 0 2 0,0 0 1 16,0 0 2-16,0 0-5 0,0 0-1 0,0 0-2 16,0 0-2-16,0 0 2 0,0 0-2 0,0 0 0 0,0 0-3 15,0 0 4-15,0 0-2 0,0 0-3 16,0 0-2-16,0 0-4 0,0 0-1 0,0 0-2 0,0 0-5 16,0 0 3-16,0 0-3 0,0 0 1 0,0 0-4 15,0 0 2-15,0 0 1 0,13-8-1 16,-13 8 3-16,0 0 0 0,0 0 3 0,0 0 1 0,5-3-2 15,-5 3 7-15,0 0-4 0,0 0 3 0,0 0 2 16,0 0 3-16,5-4 0 0,-5 4 2 0,0 0 10 16,0 0-9-16,0 0 0 0,0 0 4 0,0 0-1 15,2-4 4-15,-2 4-4 0,0 0 1 0,0 0 4 0,0 0 1 16,0 0 2-16,0 0-2 0,0 0 2 16,0 0-3-16,0 0 2 0,0 0-1 0,0 0-1 0,4-4-1 15,-4 4 1-15,0 0-6 0,0 0 2 0,0 0-2 16,0 0 0-16,0 0-3 0,0 0 2 0,0 0 1 15,0 0-10-15,0 0-4 0,0 0-1 0,0 0-8 16,0 0-3-16,0 0-3 0,0 0-2 0,0 0 0 0,0 0 1 16,10 3 0-16,-10-3 5 0,0 0-2 15,0 0 4-15,0 0-4 0,5-3 7 0,-5 3-1 16,0 0 1-16,0 0 3 0,3-5 1 0,-3 5 1 0,0 0 0 16,0 0 5-16,2-7 1 0,-2 7 0 0,0 0 1 15,3-5 3-15,-3 5 2 0,0 0 2 0,0 0 4 16,0 0 0-16,0 0 0 0,0 0 0 0,-4-10 3 15,4 10 1-15,0 0-1 0,0 0-1 0,0 0 0 16,-4-4-1-16,4 4-4 0,0 0 3 0,0 0-1 16,0 0-3-16,0 0 3 0,0 0-6 0,-6-3-8 15,6 3-2-15,0 0-4 0,0 0-8 0,0 0-4 0,0 0-12 16,0 0-6-16,0 0-5 0,0 0-2 0,0 0 3 16,0 0-3-16,0 0 4 0,0 0 1 0,0 0 6 15,-4-7 2-15,4 7 5 0,0 0 5 0,0 0 1 16,0 0 15-16,0 0 4 0,0 0 2 0,0 0 6 15,-1-7-2-15,1 7 9 0,0 0-1 0,0 0 1 16,-2-5 2-16,2 5 6 0,0 0-1 0,-3-5 4 16,3 5-1-16,0 0 3 0,0 0 0 0,-7-2 6 15,7 2-2-15,0 0-2 0,-8 0 1 0,8 0 0 0,0 0 2 16,0 0-1-16,-13 1-2 0,13-1-1 0,0 0-2 16,-11 3-2-16,11-3-2 0,-6 3-4 0,6-3-1 15,0 0-6-15,0 0-5 0,-9 2-15 0,9-2-5 16,0 0-13-16,0 0-10 0,0 0-14 0,0 0-8 15,0 0-3-15,0 0-2 0,0 0 1 0,0 0 0 16,0 0 7-16,0 0 9 0,0 0 7 0,0 0 9 16,0 0 13-16,0 0-3 0,0 0 18 0,0 0 10 0,0 0 5 15,0 0 5-15,0 0 3 0,0 0 2 0,0 0 5 16,0 0 0-16,0 0 6 0,0 0 0 0,0 0 2 16,0 0 0-16,-7-7 3 0,7 7 1 0,0 0 0 15,0 0 2-15,0 0-4 0,0 0-1 0,0 0 3 16,0 0-2-16,-7 0-4 0,7 0-1 0,0 0-1 15,0 0-3-15,0 0-4 0,0 0-1 0,0 0-3 0,0 0 0 16,0 0 2-16,-8 3-3 0,8-3-1 16,0 0-1-16,0 0-6 0,0 0-6 0,0 0-2 0,0 0-2 15,0 0-6-15,0 0-2 0,0 0-2 0,0 0-6 16,0 0-1-16,0 0-2 0,0 0-1 0,0 0-2 16,0 0 3-16,0 0 3 0,0 0 2 0,0 0-4 15,0 0 4-15,22-3 2 0,-22 3 5 0,4-2 1 16,-4 2 1-16,0 0 5 0,0 0 7 0,0 0 0 0,4-4 1 15,-4 4 1-15,0 0 2 0,0 0-2 16,0 0 2-16,4-3 2 0,-4 3-3 0,0 0 5 16,0 0 3-16,0 0 3 0,0 0 2 0,0 0 3 0,0 0 0 15,0 0 5-15,0 0-3 0,0 0 1 0,0 0 1 16,0 0-5-16,0 0 4 0,0 0-6 0,0 0-3 16,0 0 1-16,0 0-1 0,0 0-4 0,0 0 0 15,0 0 1-15,0 0-1 0,0 0-8 0,0 0-6 16,0 0-4-16,0 0-6 0,0 0-2 0,0 0-2 0,5 8 0 15,-5-8 2-15,0 0-6 0,0 0 5 0,6 1 0 16,-6-1 1-16,0 0 6 0,0 0 1 16,0 0 0-16,7 0 7 0,-7 0 4 0,0 0 7 0,0 0 5 15,0 0 1-15,0 0 1 0,7-2 0 0,-7 2 0 16,0 0 1-16,0 0-2 0,0 0 6 0,0 0 2 16,0 0-8-16,0 0 0 0,0 0 0 0,0 0 1 15,0 0-1-15,0 0-1 0,0 0-3 0,0 0 1 16,2-5 0-16,-2 5-1 0,0 0-2 0,0 0 0 0,0 0-3 15,0 0 0-15,0 0-1 0,0 0-1 0,0 0 0 16,0 0-1-16,0 0 1 0,0 0-14 16,0 0-6-16,0 0-4 0,0 0-5 0,0 0-12 0,0 0 3 15,0 0-3-15,0 0 1 0,5-2 3 16,-5 2 6-16,0 0 0 0,0 0-1 0,0 0 9 0,0 0-2 16,0 0 4-16,5-5 2 0,-5 5 6 0,0 0-2 15,0 0 4-15,0 0 0 0,0 0 1 0,1-5 2 16,-1 5 1-16,0 0 2 0,0 0 4 0,0 0-1 0,0 0-2 15,0 0 2-15,1-6 2 0,-1 6-2 16,0 0 7-16,0 0 0 0,0 0 3 0,0 0-3 0,0 0 4 16,0 0-2-16,0 0 0 0,0 0 0 0,0 0-3 15,0 0 2-15,0 0-6 0,0 0 6 0,0 0-6 16,0 0-2-16,0 0 3 0,0 0-8 0,0 0-5 16,0 0-7-16,0 0-5 0,-8 14-7 0,8-14-3 0,0 0-6 15,0 0-2-15,0 0 0 0,0 0 1 0,0 0-2 16,0 0-3-16,0 0 3 0,0 0 8 0,9 4-3 15,-9-4 3-15,0 0 5 0,0 0 3 16,0 0 8-16,0 0-1 0,0 0 3 0,0 0 3 0,0 0 5 16,0 0 0-16,0 0 3 0,8-9 2 0,-8 9 4 15,0 0-1-15,0 0 4 0,0 0 0 0,2-6-1 16,-2 6 3-16,0 0-1 0,0 0 3 0,0 0 1 0,0 0 2 16,0 0 4-16,0 0 4 0,0 0 2 15,0 0-5-15,0 0 1 0,0 0 0 0,0 0-4 16,0 0 0-16,0 0-4 0,0 0 2 0,0 0-1 0,0 0-4 15,0 0-2-15,0 0-1 0,0 0-7 0,0 0-7 16,0 0-8-16,0 0-5 0,0 0-6 0,0 0-4 16,0 0 0-16,4 11-3 0,-4-11 5 0,0 0 2 15,0 0 2-15,0 0-3 0,6 1 7 0,-6-1 3 16,0 0 0-16,0 0 4 0,0 0 1 0,0 0 4 0,9-5-2 16,-9 5 3-16,0 0 3 0,0 0 0 0,2-4 2 15,-2 4 2-15,0 0 4 0,0 0 1 0,3-3 3 16,-3 3 0-16,0 0 0 0,0 0-4 0,0 0 4 15,0 0 1-15,0 0 1 0,0 0 5 0,0 0 2 16,0 0 5-16,0 0 2 0,0 0 0 0,0 0-3 16,0 0 0-16,0 0-1 0,0 0-3 0,0 0-2 15,0 0 0-15,0 0-1 0,0 0 0 0,0 0-4 0,0 0 3 16,0 0-10-16,0 0 3 0,0 0-9 16,0 0-7-16,0 0-9 0,0 0-2 0,0 0-6 0,0 0-6 15,0 0 2-15,0 0-5 0,0 0 0 0,0 0 1 16,0 0 5-16,0 0-2 0,7 6 0 0,-7-6 7 15,0 0-3-15,0 0 12 0,0 0-2 0,0 0 2 16,9-3 3-16,-9 3 3 0,0 0 5 0,0 0-2 16,4-3-1-16,-4 3 2 0,0 0 1 0,0 0 3 0,0 0 0 15,0 0 11-15,0 0 0 0,0 0 7 16,0 0 4-16,0 0 4 0,0 0-1 0,0 0 1 0,0 0 6 16,0 0-2-16,0 0-5 0,0 0 8 0,0 0-3 15,0 0-5-15,0 0-1 0,0 0 0 0,0 0-4 16,0 0-1-16,0 0-2 0,0 0-1 0,0 0-4 15,0 0-7-15,0 0-5 0,0 0-9 0,0 0-6 16,0 0-8-16,0 0-2 0,0 0-3 0,0 0-4 16,0 0 0-16,0 0 6 0,0 0 5 0,0 0-4 0,0 0 11 15,0 0 5-15,0 0 1 0,0 0 2 16,0 0 2-16,4-5 5 0,-4 5-1 0,0 0 1 0,0-7 6 16,0 7 1-16,0 0 5 0,0 0 0 0,-7-10 6 15,7 10-1-15,0 0-1 0,-6-8 0 0,6 8 2 16,0 0-1-16,-5-8-2 0,5 8 7 0,0 0-1 15,-5-5 3-15,5 5-1 0,0 0 4 0,-8 0 4 16,8 0-2-16,0 0 0 0,0 0-6 0,0 0 1 16,0 0-2-16,0 0-4 0,-15 6 1 0,15-6-1 15,0 0-3-15,-3 4-1 0,3-4-1 0,0 0-2 16,0 0-2-16,0 0-1 0,0 0 0 0,0 0-1 0,2 12-2 16,-2-12 3-16,0 0 0 0,0 0 0 0,0 0 3 15,0 0 1-15,0 0 2 0,0 0 4 0,0 0 2 16,0 0-2-16,9 5-2 0,-9-5-3 0,0 0-12 0,0 0-18 15,0 0-30-15,0 0-39 0,0 0-47 16,0 0-59-16,0 0-165 0,0 0-428 0,0 0 119 16</inkml:trace>
  <inkml:trace contextRef="#ctx0" brushRef="#br0" timeOffset="46681.49">12842 8521 260 0,'9'-5'101'0,"-1"3"-17"0,-8 2-17 0,11-3 6 16,-11 3-9-16,8-4-8 0,-8 4-3 16,0 0-7-16,0 0-2 0,10-3-13 0,-10 3 4 0,0 0-8 15,0 0 4-15,0 0-12 0,0 0-6 0,0 0-10 16,0 0 0-16,0 0-8 0,8-4-3 0,-8 4 3 16,0 0-7-16,0 0 2 0,0 0-5 0,0 0-2 15,0 0-3-15,0 0 3 0,7 0 4 0,-7 0-7 16,0 0 0-16,0 0 2 0,0 0-3 0,0 0 4 0,0 0 5 15,0 0-2-15,0 0 3 0,0 0-6 0,0 0-2 16,0 0-2-16,0 0-8 0,0 0-43 0,9-1-83 16,-9 1 29-16</inkml:trace>
  <inkml:trace contextRef="#ctx0" brushRef="#br0" timeOffset="47528.8101">12924 8490 240 0,'0'0'74'0,"0"0"5"16,0 0-6-16,0 0-3 0,0 0 2 0,0 0-5 15,0 0-4-15,0 0-10 0,0 0 7 0,0 0-15 16,0 0 10-16,0 0-5 0,0 0 3 0,0 0-6 0,0 0 4 16,-18-10-18-16,18 10 10 0,0 0 6 15,0 0 0-15,0 0 0 0,0 0 3 0,-7-2-3 0,7 2-3 16,0 0 3-16,0 0 1 0,0 0-1 0,0 0-3 15,0 0 1-15,-8-3 0 0,8 3-3 0,0 0 5 16,0 0-5-16,0 0 2 0,0 0 4 0,0 0-4 16,0 0-1-16,0 0 7 0,-10 0 2 0,10 0-1 15,0 0 4-15,0 0-5 0,0 0 0 0,0 0 3 16,0 0-2-16,0 0-1 0,0 0-4 0,0 0-9 16,0 0 8-16,0 0-5 0,0 0-3 0,0 0 0 0,0 0-1 15,0 0-5-15,-11 0-2 0,11 0-1 16,0 0 4-16,0 0-3 0,0 0-6 0,0 0 0 0,0 0-1 15,0 0 1-15,0 0-1 0,0 0-8 0,0 0 8 16,0 0-4-16,0 0 2 0,0 0-5 0,0 0-3 16,29 7 1-16,-20-7-2 0,0 0 2 0,-1 3 1 15,1-3-5-15,0 1-2 0,1-1-3 16,-10 0 5-16,18 1-5 0,-8 2 1 0,-1-3-2 0,0 1 2 16,1 2-1-16,6-3 0 0,-2 3-2 0,-2-3 0 15,-2 0-3-15,1 2-1 0,-3-4 5 0,1 4 0 0,-9-2 0 16,17 0-4-16,-9 0 5 0,1 0 0 0,-9 0-4 15,18 0 5-15,-10 1-6 0,0-1 3 0,-8 0-1 16,20 0-2-16,-12 0 0 0,1-1 2 0,1 1 0 16,-10 0-2-16,25 0 2 0,-14 0 0 0,0 0-4 15,-3 0 3-15,-8 0-12 0,15 0 12 0,-15 0-1 16,15 0 1-16,-10-2 1 0,-5 2 4 0,14 2-6 0,-14-2-4 16,11 0 1-16,-11 0 5 0,12 0 0 0,-4 1-10 15,-8-1 9-15,13-1 1 0,-13 1-4 16,0 0 2-16,19-2-2 0,-12 2 2 0,-7 0-1 0,17 0 1 15,-17 0 0-15,12-2-2 0,-12 2-1 0,13-1 4 16,-13 1-1-16,16 0-2 0,-16 0 0 0,11 0 2 16,-11 0-3-16,15 0 2 0,-15 0-2 0,16 1 2 15,-16-1 1-15,16 2-1 0,-8-2 1 0,8 0-2 0,-5 0 1 16,-1-2 0-16,1 4 1 0,-1-4 3 16,-1 2-5-16,-9 0 2 0,18-1 1 0,-8 1-1 0,-2 0-4 15,3-1 0-15,-11 1 0 0,24 0 7 0,-10-2-4 16,1 1 2-16,-1 1-4 0,-5 0 5 0,2 0-3 15,0-3 0-15,-1 5-3 0,-2-4 5 0,9 2-7 16,-4 0 6-16,4-2 1 0,-2 2 2 0,0-3-3 16,-4 3 3-16,1 0-6 0,-2-2 0 0,0 1 2 15,-1-1 1-15,-1 0 0 0,1 2 2 0,-2-2-12 16,-7 2 12-16,16-2-3 0,-7 1-2 0,-2-1 2 0,-7 2 0 16,13 0-8-16,-13 0-3 0,7-3-12 0,-7 3-12 15,8-1-11-15,-8 1-18 0,0 0-24 0,0 0-24 16,0 0-27-16,0 0-32 0,0 0-37 0,0 0-143 15,0 0-417-15,0 0 115 0</inkml:trace>
  <inkml:trace contextRef="#ctx0" brushRef="#br0" timeOffset="48321.4908">12778 9104 290 0,'0'0'223'0,"0"0"-25"15,-7 4-18-15,7-4-12 0,0 0-8 0,0 0-8 16,-5 3-10-16,5-3-1 0,0 0-12 0,0 0-6 16,0 0-8-16,0 0-5 0,0 0-3 0,0 0-6 15,0 0-4-15,-8 4-6 0,8-4-2 0,0 0-2 16,0 0 4-16,0 0-4 0,0 0-5 0,0 0-3 0,19 4-12 16,-3-2-2-16,3-2-8 0,11 0-6 0,4-2-5 15,1 2-5-15,3-1-11 0,2-3 6 0,-1 1-4 16,5 3-2-16,-4-3-2 0,26-1-14 0,-20 0 8 15,-8 3-5-15,3-4 4 0,1 3-9 16,0 0 3-16,22 1-1 0,-21-6-6 0,-4 7 5 0,2-4-3 0,-3-2-2 16,2 2 2-16,-6 1 0 0,1-2-4 15,-1 2-2-15,1-1-1 0,-3 1-3 0,-1 1 4 0,-6-3-2 16,5 4-1-16,1-5 1 0,-7 6 1 0,-2-1-1 16,9-3 3-16,-10 2-2 0,0 1 1 0,-4-1-6 15,0 0 4-15,1 2-1 0,-1 0 1 0,-3 0 1 16,-2-2-2-16,0 2-2 0,-2-1 1 0,-3 1 2 15,3-2-5-15,-10 2-4 0,15 0-16 16,-7 0-15-16,-8 0-19 0,10-2-10 0,-10 2-25 0,0 0-24 16,0 0-28-16,0 0-20 0,11-2-42 0,-11 2-177 15,0 0-455-15,0 0 127 0</inkml:trace>
  <inkml:trace contextRef="#ctx0" brushRef="#br0" timeOffset="53401.4451">23673 13996 433 0,'0'0'257'16,"-9"-7"-32"-16,9 7-19 0,0 0-19 0,0 0-22 15,-13 0-11-15,13 0-7 0,0 0-4 0,-13 10-6 16,8-5-8-16,-1 3-7 0,0 5-6 0,1 3-4 0,0 0-7 16,3 0-11-16,1 12-3 0,4-2-3 15,2 1-8-15,4 2-10 0,2-3-5 0,2 2-6 16,5-5-6-16,2 0-5 0,2 1-4 0,2-2-4 16,3-3-2-16,1 0-6 0,1-3-6 0,3-4 3 15,0-2-9-15,-2 0-2 0,3-5 1 0,-3 0-7 0,5-4-4 16,1-5 2-16,0 0 2 0,-6-2-7 0,1-5 3 15,-1 3-2-15,-2-3-8 0,-7-2 11 0,-2 3-4 16,-5-2-1-16,0-2 4 0,-1 1-7 0,4-8 1 16,0-6 5-16,-5 3-2 0,-3-7 0 0,-6 4 3 15,-1 0-2-15,-4-2 4 0,-4-2 4 0,-1 1 0 0,-8 0 3 16,-1 3 0-16,-3-2-8 0,-3 3-4 0,3 5 8 16,-8 0-4-16,4 2-4 0,-4-1-7 0,-4 6 2 15,0 4-9-15,-2 5-9 0,-4 1-26 0,0 6-23 16,2 0-36-16,0 6-50 0,1 2-56 0,-3 1-223 15,2 4-517-15,7 2 143 0</inkml:trace>
  <inkml:trace contextRef="#ctx0" brushRef="#br0" timeOffset="55032.9799">15845 6034 469 0,'-11'5'242'0,"5"0"-23"0,0 1-10 16,-3 8-29-16,1 0 0 0,-2 2-15 0,-1 12-10 16,0 2-5-16,-1 6-9 0,8 3-9 0,-5 17-12 15,5-12-9-15,2-8-11 0,4 19-4 0,2-13-8 16,3-2-6-16,1-4-15 0,7 1 0 0,-2-4-3 0,9-1-3 16,3 0-5-16,4-3-7 0,-1-4-4 15,3-2-6-15,5-8-1 0,-3 2-6 0,9-6-5 16,0-1 2-16,-2-8-3 0,2-2-4 0,24-6-3 0,-5-4-4 15,-14-5-1-15,-7 3-9 0,16-11 2 0,-13 2 1 16,-7 2 0-16,0 0-3 0,-5-8 0 0,-1 1 1 16,-3-3-3-16,-1-3 6 0,4-18-1 0,-10 9 2 15,-9 4-4-15,0-22 4 0,-7 13-6 0,-8-10-5 16,0-3 6-16,-10 1 1 0,-4 5-1 0,0 10 0 16,3 8 3-16,-4 4 5 0,-4 2 0 0,-2-1-1 0,-2 7-6 15,-5 1 2-15,-1 5-9 0,-4 3-10 16,-28 2-14-16,2 12-30 0,-7 9-32 0,-67 25-47 0,45 1-55 15,-45 12-243-15,16 15-517 0,40-15 143 0</inkml:trace>
  <inkml:trace contextRef="#ctx0" brushRef="#br0" timeOffset="60644.7686">16883 9612 273 0,'0'0'204'0,"0"0"-24"0,0 0-39 16,0 0-23-16,0 0-23 0,0 0-17 0,0 0-16 15,0 0-22-15,20 3-18 0,-15-3-20 0,-5 0-8 16,13 1 5-16,-4 0-9 0,-9-1 6 0,15 2 4 16,-8-2 3-16,2 3-10 0,-2-3 4 0,-7 0 9 0,14 2-1 15,-14-2-1-15,17 2 11 0,-10-2 9 0,-7 0 3 16,21 1-2-16,-6-2 0 0,1 1-7 0,3-2-11 15,-4 2 0-15,3-2-3 0,-1-1-6 0,-1 0-11 16,0 1-7-16,0-2-1 0,2 1-6 0,-4 3-12 16,-3-2 12-16,1 0 7 0,-4 1 0 0,-8 1 2 15,20-4 8-15,-13 3-2 0,-7 1 2 0,16-3 7 16,-7 3 5-16,-9 0-6 0,11-1 13 0,-11 1-1 16,15-1 8-16,-15 1 1 0,14-4-4 0,-5 3-4 15,-9 1 5-15,16-2-14 0,-7 1-23 0,-9 1-16 0,27-3-39 16,-12-2-50-16,-1 5-151 0,1-4 47 0</inkml:trace>
  <inkml:trace contextRef="#ctx0" brushRef="#br0" timeOffset="60755.7859">17582 9562 330 0,'0'0'139'0,"0"0"-20"16,8 4-13-16,-8-4-18 0,0 0-24 0,0 0-27 0,0 0-43 15,0 0-8-15,10 0-87 0,-10 0-116 0,0 0 38 16</inkml:trace>
  <inkml:trace contextRef="#ctx0" brushRef="#br0" timeOffset="60875.8132">17678 9565 282 0,'12'0'160'0,"-12"0"-33"0,0 0-18 0,0 0-28 16,0 0-23-16,13-1-23 0,-13 1-14 0,5-2-21 15,-5 2-43-15,0 0-52 0,9-1-111 0,-9 1 35 0</inkml:trace>
  <inkml:trace contextRef="#ctx0" brushRef="#br0" timeOffset="61254.7926">17942 9508 277 0,'0'0'219'0,"0"0"-23"15,4-4-19-15,-4 4-25 0,0 0-14 0,0 0-17 16,0 0-11-16,0 0-22 0,0 0-6 0,0 0-13 15,6-4-10-15,-6 4-15 0,0 0-11 0,0 0-17 16,0 0-3-16,0 0-10 0,0 0-10 0,0 0-5 16,0 0-7-16,0 0 0 0,0 0-6 0,10-6 1 15,-10 6 4-15,0 0-10 0,0 0 8 0,0 0 1 0,0 0-8 16,0 0 13-16,2-3-7 0,-2 3 6 0,0 0 3 16,0 0-2-16,0 0-5 0,0 0-11 0,0 0-21 15,0 0-28-15,0 0-81 0,0 0-194 0,0 0 58 16</inkml:trace>
  <inkml:trace contextRef="#ctx0" brushRef="#br0" timeOffset="61392.1917">17912 9648 319 0,'0'0'134'0,"-3"9"-24"15,0-1-31-15,3-8-34 0,-4 13-22 0,1-6-34 16,2 0-65-16,-1 0-89 0,0 1 31 0</inkml:trace>
  <inkml:trace contextRef="#ctx0" brushRef="#br0" timeOffset="61481.7553">17866 9883 295 0,'0'10'119'0,"0"-10"-10"0,1 19 2 0,-1-19-19 15,-2 14-5-15,2-14-9 0,0 15-13 0,0-15-14 0,0 0-6 16,-3 19-30-16,1-14-33 0,2-5-50 0,0 14-49 16,0-14-139-16,2 13 44 0</inkml:trace>
  <inkml:trace contextRef="#ctx0" brushRef="#br0" timeOffset="62007.8229">17872 11153 332 0,'-1'11'98'15,"1"-11"-39"-15,-3 11-47 0,3-11-59 16,-2 10-54-16,2-10 21 0</inkml:trace>
  <inkml:trace contextRef="#ctx0" brushRef="#br0" timeOffset="62200.7793">17832 11411 295 0,'-1'12'150'0,"1"-12"-29"16,0 0-23-16,0 14-9 0,0-14-21 0,0 0-26 16,1 14-12-16,-1-14-26 0,0 9-24 0,0-9-23 0,1 8-13 15,-1-8-32-15,3 7-103 0,-1 1 34 16,-2-8 385-16,1 11-235 0,-1-11 34 0,2 15 25 0,-2-15 9 15,2 14 7-15,-1-4-1 0,0 0 4 16,-1-10-3-16,2 14-4 0,0-6-6 0,-2-8-14 0,2 15-8 16,-1-9-19-16,-1-6-29 0,2 15-24 0,0-8-106 15,-2-7-166-15,0 13 51 0</inkml:trace>
  <inkml:trace contextRef="#ctx0" brushRef="#br0" timeOffset="62448.3323">17845 11820 429 0,'0'6'208'0,"0"-6"-37"16,0 0-16-16,0 0-34 0,0 0-5 0,0 17-23 15,0-17-22-15,0 0-22 0,0 0-20 0,2 8-18 16,-2-8-12-16,0 0-13 0,0 0-1 0,0 12-9 0,0-12-3 16,0 0 11-16,0 16 0 0,0-16 7 15,-2 11 10-15,2-11 3 0,0 14 6 0,0-14 4 16,0 12 6-16,0-12 0 0,-1 12 1 0,1-12 9 0,-1 10-7 15,1-10 0-15,0 0 6 0,-1 13-10 0,1-13-5 16,0 0-10-16,0 11-10 0,0-11-19 0,0 0-12 16,1 10-14-16,-1-10-27 0,0 7-6 0,0-7-77 15,1 7-190-15,-1-7 57 0</inkml:trace>
  <inkml:trace contextRef="#ctx0" brushRef="#br0" timeOffset="62525.3685">17850 12044 617 0,'1'10'16'16,"-1"-10"25"-16,0 12 15 0,0-12 5 0,2 10 2 0,-2-10-9 15,0 0-10-15,2 12-2 0,-2-12-1 16,0 0-20-16,3 9-22 0,-3-9-28 0,0 6-95 0,0-6-145 15,0 0 44-15</inkml:trace>
  <inkml:trace contextRef="#ctx0" brushRef="#br0" timeOffset="62913.8808">17909 12271 388 0,'3'10'155'0,"-3"-10"-19"15,0 0-27-15,4 12-16 0,-4-12-13 0,0 0-9 16,2 9-10-16,-2-9-18 0,0 0 2 0,3 15-7 16,-3-15-13-16,0 0 8 0,2 17-14 0,-2-17 9 0,0 12 1 15,0-12-11-15,0 13 2 0,0-13-2 16,0 14 13-16,0-14-2 0,-2 14-1 0,2-14-3 16,-1 13 0-16,1-13-1 0,-1 14-3 0,1-14-4 0,0 14 3 15,0-14-8-15,0 12-1 0,0-12 2 16,0 13-3-16,0-13 0 0,2 14-17 0,-2-14 18 0,-1 17 2 15,1-10-4-15,0-7 15 0,-1 15 5 0,1-15 8 16,0 18 5-16,0-9 6 0,0-1 4 0,-1 1-2 16,0-2 9-16,0 1 6 0,1-8-1 0,-1 18 2 15,1-2 4-15,-1-5 0 0,2 1 3 0,-1-12-1 16,-3 18 4-16,3-9-7 0,0 7 8 0,0-2-2 0,0-3-7 16,-2-1-7-16,2-1-11 0,0 2 2 0,0-2-6 15,0 0-10-15,-1 4-1 0,2-1-4 0,-3-2-17 16,2-1-16-16,1-1-26 0,-1-8-33 0,0 0-34 15,-3 18-42-15,3-18-49 0,-2 8-180 0,2-8-437 16,0 0 124-16</inkml:trace>
  <inkml:trace contextRef="#ctx0" brushRef="#br0" timeOffset="64421.3702">17944 9632 342 0,'0'0'231'0,"1"10"-41"0,-1-10-21 0,0 0-24 16,0 11-17-16,0-11-15 0,3 7-18 0,-3-7-11 0,0 0-17 16,4 7-14-16,-4-7-15 0,6 3-13 0,-6-3-8 15,0 0 1-15,0 0-6 0,0 0-6 0,10-2 4 16,-10 2 8-16,0 0 6 0,9-4 10 0,-9 4 6 15,5-8 7-15,-5 8 9 0,2-7 9 0,2 1 10 16,-4 6 6-16,1-11 13 0,-1 11 2 0,2-6-3 0,-2 6 1 16,0 0-4-16,0-10-4 0,0 10-2 0,0 0-8 15,0 0 3-15,0-6-12 0,0 6 7 16,0 0-8-16,0 0-2 0,0 0 5 0,0 0-15 0,0 0 0 16,0 0-4-16,0 0-6 0,0 0-2 0,0 0-7 15,0 0-4-15,-6 29-4 0,6-29-1 0,0 0-4 16,4 14-4-16,-4-9-16 0,2 2-8 0,-2-7-16 15,6 6-5-15,-6-6-9 0,4 6-6 0,-4-6-1 16,0 0-1-16,6 3 3 0,-6-3 3 0,0 0 1 16,0 0 6-16,0 0 2 0,0 0 6 0,11-12 2 0,-11 12 4 15,1-9 6-15,-1 9 11 0,1-11 7 0,-1 11 5 16,-1-12 12-16,1 12 5 0,-4-8 4 0,4 8 3 16,0 0 2-16,0-9-6 0,0 9 6 0,0 0-6 15,0 0 0-15,-3-7 7 0,3 7-4 0,0 0 3 0,0 0 2 16,0 0-6-16,0 0-2 0,0 0-1 0,0 0-2 15,-14 19 0-15,14-19-5 0,-3 12-6 16,3-12-1-16,2 13-3 0,-2-13 1 0,3 11-12 0,-1-7-7 16,-2-4-13-16,4 9-11 0,-4-9-9 0,5 5 3 15,-5-5-6-15,4 2-3 0,-4-2 4 0,0 0 0 16,0 0 8-16,0 0 0 0,0 0 10 0,0 0-7 16,12-10 5-16,-12 10 1 0,2-14 5 0,-2 4 4 15,0 3 9-15,0 7 7 0,-3-17 6 0,2 10 9 16,-1-1-1-16,2 8 1 0,-3-13 6 0,1 6 2 0,2 7-7 15,-4-8 2-15,4 8 0 0,-4-5 0 16,4 5 2-16,0 0 5 0,-8-5-3 0,8 5 3 0,0 0 0 16,0 0-9-16,0 0 0 0,-15 7 2 0,15-7-3 15,0 0-1-15,-7 10-3 0,7-10-1 0,-3 5-6 16,3-5-10-16,0 0-22 0,0 9-13 0,0-9-5 16,0 0-13-16,0 0-8 0,0 0-4 0,0 0 2 15,7 8-5-15,-7-8 7 0,0 0 5 0,0 0 3 0,0 0 6 16,0 0 6-16,0 0 8 0,0 0 6 15,0 0 10-15,5-21 6 0,-5 21 11 0,0-10 12 16,0 10 1-16,0 0 6 0,-4-12-1 0,4 12 9 0,-3-7 4 16,3 7 4-16,0 0 0 0,-7-6 2 0,7 6 5 15,0 0 4-15,-11 2-2 0,11-2-2 0,0 0 0 16,-12 7 3-16,6-3-5 0,6-4 0 0,-10 9 5 0,4-3-14 16,2-3 2-16,4-3-2 0,-7 8-3 15,7-8-7-15,-5 9-11 0,5-9-10 0,-2 7-19 0,2-7-11 16,0 0-14-16,0 0-14 0,0 0-8 0,0 0-6 15,5 10-3-15,-5-10 3 0,0 0 3 16,0 0 7-16,0 0 7 0,0 0 6 0,0 0 4 0,0 0 7 16,14-17 4-16,-12 10 8 0,-2 7 19 0,0-12 9 15,0 12 10-15,-1-12 1 0,1 12 7 0,1-8 3 16,-1 8 4-16,0 0 7 0,-2-9 0 0,2 9 2 16,0 0 4-16,0 0 3 0,0 0 0 0,0 0 2 15,0 0 2-15,0 0 2 0,0 0-7 0,0 0-2 0,0 0 0 16,-16 17-7-16,16-17-1 0,0 11-3 0,0-11-5 15,2 13-2-15,0-7-11 0,-2-6-18 0,7 9-9 16,-3-5-11-16,0 1-9 0,-4-5-5 0,10 7-5 16,-6-6-3-16,-4-1 3 0,0 0 4 0,13-1 5 15,-13 1 6-15,7-5 9 0,-7 5 7 0,6-7 8 0,-3 3 11 16,1-1 11-16,-2-3 11 0,-2 8 5 0,2-16 10 16,0 8 3-16,-2 8 11 15,-3-14 0-15,2 6 2 0,1 8-1 0,-2-14-1 0,1 8-6 0,1 6-9 16,-3-9-1-16,3 9-5 0,-4-7-13 0,4 7-20 15,-7-5-31-15,7 5-45 0,0 0-60 0,-18 0-86 16,18 0-220-16,-18 3-531 0,7 0 147 0</inkml:trace>
  <inkml:trace contextRef="#ctx0" brushRef="#br0" timeOffset="65673.2207">9438 10294 225 0,'14'3'171'0,"-14"-3"-22"0,0 0-22 16,0 0-11-16,0 0-14 0,0 0-18 0,0 0-8 15,0 0-6-15,0 0-10 0,0 0-5 0,0 0-8 16,0 0-2-16,0 0-13 0,0 0-4 0,0 0-12 0,10-3-1 16,-10 3-2-16,0 0-13 0,0 0-5 15,0 0-3-15,0 0 6 0,0 0-4 0,0 0-1 16,0 0 3-16,0 0 2 0,0 0-5 0,0 0 11 0,0 0-8 15,0 0 0-15,0 0-11 0,0 0-16 0,0 0-32 16,7 3-96-16,-7-3-190 0,0 0 56 0</inkml:trace>
  <inkml:trace contextRef="#ctx0" brushRef="#br0" timeOffset="66151.4431">9480 10301 246 0,'0'0'44'0,"0"0"-1"0,0 0 2 0,0 0 1 15,0 0 0-15,0 0-4 0,0 0 5 0,0 0-9 0,0 0-8 16,0 0-5-16,0 0 1 0,0 0-3 0,14-4-9 15,-14 4-10-15,0 0-4 0,0 0 0 0,0 0-8 16,0 0-11-16,0 0 3 0,0 0 3 0,0 0 2 16,0 0 5-16,0 0 1 0,0 0 5 0,0 0 3 15,0 0 13-15,0 0 0 0,0 0 6 0,0 0 10 16,0 0-3-16,0 0 10 0,0 0 7 0,0 0 1 16,0 0-5-16,0 0-5 0,0 0-1 0,0 0 0 0,0 0-15 15,0 0 25-15,0 0-25 0,0 0-12 0,0 0-17 16,0 0-11-16,0 0-1 0,0 0-11 0,0 0-11 15,0 0-14-15,0 0 2 0,0 0 0 0,0 0 4 16,0 0 11-16,0 0 11 0,0 0 21 0,0 0 15 16,0 0 11-16,0 0 9 0,0 0 6 0,0 0 9 15,0 0 7-15,0 0 7 0,0 0 0 0,1 12 2 0,-1-12 4 16,0 0-2-16,0 0-1 0,0 0-7 0,0 0 0 16,0 0-13-16,0 0-3 0,0 0-6 15,0 0-8-15,0 0-12 0,0 0-17 0,0 0-19 0,0 0-23 16,-4 15-9-16,4-15-18 0,0 0-22 0,0 0-53 15,0 0-179-15,0 7 55 0</inkml:trace>
  <inkml:trace contextRef="#ctx0" brushRef="#br0" timeOffset="66477.1528">9489 10342 282 0,'0'0'109'0,"0"15"6"0,0-15-8 0,0 0 1 15,1 12-3-15,-1-12-4 0,1 12-13 0,-1-12 1 16,0 0-8-16,-2 12-10 0,2-12-7 0,0 0-4 0,-2 11-10 16,2-11-5-16,0 0-14 0,-2 10-15 0,2-10-3 15,0 0-14-15,-2 9-13 0,2-9-14 0,0 0-10 16,-1 9-6-16,1-9-3 0,0 0-2 0,0 0 9 15,0 0 7-15,0 15 17 0,0-15 24 0,0 0 10 16,-2 14-5-16,2-14 16 0,-1 13 9 0,1-13 2 16,-1 14 2-16,1-14 1 0,0 12 1 0,0-12 3 15,-1 12-2-15,1-12-8 0,0 10-5 0,0-10 4 0,0 0-4 16,-1 14-5-16,1-14-9 0,0 0-13 0,0 13-13 16,0-13-11-16,0 0-6 0,1 11-9 0,-1-11-5 15,0 0 0-15,2 10 3 0,-2-10 4 0,0 0-6 16,0 12 11-16,0-12 18 0,0 12-1 0,0-12 17 15,-1 13 8-15,1-13 5 0,-1 13 5 0,1-13 9 16,-2 13-3-16,2-13 6 0,-1 12-3 0,1-12-2 16,-1 12-6-16,1-12 2 0,-1 10-6 0,1-10-2 15,0 0-4-15,0 11-19 0,0-11-20 0,0 0-7 16,0 0-22-16,0 11-15 0,0-11-34 0,0 0-96 0,0 0-235 16,0 9 70-16</inkml:trace>
  <inkml:trace contextRef="#ctx0" brushRef="#br0" timeOffset="66576.1506">9468 10749 325 0,'1'11'132'0,"-1"-11"-19"0,0 0-30 16,-1 11 9-16,1-11-15 0,0 0 0 0,1 12-14 16,-1-12-16-16,0 0-31 0,-1 9-39 0,1-9-46 15,0 0-42-15,0 0-128 0,0 0 40 0</inkml:trace>
  <inkml:trace contextRef="#ctx0" brushRef="#br0" timeOffset="66710.3236">9483 10878 290 0,'0'0'158'0,"0"0"-36"0,0 11-33 0,0-11-25 15,0 0-45-15,0 0-39 0,2 4-60 0,-2-4-92 16,0 0 30-16</inkml:trace>
  <inkml:trace contextRef="#ctx0" brushRef="#br0" timeOffset="66822.8376">9497 10940 373 0,'0'0'163'16,"0"0"-30"-16,0 0-18 0,0 0-29 0,0 0-24 16,0 0-29-16,2 10-41 0,-2-10-36 0,0 0-64 0,0 0-125 15,0 0 40-15</inkml:trace>
  <inkml:trace contextRef="#ctx0" brushRef="#br0" timeOffset="66957.3446">9498 10984 346 0,'0'0'197'0,"0"0"-30"0,0 0-27 0,0 0-10 16,0 0-18-16,-2 9-16 0,2-9-16 16,0 0-22-16,0 0-24 0,0 0-18 0,0 0-27 0,0 0-17 15,0 0-26-15,-1 8-29 0,1-8-66 0,0 0-176 0,0 0 53 16</inkml:trace>
  <inkml:trace contextRef="#ctx0" brushRef="#br0" timeOffset="67055.4467">9494 11008 350 0,'0'0'50'0,"-2"14"27"15,2-14 13-15,0 0-8 0,-1 8-18 0,1-8 11 16,0 0-6-16,0 0 2 0,0 0-20 0,0 0 0 15,0 0 2-15,-2 13-17 0,2-13-3 0,0 0-21 16,0 0-27-16,0 0-20 0,0 0-38 0,0 0-53 16,0 0-148-16,0 0 45 0</inkml:trace>
  <inkml:trace contextRef="#ctx0" brushRef="#br0" timeOffset="67169.5065">9489 11067 228 0,'0'0'169'0,"0"0"-23"15,-1 11-15-15,1-11-17 0,0 0-6 0,0 0-7 16,0 0-26-16,0 0 1 0,-4 8-19 0,4-8-11 15,0 0-30-15,0 0-22 0,0 0-34 0,0 0-42 0,0 0-60 16,0 0-164-16,0 0 51 0</inkml:trace>
  <inkml:trace contextRef="#ctx0" brushRef="#br0" timeOffset="67291.8202">9475 11161 325 0,'0'0'86'15,"0"0"-52"-15,0 0-55 0,0 0-13 0,0 0-42 16,0 0 17-16</inkml:trace>
  <inkml:trace contextRef="#ctx0" brushRef="#br0" timeOffset="67417.9696">9462 11234 268 0,'-1'12'150'0,"1"-12"-28"0,0 0-32 0,0 0-25 15,-2 9-22-15,2-9-30 0,0 0-39 0,0 0-54 0,0 0-93 16,0 0 31-16</inkml:trace>
  <inkml:trace contextRef="#ctx0" brushRef="#br0" timeOffset="67541.3268">9453 11314 214 0,'0'0'156'0,"0"0"-24"15,0 0-4-15,0 11-20 0,0-11-24 0,0 0-2 0,0 0-15 16,0 0-7-16,-3 10-20 0,3-10-30 15,0 0-2-15,0 0-26 0,0 0-26 0,0 0-81 16,0 0-144-16,0 0 44 0</inkml:trace>
  <inkml:trace contextRef="#ctx0" brushRef="#br0" timeOffset="67645.4032">9447 11356 255 0,'-2'9'117'0,"2"-9"-9"0,0 0-22 0,0 0-7 15,0 0-17-15,0 0-7 0,0 0-12 0,-4 11-17 16,4-11-26-16,0 0-26 0,0 0-66 0,0 0-108 0,0 0 36 15</inkml:trace>
  <inkml:trace contextRef="#ctx0" brushRef="#br0" timeOffset="67755.9204">9430 11432 238 0,'0'0'65'0,"-2"4"-49"0,2-4-35 0,0 0-20 0,0 0 8 16</inkml:trace>
  <inkml:trace contextRef="#ctx0" brushRef="#br0" timeOffset="69857.7857">9532 11916 473 0,'0'0'257'16,"0"0"-40"-16,0 0-27 0,0 0-23 0,7 8-23 0,-7-8-16 15,0 0-16-15,2 6-21 0,-2-6-23 0,0 0-32 16,0 0-35-16,0 0-35 0,2 12-37 0,-2-12-61 16,2 5-81-16,-2-5-254 0,0 0 73 0</inkml:trace>
  <inkml:trace contextRef="#ctx0" brushRef="#br0" timeOffset="70043.4136">9549 12185 303 0,'-3'12'203'0,"2"0"-31"0,-1 1-26 0,-1-2-20 16,-1 2-14-16,2-4-16 0,2 7-7 0,-3-6-10 15,1 2-12-15,1-4-20 0,-1 1-5 0,2-9-3 16,0 17 0-16,0-7-8 0,0-10-2 0,-3 14-5 16,3-14-5-16,0 12-7 0,0-12-5 0,0 13 13 15,0-13 3-15,0 12 4 0,0-12 0 0,2 13-8 16,-2-13 4-16,-1 13-6 0,1-13-3 0,1 12-8 0,-1-12-14 15,0 10-23-15,0-10-32 0,0 0-51 0,3 12-98 16,-3-12-253-16,0 0 73 0</inkml:trace>
  <inkml:trace contextRef="#ctx0" brushRef="#br0" timeOffset="70160.8124">9536 12570 382 0,'0'0'190'0,"-1"13"-27"15,1-13-29-15,0 0-12 0,-1 13-31 0,1-13-26 0,0 0-27 16,-1 9-48-16,1-9-31 0,0 0-99 0,0 0-164 15,0 0 50-15</inkml:trace>
  <inkml:trace contextRef="#ctx0" brushRef="#br0" timeOffset="70266.2869">9527 12738 362 0,'0'0'201'0,"-1"8"-37"0,1-8-19 15,0 0-35-15,-3 9-27 0,3-9-39 0,0 0-22 0,0 9-54 16,0-9-102-16,0 0-159 0,0 0 48 0</inkml:trace>
  <inkml:trace contextRef="#ctx0" brushRef="#br0" timeOffset="70384.8004">9515 12927 367 0,'0'9'216'16,"1"-1"-37"-16,-1-8-17 0,3 12-21 0,-3-12-21 0,-1 12-9 16,1-12-18-16,0 9-24 0,0-9-24 15,0 0-36-15,-3 12-26 0,3-12-45 0,0 0-120 0,-1 8-218 16,1-8 65-16</inkml:trace>
  <inkml:trace contextRef="#ctx0" brushRef="#br0" timeOffset="70579.3077">9521 13118 311 0,'-2'10'228'0,"1"-3"-20"0,-2 1-14 0,3-8-15 15,-3 14-7-15,3-7-13 0,-2-2-10 0,2-5-9 16,-1 10-15-16,1-10-12 0,0 10-15 0,0-10-10 16,-2 7-10-16,2-7-9 0,0 0-8 0,-1 9-8 15,1-9-2-15,0 0-10 0,-1 8-2 0,1-8-4 16,0 0-3-16,-1 9-3 0,1-9-5 0,1 10-2 0,-1-10 0 15,0 0-1-15,0 14-3 0,0-14-4 0,0 8 1 16,0-8-2-16,-1 10-2 0,1-10-4 0,0 0-6 16,-1 12-9-16,1-12-29 0,0 0-30 0,0 0-50 15,0 10-70-15,0-10-135 0,0 0-383 0,0 0 108 16</inkml:trace>
  <inkml:trace contextRef="#ctx0" brushRef="#br0" timeOffset="71367.3591">9378 13557 233 0,'1'-7'295'0,"-1"7"-45"0,0 0-28 16,0 0-25-16,1-8-19 0,-1 8-11 0,0 0-12 0,3-5-14 16,-3 5-10-16,0 0-8 0,0 0-5 0,4-3-8 15,-4 3-10-15,0 0 1 0,11-6-8 0,-11 6-4 16,8-3-9-16,-8 3-5 0,11-3-7 0,-5 3-5 15,-6 0-8-15,13-5-6 0,-6 3-2 16,1 2-8-16,-8 0-1 0,14 0-5 0,-14 0-4 0,13-2-2 16,-6 4-6-16,1 0 6 0,-1 1-5 0,-2-1 6 15,1 2-2-15,-1 2 6 0,0 1-5 0,-3 0-1 16,1 1 8-16,-2 9-8 0,0-3 1 0,-3 1 2 0,-3 0-4 16,0-1-2-16,-1 3-4 0,1-4-8 0,-1 3 13 15,0-1 2-15,1-1-4 0,-1-4 4 0,2 1-1 16,-1-3-3-16,1 1-2 0,2-3-2 0,-2 1 1 15,4-7 2-15,-4 11 3 0,2-6-5 16,2-5 7-16,-3 8 3 0,3-8 10 0,0 0-1 0,0 0-4 16,5 12 1-16,-5-12 1 0,7 5-15 0,-7-5-5 15,11 4 11-15,-4-1-2 0,-1-1-6 0,0 0-9 16,2-1-21-16,-2 3-26 0,-1-3-30 0,-5-1-41 0,10 3-49 16,-10-3-55-16,7 3-76 0,-7-3-182 0,8 2-563 15,-8-2 153-15</inkml:trace>
  <inkml:trace contextRef="#ctx0" brushRef="#br0" timeOffset="72857.8507">8715 10093 294 0,'0'0'280'0,"0"0"-37"0,0 0-21 16,0 0-30-16,0 0-21 0,0 0-21 0,0 0-15 0,0 0-18 16,0 0-15-16,0 0-18 0,0 0-21 0,7-4-23 15,-7 4-19-15,0 0-20 0,0 0-19 0,0 0-10 16,0 0-9-16,12 0-7 0,-12 0 4 0,0 0-8 15,0 0 6-15,11 2 3 0,-11-2 4 0,7 3 1 16,-7-3 2-16,7 4 2 0,-7-4 8 0,5 3 1 16,-5-3 6-16,0 0-2 0,8 2 0 0,-8-2 2 15,0 0 7-15,7 3-7 0,-7-3 2 0,0 0-7 0,7 2-18 16,-7-2-21-16,0 0-11 0,0 0-8 0,14 0-83 16,-14 0-189-16,8 2 57 0</inkml:trace>
  <inkml:trace contextRef="#ctx0" brushRef="#br0" timeOffset="72946.9069">8830 10110 457 0,'8'2'17'0,"-8"-2"17"0,0 0 17 0,9 2 2 15,-9-2-5-15,7 3 11 0,-7-3-5 0,0 0-2 0,0 0 4 16,8 2-14-16,-8-2-2 0,0 0-7 16,7 2-10-16,-7-2-25 0,0 0-21 0,8 1-97 0,-8-1-139 15,0 0 43-15</inkml:trace>
  <inkml:trace contextRef="#ctx0" brushRef="#br0" timeOffset="73090.4759">9043 10159 322 0,'0'0'189'0,"0"0"-32"0,11 0-20 16,-11 0-27-16,0 0-25 0,11-1-28 15,-11 1-31-15,13-1-27 0,-13 1-24 0,9 0-32 0,-9 0-64 16,9-1-141-16,-9 1 45 0</inkml:trace>
  <inkml:trace contextRef="#ctx0" brushRef="#br0" timeOffset="73263.7736">9156 10164 216 0,'0'0'139'15,"6"0"-17"-15,-6 0-14 0,0 0-3 0,10 4-9 0,-10-4-14 16,0 0-2-16,8 0-21 0,-8 0-14 0,0 0-16 0,0 0-9 16,16-3-16-16,-16 3-16 0,8 0-4 15,-8 0-15-15,8-1-5 0,-8 1 6 0,0 0 1 0,15 0 3 16,-15 0 9-16,9 1 2 0,-9-1 3 0,13 0 10 16,-7 1-4-16,-6-1-1 0,9 2 4 0,-9-2 3 15,0 0-7-15,12 0 6 0,-12 0-19 0,0 0-25 16,14 0-46-16,-14 0-102 0,0 0 33 0</inkml:trace>
  <inkml:trace contextRef="#ctx0" brushRef="#br0" timeOffset="74633.2019">7717 9965 228 0,'0'0'294'15,"0"0"-41"-15,-5-4-21 0,5 4-24 0,0 0-18 16,0 0-16-16,0 0-17 0,0 0-10 0,0 0-15 16,0 0-10-16,-5-5-14 0,5 5-9 0,0 0-8 15,0 0-11-15,0 0-11 0,0 0-7 0,8-12-8 16,-8 12-3-16,9-7-6 0,-2 2-3 0,1-1-7 0,-2 1-3 16,10-1-5-16,-4 2-2 0,-3 1-4 0,2 0 0 15,-3 2-5-15,-8 1 3 0,14 0-7 0,-6 2-2 16,-1 0-1-16,0 4 2 0,-1-1-4 15,-1 2 3-15,-2 8-3 0,-2-5 0 0,-1 2-2 0,0 4 1 16,-2-2 1-16,1 1 0 0,0-4-2 0,-3 1-3 16,3-3 2-16,-1 0-2 0,1-1-1 0,1-8 0 15,-2 14 0-15,1-5 3 0,1 0 0 0,0-9 3 16,2 12-6-16,0-5 1 0,0 0 2 0,3-1 0 16,-1 2-3-16,1-2 1 0,0 2-1 0,1-1 0 0,0 0 2 15,1 0 0-15,-2 0-2 0,0-2 0 0,-1 2 5 16,1 0 5-16,-2-1 7 0,1 0 7 0,1 0 8 15,-4 4 12-15,1-4-2 0,-2-6 10 0,0 15 2 16,-1-6-3-16,-1-1 8 0,-3-2-4 0,3 1-9 16,-2-1 3-16,0 0-2 0,-1 1-6 0,1-1-1 15,0-1-4-15,-2 2-4 0,-1-2-7 0,0-1 0 0,1 1-8 16,0-1-20-16,6-4-15 0,-13 4-7 16,13-4-26-16,-9 3-31 0,9-3-26 0,-9 1-33 0,9-1-24 15,0 0-27-15,0 0-18 0,-12-6-202 0,12 6-489 16,0 0 135-16</inkml:trace>
  <inkml:trace contextRef="#ctx0" brushRef="#br0" timeOffset="74941.7621">7943 10204 269 0,'10'1'316'0,"-10"-1"-36"16,0 0-22-16,0 0-21 0,7 6-3 0,-7-6-12 0,4 5-14 0,-4-5-13 15,7 11-12-15,-5-7-17 0,2 0-9 0,-4-4-17 16,6 10-13-16,-1-5-15 0,0-1-8 0,0 2-9 15,1-2-12-15,-2 0-3 0,-4-4-11 0,12 6-10 16,-5-1 1-16,-7-5-11 0,14 3-11 0,-14-3-4 16,14 3-14-16,-6-3-11 0,0 0-12 0,-8 0-12 15,13-5 10-15,-8 3-6 0,2-3-4 0,-2 0-2 0,-2-3 5 16,1 2-5-16,-2 0 5 0,-2 6 0 16,0-16 3-16,-4 3-3 0,1-1 5 0,-1-1 0 0,-2 4 0 15,1 1 3-15,-2-2 7 0,1 2-4 0,0 2 2 16,-1 2-2-16,-2 2 0 0,1-1-4 0,1 3 1 15,7 2 4-15,-16 0-12 0,7 0 1 0,0 3-17 16,-5 4-24-16,1 5-31 0,-9 8-39 0,7-3-44 0,2-1-76 16,-2 9-152-16,4 1-472 0,3-6 131 0</inkml:trace>
  <inkml:trace contextRef="#ctx0" brushRef="#br0" timeOffset="75555.1445">7501 9785 445 0,'9'12'212'0,"-5"-8"-31"15,-1 3-18-15,-3-7-22 0,8 9-14 0,-4-1-16 16,1-1-13-16,1 1-7 0,0-1-12 0,-1 0-8 16,4 5-9-16,-4-2-9 0,0-3 2 0,1 0-4 0,-4-1 0 15,-2-6-1-15,5 10 7 0,-5-10 5 0,2 7-1 16,-2-7 6-16,0 0 3 0,-3 11-5 16,3-11-5-16,-5 6 3 0,5-6-1 0,-8 9 0 0,3-4-12 15,0 0-1-15,-1-1-7 0,0-1 1 0,0 2-9 16,6-5-3-16,-11 7-5 0,5-5-7 0,1 1 0 15,5-3-22-15,-11 4-15 0,11-4-21 0,0 0-25 16,-11 4-35-16,11-4-22 0,-6 1-45 0,6-1-165 16,0 0-397-16,0 0 113 0</inkml:trace>
  <inkml:trace contextRef="#ctx0" brushRef="#br0" timeOffset="75771.3581">7681 9701 441 0,'-14'17'309'15,"0"1"-30"-15,-1 6-25 0,0 0-20 0,-1 1-23 0,-1 1-8 16,-2 3-20-16,4 0-15 0,-2 0-20 16,0 2-19-16,0-2-7 0,-1 1-17 0,1-2-15 0,-2 1-19 15,1 0-24-15,-1-1-33 0,-2-4-31 0,3 2-42 16,-3-1-38-16,5-2-44 0,-7 1-221 0,-1-4-435 0,6 1 122 15</inkml:trace>
  <inkml:trace contextRef="#ctx0" brushRef="#br0" timeOffset="78201.7805">17975 9452 309 0,'0'0'176'16,"0"0"-27"-16,0 0-24 0,0 0-16 0,0 0-8 0,0 0-14 15,0 0-12-15,0 0-1 0,0 0-12 0,0 0-1 16,0 0-6-16,0 0 4 0,0 0 3 0,0 0 6 15,0 0 1-15,0 0 6 0,0 0 3 0,0 0 1 16,0 0-1-16,0 0 4 0,0 0-1 0,0 0 7 16,18-10-9-16,-18 10-5 0,0 0-9 0,0 0-4 15,0 0-4-15,0 0-4 0,0 0-2 0,0 0-1 16,0 0-4-16,0 0-2 0,0 0-6 0,0 0-2 0,11 11-3 16,-11-11-4-16,6 7-2 0,-1-3-3 15,0 1 0-15,-5-5-6 0,9 8 0 0,-4-3 1 0,-1-1-12 16,-4-4-13-16,10 4-12 0,-4 0-6 0,-6-4-10 15,11 4-6-15,-11-4-5 0,8 2 5 0,-8-2 3 16,8 1 5-16,-8-1-1 0,0 0 3 0,11-1 6 16,-11 1 5-16,0 0 2 0,7-6 6 0,-7 6 11 15,0 0 4-15,0 0 5 0,3-8 6 0,-3 8 12 16,0 0 4-16,0 0 5 0,0 0 1 0,0 0 7 0,0 0 3 16,0 0 0-16,-10-12 1 0,10 12 3 0,0 0 1 15,0 0-2-15,-12 2 11 0,12-2-9 16,0 0-4-16,-13 8-2 0,13-8 5 0,-9 7-12 0,5-2-6 15,1 0 0-15,0 1-5 0,3-6 0 0,-6 11-4 16,6-6-3-16,0-5 3 0,-2 12-5 0,2-12-6 16,0 0-8-16,4 9-18 0,-4-9-12 0,5 6-11 15,-5-6-6-15,0 0-7 0,7 4-4 0,-7-4 3 0,0 0 4 16,8 2 2-16,-8-2 3 0,0 0 3 0,0 0 2 16,12-7 9-16,-12 7 0 0,5-6 1 0,-5 6 6 15,0 0 10-15,3-8 7 0,-3 8 6 0,0 0 5 16,0-8 9-16,0 8 5 0,0 0 6 0,0 0 5 15,0 0 5-15,0 0 3 0,-6-12 10 0,6 12-6 16,0 0 3-16,0 0 0 0,0 0 0 0,0 0-3 0,0 0 6 16,0 0-7-16,-20 13-7 0,20-13 3 15,-7 9-7-15,4-2-5 0,3-7 7 0,-6 12-11 16,6-12 2-16,0 12-3 0,0-12 4 0,3 13-12 0,0-7-11 16,1 0-9-16,-4-6-15 0,7 7-8 0,-3-4-8 15,-4-3-6-15,7 4-5 0,-7-4 1 0,9 3-1 16,-9-3 5-16,0 0 2 0,12 0 6 0,-12 0-1 15,0 0 7-15,8-5 4 0,-8 5 3 0,6-7 8 0,-6 7 4 16,0-11 4-16,0 3 5 0,0 8 5 16,-2-18 12-16,-2 11-2 0,-1 0 9 0,2 0 3 15,-1 0-2-15,-2 1 5 0,-1 0 10 0,0 0 0 16,7 6-3-16,-16-7 19 0,7 6-1 0,9 1 3 0,-17-1 5 16,17 1-2-16,-25 5 5 0,14-1-4 0,-1 2 3 15,4 1-5-15,1-2-4 0,1 2 1 0,-1 0-12 16,2 0-2-16,3 0-6 0,-1 1 0 0,3-8-9 15,-2 17 2-15,2-17-3 0,2 15-7 0,2-9-18 16,-4-6-7-16,9 12-18 0,-2-5-9 0,-2-2-6 16,2-1-10-16,-1-2-10 0,2 0 0 0,1 1 1 15,-9-3 1-15,14 1 7 0,-14-1 4 0,14-4 4 0,-9 2-1 16,-5 2 7-16,12-6 3 0,-7-1 1 0,1 0 5 16,-2 0 9-16,1-6-9 0,-2 1 8 0,-2 1 0 15,-1 1 9-15,0 0 4 0,0 10 7 0,-2-14 9 16,1 7-2-16,1 7 12 0,-4-12-2 0,4 12 3 0,-4-6 11 15,4 6-2-15,0 0-1 0,-13-3 4 16,13 3 4-16,0 0 2 0,-19 3 1 0,19-3-3 0,-13 11-3 16,7-7 7-16,-1 1-6 0,2 2-6 0,0-2 3 15,5-5-7-15,-7 14-3 0,5-7-1 0,2-7 1 16,-1 13-9-16,1-13-16 0,3 13-16 0,-3-13-20 16,6 8-12-16,-2-5-17 0,-4-3-9 0,9 2-1 15,-3 1-7-15,-6-3 1 0,17-3 1 0,-10 3 7 16,-7 0 4-16,12-5 9 0,-5 1 5 0,-2 0 7 15,-1-2 5-15,1-1 7 0,-2 0 8 0,-1-1 16 16,-1 1 11-16,0-2 8 0,-1 9-2 0,0-14 14 0,0 14 5 16,-4-14 10-16,2 7 3 0,2 7 12 0,-6-7-1 15,6 7 13-15,0 0 5 0,-12-2 7 16,12 2-4-16,-13 4 3 0,6 1 0 0,-1-1 1 0,-4 6-4 16,1 1-6-16,2-2-3 0,1 3-4 0,2-1-3 15,2 0-3-15,4-2-8 0,-2-1-4 0,2-8-4 16,2 15-1-16,-2-15-21 0,6 14-12 0,-1-7-18 0,1-2-25 15,2-1-19-15,1 0-4 0,0-2-7 0,-1 0-7 16,3 1 4-16,-2-3 7 0,1 0 1 0,-10 0 4 16,20-3 8-16,-11-2 3 0,5-2 9 0,-3-2 2 15,-2 3 15-15,-2-5 5 0,-3-1 8 16,2-1 6-16,-2-1 9 0,-3 2 7 0,-1 2 15 0,1-1-1 16,-2 3 3-16,1 8 4 0,-3-16 7 0,3 16-2 15,-6-13 14-15,3 7-2 0,-2 0 7 0,5 6-1 16,-8-5 3-16,3 2-2 0,5 3-8 0,-12-5 3 0,12 5-3 15,-13 0-4-15,13 0-7 0,-12 0-2 16,12 0-3-16,0 0-9 0,-18 0-7 0,18 0-29 0,-8 3-29 16,8-3-44-16,-8 0-51 0,8 0-67 0,-14 0-100 15,14 0-189-15,-16 2-596 0,16-2 163 0</inkml:trace>
  <inkml:trace contextRef="#ctx0" brushRef="#br0" timeOffset="83419.6322">16918 10812 344 0,'-4'-2'213'0,"4"2"-29"0,0 0-28 15,0 0-17-15,0 0-18 0,0 0-14 0,0 0-18 0,0 0-23 16,0 0-25-16,0 0-23 0,0 0-27 0,0 0-20 15,0 0-25-15,0 0-18 0,0 0-21 0,-7-2-60 16,7 2-178-16,0 0 54 0</inkml:trace>
  <inkml:trace contextRef="#ctx0" brushRef="#br0" timeOffset="83844.7725">16907 10808 344 0,'25'9'152'16,"-25"-9"-22"-16,0 0-7 0,5 2-4 0,-5-2 5 0,0 0-1 15,0 0-10-15,8 2-5 0,-8-2-14 0,0 0-10 16,0 0-10-16,12 0-8 0,-12 0-6 0,9 0-11 15,-9 0-19-15,0 0-20 0,20-2-13 0,-20 2-15 16,16-1-9-16,-7 1-13 0,-9 0-6 0,18 0 2 16,-18 0-5-16,19 1 8 0,-13-1-2 0,-6 0 9 15,17 3 1-15,-7-1 1 0,-10-2 2 0,15 2 5 0,-8 1 12 16,-7-3-3-16,16 2 5 0,-16-2 8 16,13 1 0-16,-13-1 5 0,16 3 3 0,-9-3 5 0,-7 0-8 15,16 1 0-15,-16-1 5 0,13 0-1 0,-13 0-5 16,16-1-4-16,-7-2-4 0,-9 3-9 0,17-1-2 15,-17 1-3-15,14-2-3 0,-5 1 1 0,-9 1 4 16,14-1-2-16,-14 1 10 0,15 0 3 16,-15 0-5-16,14-1 0 0,-14 1 17 0,11 0-6 0,-11 0 15 0,0 0 9 15,17 1 5-15,-17-1 0 0,10 1 4 16,-10-1-8-16,13-1 2 0,-13 1-1 0,12 1-4 0,-12-1-2 16,0 0-5-16,18 0-3 0,-18 0 1 0,14-1-1 15,-14 1-12-15,0 0-4 0,19-2 0 0,-19 2-1 16,14 0-1-16,-14 0-4 0,13-1 7 0,-13 1 2 15,12 0-1-15,-12 0 9 0,0 0 0 0,15 0-1 16,-15 0 2-16,9 1 6 0,-9-1 5 0,0 0-7 16,14 1-1-16,-14-1 3 0,13 1-4 0,-13-1-2 0,14-2-9 15,-14 2-32-15,17-1-12 0,-7-1-22 0,-10 2-17 16,18-3-65-16,-9 0-176 0,0 2 53 16</inkml:trace>
  <inkml:trace contextRef="#ctx0" brushRef="#br0" timeOffset="84761.397">17702 10805 266 0,'0'0'130'16,"9"2"-8"-16,-9-2-6 0,0 0-7 0,0 0-18 16,0 0-7-16,0 0-12 0,14 1-7 0,-14-1-11 0,0 0-21 15,13-1-13-15,-13 1-5 0,17-2-1 0,-17 2-7 16,13-1-5-16,-4-1 3 0,-9 2 5 0,13-1-2 16,-13 1 1-16,11-1 8 0,-11 1-1 0,0 0 7 15,16-2-6-15,-16 2 17 0,7 0 9 0,-7 0-2 16,8 1 7-16,-8-1-1 0,0 0 2 0,11 1-5 0,-11-1-1 15,9 0-6-15,-9 0-4 0,11 0-8 16,-11 0-9-16,14 0-3 0,-14 0-18 0,14-2-11 16,-14 2-9-16,18-1-5 0,-18 1-1 0,14-1 1 0,-3 2 6 15,-11-1-11-15,16 0 5 0,-16 0 16 16,16 2 2-16,-8-2-9 0,-8 0 12 0,17 2-7 0,-7 0 13 16,-10-2 1-16,17 2 3 0,-9 0 5 0,-8-2 1 15,18 1 1-15,-9-1-3 0,-9 0 6 0,27 2-6 16,-15-2-1-16,4 0 7 0,-5 1-2 0,6 0-1 15,-4-2-8-15,-3 1 7 0,-10 0 3 0,18 0 6 0,-11 0-1 16,-7 0 0-16,12-1 3 0,-12 1-3 16,10 0 2-16,-10 0-1 0,0 0 2 0,10 1 3 0,-10-1 1 15,0 0 0-15,10 1-4 0,-10-1-1 0,7 2-3 16,-7-2 9-16,8 1-10 0,-8-1-1 0,0 0-3 16,11 1 3-16,-11-1-3 0,6 2 0 0,-6-2-3 15,9 1-3-15,-9-1 3 0,0 0 2 0,9 0-1 16,-9 0 0-16,0 0 2 0,9 0-3 0,-9 0-2 15,0 0-2-15,0 0-1 0,10 3 4 0,-10-3-6 16,0 0 9-16,6 2-4 0,-6-2-3 0,0 0 3 0,0 0-1 16,0 0-2-16,11 0 2 0,-11 0 1 15,0 0-1-15,0 0-6 0,0 0 2 0,10 0 4 0,-10 0-5 16,0 0 3-16,0 0-3 0,0 0-8 0,10-2 1 16,-10 2 0-16,0 0-6 0,7-1 5 0,-7 1-2 0,0 0-6 15,0 0 9-15,10-3-4 0,-10 3 3 16,0 0 5-16,0 0-3 0,15-3 0 0,-15 3 2 0,0 0 3 15,0 0 3-15,9-3-4 0,-9 3 3 16,0 0-3-16,0 0 7 0,6-2-3 0,-6 2 3 16,0 0-2-16,0 0 2 0,0 0 1 0,0 0-4 0,8-2 1 15,-8 2 1-15,0 0-4 0,0 0 5 0,0 0 3 16,0 0-3-16,0 0 3 0,0 0-3 0,10-1-3 16,-10 1 7-16,0 0-3 0,0 0 9 0,0 0 2 15,0 0 4-15,0 0 2 0,7-2 4 0,-7 2-7 16,0 0 5-16,0 0-6 0,0 0 1 0,11-1-4 0,-11 1 0 15,0 0-4-15,0 0-1 0,9-3-1 0,-9 3-5 16,0 0 3-16,7-3-5 0,-7 3-1 0,0 0-1 16,0 0 3-16,8-2-2 0,-8 2-1 0,0 0 3 15,0 0-7-15,10-3 3 0,-10 3 2 0,0 0-3 16,0 0 6-16,0 0-5 0,7-1 1 0,-7 1 2 16,0 0-1-16,0 0-3 0,8-2 3 0,-8 2-1 0,0 0-1 15,0 0 7-15,10-2-4 0,-10 2-1 16,0 0 0-16,7-3-1 0,-7 3 1 0,0 0 1 0,0 0-1 15,0 0 2-15,0 0-3 0,9 0 6 0,-9 0-4 16,0 0-2-16,0 0-1 0,0 0 2 0,0 0-2 16,0 0 2-16,0 0-3 0,9-2 4 0,-9 2-5 15,0 0-3-15,0 0 2 0,0 0-1 0,0 0-7 16,0 0-2-16,0 0-9 0,0 0-1 0,0 0-5 16,0 0-1-16,0 0-3 0,0 0-5 0,0 0-6 0,0 0-12 15,17 0-17-15,-17 0-9 0,0 0-14 16,0 0-98-16,0 0-232 0,0 0 69 0</inkml:trace>
  <inkml:trace contextRef="#ctx0" brushRef="#br0" timeOffset="86819.2061">19083 12911 327 0,'0'0'281'0,"0"-6"-33"16,0 6-31-16,0 0-26 0,-1-9-23 0,1 9-24 16,0 0-22-16,-4-13-29 0,4 13-23 0,0 0-24 15,0-14-25-15,0 14-29 0,-2-12-20 0,2 12-26 16,-2-15-14-16,2 15-12 0,-3-14 2 0,3 14 1 15,-3-12 5-15,3 12 12 0,-2-12 7 0,2 12 3 0,-3-11 20 16,3 11 15-16,0 0 12 0,-3-13 9 0,3 13 16 16,-4-10 12-16,4 10 5 0,-3-10 7 0,3 10 2 15,-4-12 5-15,4 12-11 0,-5-11-5 0,5 11-13 16,-3-11-11-16,3 11-18 0,-2-14-17 0,2 14-7 16,-4-15-16-16,3 10-17 0,1 5-5 0,-2-16-4 15,2 16 2-15,-1-14-2 0,1 14 5 0,-3-13 16 0,3 13 16 16,-1-15 18-16,1 15 4 0,0 0 12 15,-2-14 23-15,2 14-3 0,-2-12 16 0,2 12 11 16,0 0-2-16,-4-14 13 0,4 14-4 0,0 0 5 0,-3-16-7 16,3 16-10-16,-4-10-9 0,4 10-17 15,-1-14-17-15,1 14-22 0,-1-16-5 0,1 16-12 0,0-13-11 16,0 13-5-16,1-18-1 0,0 4-2 0,-1 14 16 16,-1-21 5-16,1 21 13 0,0-17 10 0,0 17 16 15,-1-14 24-15,1 14 11 0,0-12 19 0,0 12 4 16,-3-15 8-16,3 15 11 0,-2-12 6 0,2 12 3 0,-2-14 3 15,2 14-3-15,-2-14-2 0,2 14-6 16,1-14-8-16,-1 14-9 0,-2-16-7 0,2 9-15 16,0 7-11-16,-2-18-22 0,2 9-21 0,0 9-23 0,0-29-14 15,1 17-17-15,-1 12-17 0,-1-19-1 0,1 19 0 16,-1-17 9-16,1 17 9 0,-1-12 12 0,1 12 9 16,-1-13 19-16,1 13 14 0,0 0 18 0,-1-19 11 15,1 19 18-15,-1-9 11 0,1 9 10 0,-2-11 5 0,2 11 7 16,-4-9 6-16,4 9-13 0,-2-10-1 0,2 10-4 15,-3-12-8-15,3 12-12 0,-2-15-21 0,2 15-19 16,-1-15-13-16,1 15-33 0,0-16-17 0,1 9-19 16,-1 7-16-16,1-17-16 0,-1 8-83 0,0 9-244 15,-1-17 73-15</inkml:trace>
  <inkml:trace contextRef="#ctx0" brushRef="#br0" timeOffset="86918.0859">18982 11964 399 0,'0'0'62'0,"0"0"15"0,-3-14 16 0,3 14-6 15,0 0 2-15,0 0-9 0,-1-13-10 0,1 13 0 16,0 0-15-16,0 0-11 0,-2-13-12 0,2 13-15 0,0 0-23 15,0-14-16-15,0 14-26 0,1-13-29 16,-1 13-46-16,1-13-146 0,-1 13 46 0</inkml:trace>
  <inkml:trace contextRef="#ctx0" brushRef="#br0" timeOffset="87213.2007">18964 11792 236 0,'-4'-12'134'0,"4"12"-19"0,0 0-15 0,-4-12-13 0,4 12-17 15,0 0-9-15,-3-17-14 0,3 17-27 0,-3-14-16 16,3 14-14-16,0-18-17 0,0 11-16 0,0 7-6 15,-2-16-35-15,0 9 76 0,2 7-28 0,-5-16 30 16,5 16 19-16,-6-13 34 0,6 13 17 0,-10-13 8 16,7 7 14-16,3 6 10 0,-7-13 2 0,4 7 3 15,-1-1 4-15,4 7 1 0,-9-11-9 0,6 3-5 16,3 8-8-16,-8-16-12 0,4 8-9 0,4 8-11 0,-5-15-16 16,2 6-24-16,3 9-17 0,-6-18-22 15,3 5-12-15,0 1-18 0,1 1-2 0,2 11-3 0,-3-19 13 16,3 19-1-16,-4-15 8 0,1 6 9 0,3 9 9 15,-5-14 8-15,5 14 7 0,-4-11 14 0,4 11 16 16,-8-12 0-16,8 12 2 0,-5-12-3 0,5 12-4 16,-5-14 0-16,5 14-9 0,-4-13-7 0,4 13-17 15,-5-15-24-15,3 5-23 0,2 10-42 0,-6-15-63 16,4 1-199-16,-1 1 59 0</inkml:trace>
  <inkml:trace contextRef="#ctx0" brushRef="#br0" timeOffset="87516.7217">18768 10972 295 0,'0'0'77'0,"0"0"-20"0,0 0-22 0,-3-9-39 16,3 9-36-16,0 0-47 0,0 0 17 0</inkml:trace>
  <inkml:trace contextRef="#ctx0" brushRef="#br0" timeOffset="89369.8103">18721 10887 208 0,'0'0'100'0,"0"0"0"0,0 0-2 0,0 0 4 16,-5-10 5-16,5 10-2 0,0 0 7 15,0 0-4-15,0 0 11 0,-5-8-8 0,5 8-9 0,0 0-14 16,0 0-8-16,0 0-13 0,-2-9 0 0,2 9-14 16,0 0-6-16,0 0-5 0,-6-9-18 0,6 9-14 15,0 0-6-15,-1-9-10 0,1 9-5 0,0 0-2 16,0 0 8-16,-5-11-2 0,5 11 3 0,0 0 7 0,-3-9 8 15,3 9 13-15,0 0 3 0,0 0 12 0,-6-8 9 16,6 8 7-16,0 0 2 0,0 0 8 0,-7-6 5 16,7 6 4-16,0 0-1 0,0 0 3 0,0 0-7 15,-5-7-5-15,5 7-7 0,0 0 1 0,0 0-8 16,0 0-3-16,0 0-5 0,0 0-3 0,0 0-2 16,0 0-7-16,0 0-2 0,0 0-2 0,0 0-3 15,0 0-2-15,0 0-4 0,0 0-1 0,0 0-15 16,0 0-11-16,0 0-13 0,0 0-13 0,0 0-6 15,0 0-9-15,0 0-5 0,0 0-4 0,0 0 2 0,0 0-2 16,0 0-2-16,0 0-1 0,0 0-5 0,0 0 2 16,0 0 4-16,0 0-5 0,0 0 12 0,0 0 3 15,0 0 13-15,0 0 11 0,0 0 12 0,0 0 19 16,0 0 17-16,0 0 1 0,0 0 18 0,0 0 6 16,0 0 11-16,0 0 4 0,0 0 4 0,0 0 1 15,0 0 4-15,0 0-3 0,0 0 1 0,0 0 8 0,0 0-7 16,0 0-2-16,0 0-2 0,0 0 2 15,0 0-10-15,-13 18-6 0,13-18-7 0,-4 5 1 16,4-5-7-16,0 0 0 0,-8 10-2 0,8-10-2 0,0 0-5 16,-2 9-9-16,2-9 0 0,0 0-1 15,0 0-13-15,0 0-7 0,1 12-10 0,-1-12-8 0,0 0-5 16,0 0-8-16,0 0-1 0,9 6-4 0,-9-6 0 16,0 0 1-16,0 0 0 0,0 0 1 0,0 0 5 15,0 0 2-15,0 0 4 0,0 0 5 0,0 0 6 16,0 0 8-16,0 0 12 0,0 0 11 0,18-10 4 0,-18 10 4 15,0 0 5-15,0 0 10 0,0 0 3 0,0 0 3 16,0 0 4-16,0 0 7 0,0 0 3 0,0 0 1 16,0 0 10-16,0 0-13 0,-33 9 16 0,33-9-2 15,-11 13 0-15,7-6-4 0,4-7-7 0,-10 16-15 16,5-3 13-16,-1-1-14 0,4-4-1 0,2-8-10 16,-2 19-1-16,2-19-4 0,2 15-2 0,-2-15-29 15,5 13-11-15,-5-13-24 0,8 9-8 0,-1-4-15 0,-7-5-7 16,11 6-17-16,-3-5-9 0,-8-1-4 15,0 0 0-15,16-1 0 0,-16 1 2 0,14-3 7 0,-14 3 11 16,8-7 3-16,-8 7 5 0,8-10 6 0,-5 3 6 16,-3 7 8-16,2-14 8 0,-3 5 8 0,1-6 8 15,0 2 14-15,-3 4 12 0,1-1 8 0,2 10 10 16,-4-14 12-16,4 14 2 0,-7-12 11 0,4 7 1 0,3 5 8 16,-9-7 1-16,9 7 7 0,-10-4 3 15,10 4 6-15,0 0 0 0,-17 4 2 0,17-4 4 0,-11 8 2 16,11-8-8-16,-11 11 1 0,11-11-6 0,-8 12-2 15,4-7-8-15,4-5-4 0,-3 14-7 0,3-14 5 16,0 0-15-16,3 19-4 0,-3-19-5 0,0 0-31 16,8 12-24-16,-4-10-10 0,-4-2-21 0,0 0-13 15,17 4-6-15,-9-4-3 0,-8 0-1 0,16-1 5 16,-16 1 3-16,0 0 9 0,15-5 3 0,-15 5 9 16,9-8 7-16,-5 3 4 0,-4 5 9 0,4-11 6 0,-4 11 11 15,2-9 16-15,-2 9 5 0,0 0 9 0,0-12 8 16,0 12 10-16,0 0 3 0,0 0 9 15,0 0-2-15,-5-12 9 0,5 12 0 0,0 0 1 0,0 0 7 16,0 0 2-16,0 0 2 0,0 0 3 0,0 0-1 16,0 0-6-16,0 0 0 0,-20 21-4 0,20-21-2 15,0 0-7-15,-1 16-6 0,1-16 0 0,0 0-5 0,0 0-8 16,8 18-3-16,-8-18-35 0,6 8-12 0,-6-8-12 16,0 0-14-16,14 5-8 0,-14-5-4 0,7 2 1 15,-7-2 3-15,0 0 2 0,14-2 5 0,-14 2 8 16,0 0 2-16,0 0 2 0,8-9 3 15,-8 9 8-15,0 0-1 0,2-12 15 0,-2 12 3 0,0 0 13 16,-1-11 2-16,1 11 4 0,0 0 19 0,0 0-3 16,-5-12 4-16,5 12 7 0,0 0 5 0,0 0 1 15,0 0 3-15,0 0 4 0,0 0 0 0,0 0 9 16,-28 14 2-16,28-14 1 0,-9 15 3 0,7-7 4 0,2-8-8 16,-3 16-4-16,3-16-5 0,-1 17-6 0,1-17-2 15,5 24-7-15,0-15 0 0,1 0-3 0,-3-1-6 16,2 0-13-16,-5-8-18 0,12 10-15 0,-2-6-14 15,-10-4-8-15,13 5-12 0,-13-5 1 0,11 3 3 16,-11-3 1-16,0 0 2 0,0 0 2 0,0 0 5 16,18-9 9-16,-18 9 0 0,5-7 6 0,-5 7 4 0,6-15-6 15,-6 15 0-15,-2-17 6 0,0 7 7 0,2 10 4 16,0 0-3-16,-4-24 11 0,3 16 0 0,1 8 5 16,-6-11 2-16,6 11 1 0,-4-9 9 0,4 9 7 15,0 0 0-15,0 0 10 0,0 0 4 0,-13-3-5 16,13 3 15-16,0 0 0 0,0 0 6 0,-15 17 1 15,15-17 3-15,-5 14-1 0,3-6-3 0,2-8-8 16,-2 16 0-16,2-16-2 0,3 17-4 0,-3-17-4 16,5 15-3-16,-1-8-7 0,-4-7-2 0,11 11-19 15,-4-6-18-15,-7-5-12 0,10 8-12 0,-10-8-18 0,13 3 7 16,-13-3-4-16,12 1 2 0,-12-1 3 0,0 0 1 16,0 0 7-16,15-9-1 0,-15 9 4 0,0 0 1 15,4-16 10-15,-4 16 2 0,2-16 1 0,-2 16 1 16,-5-18 4-16,5 18 8 0,-6-16 5 0,6 16 9 0,-6-14 1 15,3 7 16-15,3 7-4 0,-7-10 5 16,7 10 9-16,-8-7 10 0,8 7-3 0,0 0 4 0,0 0 5 16,0 0 3-16,0 0-2 0,0 0 1 0,-28 12 7 15,28-12 4-15,-5 14-10 0,5-14 6 0,-2 13-6 16,2-13-6-16,-1 14-1 0,1-14-4 0,0 0-4 16,2 17 1-16,-2-17-6 0,6 10-8 0,-6-10-19 15,10 5-15-15,-10-5-10 0,0 0-8 0,12 4-12 16,-12-4-1-16,0 0 2 0,0 0 0 0,16-1-4 0,-16 1 8 15,0 0 5-15,0 0-1 0,10-11 5 0,-10 11 1 16,0 0 4-16,1-17 3 0,-1 17-5 0,0 0 12 16,-6-19 0-16,6 19 8 0,-4-10 2 0,4 10 14 15,0 0-1-15,-4-11 2 0,4 11 5 0,0 0 9 16,0 0 4-16,0 0 0 0,-12-3 0 0,12 3 6 16,0 0 0-16,0 0 1 0,0 0 5 0,-14 20-7 15,14-20 0-15,-3 13-3 0,3-13-1 0,0 0-3 0,1 16-1 16,-1-16-5-16,0 0-2 0,6 11-1 15,-6-11-12-15,0 0-11 0,10 8-3 0,-10-8-2 0,0 0 4 16,12 2-3-16,-12-2-2 0,0 0 3 0,0 0-2 16,0 0 1-16,0 0 3 0,13-15 2 0,-13 15-4 15,0 0 3-15,1-19-2 0,-1 19 3 0,0 0-5 16,-7-19-4-16,7 19-28 0,-6-10-33 0,1 6-37 0,5 4-62 16,-13-9-84-16,-2 3-289 0,1 1-655 0,3 4 179 15</inkml:trace>
  <inkml:trace contextRef="#ctx0" brushRef="#br0" timeOffset="92264.3916">10290 10066 311 0,'0'0'222'0,"0"0"-34"0,10-2-30 0,-10 2-22 0,0 0-28 15,0 0-49-15,0 0-36 0,0 0-57 16,0 0-111-16,0 0-171 0,0 0 53 0</inkml:trace>
  <inkml:trace contextRef="#ctx0" brushRef="#br0" timeOffset="92502.7574">10339 10111 243 0,'0'0'168'16,"0"0"-31"-16,0 0-25 0,0 0-22 0,0 0-15 15,0 0-16-15,0 0-10 0,2 7-10 0,-2-7-1 16,0 0-7-16,1 10-1 0,-1-10 1 0,1 11-4 16,0-3 4-16,-1-8 0 0,2 14 4 0,-1-7 3 0,0 1 4 15,0 0-5-15,1 1 0 0,-2-9-1 16,1 14-4-16,0-7 0 0,0 1-8 0,0-1-10 16,-1-7-21-16,1 16-12 0,0-10-38 0,1 3-18 0,-2-9-24 15,-1 14-59-15,1-7-186 0,0-7 55 16</inkml:trace>
  <inkml:trace contextRef="#ctx0" brushRef="#br0" timeOffset="93470.2433">10368 10468 263 0,'0'8'222'0,"0"1"-31"0,0-9-19 0,1 13-9 15,-1-13-21-15,0 9-12 0,0-9-17 0,1 10-9 0,-1-10-9 16,1 8-12-16,-1-8-12 0,2 8-11 0,-2-8-2 16,1 7-10-16,-1-7-3 0,1 9-8 15,-1-9-13-15,2 7-2 0,-2-7-3 0,3 8-1 0,-2-2-7 16,-1-6-1-16,3 12-3 0,-3-12 5 0,2 9-6 15,0-3-1-15,-2-6 2 0,2 11 0 0,-1-4-1 16,-1-7 1-16,1 11-4 0,-1-11 1 0,1 10-3 16,-1-10 0-16,1 7-2 0,-1-7-7 15,2 7-11-15,-2-7-16 0,2 7-7 0,-2-7-7 0,0 0 1 0,0 0-2 16,3 15 3-16,-3-15 5 0,0 0 0 0,2 12 8 16,-2-12-1-16,1 9 10 0,-1-9 4 0,2 10 7 15,-2-3 9-15,0-7 11 0,1 9 7 16,-1-1 10-16,0-8 3 0,0 14 11 0,0-8-7 0,0-6 2 15,0 13-10-15,0-13-8 0,-1 9 4 0,1-9 1 16,-1 9-7-16,1-9-7 0,0 8-16 0,0-8-16 16,0 0-14-16,-1 11-21 0,1-11-9 0,0 0-24 15,1 10-5-15,-1-10 5 0,1 10 3 0,-1-10 20 16,0 11 52-16,1-4 18 0,-1-7 21 0,1 11 10 0,-1-11 4 16,2 15 13-16,-2-8 2 0,0 1 9 0,1 1 9 15,-1-9 3-15,0 12 2 0,0-2 0 0,0-3-6 16,0-7-9-16,0 14-3 0,0-6-5 0,0-8-8 15,0 12-3-15,1-5-9 0,-1-7-11 0,0 10-11 16,0-10-20-16,0 0-6 0,1 12-20 0,-1-12 5 16,0 0-22-16,2 9 20 0,-2-9 4 0,2 9 5 0,-2-9 2 15,3 8 2-15,-3-8 16 0,2 15 7 16,0-6 12-16,-2-9 4 0,1 16 16 0,0-7-2 0,-1-9 9 16,2 17 9-16,-2-8 0 0,0-9-1 0,1 16-3 15,0-7-9-15,-2-2 1 0,1 2-6 0,0-9-2 16,2 17-1-16,-2-17-7 0,0 14-17 0,1-5-9 15,-1-9-8-15,2 9-14 0,-2-9-9 0,4 17-9 16,-4-17-2-16,3 7 4 0,-3-7 1 0,4 14 6 16,-3-8 1-16,-1-6 10 0,4 16 10 0,-2-9 17 15,-2-7 9-15,4 22 11 0,-4-10 6 0,1 2 12 16,-1-2 5-16,-1-2 2 0,2-1 5 0,-1-1 0 0,0 0 1 16,0 1-8-16,0-1-5 0,0-8-2 0,2 14-3 15,-2-5-2-15,0-3-7 0,0-6-4 0,1 14-3 16,-1-14-14-16,2 12-12 0,0-7-5 0,-2-5-7 15,4 11 0-15,-2-4-2 0,0-1 1 0,0 0 1 16,1 2 7-16,1-2-1 0,-1 1 6 0,-1 0-4 0,1 0 8 16,0 1 13-16,0 1 6 0,2 5-1 0,-3-3 1 15,2-2 3-15,-2-1-4 0,0 1 3 16,0 0-5-16,-1 0 2 0,0-2-3 0,1 1 2 0,-1-1-6 16,3 2-1-16,-4-9-10 0,1 12-15 0,1-7-12 15,-2-5-14-15,1 12 1 0,-1-12-17 0,4 12 3 16,-4-12 5-16,1 11 12 0,1-5 1 0,-2-6 10 15,3 17 11-15,-2-9-1 0,0 0 10 0,-1 2 8 16,2 4 15-16,0 0 6 0,-2 0 5 0,-1-3 0 16,1 3 0-16,1-3 2 0,0 0-3 0,-1-2-4 0,1 0 4 15,-1-2-1-15,0 3-9 0,0-10-1 16,0 14-22-16,0-7-13 0,0-7-17 0,0 12-21 0,1-5-11 16,-1-7-19-16,1 9-11 0,-1-9-9 15,2 13 3-15,-1-8 17 0,1 3 26 0,-2-8 32 0,1 15 25 16,-1-15 25-16,0 15 6 0,2-6 7 0,-3-2 15 15,1 2 5-15,0 0 1 0,-2 5 6 0,2-2-1 16,-2-3 0-16,4 0-4 0,-4-1-1 0,2-8-8 0,2 14-2 16,-2-6-7-16,0 0-3 0,0-8-22 15,1 13-29-15,-1-13-8 0,0 10-25 0,0-10-29 0,1 8-37 16,-1-8-89-16,0 0-248 0,0 0 73 0</inkml:trace>
  <inkml:trace contextRef="#ctx0" brushRef="#br0" timeOffset="93579.2632">10553 12152 314 0,'0'0'79'0,"-1"17"29"0,0-9 10 16,1-8-3-16,1 12 3 0,-1-12-7 0,-4 12-6 0,4-12-9 15,-2 13-4-15,2-13-16 0,-2 9-4 16,2-9-7-16,0 0-4 0,0 12-12 0,0-12-14 16,0 0-24-16,0 0-23 0,-1 11-26 0,1-11-30 15,0 0-39-15,0 0-71 0,0 0-211 0,2 10 62 16</inkml:trace>
  <inkml:trace contextRef="#ctx0" brushRef="#br0" timeOffset="93689.342">10543 12364 233 0,'-2'11'182'0,"2"-11"-21"0,-1 10-23 15,1-10-21-15,0 0-12 0,-2 10-14 0,2-10-20 0,0 0-10 16,0 0-27-16,-2 9-25 0,2-9-36 0,0 0-46 16,0 0-63-16,0 0-158 0,0 0 49 15</inkml:trace>
  <inkml:trace contextRef="#ctx0" brushRef="#br0" timeOffset="93979.4592">10529 12615 295 0,'-2'10'169'0,"2"-10"-28"0,0 0-24 15,0 9-22-15,0-9-25 0,0 0-21 16,0 0-16-16,0 0-15 0,-1 14-14 0,1-14 0 0,0 0-12 16,3 10 5-16,-3-10 3 0,0 0 5 0,-1 16 18 15,1-16 17-15,-2 16 10 0,1-6 0 0,1-10 3 16,-3 22 10-16,0-8-3 0,-1 1 14 0,3-4-3 16,-2-1 1-16,1 0 0 0,-1-2-6 0,2 1-9 15,-1-2-3-15,1 1-4 0,0 1-6 0,-1 1-5 16,0-4-7-16,0 2-13 0,0 1-2 0,1-1 3 15,-1 0-10-15,-1-1-7 0,1 3 11 0,0-1-4 16,-1 0 1-16,0 5-6 0,-2 2 4 0,1-2-6 0,0-1 3 16,0 1 0-16,0-2 4 0,1 3-3 0,1-4-2 15,0-1 3-15,0 7 2 0,0-7-8 0,-1 0-10 16,1-1-20-16,2-9-42 0,-3 15-45 0,2-10-136 16,1-5-301-16,-3 12 87 0</inkml:trace>
  <inkml:trace contextRef="#ctx0" brushRef="#br0" timeOffset="94805.3666">10383 13457 333 0,'0'0'324'0,"0"0"-47"0,0 0-29 16,5-3-24-16,-5 3-16 0,0 0-14 0,0 0-16 15,0 0-5-15,0 0-12 0,0 0-10 0,0 0-9 16,0 0-10-16,0 0-10 0,0 0 3 0,0 0-13 0,1 26 1 16,-1-26-8-16,-7 23-4 0,2-8-10 0,-1-2-9 15,1-2 2-15,1 2-8 0,-2-2-7 0,2-1 2 16,2-1-14-16,-2-1 0 0,4-8-5 0,-5 16-12 16,3-10 4-16,2-6-2 0,-4 14-10 0,4-14-1 15,-1 10-2-15,1-10-2 0,0 0-6 0,3 12 3 0,-3-12-10 16,4 7 7-16,-4-7-5 0,10 8-5 15,-10-8-5-15,10 4-1 0,-10-4-5 0,12 5-10 16,-5-4-1-16,-7-1-7 0,11 3-5 0,-11-3-10 0,10 2 4 16,-10-2-9-16,8 2-3 0,-8-2 0 0,8 1-6 15,-8-1-6-15,7 2-7 0,-7-2-6 0,0 0-10 16,0 0-4-16,15-3-8 0,-15 3-4 0,0 0-5 16,9-8-4-16,-9 8-5 0,8-8 1 0,-3 0 2 15,1 2 4-15,-3-4 2 0,1 3 10 0,2-6 6 16,-2 2 11-16,2 2 1 0,-2-6 7 0,0 3 11 15,-1-2 6-15,0-1 9 0,1 2 4 0,-2 2 9 16,1 3 10-16,-1-2 14 0,-2 3 6 0,0-1 9 0,1-1 10 16,-1 9 12-16,1-11 3 0,-1 11 6 0,3-9 0 15,-3 9 4-15,0 0-1 0,0-9 9 0,0 9 14 16,0 0 7-16,0 0 9 0,0 0 9 0,0 0 0 16,0 0 13-16,4 33 6 0,-4-17-10 0,0 2 9 0,-2 10-1 15,1 0-11-15,0-2-8 0,2 4-8 0,-2-8-13 16,1-3-3-16,1-2-18 0,0-2-6 15,0 2-24-15,1-3-34 0,0 1-37 0,0 0-42 0,-2-4-52 16,3 1-53-16,-2-4-71 0,-1-8-218 0,0 13-580 16,0-13 159-16</inkml:trace>
  <inkml:trace contextRef="#ctx0" brushRef="#br0" timeOffset="96741.2166">18733 10952 342 0,'0'0'214'0,"0"0"-17"16,-5-6-8-16,5 6-11 0,0 0-8 0,0 0-11 15,0 0-8-15,0 0-1 0,0 0-7 0,0 0-8 0,-4-2-2 16,4 2-10-16,0 0-9 0,0 0-8 0,0 0-8 16,0 0-12-16,0 0-4 0,0 0-12 0,0 0-10 15,0 0-6-15,0 0-8 0,-3-4-18 0,3 4-20 16,0 0-29-16,0 0-30 0,0 0-32 0,0 0-36 16,0 0-36-16,0 0-47 0,0 0-119 0,0 0-385 15,0 0 108-15</inkml:trace>
  <inkml:trace contextRef="#ctx0" brushRef="#br0" timeOffset="97947.5176">20315 13130 333 0,'0'0'178'0,"0"0"-17"16,0 0-4-16,5 6-11 0,-5-6-6 0,0 0-9 0,0 0-6 15,2 5-6-15,-2-5-9 0,0 0-1 0,0 0-6 0,0 0-1 16,0 0-6-16,5 6-5 0,-5-6-5 0,0 0-5 15,0 0-10-15,0 0-9 0,0 0-5 0,0 0-6 16,0 0-11-16,0 0-19 0,0 0-28 0,0 0-32 16,0 0-42-16,0 0-39 0,0 0-38 0,0 0-129 15,0 0-344-15,0 0 98 0</inkml:trace>
  <inkml:trace contextRef="#ctx0" brushRef="#br0" timeOffset="98494.7252">20291 12915 321 0,'0'0'140'0,"0"-12"-25"0,0 12-19 16,0-15-21-16,0 15-23 0,0-18-14 0,1 3-23 15,-1 3-10-15,0 2-14 0,2-5 2 0,-1 3 3 0,0 0-3 16,-1 12 5-16,-2-18 0 0,2 18 13 16,-4-14 4-16,4 14 5 0,-2-14-1 0,2 14 8 0,-3-12 2 15,3 12-5-15,0 0 5 0,-2-18 6 0,2 18-3 16,-2-15-10-16,2 15-12 0,-2-16 1 0,2 16-6 15,0-16-11-15,0 16-15 0,-1-14-2 0,1 14-3 16,-2-15-12-16,1 9-7 0,1 6-3 0,-1-16-8 16,1 16 7-16,-2-15 8 0,2 15 9 0,-3-12 12 15,3 12 12-15,-3-13 12 0,3 13 9 0,0 0 11 16,-5-16 13-16,5 16 4 0,0 0 17 0,-2-14 5 0,2 14-3 16,0 0 5-16,-1-10 7 0,1 10-12 0,0 0 5 15,0 0-8-15,-3-18-2 0,3 18-6 0,-1-11-15 16,1 11 1-16,0 0-5 0,0 0-3 0,-1-15-3 15,1 15-4-15,-3-12-7 0,3 12-8 0,0 0-6 16,-2-12 1-16,2 12-7 0,0 0-8 0,0 0 3 16,-4-12 6-16,4 12-2 0,0 0 3 0,0 0-2 0,-5-12 8 15,5 12-5-15,0 0 3 0,0 0-2 0,0 0 0 16,-3-11-11-16,3 11 6 0,0 0 1 16,0 0-9-16,0 0-6 0,-6-11 0 0,6 11 6 0,0 0 2 15,0 0-3-15,-3-10-4 0,3 10 13 0,0 0-2 16,0 0 13-16,0 0-7 0,-4-11 15 0,4 11-2 15,0 0 7-15,0 0 3 0,0 0 11 0,0 0-3 16,0 0 9-16,-5-10 1 0,5 10 7 0,0 0 5 0,0 0 3 16,0 0-5-16,0 0-5 0,0 0-1 15,0 0-4-15,0 0-4 0,0 0-5 0,-6-10-4 0,6 10-2 16,0 0-2-16,0 0-19 0,0 0-21 0,0 0-18 16,0 0-37-16,-7-9-27 0,7 9-127 0,0 0-272 15,0 0 79-15</inkml:trace>
  <inkml:trace contextRef="#ctx0" brushRef="#br0" timeOffset="100480.0453">17167 12045 356 0,'-6'1'308'0,"6"-1"-43"0,0 0-27 15,0 0-20-15,0 0-24 0,0 0-19 0,0 0-18 16,0 0-21-16,0 0-14 0,0 0-11 0,0 0-16 16,0 0-10-16,-13 0-9 0,13 0-20 0,0 0-30 15,0 0-35-15,0 0-34 0,0 0-39 0,0 0-32 16,0 0-29-16,0 0-24 0,0 0-105 0,0 0-326 16,0 0 92-16</inkml:trace>
  <inkml:trace contextRef="#ctx0" brushRef="#br0" timeOffset="100585.6139">17307 12080 219 0,'0'0'143'16,"15"0"-36"-16,-15 0-23 0,10 0-28 0,-10 0-19 15,15-4-26-15,-15 4-30 0,17-3-47 0,-8 1-79 16,0-1 27-16</inkml:trace>
  <inkml:trace contextRef="#ctx0" brushRef="#br0" timeOffset="100678.687">17642 12035 228 0,'0'0'85'0,"15"0"-16"0,-15 0-28 0,15-2-10 16,-9 1-16-16,4-1-34 0,-2 0-21 0,8-1-43 16,-2 1 16-16</inkml:trace>
  <inkml:trace contextRef="#ctx0" brushRef="#br0" timeOffset="100887.2624">18060 12010 211 0,'13'-2'148'0,"0"2"-38"0,-3-3-12 0,-1 1-26 15,-9 2-6-15,18-3-25 0,-9 1-22 0,-9 2-14 0,16-1 7 16,-16 1-20-16,13-1 3 0,-4-2 3 16,-9 3 5-16,14 3-3 0,-14-3 5 0,16 0 4 0,-16 0 14 15,14 0 5-15,-14 0 10 0,12 1 4 16,-12-1 12-16,15 1-12 0,-15-1 3 0,13 2 1 0,-13-2-6 16,15 0-2-16,-15 0 2 0,16-2-43 0,-6 1-12 15,-10 1-19-15,19-4-21 0,-9 4-82 0,5-2-160 16,-1 0 48-16</inkml:trace>
  <inkml:trace contextRef="#ctx0" brushRef="#br0" timeOffset="101001.8377">18605 12034 311 0,'0'0'77'0,"11"-2"-29"0,-11 2-30 0,11-3-27 15,-11 3-29-15,13-2-44 0,-13 2 17 0</inkml:trace>
  <inkml:trace contextRef="#ctx0" brushRef="#br0" timeOffset="101089.6092">18748 12044 295 0,'0'0'98'0,"12"4"-11"0,-12-4-14 0,0 0-25 15,12 3-5-15,-12-3-33 0,10 3-19 16,-10-3-60-16,14 0-78 0,-14 0 27 0</inkml:trace>
  <inkml:trace contextRef="#ctx0" brushRef="#br0" timeOffset="101201.1516">19010 12064 273 0,'0'0'97'0,"10"2"-31"0,-10-2-55 15,0 0-50-15,0 0-44 0,16 0 18 0</inkml:trace>
  <inkml:trace contextRef="#ctx0" brushRef="#br0" timeOffset="101323.6375">19163 12141 322 0,'0'0'177'0,"10"2"-34"0,-10-2-27 0,0 0-46 16,10 3-29-16,-10-3-35 0,0 0-31 0,0 0-74 15,12 0-113-15,-12 0 35 0</inkml:trace>
  <inkml:trace contextRef="#ctx0" brushRef="#br0" timeOffset="101437.7156">19305 12209 271 0,'0'0'184'0,"11"7"-27"0,-11-7-14 15,10 2-10-15,-10-2-17 0,10 3-13 0,-10-3-17 0,11 4-9 0,-11-4-23 16,12 1-31-16,-12-1-38 0,13 1-30 0,-13-1-31 16,14 0-75-16,-14 0-178 0,14 0 55 0</inkml:trace>
  <inkml:trace contextRef="#ctx0" brushRef="#br0" timeOffset="101544.6224">19552 12281 327 0,'0'0'114'0,"0"0"-26"15,13 5-37-15,-13-5-30 0,8 2-30 0,-8-2-51 16,9 2-70-16,-9-2 23 0</inkml:trace>
  <inkml:trace contextRef="#ctx0" brushRef="#br0" timeOffset="103751.1292">20118 12348 277 0,'0'0'273'0,"0"0"-29"0,0 0-24 0,0 0-23 15,0 0-18-15,0 0-17 0,0 0-15 0,0 0-13 0,-20 18-13 16,20-18-15-16,-3 9-12 0,3-9-11 0,0 0-9 16,0 13-7-16,0-13-4 0,4 12-13 15,-4-12-13-15,5 10-13 0,-5-10-21 0,5 7-12 0,-5-7-13 16,0 0-13-16,9 9-13 0,-9-9-9 0,0 0-7 15,11 3-4-15,-11-3-6 0,0 0 11 0,0 0 0 16,18-1 2-16,-18 1-1 0,0 0 23 0,0 0-5 0,14-7 5 16,-14 7 11-16,8-7 3 0,-8 7 4 15,6-9 10-15,-6 9 7 0,0 0 12 0,4-12 17 0,-4 12 2 16,0 0 14-16,-1-13 10 0,1 13 13 0,0 0 3 16,-5-12 10-16,5 12 8 0,-7-5 8 0,7 5 5 15,0 0 3-15,0 0 2 0,-10-9-6 0,10 9 3 16,0 0 3-16,0 0-11 0,0 0-6 0,0 0-5 15,0 0-7-15,0 0-3 0,-25 10-5 0,25-10-8 16,0 0-2-16,-3 10 3 0,3-10-19 0,0 0 2 16,0 0-5-16,0 0-5 0,0 0-5 0,10 23-23 0,-10-23-14 15,0 0-13-15,13 5-11 0,-13-5-12 0,7 2-9 16,-7-2-5-16,0 0-5 0,14 1 0 0,-14-1-3 16,0 0 2-16,0 0 6 0,15-5 5 0,-15 5-1 15,8-4 7-15,-8 4 1 0,5-8 9 0,-5 8 4 16,6-12 3-16,-6 12 4 0,1-14 9 15,-1 14 9-15,0-14 9 0,0 14 10 0,-3-13 11 0,3 13 7 0,-6-9 10 16,6 9 12-16,0 0 8 0,-10-10 11 16,10 10 3-16,0 0 0 0,-11-3 2 0,11 3 0 0,0 0 3 15,0 0-2-15,-24 6 1 0,24-6-9 0,-11 9-3 16,11-9-1-16,-8 13-6 0,8-13-7 0,-6 13-2 16,6-13-8-16,-3 12 5 0,3-12-10 0,1 14-5 15,-1-14-2-15,6 13 3 0,-6-13-10 0,8 12 0 16,-2-7-23-16,-6-5-1 0,10 9-9 0,-10-9-8 15,10 5-8-15,-10-5 0 0,0 0-2 0,14 4-1 16,-14-4 4-16,0 0-6 0,0 0 5 0,0 0 0 0,19-7 0 16,-19 7-2-16,8-5 2 0,-8 5 0 15,8-12 3-15,-7 5 0 0,-1 7 3 0,2-15 2 0,-2 6 6 16,0 9-3-16,-3-15 7 0,3 15 7 0,0 0 4 16,-7-19 5-16,7 19 2 0,-7-7 15 0,7 7 5 15,0 0 2-15,-11-7 0 0,11 7 7 0,0 0-5 16,0 0 6-16,-17 1 0 0,17-1 2 0,0 0 0 15,-15 8-1-15,15-8-3 0,0 0-6 0,-8 10-5 0,8-10 11 16,0 0-11-16,-2 15-3 0,2-15 3 16,0 0-7-16,0 0-7 0,6 18-1 0,-6-18-8 0,0 0-9 15,7 8-13-15,-7-8-8 0,0 0-11 0,9 5-2 16,-9-5 2-16,0 0 1 0,0 0 1 0,14 1 2 16,-14-1-3-16,0 0 2 0,0 0 1 0,0 0 0 15,11-11 6-15,-11 11 1 0,2-8 0 0,-2 8 6 0,-1-14 7 16,1 14-5-16,-4-14 2 0,4 14 5 0,-3-15 2 15,3 15 6-15,-6-12 2 0,6 12 8 0,-4-10 4 16,4 10 9-16,-10-8 3 0,10 8 15 16,-10-5 0-16,10 5 1 0,0 0 3 0,-16 0 3 15,16 0-5-15,0 0 4 0,-19 13 1 0,19-13-3 0,-10 10-1 16,5-4-9-16,5-6-3 0,-5 16 8 0,5-16-7 16,-2 15-5-16,2-15-2 0,2 14 6 0,-2-14-5 15,8 12-6-15,-8-12-13 0,9 12-8 0,-9-12-16 16,7 8-11-16,-7-8 0 0,7 5-3 0,-7-5-4 0,0 0-5 15,0 0 9-15,15 4-5 0,-15-4 6 0,0 0 0 16,0 0 4-16,0 0-1 0,0 0 2 0,15-14 2 16,-12 7 3-16,-1-1 2 0,-2 8 3 0,2-15 1 15,-2 5 3-15,0 10 0 0,-3-16 7 0,3 16 3 16,-4-13 9-16,4 13-2 0,-3-10 10 0,3 10 6 16,0 0 7-16,-6-11 1 0,6 11 3 0,0 0 6 15,-10-3 1-15,10 3 7 0,0 0-7 0,0 0 7 0,0 0-5 16,-21 13-1-16,21-13-7 0,-7 10 3 15,7-10-5-15,-2 14 1 0,2-14-4 0,2 15-6 0,-2-15 3 16,5 12 0-16,-5-12-11 0,8 14-1 0,-2-7-13 16,-6-7-10-16,10 10-14 0,-10-10-8 0,8 4-3 15,-8-4-8-15,0 0 8 0,12 4-4 0,-12-4 3 16,0 0-4-16,11-1 5 0,-11 1 3 0,0 0-1 0,9-7 4 16,-9 7 1-16,2-14-1 0,-2 14 4 15,1-15 3-15,-1 15 4 0,-5-17 2 0,3 8 5 0,2 9 6 16,-7-15 5-16,1 9 10 0,6 6 11 0,-7-13 6 15,7 13 7-15,-11-7 10 0,11 7 4 0,-10-3 3 16,10 3 3-16,0 0 5 0,-25 7 1 0,25-7-2 16,-19 15 1-16,12-7 1 0,-1-1-6 15,2 0 1-15,6-7-9 0,-8 16 4 0,6-9-9 0,2-7 7 16,-1 15-14-16,1-15-3 0,3 17 0 0,-3-17 0 16,8 15-16-16,-2-10-2 0,-6-5-29 0,11 9-8 0,-11-9-3 15,13 6-14-15,-13-6 5 0,13 5-8 16,-13-5 1-16,12 1 4 0,-12-1 2 0,0 0 2 0,0 0 4 15,0 0-2-15,15-14 1 0,-15 14 9 0,1-12 2 16,-1 12 0-16,-3-16 7 0,3 16 7 0,-6-16 5 16,6 16 2-16,-3-12 9 0,3 12 13 0,0 0 2 15,-8-14 4-15,8 14 2 0,-5-7 8 0,5 7 0 0,0 0 3 16,0 0 2-16,0 0 4 0,0 0-8 16,0 0-4-16,0 0-2 0,0 0-3 0,0 0-2 15,-17 19-8-15,17-19 3 0,0 0 0 0,0 0-6 0,12 22 5 16,-12-22-26-16,11 10-6 0,-11-10-10 15,9 9 3-15,-9-9 2 0,10 5-5 0,-10-5 2 0,8 2 6 16,-8-2 1-16,0 0 0 0,0 0 13 0,0 0 2 0,0 0 12 16,0 0-6-16,20-10 16 0,-20 10 4 15,0 0-1-15,2-16 5 0,-2 16 1 0,0 0 1 0,-5-17-1 16,5 17-7-16,0 0-9 0,-5-17-13 16,5 17-36-16,-7-8-44 0,1 3-58 0,6 5-72 0,-16-4-96 15,16 4-194-15,-17 0-600 0,17 0 165 0</inkml:trace>
  <inkml:trace contextRef="#ctx0" brushRef="#br0" timeOffset="110559.6621">20464 9208 411 0,'-4'9'298'0,"4"-9"-33"16,0 0-18-16,-1 8-28 0,1-8-17 0,0 0-7 15,0 12-15-15,0-12-7 0,-1 12-12 0,3-5-8 0,-2-7-11 16,1 15-3-16,0-8-5 0,0 1-10 0,1-1-2 16,-1 1-15-16,0-1 0 0,1 1-11 15,-2-8-6-15,2 11-4 0,-1-5-2 0,-1-6-4 0,2 10-10 16,-2-10-8-16,4 8 3 0,-4-8-3 0,4 5-2 16,-4-5-3-16,6 3-3 0,2-1 1 0,-8-2-12 15,23-7-2-15,5-3-6 0,2-2-5 0,1-6-5 0,24-10 0 16,-17 6-12-16,14-12-8 0,-2 0-21 15,5-2-25-15,-16 9-21 0,13-9-14 0,-14 8-17 0,-6 1-25 16,-3 7-25-16,-4 0-48 0,0-1-49 0,-8 3-243 16,-5 2-578-16,-4 4 160 0</inkml:trace>
  <inkml:trace contextRef="#ctx0" brushRef="#br0" timeOffset="112443.0679">22139 12468 455 0,'-2'-8'324'0,"2"8"-25"0,0 0-13 0,-1-9-6 16,1 9-20-16,0 0-17 0,0 0-10 0,0 0-21 16,0 0-12-16,0 0-17 0,0 0-10 0,0 0 8 15,0 0 3-15,0 0-3 0,0 0-6 0,7 21-7 0,-3-6-8 16,0-1-5-16,1 4-13 0,-1 10-9 0,0-6-14 16,0 5-10-16,2 2-12 0,0-7-12 0,-1-3-7 15,0-2-8-15,-2 0-11 0,0-3-3 0,1 2-8 16,-1 0-20-16,1-4-24 0,-2-3-32 0,-1 0-31 15,2-1-33-15,-1-2-30 0,0 1-20 0,-2-7-25 16,1 10 0-16,-1-10-30 0,0 0-22 0,0 0-13 16,0 0-18-16,-8 7-28 0,8-7-189 0,0 0-559 0,0 0 153 15</inkml:trace>
  <inkml:trace contextRef="#ctx0" brushRef="#br0" timeOffset="112757.1817">21941 12428 513 0,'-6'-7'275'0,"1"-2"-23"15,-1 1-18-15,2 1-5 0,4 7-23 0,-4-10-11 0,4 10-19 16,1-13-17-16,-1 13-16 0,7-13-22 16,-1 7-4-16,6-5-6 0,1 2-10 0,4-1-7 15,11-2-9-15,2 2-3 0,2 0-2 0,4 6-5 0,-2 3-3 16,0 1 1-16,0 5-3 0,-3 2-4 16,-1 1-4-16,1 6 3 0,-2 5 3 0,-2 1-7 0,-3 2-2 15,2 2-6-15,-8-2 2 0,0 2-1 0,-1 2-6 16,-5-1 3-16,-5-4 2 0,-1-3-1 0,0-1 7 15,-4-1 4-15,0 1 5 0,-2-2 4 0,-3-1 7 16,-2 3 1-16,-1-2 5 0,-2 2-1 0,-1-3 1 16,-10 7 4-16,4-5-1 0,-4-3-7 0,-6 3-3 15,-1 0-5-15,1-1-7 0,-2-3-6 0,-1-2-4 0,4 0-6 16,4-3-10-16,2-3-11 0,-1 1-17 0,1-2-29 16,2-2-35-16,-3 2-44 0,4-1-42 0,-2-2-60 15,4-1-64-15,0-2-78 0,3 1-280 0,10 2-743 16,-24-5 202-16</inkml:trace>
  <inkml:trace contextRef="#ctx0" brushRef="#br0" timeOffset="119849.3391">22627 11831 410 0,'0'0'390'0,"0"0"-38"16,0 0-35-16,4-8-29 0,-4 8-17 16,0 0-28-16,0 0-28 0,0 0-20 0,0 0-3 0,0 0-8 15,0 0-3-15,0 0-9 0,0 0-12 0,3 17-13 0,-3-7-6 16,1-2-13-16,1 6-14 0,3 3-15 15,-2-2-5-15,0 0-9 0,0 1-11 0,1-3-1 0,3 3-11 16,-2-4-7-16,3 3-6 0,-3-5-17 0,0-1-15 16,-2-2-24-16,2-1-17 0,-1 0-27 0,-1 1-30 15,2-2-19-15,-2-2-30 0,-3-3-34 0,0 0-37 16,10 4-39-16,-10-4-29 0,5-1-203 0,-5 1-569 16,0 0 156-16</inkml:trace>
  <inkml:trace contextRef="#ctx0" brushRef="#br0" timeOffset="120091.1743">22425 11812 506 0,'0'0'340'15,"0"0"-35"-15,-5-5-30 16,5 5-29-16,0 0-15 0,0 0-20 0,0 0-17 0,24-7-21 0,-13 4-20 15,6 3-13-15,2-4-14 0,-2 1-12 0,4-2-13 16,9 3-16-16,-7-1-20 0,-2 1-19 0,-5-1-19 16,1 2-24-16,-2-1-25 0,-4 2-25 0,0-1-29 15,-11 1-33-15,14 0-31 0,-14 0-32 0,12 2-38 0,-12-2-134 16,0 0-411-16,13 3 114 0</inkml:trace>
  <inkml:trace contextRef="#ctx0" brushRef="#br0" timeOffset="120311.0405">22476 11956 266 0,'0'0'332'0,"0"0"-46"0,-5 4-27 0,5-4-20 0,0 0-21 16,0 0-11-16,0 0-19 0,0 0-17 0,22 1-19 15,-13-1-17-15,9-1-16 0,-5 1-14 0,4 0-10 16,-2 0-13-16,1 1-21 0,-3-1-23 0,0 0-26 15,-3 0-28-15,-10 0-25 0,19 1-24 0,-11-1-37 16,-8 0-27-16,16 2-30 0,-6 0-170 0,-10-2-391 16,14 1 108-16</inkml:trace>
  <inkml:trace contextRef="#ctx0" brushRef="#br0" timeOffset="120770.9316">22818 11935 277 0,'0'0'321'0,"0"0"-41"0,2-5-26 0,-2 5-22 16,0 0-15-16,0 0-18 0,0 0-13 0,0 0-16 16,0 0-8-16,0 0-13 0,0 0-13 0,19 12-9 15,-19-12-11-15,9 9-16 0,-5-3-7 0,-4-6-8 16,8 10-12-16,-8-10-7 0,5 11-3 0,-1-6-4 15,-4-5-11-15,9 10-7 0,-6-5 3 0,-3-5-10 0,0 0 1 16,6 12-7-16,-6-12-4 0,3 4-1 16,-3-4-4-16,0 0 3 0,4 8-2 0,-4-8-3 0,0 0-6 15,0 0 3-15,0 0-7 0,0 0-4 0,0 0-3 16,0 0-4-16,0 0 0 0,0 0-9 0,1 6-2 16,-1-6-3-16,0 0 2 0,0 0-4 0,0 0-4 15,0 0 1-15,0 0-3 0,-5-27-1 0,4 19 3 16,1 8-4-16,1-13 2 0,0 6 4 0,-1 7 2 15,3-12-4-15,-1 5 7 0,-2 7 0 0,5-12 2 0,-1 7 3 16,0 1 1-16,-4 4 6 0,5-5 6 16,-5 5 1-16,0 0 5 0,9-2 8 0,-9 2 3 15,0 0 4-15,0 0 1 0,13 4 1 0,-13-4-3 0,7 5 3 16,-7-5-5-16,5 7 1 0,-5-7-3 0,5 6-3 16,-5-6 0-16,5 7-8 0,-5-7-13 0,4 7-20 15,-4-7-17-15,6 5-37 0,-6-5-26 0,0 0-33 16,6 9-43-16,-6-9-43 0,4 3-148 0,-4-3-448 0,0 0 124 15</inkml:trace>
  <inkml:trace contextRef="#ctx0" brushRef="#br0" timeOffset="121201.2446">23059 11922 480 0,'-5'-4'261'15,"5"4"-31"-15,0 0-21 0,0 0-16 0,-7-3-6 0,7 3-10 16,0 0-12-16,0 0-8 0,0 0-7 16,0 0-6-16,-8 13-11 0,8-13-12 0,-3 10-9 0,1-1-10 15,2-9-6-15,1 12-10 0,-1-5-10 0,0-7-5 16,3 14-8-16,0-7-7 0,0-1-10 0,0-1-10 16,1 0-17-16,-4-5-11 0,8 7-11 0,-4-5-10 15,-4-2-9-15,7 5-4 0,-7-5-6 0,7 0-6 16,-7 0 4-16,0 0 0 0,0 0-5 0,0 0 3 0,15-5 0 15,-15 5 1-15,5-4 6 0,-5 4-3 0,6-11 4 16,-4 3 2-16,-1 1-1 0,0-2 3 0,0-8 2 16,0 1 1-16,-2-3 4 0,1-9-2 0,-2 0 3 15,-1 2 0-15,1 4 3 0,1 2 3 0,0 6 1 16,1 2 4-16,-2-2 7 0,0 4 4 0,2 2 7 16,-3-1 3-16,3 9 8 0,2-8 13 0,-2 8 14 15,0 0 10-15,0 0 5 0,0 0 5 0,0 0 0 16,0 0 0-16,7 32 4 0,-3-18-6 0,0 1 5 0,0-1-17 15,2 3 5-15,0-2-14 0,-3 2-6 16,3-3 0-16,-1 2-26 0,0-2-27 0,0-3-34 0,0 1-34 16,-1-3-43-16,-2-3-37 0,1 1-30 0,0-2-42 15,0 2-155-15,-3-7-460 0,0 0 128 0</inkml:trace>
  <inkml:trace contextRef="#ctx0" brushRef="#br0" timeOffset="121354.0089">23269 11996 400 0,'6'2'314'0,"-6"-2"-36"0,0 0-20 0,0 0-31 16,8 2-26-16,-8-2-29 0,0 0-25 0,0 0-32 15,0 0-27-15,0 0-25 0,12-4-33 0,-12 4-36 16,0 0-39-16,0 0-35 0,0 0-32 0,4-12-159 0,-4 12-323 16,0 0 92-16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7:03:20.008"/>
    </inkml:context>
    <inkml:brush xml:id="br0">
      <inkml:brushProperty name="width" value="0.05292" units="cm"/>
      <inkml:brushProperty name="height" value="0.05292" units="cm"/>
      <inkml:brushProperty name="color" value="#00B050"/>
    </inkml:brush>
  </inkml:definitions>
  <inkml:trace contextRef="#ctx0" brushRef="#br0">10910 16271 381 0,'-11'-3'273'0,"2"1"-23"15,9 2-25-15,-19 3-18 0,9-3-17 0,0 4-11 16,-3 3-15-16,-1 4-3 0,0 1-4 16,-3 11-4-16,1 7-1 0,5 1-5 0,-1 6-3 0,2 22-3 15,3 0-7-15,3 2-3 0,1 0-6 0,9 1-3 16,1-7-11-16,5 4-8 0,3-5-4 0,-1-12-8 16,3-5-4-16,1-6-2 0,6 1-13 0,3-3-7 15,2-3-6-15,3-6 0 0,5 3-7 0,2-9-1 0,2-3-9 16,21-1-4-16,-13-10-9 0,-7-3-1 0,18-11-4 15,0-4-1-15,-12-1 2 0,7-10-3 0,-13 1-7 16,-9 3 2-16,-1-1-4 0,-6-3 1 0,-3 0-3 16,-1 0-1-16,-2-2 1 0,-5-4 3 0,-4 1-5 15,-4-4-2-15,-2 1-6 0,-7-18 1 0,-2 9-1 16,-15-12-1-16,-3 5-3 0,-9-3 1 0,-11 3 2 0,3 4-2 16,-10 1-3-16,-2 7-2 0,-1 1 2 15,-1 6 2-15,-4 6-2 0,15 10 2 0,2 7-2 0,3 1 4 16,-6 6-8-16,3 4-3 0,0 6-5 0,3 4-19 15,0 5-28-15,4 11-8 0,-10 16-34 0,7 6-41 16,4 9-55-16,10 9-66 0,8 0-246 0,11 5-614 16,9-2 169-16</inkml:trace>
  <inkml:trace contextRef="#ctx0" brushRef="#br0" timeOffset="876.2198">15799 16165 509 0,'0'0'307'0,"0"0"-29"0,-24 22-19 0,12 2-33 0,4 5-20 16,-3 3-10-16,4 3-20 0,6 2-12 0,2 21-20 16,4 0-7-16,1-15-13 0,3-6-13 0,7-3-11 15,-3 0-9-15,6-3-5 0,5-4-1 0,0-3-16 16,4-2-1-16,7-3-5 0,-1-3-6 0,3-2-5 15,-2-5-6-15,3-5-3 0,0-4-9 0,3-1-1 16,0-6-8-16,-2-3 3 0,3-5-1 0,-6 0-4 16,3-4-3-16,-5-4-3 0,-2 0-2 0,-3-2 4 15,-2-3-6-15,-4 1-2 0,-3-5 0 0,-9-1 1 0,2-1-4 16,-5-1-3-16,-4-3-1 0,0-22-2 0,-12-1 1 16,0 1-2-16,-5 1-3 0,-7-4 0 0,-2 2 1 15,-3 3-4-15,-9 7 2 0,-5 2-4 0,-5 7 3 16,-4 4-1-16,8 14 2 0,7 11-3 0,-5 5-6 15,-1 4 2-15,-1 11 2 0,-19 12-8 0,-2 20-25 16,5 8-40-16,-34 52-55 0,41-23-66 0,11-12-256 0,-11 71-549 16,15-9 152-16</inkml:trace>
  <inkml:trace contextRef="#ctx0" brushRef="#br0" timeOffset="15167.5252">9267 12025 268 0,'0'0'260'0,"0"0"-35"15,0 0-27-15,0 0-19 0,0 0-19 0,0 0-16 16,0 0-18-16,0 0-12 0,0 0-13 0,0 0-9 16,0 0-9-16,0 0-9 0,0-8-8 0,0 8-5 15,0 0-9-15,0 0-4 0,0 0-1 0,0 0-7 16,0 0-4-16,0 0-4 0,0 0-3 0,0 0 1 15,0 0-4-15,0 0-2 0,0 0 1 0,0 0 3 16,11 0 0-16,-11 0-2 0,0 0 0 0,0 0 1 16,0 0-2-16,0 0 0 0,0 0-1 0,0 0 0 0,0 0-1 15,0 0 0-15,0 0-3 0,0 0-2 0,0 0-2 16,0 0 4-16,0 0-6 0,0 0 0 0,0 0-1 16,0 0 0-16,0 0-1 0,0 0-2 0,0 0-1 15,0 0 4-15,0 0-4 0,9 8 0 0,-9-8-3 0,0 0 2 16,6 3-3-16,-6-3 3 0,0 0-3 0,0 0 1 15,9 3-3-15,-9-3-4 0,0 0 5 16,0 0 2-16,10 1-3 0,-10-1 4 0,0 0-2 0,0 0 0 16,0 0 0-16,0 0 2 0,11-2 3 15,-11 2-2-15,0 0 6 0,0 0 3 0,0 0-2 0,0 0-3 16,0 0 4-16,0 0-3 0,0 0 1 0,0 0-2 16,0 0 14-16,0 0 6 0,2 10-4 0,-2-10-1 15,-4 14-2-15,4-14-6 0,-3 12 1 0,1-5-1 16,2-7 0-16,-2 12-3 0,1-5 4 0,1-7-8 0,1 11-1 15,-1-11 1-15,5 11-5 0,-3-7-5 0,-2-4 5 16,7 8-3-16,-7-8 3 0,5 4-3 0,-5-4-10 16,8 1 9-16,-8-1 1 0,0 0-2 15,0 0 3-15,12-6 1 0,-12 6 3 0,5-7 7 0,-5 7 12 16,5-11 12-16,-5 11 0 0,3-13 5 0,-3 13 0 16,-2-14 15-16,2 14 3 0,-6-12-1 0,6 12-4 15,-6-10 3-15,2 6 2 0,2-2-3 0,2 6-7 0,-9-9-3 16,4 7 2-16,5 2-9 0,-7-7-2 15,7 7-5-15,-7-5-2 0,7 5-5 0,-6-3-4 0,6 3-2 16,0 0-8-16,-9-7-27 0,9 7-9 0,0 0-19 16,-5-3-19-16,5 3-29 0,0 0-14 15,0 0-24-15,0 0-20 0,-12 0-20 0,12 0-17 0,0 0-25 16,-11 6-23-16,11-6-206 0,0 0-525 0,-10 5 144 16</inkml:trace>
  <inkml:trace contextRef="#ctx0" brushRef="#br0" timeOffset="18443.5805">14440 12100 208 0,'0'0'231'0,"2"-8"-21"0,-2 8-21 0,0 0-8 16,0 0-15-16,0 0-10 0,0 0-8 0,3-7-9 15,-3 7-7-15,0 0-8 0,0 0-8 0,0 0-9 16,0 0-7-16,0 0-10 0,0 0-12 0,0 0-10 16,0 0-3-16,0 0-10 0,0 0-4 0,0 0-7 15,0 0-4-15,0 0-8 0,0 0-3 0,0 0-8 0,0 0-7 16,0-10-7-16,0 10-11 0,0 0-10 16,0 0-5-16,0 0-6 0,0 0-7 0,0 0-2 0,0 0-2 15,0 0 2-15,0 0 1 0,0 0 6 0,0 0 1 16,0 0 6-16,0 0 0 0,0 0 6 0,0 0 7 15,0 0 6-15,0 0 13 0,0 0 8 0,0 0 11 16,0 0 6-16,0 0 5 0,0 0 10 0,0 0 3 16,0 0 0-16,0 0 3 0,0 0-3 0,0 0 1 0,0 0-7 15,0 0-3-15,0 0-4 0,0 0-8 0,0 0 1 16,0 0 0-16,0 0-7 0,0 0 1 16,0 0-6-16,0 0-1 0,0 0 0 0,0 0-2 0,0 0-2 15,0 0-3-15,0 0 0 0,0 0 3 0,0 0 11 16,0 0 8-16,0 0 21 0,0 0-1 0,0 0 11 15,0 0-4-15,0 0 17 0,0 0 0 0,0 0 1 0,0 0 1 16,0 0 0-16,0 0 3 0,0 0-4 16,0 0-6-16,0 0-2 0,0 0-10 0,0 0-3 0,0 0-5 15,0 0-9-15,0 0-3 0,0 0-4 0,0 0-4 16,0 0-5-16,0 0 1 0,0 0-5 0,0 0 0 16,0 0-5-16,0 0-4 0,0 0 3 0,0 0-6 15,0 0-1-15,0 0-9 0,0 0 5 0,0 0-1 16,0 0 0-16,0 0-4 0,0 0 1 0,0 0-3 15,0 0 3-15,0 0-3 0,0 0 3 0,0 0-4 16,0 0 1-16,0 0 0 0,0 0 1 0,0 0-1 0,0 0 2 16,0 0-6-16,0 0 2 0,0 0-4 0,0 0 4 15,0 0-3-15,0 0 3 0,0 0-5 0,0 0 4 16,0 0-1-16,0 0 1 0,0 0 0 0,0 0 1 16,0 0-2-16,0 0 2 0,0 0-1 0,0 0 0 15,0 0-3-15,0 0 2 0,0 0 2 0,0 0-1 16,0 0-3-16,0 0 4 0,0 0-7 0,0 0 6 0,0 0 5 15,0 0-4-15,0 0 1 0,0 0-2 16,0 0 2-16,0 0-1 0,0 0-2 0,0 0 1 0,0 0 1 16,0 0 2-16,0 0-4 0,0 0 2 0,0 0-1 15,0 0 0-15,0 0-1 0,0 0 1 0,0 0-2 16,0 0 6-16,0 0-3 0,0 0-2 0,0 0 2 16,0 0-1-16,0 0 2 0,0 0 1 0,0 0-3 15,0 0 1-15,0 0 0 0,0 0-1 0,0 0 3 0,0 0 1 16,0 0 1-16,0 0 3 0,0 0 5 0,0 0-3 15,0 0 1-15,0 0 5 0,0 0 4 0,0 0-5 16,0 0 1-16,0 0-1 0,0 0-1 0,0 0 3 16,0 0 0-16,0 0 4 0,0 0 0 0,0 0-3 15,0 0 3-15,0 0-3 0,0 0 2 0,0 0-1 16,0 0-2-16,0 0 1 0,0 0-1 0,0 0 0 16,0 0 0-16,0 0 1 0,0 0 2 0,0 0-2 15,0 0 2-15,0 0 0 0,0 0 1 0,0 0-1 0,0 0 1 16,0 0 3-16,0 0 1 0,0 0-1 0,0 0 2 15,0 0-3-15,0 0 1 0,0 0-1 0,0 0-2 16,0 0 3-16,0 0-3 0,0 0-1 0,0 0-3 16,0 0 3-16,0 0-2 0,0 0-3 0,0 0 0 15,0 0-1-15,0 0 0 0,0 0-2 0,0 0-1 16,0 0 1-16,0 0-4 0,0 0-1 0,0 0 1 0,0 0 0 16,0 0 3-16,0 0-2 0,0 0-3 0,0 0 2 15,0 0-2-15,0 0 2 0,0 0-1 0,0 0-1 16,0 0 0-16,0 0 3 0,0 0-2 0,0 0-4 15,0 0 1-15,0 0 1 0,0 0 2 0,0 0-2 16,0 0 0-16,0 0-3 0,0 0 1 0,0 0 1 16,0 0 1-16,0 0-3 0,0 0 3 0,0 0 0 0,0 0-3 15,0 0 0-15,0 0 3 0,0 0 4 0,0 0-2 16,0 0-2-16,0 0 2 0,0 0 0 0,0 0-2 16,0 0 5-16,0 0-4 0,0 0 5 0,0 0 2 15,0 0-7-15,0 0 6 0,0 0-6 0,0 0 2 16,0 0-1-16,0 0 3 0,0 0-5 0,0 0 4 15,0 0 0-15,0 0 3 0,0 0-1 0,0 0-4 16,0 0 0-16,0 0 1 0,0 0-2 0,0 0 1 16,0 0 0-16,0 0 1 0,0 0-2 0,0 0-1 15,0 0 1-15,0 0 2 0,0 0-1 0,0 0-4 0,0 0 4 16,0 0-1-16,0 0 0 0,0 0 0 0,0 0 1 16,0 0-1-16,0 0-2 0,0 0-2 0,0 0-2 15,0 0 2-15,0 0 1 0,0 0-3 0,0 0 2 16,0 0 0-16,0 0-1 0,0 0 1 0,0 0-1 15,0 0 0-15,0 0 8 0,0 0-10 0,0 0 0 16,0 0 1-16,2-7 1 0,-2 7-2 0,0 0-1 16,0 0-3-16,0 0 2 0,0 0-8 0,0 0-10 0,0 0-10 15,0 0-24-15,0 0-16 0,0 0-31 0,0 0-28 16,0 0-24-16,0 0-32 0,0 0-28 0,0 0-28 16,0 0-28-16,0 0-44 0,0 0-43 0,0 0-244 15,0 0-719-15,0 0 196 0</inkml:trace>
  <inkml:trace contextRef="#ctx0" brushRef="#br0" timeOffset="19982.6796">19846 12101 246 0,'0'0'313'0,"0"0"-44"16,0 0-19-16,0 0-20 0,0 0-6 0,0 0-23 16,0 0-18-16,0 0-11 0,0 0-12 0,0 0-12 15,0 0-9-15,0 0-18 0,0 0-9 0,0 0-10 16,0 0-11-16,0 0-8 0,0 0-8 0,0 0-7 0,0 0-8 16,0 0 0-16,0 0-12 0,6-4-4 0,-6 4-5 15,0 0-4-15,0 0-2 0,0 0 1 16,0 0-9-16,0 0-5 0,0 0-3 0,0 0-3 0,9 0-4 15,-9 0-2-15,0 0-4 0,0 0 3 0,5-6-1 16,-5 6-1-16,0 0 1 0,0 0 1 0,4-6 3 16,-4 6 6-16,0 0-1 0,0 0 11 0,0 0 2 15,0 0 3-15,1-10-1 0,-1 10 1 0,0 0 11 16,0 0-12-16,0 0-1 0,0 0 2 0,0 0 5 0,0 0-4 16,0 0-1-16,0 0 4 0,0 0 0 0,0 0-11 15,0 0 0-15,0 0 4 0,0 0-4 16,0 0 2-16,0 0-9 0,0 0-5 0,0 0-7 0,0 0-20 15,0 0-25-15,0 0-6 0,0 0-12 0,0 0-10 16,0 0-4-16,17 8-4 0,-17-8 5 0,0 0 2 16,11-5-1-16,-11 5 5 0,7-5 8 0,-7 5 4 15,6-5 6-15,-6 5 4 0,7-10 3 0,-6 6 8 0,-1 4 11 16,2-11 10-16,-2 11 9 0,1-9 9 0,-1 9 7 16,0 0 11-16,-3-12 5 0,3 12 7 0,-5-5 10 15,5 5 3-15,-7-3 8 0,7 3 13 0,0 0 3 16,-16 1 6-16,16-1-6 0,-12 3 11 0,5 1-4 15,7-4 0-15,-12 4-3 0,7-1-11 0,5-3-1 16,-8 6-8-16,8-6-7 0,-6 4-5 0,6-4 1 16,0 0-6-16,-2 8-10 0,2-8-4 0,0 0-15 0,0 0-10 15,0 0-19-15,7 11-18 0,-7-11-10 16,7 1-16-16,-7-1-2 0,9 3 1 0,-9-3 0 0,10-1 8 16,-10 1 1-16,0 0 10 0,12-3 5 0,-12 3 3 15,7-3 1-15,-7 3 11 0,0 0 14 0,7-4 4 16,-7 4 12-16,0 0 1 0,0 0 13 0,0 0 3 15,0 0 10-15,0 0 8 0,0 0 5 0,0 0 3 0,0 0 7 16,0 0 0-16,0 0-1 0,0 0-1 0,0 0 1 16,0 0-5-16,0 0-3 0,-27 0-5 15,27 0-5-15,0 0-1 0,-8 5-7 0,8-5-1 16,0 0-1-16,-3 7-10 0,3-7-7 0,0 0-12 0,0 0-10 16,0 0-15-16,0 0-9 0,1 9-12 0,-1-9-3 15,0 0-5-15,0 0 1 0,0 0 5 0,0 0 13 16,0 0-5-16,0 0 9 0,0 0-3 0,0 0 10 15,0 0 6-15,0 0 7 0,0 0 7 0,0 0 10 16,0 0 7-16,0 0 1 0,11-18 3 0,-11 18 3 0,-4-13 2 16,-1 6 0-16,2-1 2 0,0 1-2 0,3 7-3 15,-8-11 5-15,4 4-3 0,-1-1-4 0,-2 4 4 16,1-1-1-16,6 5 1 0,-12-8-2 0,8 5-2 16,4 3-3-16,-12-2 2 0,12 2-2 0,-9 0-2 15,9 0 1-15,-12 2-6 0,4 1-2 0,8-3-8 16,-11 6-37-16,6 0-43 0,-1-1-52 0,-1 0-75 0,2 0-102 15,-2 2-232-15,-1 0-655 0,-3 1 178 16</inkml:trace>
  <inkml:trace contextRef="#ctx0" brushRef="#br0" timeOffset="23108.395">9179 14597 231 0,'0'0'33'0,"-6"-10"-7"0,6 10 3 15,0 0-7-15,0 0 7 0,0 0 0 0,0 0-10 16,0 0 10-16,0 0-3 0,0 0-1 0,0 0-2 16,0 0 6-16,0 0 1 0,0 0 2 0,0 0-3 15,0 0-5-15,0 0 12 0,0 0-10 0,0 0 10 0,0 0 10 16,0 0-7-16,0 0-4 0,0 0 2 0,0 0 3 15,0 0-3-15,0 0-7 0,0 0 3 0,0 0 4 16,0 0-3-16,0 0-3 0,0 0-1 0,0 0 6 16,0 0 0-16,0 0-13 0,0 0 15 0,0 0-5 15,0 0-8-15,0 0 4 0,0 0-4 0,0 0 1 16,0 0-1-16,0 0 11 0,0 0-11 0,0 0 2 16,0 0 2-16,0 0 2 0,0 0 2 0,0 0-6 15,0 0 2-15,0 0 3 0,0 0-1 0,0 0 0 0,0 0-3 16,0 0 5-16,0 0-3 0,0 0 2 0,0 0-6 15,0 0 8-15,0 0-4 0,0 0 2 0,0 0-3 16,0 0-2-16,0 0 4 0,0 0 0 16,0 0-1-16,0 0 0 0,0 0 2 0,0 0-1 0,0 0 2 15,0 0 1-15,0 0 0 0,0 0 2 0,0 0 1 16,0 0-1-16,0 0 2 0,0 0-3 0,0 0 1 16,0 0-2-16,0 0 1 0,0 0-1 0,0 0-1 15,0 0 0-15,0 0-3 0,0 0-2 0,0 0-2 0,0 0-2 16,0 0 3-16,0 0-8 0,0 0 0 0,0 0-2 15,0 0 1-15,0 0-2 0,0 0 1 0,0 0-2 16,0 0 0-16,0 0 0 0,0 0 0 0,0 0-1 16,0 0-2-16,0 0-1 0,0 0 2 0,0 0-1 15,0 0-2-15,6-9-2 0,-6 9 3 0,0 0 0 0,0 0-3 16,0 0 1-16,0 0 0 0,0 0 1 0,0 0-2 16,0 0 3-16,0 0-1 0,0 0-1 15,0 0 1-15,0 0-3 0,0 0-1 0,0 0 1 0,0 0-1 16,0 0 2-16,0 0 0 0,0 0 2 0,0 0-1 15,0 0-2-15,0 0 4 0,0 0-4 0,0 0 0 16,0 0-1-16,0 0 3 0,0 0-3 0,0 0 0 16,0 0-1-16,0 0 0 0,0 0-1 0,0 0 0 15,0 0 1-15,0 0-2 0,0 0-2 0,0 0 0 16,0 0 1-16,0 0-1 0,0 0-1 0,0 0 2 0,0 0 0 16,0 0 0-16,0 0-1 0,0 0 0 15,0 0-5-15,0 0-6 0,0 0-12 0,0 0-15 0,0 0-22 16,0 0-17-16,0 0-21 0,0 0-25 15,0 0-25-15,0 0-20 0,0 0-31 0,0 0-137 0,0 0-400 16,0 0 112-16</inkml:trace>
  <inkml:trace contextRef="#ctx0" brushRef="#br0" timeOffset="28503.8584">11717 14597 271 0,'0'0'303'0,"-10"4"-39"0,7-4-25 15,3 0-16-15,-7 6-21 0,7-6-14 0,0 0-15 0,-9 1-16 16,9-1-16-16,0 0-13 0,0 0-10 0,0 0-12 16,-9 3-7-16,9-3-16 15,0 0 2-15,0 0-11 0,0 0-2 0,0 0-6 0,0 0-4 0,0 0-15 16,0 0-6-16,0 0-8 0,0 0-11 0,0 0-9 15,19-30-16-15,-5 18 2 0,6-7-8 0,-2 2-6 16,2-4-1-16,-3 6-1 0,-2 0 3 0,-2 3 1 16,0 1 2-16,-3 1 1 0,2-2 2 0,-2 4-1 0,-3 1 3 15,-1 2 0-15,-2 0-1 0,0 1-3 16,-4 4 10-16,5-5 1 0,-5 5 9 0,0 0 3 0,0 0 8 16,0 0 0-16,0 0 8 15,-19 11 0-15,5-2-4 0,0 2 7 0,0 1 2 0,-2-1 0 0,-7 7-5 16,1 0 5-16,1-5-1 0,4-2 1 0,5-3 0 15,-1 0-7-15,3 0-3 0,4-3 4 16,0-1-4-16,6-4-3 0,-10 7 0 0,10-7-1 0,-5 5 1 0,5-5-3 16,0 0-13-16,0 0-4 0,0 0-6 15,22-17-3-15,-7 4 1 0,10-7-4 0,2 1-2 0,0-1 2 16,1 1-2-16,4-3-3 0,-5 2 3 0,1 1 0 16,-4 2 6-16,-6 5-2 0,1 2-4 0,-7 3 9 15,-3-1 5-15,-4 3-1 0,0 1 9 0,-5 4 1 16,6-5 9-16,-6 5-1 0,0 0 5 0,0 0 3 15,0 0 1-15,0 0-2 0,-34 9 4 0,19-3 1 16,0 1 3-16,-1 1-1 0,-1-1 1 0,-1 2 4 0,-9 4 0 16,3-1 0-16,3-3 1 0,3 2-4 15,5-5-1-15,2 1-5 0,0-2-1 0,4 0-1 16,0-3 3-16,7-2 2 0,-9 4-7 0,9-4 3 0,0 0-6 16,0 0-2-16,0 0-4 0,0 0 3 0,0 0-2 15,35-23-1-15,-11 9-1 0,0-5-7 0,1 1-4 16,-4 5 9-16,-6 2-6 0,-2 1 4 0,-4 3-8 15,-1 2-2-15,-2 0 0 0,0 1-8 0,-6 4-24 0,0 0-42 16,0 0-38-16,0 0-65 0,0 0-76 16,-35 0-262-16,20 9-615 0,-1-4 168 0</inkml:trace>
  <inkml:trace contextRef="#ctx0" brushRef="#br0" timeOffset="35560.7694">22408 14423 271 0,'9'-10'310'16,"5"1"-39"-16,-6 1-19 0,-1 3-23 0,2-2-21 15,-2 0-20-15,1 2-17 0,-3-2-17 0,-5 7-13 16,13-9-16-16,-8 6-7 0,-5 3-21 0,7-6-1 15,-7 6-12-15,7-5-3 0,-7 5-12 0,8-5-5 16,-8 5-3-16,0 0-6 0,7-4-4 0,-7 4 1 0,0 0 9 16,0 0 4-16,0 0 0 0,0 0 1 0,5 15-1 15,-5-15-7-15,-10 22 5 0,3-6-4 0,-8 7-1 16,1 4-6-16,1-4 5 0,-4 1-5 0,-6-1 0 16,4 0-11-16,0 0-3 0,-1 0-3 15,0-1-4-15,6-3-1 0,0-3 2 0,3-3-2 0,0 1-5 16,1-2 0-16,1-1-3 0,2-3-3 0,3-2-8 0,4-6 1 15,-10 11 4-15,10-11 3 0,-6 7-3 16,6-7-3-16,0 0-5 0,0 0 2 0,0 0 2 0,0 0-9 16,0 0 3-16,0 0 3 0,23-29-2 0,-2 6-11 15,0-5 8-15,3 1-11 0,0-5 2 0,3 0-1 16,-2 1-4-16,0 3 5 0,-2 1 0 0,-1 2 0 16,-3 1-2-16,-4 7-1 0,-3 2 5 0,-1 4-2 15,-5 2 3-15,0 3-4 0,-1-1-1 0,-1 1 8 16,-4 6-4-16,0 0 2 0,0 0 0 0,0 0 2 15,0 0-1-15,0 0-2 0,0 0 8 0,-29 27-5 0,11-5-1 16,-3-3 2-16,2 1 1 0,-3 2 0 0,-1 1 6 16,3-1 0-16,1-2-2 0,-1 2 0 0,5-6 4 15,2-1-3-15,3-4 1 0,-2 0-6 0,4-1 4 16,1-3-3-16,0 0 0 0,3-2 4 0,4-5-2 0,0 0-2 16,-8 11 3-16,8-11-8 0,0 0 2 15,0 0-5-15,0 0-1 0,31-16-3 0,-4-4-2 0,1-1 7 16,6-4-2-16,-4-1-5 0,1-1 6 15,2 1 0-15,-5 1 4 0,-2 4 3 0,-4-1-2 16,-7 6 1-16,-2 5 1 0,-2 1-12 0,0 1 19 0,-5 2-6 16,0 2 8-16,-6 5 0 0,0 0-4 0,0 0 1 15,0 0-2-15,0 0-11 0,0 0 5 0,-52 17 5 16,23 0-2-16,1 0-21 0,-3 4-35 0,0 1-39 16,-3 1-67-16,-19 7-88 0,15-3-285 0,8-2-635 0,-1-1 174 15</inkml:trace>
  <inkml:trace contextRef="#ctx0" brushRef="#br0" timeOffset="59830.6622">23600 15371 350 0,'0'0'178'0,"0"0"-20"16,0 0-15-16,0 0-14 0,-8 5-5 0,8-5-14 15,0 0-9-15,0 0 2 0,0 0-8 0,0 0-8 16,0 0-11-16,0 0-14 0,0 0-3 0,0 0-8 15,0 0-9-15,0 0-5 0,0 0-5 0,6-27-7 16,1 20 3-16,1-6-4 0,1-1-4 0,3-1-2 0,-1 1 0 16,0 0-6-16,1 0-1 0,1 0 3 15,-3 2 0-15,0-1-1 0,-3 2-1 0,0 3 0 0,-3 0 8 16,1 2 3-16,-5 6-2 0,7-11 5 0,-7 11-3 16,3-6 6-16,-3 6 3 0,0 0 8 0,0 0 1 15,0 0 2-15,0 0-1 0,0 0-3 0,-26 26 0 16,14-12-4-16,-5 10-1 0,-1-2 0 0,6-3 3 0,-4 2-1 15,0-1-1-15,6-4-2 0,-7 7 2 16,6-9-4-16,1 0-5 0,1-1 1 0,2-4-5 16,1-4 0-16,3 3-2 0,3-8-3 0,-9 12-1 0,9-12 0 15,-2 5 0-15,2-5 0 0,0 0-6 0,0 0-1 16,0 0-3-16,0 0-2 0,0 0 0 0,30-22-1 16,-8 1 0-16,0-4 1 0,0-4-2 0,3 1-4 15,-1 1 2-15,1-4 2 0,6 3-3 0,-5 0 0 16,-5 3 2-16,2 0 2 0,-5 5 0 0,-5 1 4 15,-4 5 0-15,-1 5 7 0,-3 1 3 0,0-2 3 0,-5 10 3 16,5-8 5-16,-5 8 3 0,0 0 10 0,0 0-3 16,0 0 2-16,0 0 5 0,-44 23 1 15,21-1 10-15,-4 2-12 0,-2 3 1 0,1-4 0 0,-3 5-5 16,2 1 1-16,-2-1-5 0,2 2-2 0,1-1-7 16,2-2-7-16,1 0-9 0,3-1-29 0,3-4-45 15,5-6-56-15,5-2-72 0,1-5-286 0,4 0-572 16,2-1 157-16</inkml:trace>
  <inkml:trace contextRef="#ctx0" brushRef="#br0" timeOffset="70652.3606">12325 15545 228 0,'0'0'51'0,"0"0"0"0,0 0-6 15,0 0 4-15,0 0-1 0,0 0-9 0,0 0 2 16,0 0-10-16,0 0 6 0,0 0-11 0,-10 3 0 15,10-3 3-15,0 0-4 0,0 0 4 0,0 0-5 0,0 0-2 16,0 0-1-16,0 0-10 0,0 0 6 16,0 0-2-16,0 0 1 0,0 0 0 0,0 0-2 0,0 0 11 15,0 0 0-15,0 0-6 0,0 0 3 0,0 0 1 16,0 0-2-16,0 0 3 0,0 0-7 0,0 0-2 16,0 0 4-16,0 0 6 0,0 0-6 0,0 0 2 15,0 0-2-15,0 0 4 0,0 0 1 0,-15 0 5 16,15 0-12-16,0 0 6 0,0 0-3 0,0 0-4 15,0 0 5-15,0 0 1 0,0 0 3 0,0 0 3 16,0 0 2-16,0 0 4 0,0 0-3 0,0 0 3 0,0 0 1 16,0 0 5-16,-10-7 2 0,10 7-1 0,0 0 8 15,0 0-5-15,0 0-2 0,0 0 1 0,0 0 1 16,0 0 3-16,0 0-1 0,-6-5 8 16,6 5 1-16,0 0 6 0,0 0 0 0,0 0 3 0,0 0 1 15,0 0 3-15,0 0-2 0,0 0 1 0,0 0-2 16,-6-8 0-16,6 8-2 0,0 0 6 0,0 0-11 15,0 0 4-15,0 0-8 0,0 0 3 0,0 0-1 0,0 0-8 16,0 0 4-16,0 0-3 0,0 0-2 16,0 0-3-16,0 0-4 0,0 0-1 0,0 0-5 0,0 0 6 15,0 0-12-15,0 0-1 0,0 0-6 0,0 0-5 16,0 0-2-16,-6-7-4 0,6 7 5 0,0 0 1 16,0 0 0-16,0 0 4 0,0 0 1 0,-4 22-6 15,4-22 4-15,-3 14-8 0,1-5 2 0,-1-2 0 16,2 8-3-16,-4-1-1 0,5-3-1 0,0-11-4 0,-6 21-1 15,3-13 0-15,0 2-1 0,0-2-6 16,3-8 1-16,-3 14-12 0,0-5-21 0,3-9-17 0,-4 12-22 16,4-12-21-16,-2 8-30 0,2-8-43 0,0 0-35 15,-6 9-43-15,6-9-137 0,0 0-460 0,0 0 128 16</inkml:trace>
  <inkml:trace contextRef="#ctx0" brushRef="#br0" timeOffset="71110.1312">12307 15611 400 0,'0'0'194'15,"0"0"-17"-15,0 0-19 0,0 0-10 16,0 0-10-16,12 5-8 0,-12-5 0 0,0 0-7 0,7 4-3 16,-7-4-6-16,0 0-2 0,8 5-10 0,-8-5-3 15,0 0-5-15,8 7-8 0,-8-7-7 0,7 5-6 16,-2-1-5-16,-5-4-7 0,8 6-5 0,-8-6-5 16,12 5-2-16,-12-5-7 0,10 4-3 0,-10-4-4 15,9 2-3-15,-9-2-3 0,12 3-4 0,-12-3-4 16,13 0 1-16,-13 0-6 0,14-1-1 0,-14 1-4 15,13-6-3-15,-6 4-7 0,-7 2-4 0,14-7-3 0,-8 2-3 16,-1-2-4-16,-5 7-2 0,9-13-3 16,-5 9-3-16,-4 4 1 0,5-16 3 0,-3 9-1 0,0-2 4 15,-2 9 0-15,1-14 8 0,-1 14-1 0,-5-13 3 16,5 13 3-16,-6-12 4 0,3 5 0 0,3 7 2 16,-10-10 1-16,5 6 6 0,5 4-6 0,-12-6-4 15,12 6 1-15,-12-5 2 0,12 5-2 0,-13 2 5 0,13-2-7 16,-17 4 1-16,11 1-3 0,-2 1-6 15,-4 5-27-15,2 0-43 0,1 2-73 0,-2-3-208 16,4 3-428-16,1-3 119 0</inkml:trace>
  <inkml:trace contextRef="#ctx0" brushRef="#br0" timeOffset="72911.6891">14855 15620 274 0,'0'0'203'0,"0"0"-23"16,0 0-7-16,0 0-13 0,0 0-11 0,0 0-5 0,0 0-6 15,0 0-9-15,-8 0-7 0,8 0-6 16,0 0-4-16,0 0-6 0,0 0-2 0,0 0-1 0,0 0-5 15,0 0 3-15,0 0-1 0,0 0 0 0,0 0 2 16,0 0-2-16,0 0-7 0,0 0-11 0,0 0-8 16,0 0-7-16,0 0-6 0,0 0-10 0,0 0 0 15,14-23-11-15,-10 17 1 0,3 0-7 0,-1 1 1 16,1 0 4-16,-7 5-9 0,14-9-6 0,-8 5 1 16,3-1 0-16,-1 3-2 0,-8 2-10 0,15-5 7 15,-15 5-5-15,16 2 4 0,-16-2-7 0,9 5 5 16,-9-5-2-16,9 9-1 0,-5-1-4 0,-2 0-2 0,3 0 2 15,-5-8-4-15,2 15 8 0,-2-5-7 0,1-2 2 16,-1-8 0-16,1 18-2 0,0-9 0 0,5 4-1 16,-6 0-1-16,2-2-5 0,0-3 4 0,1 2 0 15,3 4-1-15,0-6 0 0,0 1-1 0,1-1 0 16,-1-3 1-16,-1 2-2 0,2-1 0 0,-3-1-1 16,-4-5 0-16,11 11 0 0,-6-5-1 0,1 0-5 0,-1 0 4 15,-5-6-1-15,7 11 1 0,-7-11 2 16,0 12 2-16,0-12 4 0,0 0-4 0,-7 14 8 0,2-10-1 15,5-4-1-15,-18 13-3 0,10-4 4 16,-6-3-1-16,3 0 0 0,-1-1-3 0,-1 1 3 0,-3 0-8 16,5 0 1-16,0-4 1 0,0 0-17 0,11-2-19 15,-14 5-30-15,8-4-39 0,6-1-51 0,-14 2-63 16,14-2-238-16,0 0-542 0,0 0 148 0</inkml:trace>
  <inkml:trace contextRef="#ctx0" brushRef="#br0" timeOffset="74432.5845">23493 15683 233 0,'0'0'290'0,"0"0"-40"0,0 0-26 16,0 0-18-16,0 0-18 0,0 0-10 0,0 0-13 16,0 0-9-16,0 0-6 0,0 0-10 0,0 0-9 15,0 0-7-15,0 0-9 0,0 0-11 0,0 0-1 16,0 0-3-16,0 0-5 0,0 0-4 0,0 0-1 0,0 0-8 15,0 0 1-15,0 0-8 0,0 0-6 16,8 26-8-16,-5-19-4 0,0 3-7 0,-1-2-3 16,2 7-7-16,-2-3-3 0,0-1-4 0,0 4-4 0,2 0-1 15,-1-1 7-15,-3-2-22 0,1-3-22 0,0 2-23 16,-1-11-35-16,3 17-34 0,-3-17-48 0,0 12-55 16,0-12-61-16,0 0-148 0,0 11-494 0,0-11 137 15</inkml:trace>
  <inkml:trace contextRef="#ctx0" brushRef="#br0" timeOffset="75408.1728">23649 15718 366 0,'0'0'214'0,"0"0"-24"0,0 0-18 16,0 0-9-16,0 0-18 0,0 0-12 16,0 0-6-16,0 0-8 0,0 0-7 0,0 0-1 0,0 0-13 15,0 0 3-15,0 0-8 0,0 0-1 0,0 0-6 16,0 0-1-16,0 0-6 0,0 0 1 0,0 0-5 16,0 0-2-16,0 0-2 0,0 0-2 0,0 0 0 15,0 0-4-15,0 0-2 0,0 0 2 0,0 0-2 16,0 0-9-16,0 0 8 0,0 0-12 0,0 0-3 15,0 0 1-15,0 0-4 0,0 0-3 0,0 0 0 16,0 0 0-16,0 0-5 0,0 0-3 0,0 0 0 0,0 0-8 16,0 0 1-16,0 0-6 0,0 0 1 0,0 0-5 15,0 0-1-15,0 0 4 0,0 0-9 0,-2-14 1 16,2 14 5-16,0 0-8 0,0 0 2 0,7-4-2 16,-7 4-3-16,0 0 0 0,6-7 0 0,-6 7 10 15,0 0-9-15,8-5-1 0,-8 5 4 0,0 0 0 16,0 0 1-16,6-5 1 0,-6 5 2 0,0 0 5 15,0 0-7-15,0 0-1 0,0 0 3 0,0 0-5 0,8-5 6 16,-8 5 1-16,0 0-5 0,0 0 1 0,0 0-3 16,0 0-2-16,0 0 0 0,0 0 0 15,0 0 0-15,6-6-5 0,-6 6 9 0,0 0-9 0,0 0 5 16,0 0-1-16,0 0-6 0,0 0 1 0,0 0 1 16,0 0 2-16,0 0 4 0,0 0-7 0,0 0-2 15,0 0 1-15,0 0 2 0,0 0-4 0,0 0 9 0,0 0-4 16,0 0 2-16,0 0-3 0,8-6-1 15,-8 6 9-15,0 0-3 0,0 0-6 0,0 0 0 16,0 0-1-16,9-5 5 0,-9 5-7 0,0 0 8 0,8-7-8 16,-8 7 3-16,7-4 8 0,-7 4-10 15,12-5-3-15,-12 5 4 0,9-4-2 0,-9 4-6 0,8-4 10 16,-8 4-3-16,0 0 2 0,12 0-1 0,-12 0-2 16,0 0 1-16,0 0-4 0,14 3 14 0,-14-3-16 15,0 0 7-15,7 7-2 0,-7-7 0 0,4 7 4 16,-4-7-3-16,4 9-2 0,-4-9 6 0,0 0-5 15,0 13 3-15,0-13 3 0,-1 11-7 0,1-11 0 0,0 0 6 16,-2 15-6-16,2-15 6 0,0 0 1 0,1 10-1 16,-1-10-9-16,0 0 6 0,3 12 12 0,-3-12-9 15,4 11-2-15,-1-5 0 0,-3-6-3 0,5 12 2 16,-5-12 2-16,6 12 0 0,-6-12-6 0,8 10 5 16,-8-10-5-16,7 9 1 0,-7-9 7 0,7 13-2 15,-7-13 4-15,5 11 0 0,-5-11 12 0,2 13 1 0,-2-13 1 16,-2 12 1-16,2-12 8 0,-6 14 0 15,6-14 1-15,-9 12 1 0,-1 2-5 0,2-5-2 16,-3 0-1-16,0-2-2 0,0 3-5 0,0-5-7 0,2 1-7 16,0 0-27-16,1-2-34 0,0-1-27 15,-2-1-43-15,10-2-64 0,-15 6-72 0,6-6-240 0,9 0-610 16,-15 4 167-16</inkml:trace>
  <inkml:trace contextRef="#ctx0" brushRef="#br0" timeOffset="80900.2484">17887 9753 221 0,'0'0'103'15,"0"-10"-24"-15,0 10-5 0,0 0-16 0,-2-11-2 0,2 11-13 16,0 0 3-16,0-8-11 0,0 8-1 16,0 0-3-16,0 0-11 0,-2-9-16 0,2 9-20 15,0 0-23-15,-6-5-45 0,6 5-96 0,-12-6 30 0</inkml:trace>
  <inkml:trace contextRef="#ctx0" brushRef="#br0" timeOffset="123020.3914">22372 5586 519 0,'0'0'272'0,"4"8"-28"15,-4-8-27-15,0 0-22 0,0 0-12 0,3 6-20 0,-3-6-17 16,0 0-9-16,0 0-11 0,0 0-14 0,0 0-1 16,0 0-7-16,2 5-3 0,-2-5-6 0,0 0-5 15,0 0-3-15,0 0-14 0,0 0-4 0,0 0-9 16,0 0-5-16,0 0-4 0,0 0-9 0,0 0-6 15,9-16-6-15,-9 16 2 0,0-16-4 0,-2 2-3 16,0 0-1-16,0 2-4 0,-1-1-1 0,1 1-3 0,0 0 1 16,0 3 1-16,2 9 2 0,-3-13-4 0,3 13 4 15,-2-12-5-15,2 12-1 0,-3-9 1 0,3 9-9 16,0 0 3-16,-1-9-4 0,1 9 2 0,0 0 2 16,0 0 0-16,0 0 5 0,0 0-3 0,0 0 4 15,0 0 3-15,9 21-4 0,-9-21-1 0,4 14 2 16,-2-6-1-16,0 1-4 0,4 6 0 0,-4 1-1 15,0-3 0-15,0 1 0 0,-1 2 0 0,-3-3-6 16,0 0 2-16,-1 3 1 0,-1-4 3 0,1 2-4 16,-2 0-9-16,-1 0 10 0,-1-2-1 0,1 0 1 0,-1-4-2 15,3 1-2-15,2-3 0 0,-2 1 5 0,4-7-2 16,-5 9-1-16,5-9-1 0,-3 7 5 0,3-7-2 16,-2 5 6-16,2-5-12 0,0 0 7 0,0 0-6 15,0 0 2-15,0 0-2 0,0 0 1 0,15 9-1 0,-15-9 2 16,14-2-3-16,-14 2 0 0,15-2 4 15,-15 2-6-15,19-3-8 0,-11 3-5 0,0-2-16 16,2 2-14-16,-2-3-17 0,-8 3-21 0,15-2-17 16,-15 2-23-16,12-4-34 0,-4 2-7 0,-8 2-34 15,13-6-202-15,-7 1-479 0,-6 5 132 0</inkml:trace>
  <inkml:trace contextRef="#ctx0" brushRef="#br0" timeOffset="123435.2855">22148 5292 448 0,'-16'0'267'16,"1"3"-25"-16,0-1-22 0,3 3-13 0,-4 1-5 15,0 4-13-15,0 1-7 0,-8 9-17 0,3 1-19 16,1 4 7-16,1 4-9 0,2 0-2 0,4 4-7 15,2 1-11-15,3 0-14 0,6 0-3 0,2 0-19 0,5-1-4 16,4-1-10-16,5 0-11 0,4-3 2 16,5 0-7-16,4-4 2 0,5-2-23 0,-2-1 16 0,7-4-14 15,1-4-5-15,3-5 2 0,-3 1-4 0,6-5-12 16,-1-5 1-16,-2 0-8 0,2-6-5 0,-1-3-6 16,-4-3-12-16,-3-1-3 0,-4-2 0 0,-1-4-9 15,-2-1 3-15,-7-3-5 0,-2-5 6 0,0 0-2 16,-8-2-4-16,-1-4 2 0,-3-3-1 0,-7 1 1 0,-3-24 8 15,-9 1-4-15,-2 6 6 0,1 11 2 0,-3 9 5 16,-3 0 7-16,-1 3 12 0,-4 1 9 0,1 4-4 16,-2 2 2-16,-1 4-3 0,-5 3-2 0,-1 6 0 15,-2 2-2-15,-8 3-2 0,2 12-2 0,-21 5-6 16,2 6-9-16,1 10-19 0,3 4-35 0,17-6-47 16,6 1-50-16,5 0-93 0,-11 19-193 0,15-13-528 0,7-3 145 15</inkml:trace>
  <inkml:trace contextRef="#ctx0" brushRef="#br0" timeOffset="124401.3334">23482 5378 387 0,'0'0'237'0,"0"0"-18"0,0 0-13 15,0 0-11-15,10 14-8 0,-3 3-12 0,7 9 10 16,-3 2-15-16,2 1-11 0,1 3-15 0,-2 3-19 15,2-1-9-15,-1 2-2 0,-2-4-15 0,3 0-11 16,-1 0 2-16,1-3-9 0,-2-1-8 0,-2-1-4 16,-1-7-9-16,-2-2 0 0,-1-5-9 0,-2-2-6 15,1-3-5-15,-1 1 5 0,-1-2-6 0,-3-7 9 0,4 9 4 16,-4-9 2-16,0 0-1 0,0 0-3 0,0 0-12 16,0 0-4-16,0 0 1 0,0 0-2 0,-9-25-6 15,-4 0-2-15,1-4-5 0,0-1-8 0,-1-5 3 16,-3 0-10-16,-2-19-5 0,1 12-2 0,2-14-9 15,0 0-3-15,7 11 4 0,2 7-6 0,2-1 2 16,1 4-5-16,1 0 4 0,4 4 0 0,3 1-2 16,-2 4 0-16,2-1 3 0,2 8 5 0,0 6-9 0,-1 0 5 15,0 4 4-15,1 2 0 0,-1 4 1 16,2 1-7-16,-8 2 7 0,15 0 6 0,-15 0 2 0,14 9 5 16,-3 1-2-16,0 2 4 0,-2 3 2 0,-3 2-1 15,3 9 4-15,-4-1-2 0,-2-1 8 0,0 4-1 16,-4-5 6-16,-1-7 2 0,-1 2 0 0,1-2-8 15,-5 2 10-15,0-2 2 0,-6 9-4 0,-1-5-2 0,-6 1-4 16,6-6 2-16,-1-1-8 0,3-2-3 16,-2-2-17-16,0 0-38 0,0-1-41 0,3-4-43 0,1-1-63 15,2-1-298-15,8-3-588 0,-10 3 161 0</inkml:trace>
  <inkml:trace contextRef="#ctx0" brushRef="#br0" timeOffset="126642.1869">23073 5388 424 0,'-4'-2'252'0,"4"2"-24"0,0 0-23 0,0 0-20 16,0 0-16-16,0 0-16 0,0 0-14 0,-4-4-10 15,4 4-9-15,0 0-10 0,0 0-11 0,0 0-12 0,0 0-9 16,5-13-8-16,-2 7-4 0,0 1-3 0,2 0-2 16,1 1-4-16,-1-1 2 0,1 0-8 0,0 0-5 15,-2 3-4-15,-4 2-3 0,7-4-5 0,-3 1 1 16,-4 3-7-16,11 0 1 0,-11 0 0 0,10 7 1 15,-5 0-7-15,5 7 4 0,-4 3 1 0,4 10 12 16,-2 2-4-16,-5-2-1 0,-3 6-5 0,0-2-3 16,0 2-1-16,-2-1-1 0,0-2-3 0,-2 1-2 15,2-1-1-15,-2-1-2 0,0 0 1 0,1-1-2 16,0-8 4-16,0 0 2 0,1-3-2 0,0-4 1 0,1 3-1 16,0-4-4-16,1-3 13 0,0-1 4 15,0-8 4-15,3 17 0 0,0-11 3 0,2 0-2 0,2 0 9 16,7 2-3-16,0 0-4 0,5-2 2 0,0-3-4 15,11 0-6-15,-5 0-3 0,5-1-5 0,-7-2-7 16,-1 0-22-16,-6 0-22 0,-1 0-33 0,0-1-41 16,-1-1-43-16,-3 0-55 0,4 0-66 0,-2-1-194 15,2-1-550-15,1 1 151 0</inkml:trace>
  <inkml:trace contextRef="#ctx0" brushRef="#br0" timeOffset="127153.3037">24405 5397 548 0,'-8'-5'384'0,"8"5"-45"0,0 0-28 0,0 0-26 15,0 0-40-15,0 0-15 0,0 0-25 0,0 0-20 16,0 0-14-16,0 0-20 0,15-11-15 0,-15 11-15 15,24-6-10-15,-9 1-11 0,-1 3-7 0,1-3-20 16,-1 3-12-16,-1 1-19 0,-2-1-26 0,-3 0-33 0,0 0-27 16,-8 2-26-16,14-1-23 0,-14 1-21 0,0 0-10 15,11 0-7-15,-11 0-5 0,0 0 1 0,0 0 12 16,0 0-4-16,3 10 20 0,-3-10 5 0,0 0 4 16,0 0 35-16,-11 19 14 0,6-13 17 15,5-6 21-15,-7 9 17 0,7-9 21 0,-4 5 9 0,4-5 14 16,-4 7 11-16,4-7 6 0,0 0 12 0,-3 7 4 15,3-7 3-15,0 0 5 0,0 0 1 0,0 0-4 16,11 10-6-16,-3-10-6 0,2 0-10 0,7 1-8 16,-1-1-14-16,1-1-23 0,-1 0-39 0,1-1-53 0,-4 0-57 15,-1-2-74-15,-3 3-193 0,-9 1-474 0,13-2 131 16</inkml:trace>
  <inkml:trace contextRef="#ctx0" brushRef="#br0" timeOffset="128925.2948">25687 5007 532 0,'0'0'374'0,"0"0"-39"16,0 0-23-16,0 0-11 0,0-16-26 16,0 16-28-16,0 0-29 0,0 0-23 0,0 0-22 0,0 0-18 15,0 0-29-15,0 0-14 0,0 0-11 0,0 0-1 16,0 0 2-16,0 0 2 0,0 0 0 15,0 0-8-15,2 40-4 0,-1-12-12 0,4 1-4 0,-1 0-18 16,-3-1 2-16,2-1-7 0,-1 2-6 0,4 0-4 16,-2-5-6-16,2 3-2 0,2 0-20 0,-3-6-18 15,2-1-33-15,-1-3-31 0,1-3-29 0,2 1-41 16,-4-6-44-16,2 1-43 0,0-3-47 0,1-1-213 0,-1-2-579 16,-7-4 160-16</inkml:trace>
  <inkml:trace contextRef="#ctx0" brushRef="#br0" timeOffset="129267.4228">26145 5199 490 0,'0'0'297'0,"0"0"-22"0,0 0-13 0,0 0-6 16,0 0-29-16,16 18-12 0,-13-13-18 0,-3-5-14 0,5 15-8 15,0-7-24-15,4 6-7 0,-4-4-13 0,4 1-12 16,0 1-13-16,0-4-17 0,1 4 2 0,-1-4-8 15,4 1-19-15,-2-2 3 0,-1-2-10 0,0 0-2 16,0-2-5-16,-10-3-12 0,18 4-1 0,-2-4-2 16,-16 0-7-16,24-4 3 0,-13 4-8 0,0-5-5 15,-11 5-2-15,14-12-4 0,-5 0-9 0,-1-1 7 16,-2-2-6-16,0-1 0 0,-3-1-6 0,-1 0 4 16,-5-9-1-16,-1 2 0 0,-3-2 5 0,-2 5-10 0,1 2 2 15,0 5-4-15,-2 0 1 0,-2 3 5 0,4 2-3 16,-4-1 2-16,-2 3-2 0,3 2 1 0,-5 0 1 15,2 4 4-15,-1 3-8 0,0 0-4 0,-1 3 7 16,1 4 3-16,-1 1-2 0,2 3-22 0,-3 10-28 16,4-4-48-16,4-4-56 0,5 2-71 0,0-3-246 0,5 6-563 15,5-6 155-15</inkml:trace>
  <inkml:trace contextRef="#ctx0" brushRef="#br0" timeOffset="129598.2766">26937 5187 598 0,'0'0'336'0,"0"0"-36"0,0 0-23 15,0 0-39-15,0 0-10 0,0 0-24 16,0 0-24-16,0 0-18 0,11-5-20 0,-2 5-16 16,8 0-12-16,1 0-13 0,0-3-14 0,-4 3-6 0,5-1-12 15,-4 2-20-15,-1-1-21 0,-3-1-32 16,-2 2-35-16,-9-1-45 0,13 0-46 0,-13 0-57 0,9-3-201 15,-9 3-465-15,0 0 127 0</inkml:trace>
  <inkml:trace contextRef="#ctx0" brushRef="#br0" timeOffset="132162.2977">27598 4973 276 0,'0'0'227'0,"-5"2"-25"0,5-2-17 0,0 0-23 16,0 0-9-16,0 0-15 0,0 0-7 0,0 0-6 0,0 0-6 15,0 0-5-15,0 0-9 0,0 0-4 0,0 0-4 16,0 0-7-16,0 0-1 0,-6 4-5 0,6-4-5 15,0 0-3-15,0 0-4 0,0 0-5 0,0 0-5 16,0 0-1-16,0 0 0 0,0 0-2 0,0 0 0 16,0 0-1-16,0 0 2 0,0 0-6 0,0 0-3 15,-6 4 3-15,6-4-3 0,0 0 2 16,0 0-5-16,0 0-1 0,0 0 6 0,0 0-7 0,0 0 0 16,0 0-1-16,0 0 0 0,0 0-9 0,0 0 0 15,0 0-4-15,0 0-4 0,0 0-6 0,0 0-5 16,0 0 3-16,0 0-1 0,19-20-6 0,-13 14-1 0,8-3-2 15,-2-1 0-15,3 2 3 0,0-1-1 0,3-1-6 16,-2 1 2-16,2 1 0 0,-1 0-3 0,-1 2-4 16,-5 1 3-16,5 0-3 0,-3 2-7 0,4 1 2 15,-7 4 5-15,3 1-6 0,-6-1 0 0,-1 4 3 16,0 0 0-16,3 9 6 0,-5 0-7 0,-2 1 1 0,-1 3 4 16,-2-2-6-16,-1 10 0 0,-5 0 7 0,2-6 0 15,0-1-2-15,-1-6 1 0,-1 2-2 16,2-3 2-16,-3 0 2 0,4-1-4 0,0-3 0 0,1 6 1 15,-1-5 7-15,4-10-8 0,-3 13-3 16,1-7 6-16,2-6-7 0,0 0 8 0,0 0 2 0,8 19-2 16,-8-19 0-16,9 7 3 0,-9-7-4 0,17 8-3 15,-9-4 0-15,0 1 2 0,1 0-1 16,5 3-3-16,-3-1 1 0,-1 1 0 0,-3-2-4 0,-1 2 4 16,8 3-1-16,-9-1 2 0,-1-3 6 0,-4-7 1 15,6 17 9-15,-4-9 10 0,-2-8 10 0,-2 16 0 16,2-16 3-16,-6 14 0 0,1-5 0 0,-3 3-3 0,-1-3-4 15,1 3-1-15,-1-2-3 0,-3-1-1 0,-1 1 3 16,1-6-7-16,-2 4-4 0,1-2-3 0,-3 0-14 16,4-2-10-16,1 0-28 0,3-2-26 0,8-2-27 15,-17 2-40-15,17-2-51 0,0 0-57 0,-17-9-46 16,12 4-192-16,5 5-571 0,0 0 157 0</inkml:trace>
  <inkml:trace contextRef="#ctx0" brushRef="#br0" timeOffset="134033.7628">28955 5249 245 0,'0'0'237'0,"0"0"-18"0,0 0-6 0,0 0-8 0,0 0-7 16,0 0-8-16,0 0-7 0,0 0-10 0,0 0-12 15,0 0-11-15,-28 15-12 0,28-15-7 0,-9 10-12 16,6-5-10-16,3-5-7 0,-8 13-10 0,5-8-10 16,3-5-2-16,-4 14-11 0,4-14-6 0,-3 12-9 15,3-12 2-15,0 11-6 0,0-11-3 0,3 12-7 0,-3-12-5 16,6 10-2-16,-6-10-6 0,9 7-14 0,-9-7-2 15,8 3-13-15,-8-3-3 0,12-2-6 16,-12 2-9-16,17-4 3 0,-17 4-6 0,13-7-2 0,-6 3 4 16,1-1 2-16,2-7-3 0,-2-2-5 0,0 0-2 15,0-2 0-15,3-10 1 0,-6-1 0 0,-1-2 1 16,-2-2-6-16,-2-1 2 0,2 0 3 0,-7 0 7 16,6 5-1-16,-2 4 9 0,0 7 10 0,0 3 8 15,0 1 9-15,-1 3 3 0,1 1-4 0,1 8 2 0,-1-9 3 16,1 9-1-16,0 0 11 0,0 0 8 0,0 0 10 15,0 0 8-15,0 0-2 0,-3 43 1 0,5-12-3 16,-2-1-7-16,0-3-1 0,3 4 2 0,2-1-7 16,-4-2-8-16,4 3-7 0,-4-12-27 0,4 0-47 15,0-1-56-15,0-2-69 0,-2 1-81 0,2-3-159 16,2-1-499-16,-3-3 138 0</inkml:trace>
  <inkml:trace contextRef="#ctx0" brushRef="#br0" timeOffset="135322.2663">22259 6832 342 0,'0'0'285'0,"0"0"-33"0,0 0-29 0,0 0-18 0,-4-3-27 16,4 3-19-16,0 0-24 0,0 0-11 0,0 0-17 16,0 0-8-16,14-12-11 0,-8 6-7 0,1 0-6 15,0 1-6-15,1 0-7 0,-2 0 0 0,1 1-7 16,-1 1-4-16,0-2-4 0,0 1-4 0,-6 4-4 0,10-4-5 16,-10 4-1-16,0 0-3 0,8 0 1 15,-8 0 1-15,4 7 0 0,-4-7 6 0,3 9 0 0,-3 0 0 16,0-9-2-16,-3 25-3 0,-1-11 2 15,2 1 2-15,-2 1-5 0,-1 2 1 0,1-3 2 0,-1-1-3 16,1 1-2-16,1-2-4 0,0 3-2 0,1-2 0 16,0-2-2-16,2-1 2 0,0-2-5 0,2 0 2 15,0-1-4-15,1-2-2 0,1 0 2 0,2 1 1 0,-2 0-9 16,2-3-7-16,-1 0-22 0,2 0-23 16,2 0-23-16,-2-3-29 0,1 0-30 0,-8-1-40 15,18 3-34-15,-11-6-195 0,1 1-472 0,-8 2 131 0</inkml:trace>
  <inkml:trace contextRef="#ctx0" brushRef="#br0" timeOffset="135685.7185">22110 6754 429 0,'-12'11'322'0,"0"2"-34"16,0-1-33-16,4 2-23 0,0 3-16 0,1 11-12 15,-1-2-20-15,2 6-3 0,4-3-22 0,2 2-14 16,1 1-14-16,3-4-10 0,5 2-8 0,2-3-14 16,5-3-6-16,3-1-15 0,3-2-11 0,1-2 0 15,5-2-3-15,4-1-8 0,3-5-8 0,1-4-9 16,1-2-10-16,2-5-8 0,2 0-10 0,-1-5-9 16,-2-3-2-16,2-2 0 0,-3 1 0 0,-5-3-3 0,-3 0-1 15,1-1 1-15,-6-2-5 0,-6 0 0 0,3-5 0 16,-8 2-1-16,2-6-2 0,-2-2 2 0,-6-1 0 15,-5-2-6-15,-1-2 0 0,-6-1 3 0,-4-2-1 16,0-3 0-16,-4 1 4 0,-4 0-3 0,-9-14 5 16,6 18 0-16,4 4-1 0,-4 8-1 0,4 1 0 15,-1 6 4-15,0 4-4 0,0 2-1 0,-3 4 2 16,-12 1-11-16,2 8-21 0,-2 2-36 0,1 5-41 0,5 5-62 16,2 2-226-16,2 4-484 0,4-2 134 0</inkml:trace>
  <inkml:trace contextRef="#ctx0" brushRef="#br0" timeOffset="136384.0803">23608 6771 493 0,'0'0'307'0,"0"0"-52"0,0 0-28 0,0 0-22 15,0 0-8-15,0 0-2 0,0 0-6 0,0 0-9 16,17 20-18-16,-9-6-15 0,1 3-6 0,5 10-16 15,-3-2-4-15,1 1-8 0,1-1-4 0,-3-2-6 0,-1 3-12 16,0-9-10-16,-1-1-2 0,-1-1-12 0,0-1-7 16,-3-1-7-16,0-1-5 0,1-3-2 0,-3-2-9 15,-2-7 1-15,6 12-4 0,-6-12 0 16,2 9-5-16,-2-9-2 0,0 0-2 0,3 8-1 0,-3-8-3 16,0 0-19-16,0 0 3 0,0 0-2 0,0 0-4 15,0 0 2-15,-9-35-5 0,2 4-5 0,1 0-8 16,0-1-1-16,1-5-11 0,-1 0 2 0,3-2 7 15,-1 1 2-15,4 1 1 0,0 0-4 0,6 5 7 0,-1 3-1 16,1-3 0-16,3 4-3 0,4 3 6 0,-2-1 5 16,-1 9 2-16,0 5-1 0,-2 1 1 0,-2 3-3 15,1 2 5-15,1 2 6 0,-8 4-3 0,13-2 4 16,-13 2 8-16,15 7 6 0,-9-2 1 16,-1 3 1-16,4 5 1 0,-4-3 2 0,-1 5-3 0,-2-1 10 15,-2 1 4-15,-1 2-1 0,-4-1 9 0,2 1-16 16,-3-1 9-16,-3-3-1 0,-6 12-2 0,1-3 4 15,-1-4-13-15,3-4-6 0,2-1-7 0,-2-1-34 0,2-4-27 16,-1 2-35-16,1-3-39 0,2-2-57 0,2 1-72 16,6-6-230-16,-9 2-583 0,9-2 160 0</inkml:trace>
  <inkml:trace contextRef="#ctx0" brushRef="#br0" timeOffset="136698.2774">24485 6786 496 0,'-7'4'346'0,"7"-4"-42"0,0 0-32 15,0 0-33-15,0 0-29 0,0 0-27 0,18 8-14 16,-11-6-31-16,1-2-33 0,-8 0-43 0,18 0-40 16,-11 0-47-16,-7 0-45 0,14 3-46 0,-7-3-29 0,0 2-14 15,-7-2-109-15,10 3-320 0,-10-3 91 0</inkml:trace>
  <inkml:trace contextRef="#ctx0" brushRef="#br0" timeOffset="136826.7371">24572 6871 269 0,'-5'10'149'0,"1"-1"23"16,-1-1-3-16,0-2-3 0,2-1 1 0,3-5-2 16,-6 7-1-16,6-7-3 0,-5 5 11 0,5-5-9 15,0 0-1-15,-3 6-15 0,3-6-18 0,0 0-15 0,0 0-11 16,0 0-12-16,0 0-10 0,24-3-22 16,-15 0-14-16,1 2-31 0,6-2-30 0,-1-3-40 15,1-1-45-15,3 6-59 0,-4-4-179 0,2 2-406 16,-6 3 113-16</inkml:trace>
  <inkml:trace contextRef="#ctx0" brushRef="#br0" timeOffset="137562.8785">25838 6540 295 0,'0'0'313'0,"0"0"-44"0,0 0-39 16,0 0-22-16,0 0-28 0,-2-8-20 0,2 8-15 15,0 0-12-15,0 0-8 0,0 0-6 0,0 0-8 16,0 0-4-16,0 0-10 0,-6 17-3 0,6-17-7 16,0 12-3-16,0-12-6 0,0 12-3 0,0-12-2 15,2 14-4-15,-1-9-5 0,1 2-2 0,2 0-4 0,1-1-6 16,2 0-10-16,0 0 3 0,5 1-3 16,2 2-7-16,0-1-3 0,1-1 4 0,0 0-10 0,1 2-4 15,-1-1-2-15,3 1-1 0,-5-1 0 0,1 2 3 16,-4-3-4-16,2 3 5 0,0 0 2 0,-4 0 7 15,-3 1 0-15,0-3 4 0,0 7 1 0,-3-4 5 16,0 4 3-16,-5-1-4 0,-1 1 0 16,-4-2-2-16,2 1-3 0,-4-1-1 0,-3 0-7 0,1-3 8 0,-1 2-13 15,-1-3-7-15,-2 0-12 0,2-1-28 0,-2-3-15 16,-1 0-25-16,0-3-34 0,1-2-47 0,-2-1-46 16,1-2-50-16,2-2-227 0,1-2-560 0,0-3 154 15</inkml:trace>
  <inkml:trace contextRef="#ctx0" brushRef="#br0" timeOffset="137747.3803">25870 6416 325 0,'0'0'380'0,"7"-3"-54"0,-7 3-21 0,12-2-17 15,-4 0-26-15,2 1-28 0,9 0-30 0,0-2-23 16,11-2-30-16,-7 3-10 0,-1 1-21 0,8 2-26 15,1-2-23-15,-8 1-41 0,-1-2-28 0,-6-1-42 16,0 1-51-16,-4 0-53 0,1-1-240 0,-2 4-458 0,-11-1 129 16</inkml:trace>
  <inkml:trace contextRef="#ctx0" brushRef="#br0" timeOffset="138983.9756">27046 6846 388 0,'-6'3'323'0,"6"-3"-40"0,0 0-24 0,0 0-21 16,0 0-28-16,0 0-13 0,0 0-17 0,-5 6-11 15,5-6-16-15,0 0-4 0,0 0-12 0,0 0-8 16,0 0-16-16,0 0-5 0,0 0-7 0,0 0-10 0,15 6-5 16,-7-6-11-16,2 2 0 0,6-1-16 0,1 1-9 15,-1 0-4-15,2-1-10 0,-2 0-18 0,1 1-22 16,-4 0-29-16,0-1-29 0,-2-1-37 0,-1 3-34 15,-10-3-36-15,16 1-59 0,-10 0-170 0,-6-1-477 16,0 0 132-16</inkml:trace>
  <inkml:trace contextRef="#ctx0" brushRef="#br0" timeOffset="140917.1822">28808 6728 485 0,'0'0'266'16,"-9"-4"-20"-16,9 4-22 0,0 0-17 0,0 0-28 0,0 0-11 16,0 0-10-16,0 0-11 0,-22 8-10 0,22-8-11 15,-8 11-16-15,4-5 0 0,-1 2-10 0,5-8-9 16,-6 13-11-16,3-5-3 0,3-8-7 0,-1 12-4 16,1-12-9-16,2 16-6 0,-2-16-3 0,4 9-7 0,0-3 1 15,3 0-6-15,-7-6-11 0,9 7 9 0,-9-7-4 16,13 5-7-16,-4-5-3 0,-9 0-1 0,15-2 0 15,-15 2-4-15,17-5-5 0,-9 0-1 16,-1 0 0-16,0 0-4 0,7-4-2 0,-4-2 4 0,-3 0-5 16,2-4-2-16,-1 1-4 0,-2-3-6 0,-1-12 0 15,-1 0 4-15,-1-4-4 0,-2 0-3 0,0 0 5 16,-2 2 0-16,1 3 2 0,-1 0 3 0,2 6 4 16,-1 5 8-16,-1 2 4 0,1 3 2 0,-2 3 1 15,2 9 0-15,-3-13-1 0,3 13-1 0,0-11-1 0,0 11-1 16,0 0 5-16,0 0 7 0,0 0 7 0,0 0 6 15,0 0 11-15,0 0 6 0,12 48-4 16,-8-31-6-16,0 14-5 0,1-3-4 0,2 0-3 0,1-3-1 16,-4-3-11-16,4 4 1 0,-2-7-23 0,0-2-29 15,-1-3-37-15,-2-2-35 0,2-4-48 0,-2 2-45 16,1-4-68-16,-4-6-181 0,6 10-529 0,-6-10 144 16</inkml:trace>
  <inkml:trace contextRef="#ctx0" brushRef="#br0" timeOffset="152715.7922">28446 5090 255 0,'-7'-3'284'0,"7"3"-45"0,-12-2-33 0,4 1-21 16,8 1-20-16,-17 4-17 0,9-2-10 0,8-2-13 16,-16 8-5-16,8-2-12 0,-5 6-9 0,1 1-7 15,-1 1-7-15,2 1-5 0,2 1-9 0,1-3-3 16,2 1-3-16,1 1-8 0,2-2 1 0,0 0-2 16,2-3-4-16,1-10-2 0,0 15-7 0,3-8-4 0,-3-7-1 15,5 14-6-15,-5-14 2 0,6 8-3 0,-6-8-3 16,6 6 0-16,-6-6-4 0,10 1 4 0,-10-1-4 15,0 0 2-15,12 0 1 0,-12 0 0 0,15-7 4 16,-8 2-2-16,-1-1 1 0,0-1 3 16,5-2 1-16,-2-3-5 0,-1-2-1 0,1 1 3 0,-4 2-2 0,1 1-4 15,-2 0 0-15,0 3 1 0,2-6-4 16,0 1-3-16,-1 3-1 0,-2 1-2 0,0 3 0 0,0-2 1 16,-3 7-1-16,3-10 0 0,-3 10-5 0,4-7 0 15,-4 7 2-15,0 0-6 0,2-6 1 0,-2 6 3 16,0 0 3-16,0 0 3 0,0 0 4 0,0 0 7 15,0 0 4-15,0 0 2 0,9 26 5 0,-8-11-3 16,-1 1 10-16,0 2-1 0,1 10 0 0,-1 1-3 16,-1-7-3-16,0 5-3 0,0 0-4 0,-2-4-5 0,2-5 0 15,0-2 0-15,1-1-4 0,-1 4-9 16,1-4 7-16,-1 1-12 0,0-1-10 0,1-5-14 0,1 2-25 16,-1-12-18-16,0 16-25 0,-1-10-19 0,1-6-26 15,0 0-20-15,0 16-21 0,0-16-19 0,0 0-15 0,-1 12-43 16,1-12-169-16,0 0-496 0,-2 8 138 15</inkml:trace>
  <inkml:trace contextRef="#ctx0" brushRef="#br0" timeOffset="152947.3705">28366 5453 451 0,'0'0'307'0,"0"0"-34"16,0 0-27-16,0 0-23 0,0 0-23 0,0 0-21 0,0 0-15 15,0 0-20-15,17 0-15 0,-17 0-13 0,16 0-13 16,-7 0-17-16,1 2-12 0,8 0-23 0,-5-1-26 16,0-1-25-16,-13 0-28 0,18 0-42 0,-18 0-36 15,13 0-43-15,-13 0-174 0,0 0-387 0,16-1 108 0</inkml:trace>
  <inkml:trace contextRef="#ctx0" brushRef="#br0" timeOffset="153946.741">28163 6590 421 0,'0'0'308'0,"0"0"-33"0,0 0-26 0,0 0-17 0,0 0-20 16,0 0-15-16,0 0-21 0,0 0-14 0,-22-12-10 15,22 12-10-15,0 0-11 0,0 0-6 16,-23 0-6-16,23 0-13 0,0 0-4 0,-21 5-11 0,12-1-7 16,9-4-6-16,-12 10-7 0,-2 0-1 0,4 2-7 15,1-3-10-15,1 3-3 0,1 1-6 0,3-2-3 16,0-1-4-16,1 0 4 0,3-10-9 0,-4 15-2 16,4-15-3-16,3 16-5 0,-3-16 0 0,3 13 0 15,-3-13-6-15,5 12 0 0,-5-12-10 0,8 10-2 16,-8-10-8-16,10 6-2 0,-10-6-6 0,13 1-4 0,-13-1-4 15,16 0-4-15,-16 0 4 0,15-5 1 0,-6 0-1 16,-1 1-4-16,6-5 6 0,-4 0-1 16,1-3 1-16,0-2 5 0,-2 2 4 0,0-2 0 0,-4 3 1 15,2-2 1-15,-2 2-3 0,-1 1 12 16,1 2 3-16,-1-1 4 0,-4 9-5 0,6-11 1 0,-6 11 2 16,5-10-4-16,-5 10 4 0,0 0 0 0,5-8 1 15,-5 8 11-15,0 0 7 0,0 0 5 0,0 0 7 16,0 0-4-16,-1 38 2 0,-1-22 3 0,-1 0 0 0,-2 11 7 15,4-4-1-15,-3-5-1 0,-1 10-5 0,1-6 1 16,3 5-1-16,-4-4-4 0,3-4-9 0,-1 0 1 16,1-3-11-16,-2 0 7 0,0 3-3 0,2-3-1 15,-1 1-5-15,-2-2-14 0,1 0-13 0,3-1-14 16,0-3-22-16,0 0-19 0,-2-4-24 0,3-7-25 0,-5 13-28 16,5-13-18-16,-5 12-24 0,5-12-18 0,-4 5-38 15,4-5-191-15,0 0-520 0,0 0 143 16</inkml:trace>
  <inkml:trace contextRef="#ctx0" brushRef="#br0" timeOffset="154123.7073">28016 6933 473 0,'0'0'318'16,"-3"-8"-39"-16,3 8-24 0,0 0-21 0,0 0-15 0,0 0-16 15,11-8-22-15,-11 8-15 0,23-3-16 0,-8 0-20 16,5-1-13-16,-1 1-12 0,-1 1-18 0,2-1-21 15,-2-1-25-15,0 4-38 0,-3-5-30 0,-3 3-45 16,-1 1-42-16,-11 1-48 0,15-2-195 0,-15 2-426 16,0 0 119-16</inkml:trace>
  <inkml:trace contextRef="#ctx0" brushRef="#br0" timeOffset="171983.1448">21402 8561 295 0,'-6'-1'372'0,"6"1"-49"0,0 0-24 15,-11-2-16-15,11 2-25 0,0 0-17 0,0 0-30 16,0 0-16-16,0 0-24 0,-11 2-17 0,11-2-9 16,0 0-14-16,0 0-7 0,0 0-2 0,0 0-9 15,0 0-7-15,37 9-6 0,-19-8-12 0,3 1-7 16,10 0-7-16,5-2-15 0,0 6-5 0,-1-8 1 16,-1 4-9-16,0-1-13 0,0 0-3 0,-1 1-17 15,-3-2-25-15,-8 1-25 0,-1 0-16 0,-3-1-23 16,-1 2-26-16,0-2-22 0,-1 0-32 0,0 2-29 0,-3-2-22 15,-1 1-34-15,-4-4-162 0,-8 3-485 0,15-4 135 16</inkml:trace>
  <inkml:trace contextRef="#ctx0" brushRef="#br0" timeOffset="172312.8765">21881 8519 448 0,'0'0'363'0,"-12"0"-48"0,12 0-16 15,0 0-27-15,0 0-12 0,-7-3-31 0,7 3-30 16,0 0-12-16,0 0-29 0,0 0-10 0,0 0-16 16,0 0-19-16,0 0-4 0,0 0-18 0,0 0-9 15,34-1-7-15,-25 2-3 0,0-1-10 0,1 0-5 16,6 2-13-16,-2-1-7 0,-2-1-4 0,-1 2-1 0,-2-1-14 16,0 1 5-16,0 0-5 0,0 0-6 15,-2 1 0-15,2-1 0 0,-4 1-1 0,-5-3-2 0,10 4 1 16,-10-4-5-16,6 5 1 0,-6-5 3 0,5 7-6 15,-5-7 12-15,1 13-1 0,-2-6 4 0,1-7 1 16,-8 22 9-16,1-10-5 0,-1 2 7 0,-3-2-3 16,2 2-5-16,-1-3 4 0,0-1-2 0,1 2-4 0,0 4 0 15,1-7-4-15,-2-1-4 0,5 0-12 0,-1-3-26 16,6-5-13-16,-9 11-32 0,6-6-35 0,3-5-49 16,0 0-61-16,-6 6-61 0,6-6-184 0,0 0-553 15,0 0 151-15</inkml:trace>
  <inkml:trace contextRef="#ctx0" brushRef="#br0" timeOffset="173665.8106">22433 8501 221 0,'0'0'280'0,"3"-4"-36"0,-3 4-24 0,0 0-10 15,5-6-25-15,-5 6-10 0,0 0-14 0,0 0-6 16,5-5-13-16,-5 5-10 0,0 0-7 0,0 0-12 15,0 0-6-15,5-7-8 0,-5 7-11 0,0 0-5 0,0 0-8 16,0 0-7-16,3-7-1 0,-3 7-6 0,0 0-2 16,0 0-8-16,0 0 0 0,0 0-3 0,0 0-2 15,2-7 0-15,-2 7-3 0,0 0-2 0,0 0 2 16,0 0-6-16,0 0-1 0,0 0 4 0,0 0-3 16,2-8-5-16,-2 8 2 0,0 0-4 0,0 0 4 15,0 0 2-15,0 0-3 0,0 0-3 0,0 0 3 16,0 0-3-16,0 0 2 0,0 0 2 0,0 0-12 15,0 0 8-15,0 0-7 0,-2-11-3 0,2 11 1 16,0 0-3-16,0 0-9 0,0 0 7 0,0 0 1 0,0 0-4 16,0 0 10-16,0 0-8 0,0 0 11 0,-4-7-16 15,4 7 5-15,0 0 1 0,0 0 0 0,0 0-6 16,0 0-2-16,0 0 6 0,-8-4-1 0,8 4 0 16,0 0-1-16,0 0-1 0,0 0 0 0,0 0 3 15,0 0-4-15,-9-2 8 0,9 2-2 0,0 0-4 16,0 0 1-16,0 0-1 0,0 0-4 0,-14 3 5 15,14-3-2-15,0 0 1 0,-10 3-5 0,10-3 5 0,-7 5-1 16,3 2 2-16,-1-1 5 0,1 2 1 0,-1 7 2 16,1-1 1-16,0 0 4 0,0 4-1 0,3-4-2 15,-1 3 2-15,2 2 2 0,-1 8 3 0,1-2-7 16,2-6 1-16,1 9 5 0,1-6-8 0,1-5-1 16,1-2 0-16,2 1 2 0,5 12-4 0,0-11-2 15,8 3 2-15,-5-6-1 0,1-2-3 0,-1-2-1 16,1 0 2-16,9 3-3 0,-3-3 1 0,-3-3-1 0,-4-4-3 15,2 1 0-15,1-1-4 0,-2-2 3 0,3-5-2 16,-1 2 3-16,9-5-4 0,-5 0 1 0,-3-1-4 16,-2-1 2-16,5-6-1 0,-5 1-4 0,-3-1 0 15,-2 0-4-15,3-10-1 0,-1-2-1 0,-4 2-5 16,-5-4 8-16,1-1-14 0,0 3 4 0,-5-5-1 16,-5 3 0-16,2 3 2 0,-4-2-1 0,1 6 1 15,-3 6 3-15,0 1-2 0,0-1-2 0,-2 3 3 0,0 4-1 16,-1-2 6-16,0 2-3 0,-2 0-2 0,-1 1 2 15,-4 2 0-15,4 3 0 0,-4 0 4 0,0 3 1 16,-1 0-4-16,0 2-4 0,-2 1-6 0,1 1-14 16,0 2-10-16,4 1-15 0,-2 0-19 0,2 1-17 15,-1 0-21-15,1 0-34 0,1 2-40 0,2 0-51 16,2 2-56-16,-1-1-190 0,5-3-583 0,4 4 160 16</inkml:trace>
  <inkml:trace contextRef="#ctx0" brushRef="#br0" timeOffset="174166.4646">22644 8865 400 0,'-7'-3'313'16,"7"3"-39"-16,-8-2-24 0,8 2-25 0,0 0-30 16,-7-4-18-16,7 4-21 0,0 0-20 0,-1-9-14 15,1 9-13-15,1-14-14 0,-1 14 1 0,7-12-19 0,-3 6-3 16,0-2-6-16,-1 2-6 0,7-5-5 16,-4 3 1-16,2 2-2 0,1-2-4 0,-3 2 0 0,1 2-2 15,1-1-1-15,0 1-7 0,-1 2-3 0,-1-1-1 16,-6 3 1-16,19 1 1 0,-11 3 2 0,1-2-3 15,5 6 4-15,1 3 2 0,-2 0 5 0,1 0-2 16,1 1-9-16,0-1 6 0,9 6-4 0,-3-5 0 16,-3-1-8-16,0-4-2 0,0 0-18 0,11 2-26 15,-5-5-30-15,-1-4-31 0,-4-4-56 0,11 0-62 0,-1-3-54 16,-9-3-190-16,0 1-523 0,-8 0 143 0</inkml:trace>
  <inkml:trace contextRef="#ctx0" brushRef="#br0" timeOffset="175357.3775">23236 8770 236 0,'0'0'307'0,"-1"-5"-32"0,1 5-16 16,0 0-12-16,0 0-13 0,3-11-10 0,-3 11-15 0,0 0-9 16,0 0-15-16,0 0-15 0,0 0-7 0,0 0-14 15,2-7-16-15,-2 7-5 0,0 0-9 0,0 0-7 16,0 0-9-16,0 0-4 0,21 11-10 0,-13-4-10 16,-2-4-8-16,1 3-11 0,0 0-5 0,5 4-3 15,0 1-6-15,2-1-14 0,-1-1-20 0,1-1-29 16,-1 2-30-16,-2-5-32 0,4 0-37 0,-4 0-46 15,-1-3-41-15,1 0-35 0,-3 1-195 0,-8-3-518 0,0 0 144 16</inkml:trace>
  <inkml:trace contextRef="#ctx0" brushRef="#br0" timeOffset="175527.0032">23484 8756 228 0,'-8'2'335'0,"1"5"-54"0,-5 0-22 0,-4 2-21 15,3 0-22-15,-1 3-21 0,0-3-20 0,-1 3-21 16,2-2-16-16,1 3-19 0,-1 1-11 0,1-5-19 16,-1 1-24-16,4 0-38 0,1-3-36 0,0 0-43 0,2-2-47 15,1-1-50-15,1-1-161 0,4-3-368 0,0 0 105 16</inkml:trace>
  <inkml:trace contextRef="#ctx0" brushRef="#br0" timeOffset="175777.0879">23120 8665 319 0,'-11'9'338'15,"1"0"-42"-15,2 3-30 0,1-3-24 0,1 1-23 16,2-2-18-16,-1 3-24 0,1 4-13 0,1 2-20 15,1-1-14-15,1 2-17 0,3-1-7 0,2 0-14 0,3 2-10 16,-2-4-12-16,6 0-19 0,0-3-28 16,9 9-23-16,-5-9-36 0,1-3-38 0,-3-1-28 0,3 0-41 15,-2-2-32-15,2-1-161 0,-4-4-400 0,-2-2 112 16</inkml:trace>
  <inkml:trace contextRef="#ctx0" brushRef="#br0" timeOffset="176011.1841">23591 8578 415 0,'14'4'295'0,"-14"-4"-26"16,9 9-14-16,-5-1-14 0,4 4-17 0,0 5-21 0,3 7-17 15,-1 2-24-15,-4 3-14 0,3 0-12 0,-1 0-14 16,-6 0-11-16,0 1-15 0,-2-1-9 0,1-1-8 15,-2-2-10-15,2-4-14 0,1-4-1 0,-3-4-25 16,0 1-29-16,0-3-34 0,0-2-41 0,-1-1-42 16,0-1-51-16,-1-1-216 0,3-7-459 0,-4 12 128 15</inkml:trace>
  <inkml:trace contextRef="#ctx0" brushRef="#br0" timeOffset="176746.9852">24492 8548 420 0,'0'0'381'0,"0"0"-43"0,0 0-23 0,-9 0-29 16,9 0-31-16,0 0-31 0,0 0-22 0,0 0-21 16,0 0-22-16,0 0-11 0,0 0-22 0,0 0-13 15,0 0-7-15,0 0-19 0,0 0-3 16,0 0-22-16,28-3-17 0,-18 3-20 0,-2-2-27 0,-8 2-23 15,15 0-32-15,-15 0-31 0,12-3-31 0,-12 3-20 16,10 5-29-16,-10-5-20 0,6 3-186 0,-6-3-447 16,0 0 126-16</inkml:trace>
  <inkml:trace contextRef="#ctx0" brushRef="#br0" timeOffset="176878.9144">24498 8681 402 0,'0'0'297'16,"0"0"-40"-16,0 0-29 0,11 5-26 0,-11-5-24 15,16-3-23-15,-16 3-23 0,14-2-37 0,-5-1-43 16,0 3-55-16,-1-2-63 0,-8 2-78 0,14-3-89 16,-14 3-278-16,10-2 81 0</inkml:trace>
  <inkml:trace contextRef="#ctx0" brushRef="#br0" timeOffset="182600.5043">23222 8018 477 0,'0'0'318'16,"0"0"-33"-16,0 0-28 0,0 0-25 0,0 0-21 15,0 0-19-15,0 0-20 0,0 0-17 0,0 0-12 16,-26 10-10-16,21-6-10 0,-1 3-14 0,-6 3-6 16,2 5-14-16,1-4 1 0,-2 3-10 0,3 1-9 15,-1 0-3-15,0-1-5 0,1 1-6 0,2-2-8 16,2 1 0-16,0-1-7 0,-1 1-1 0,2-2-8 15,1-2-1-15,0-2-3 0,2 0-7 0,0-8 0 0,1 17 5 16,-1-12-9-16,3 3-4 0,-3-8-3 16,3 12 6-16,-1-8-4 0,-2-4-3 0,4 8 5 0,-4-8 3 15,7 4-6-15,-7-4-2 0,8 1-3 0,-8-1 4 16,0 0-4-16,19-8-4 0,-12 3 1 0,0 0-5 16,5-7 3-16,-3-3-6 0,0 1 3 0,0-1-1 15,2-11 1-15,-3 0 0 0,0-3-2 0,-1 0 2 16,-2-4-1-16,-2 4-5 0,-1 0 5 0,0 1 0 15,1-3-3-15,-1 9 5 0,-1 3-5 0,0 3 4 0,1 5 1 16,-2-1 0-16,0 3 2 0,1 1 1 0,0 1-7 16,-1 7 3-16,1-8-2 0,-1 8-2 0,0 0 6 15,0 0 11-15,0 0 7 0,0 0 7 0,2 24 8 16,0 3 1-16,0 0 1 0,-5 3-2 0,6-1-2 16,-1 1-3-16,-1 0-2 0,3-1-10 0,-1-1 6 15,0-4-2-15,0-4-16 0,1-3-30 0,1 0-27 16,0-1-38-16,-3-2-44 0,2 2-58 0,0-2-61 0,-1-5-225 15,2 1-573-15,-1-2 158 0</inkml:trace>
  <inkml:trace contextRef="#ctx0" brushRef="#br0" timeOffset="187339.1351">21564 9733 209 0,'0'0'283'0,"0"0"-41"0,0 0-16 0,0 0-21 16,0 0-17-16,0 0-15 0,0 0-16 0,-3-5-12 15,3 5-13-15,0 0-7 0,0 0-6 0,0 0-6 16,0 0-9-16,0 0 1 0,0 0-12 0,0 0-3 0,0 0-3 16,0 0-9-16,0 0-2 0,0 0-5 15,0 0-4-15,0 0-2 0,0 0-5 0,0 0 1 0,0 0-6 16,0 0 0-16,0 0-3 0,0 0 0 0,0 0 4 16,0 0-4-16,0 0 2 0,0 0 3 0,0 0-8 15,0 0 2-15,0 0-2 0,0 0 3 0,14-7 2 16,-4 4 0-16,-1 2-4 0,7-2-4 0,0 0-1 15,2-1-4-15,1 1-1 0,0 0-7 0,12-4-5 16,-7 3 3-16,-4 1-6 0,-3 1-7 0,1-1 5 16,0 1-10-16,0 0 3 0,1-1-8 0,-2 1 3 0,-1 1-3 15,0 0-3-15,-4 0-18 0,0-1-14 0,-2 2-1 16,1 0-4-16,-2 0-18 0,-2 0-8 0,1-1-16 16,-8 1-11-16,12-2-14 0,-12 2-21 0,13 0-20 15,-13 0-18-15,0 0-24 0,15-1-10 0,-15 1-23 16,7-1-19-16,-7 1-137 0,0 0-443 0,0 0 123 15</inkml:trace>
  <inkml:trace contextRef="#ctx0" brushRef="#br0" timeOffset="187754.1831">21931 9581 277 0,'0'0'367'0,"-9"-7"-55"0,9 7-23 0,0 0-23 0,-5-5-27 16,5 5-12-16,0 0-28 0,-4-5-13 0,4 5-23 15,0 0-18-15,0 0-11 0,0 0-14 0,0 0-11 16,-5-3-3-16,5 3-5 0,0 0-8 0,0 0-13 16,0 0 0-16,0 0-11 0,0 0-6 0,0 0-5 15,0 0-6-15,29 4-7 0,-13-1-7 0,-3 2 1 16,4 0-4-16,0-2-2 0,0 3-5 0,2-3-1 0,-2 1-6 15,0 2-10-15,2 1-5 0,-2-4-9 0,-1 2-3 16,0-1-3-16,1-1-2 0,-6 1 3 16,-1-2-5-16,-2 1 4 0,-1-2-3 0,-1 1 2 0,0 0 9 15,-6-2-9-15,11 3 3 0,-11-3 2 0,7 3 2 16,-7-3-5-16,0 0 6 0,4 7 6 0,-4-7-3 16,0 0 8-16,0 0-3 0,-7 16 8 0,1-9-2 15,0 1 1-15,-5 1 0 0,0 1 4 0,1 2-3 0,-2-4-6 16,2 1 0-16,-2 2 2 0,3-5-12 0,1 2-17 15,1-1-13-15,-1-3-21 0,3-1-31 0,0 2-36 16,5-5-40-16,-8 7-56 0,8-7-239 0,0 0-545 16,0 0 150-16</inkml:trace>
  <inkml:trace contextRef="#ctx0" brushRef="#br0" timeOffset="188661.1095">22650 9600 238 0,'0'0'384'0,"-9"-6"-58"16,9 6-25-16,0 0-24 0,-10 0-24 16,10 0-20-16,0 0-18 0,-11 7-11 0,11-7-23 0,-7 11-7 0,-1 5-14 15,2-1-16-15,2 0 5 0,-3 12-11 16,7-1-4-16,0 3-12 0,0-8-10 0,3-3-8 0,0-2-10 15,4 0-5-15,1 1-10 0,2-1-8 0,-1-3-9 16,11 6-4-16,3-2-6 0,2 0-5 0,-4-8-6 16,-1-2-4-16,9 0-9 0,-7-8-10 0,-1-1-14 15,9-2-3-15,-1-3-16 0,0-2 0 0,-6-3-8 16,-4 3 5-16,-4-2-4 0,1-3-6 0,5-3 15 16,-6 0-13-16,2-7 9 0,-5 4 2 0,-5 0-7 15,0-8 5-15,-3-1 7 0,-1 2-5 0,-5-2-2 0,-2 7 6 16,-1-3-1-16,-3 4 3 0,-2 2 6 15,-2 5-8-15,-1 2 5 0,-11-3 3 0,2 5-2 0,2 6 4 16,0 1-7-16,-1 5 1 0,-11 6 4 0,1 4 0 16,-2 1-1-16,4 5-6 0,-1 4-13 0,2 0-25 15,4 0-34-15,-1 2-38 0,4-3-52 0,8-1-54 16,2-5-250-16,6 0-570 0,4-4 156 0</inkml:trace>
  <inkml:trace contextRef="#ctx0" brushRef="#br0" timeOffset="191575.382">22803 9953 388 0,'0'0'207'0,"0"0"-26"0,0 0-24 0,-11-6-24 15,11 6-11-15,-2-6-14 0,2 6-12 0,-2-10-10 16,2 10-5-16,-1-9-3 0,1 9 2 0,4-15-3 16,-4 15-1-16,2-11-1 0,1 4-4 0,0 1 3 15,-3 6-1-15,7-11 0 0,-3 6-3 0,0-1-2 16,-4 6-1-16,9-10-2 0,-5 5-4 0,1 0-3 15,-1 1-3-15,-4 4 2 0,12-7-9 0,-6 4-1 0,2-1-9 16,1 1 1-16,1 1-4 0,7-1-2 16,-1-1-2-16,0 2 1 0,1-1-2 0,1 3-4 0,-3 0-5 15,-2 0-2-15,4 2-4 0,-5-2 2 0,0 1 0 16,-2 1-7-16,-2 1 2 0,1-2-3 0,-2 2-5 16,1-1-14-16,-1 0-20 0,-7-2-27 0,15 3-33 15,-15-3-42-15,15 3-49 0,-9-1-185 0,-6-2-439 16,0 0 122-16</inkml:trace>
  <inkml:trace contextRef="#ctx0" brushRef="#br0" timeOffset="192533.176">23343 9394 251 0,'0'0'149'0,"0"0"-13"0,0 0-12 16,0 0-4-16,3-6-19 0,-3 6-6 0,0 0-8 0,0 0 2 16,0 0-27-16,4-7 3 0,-4 7-5 0,0 0-5 15,0 0-7-15,0 0-2 0,0 0-8 16,0 0 1-16,4-6 0 0,-4 6-2 0,0 0-6 0,0 0-4 15,0 0-3-15,0 0 2 0,0 0-10 0,0 0 4 16,0 0-8-16,0 0 2 0,3-7-12 0,-3 7 2 16,0 0-14-16,0 0-3 0,0 0-10 0,0 0-24 15,0 0-15-15,0 0-21 0,0 0-27 0,0 0-78 16,0 0-223-16,0 0 66 0</inkml:trace>
  <inkml:trace contextRef="#ctx0" brushRef="#br0" timeOffset="193380.4528">23373 9307 268 0,'4'-4'161'16,"-4"4"-17"-16,3-7-15 0,-3 7-9 0,0 0-8 16,5-8-1-16,-5 8-4 0,0 0-2 15,2-6 0-15,-2 6-2 0,0 0-5 0,0 0-5 0,4-8-3 16,-4 8 3-16,0 0-7 0,2-7-1 0,-2 7 0 15,0 0-3-15,0 0-4 0,0 0 2 16,-2-10-2-16,2 10-5 0,0 0 0 0,0 0-9 0,-9-8 0 0,9 8-3 16,-9-2-7-16,9 2-3 0,-13-1-4 15,3-1-2-15,10 2 2 0,-17 3-3 0,7-1 2 0,3 1-4 16,-2-2-2-16,1 2-7 0,-1 1-5 0,2-3-2 16,1 4-3-16,6-5-1 0,-13 7-4 0,8-5-1 15,5-2 1-15,-6 6-3 0,6-6-5 0,-3 6 3 16,3-6 0-16,0 0-3 0,0 0 2 0,6 13-7 15,0-8 3-15,2 1 2 0,-1-1-1 0,0 1-2 16,1-3 1-16,1 4-6 0,-2-3-1 0,1 0-1 0,0 2 0 16,1-1 0-16,-2-3 1 0,0 1 1 15,-1 1 0-15,-1 1-1 0,1-2 1 0,-6-3 0 0,7 6 1 16,-7-6-2-16,6 6 8 0,-6-6-5 0,3 7 2 16,-3-7 3-16,0 0 2 0,-1 10 3 0,1-10 1 15,-5 7 2-15,5-7-4 0,-8 10 1 0,2-6-4 16,-2 1-4-16,3-2 3 0,-1 2-3 0,0-1 1 15,-2-1-14-15,2 1-14 0,0-1-17 0,6-3-19 16,-10 4-28-16,10-4-35 0,0 0-38 0,-10 4-49 16,10-4-190-16,0 0-478 0,0 0 132 0</inkml:trace>
  <inkml:trace contextRef="#ctx0" brushRef="#br0" timeOffset="194486.3829">23370 9835 461 0,'3'-7'330'0,"-3"7"-48"16,0 0-34-16,0 0-22 0,0 0-20 15,0 0-17-15,5-5-16 0,-5 5-11 0,0 0-16 0,0 0-7 16,17 8-13-16,-9-4-12 0,0-1-15 0,2 1-8 16,-1-2-10-16,7 7-5 0,-1-2-14 0,-1-1-7 0,1 2-7 15,-3-4-14-15,0 1-22 0,2 0-20 0,-3 2-27 16,0-5-27-16,-2 1-27 0,-9-3-32 0,15 4-28 15,-15-4-14-15,10 3-41 0,-2-3-135 0,-8 0-406 16,0 0 113-16</inkml:trace>
  <inkml:trace contextRef="#ctx0" brushRef="#br0" timeOffset="194654.9367">23674 9750 508 0,'0'0'297'0,"-17"10"-37"0,12-6-27 0,-1 1-24 15,0 0-14-15,-1 1-26 0,0 0-21 0,-6 6-16 16,-1-1-9-16,3 0-21 0,-2 1-23 0,1-2-25 16,0 2-31-16,0-2-30 0,3 0-33 0,1-3-42 15,1 0-29-15,1-2-49 0,1-3-123 0,5-2-337 16,-10 8 97-16</inkml:trace>
  <inkml:trace contextRef="#ctx0" brushRef="#br0" timeOffset="194885.8929">23362 9755 362 0,'0'0'310'16,"-12"2"-40"-16,6 1-30 0,6-3-20 15,-8 4-25-15,4 1-17 0,-3 0-20 0,3 0-15 0,0 2-16 16,1 1-12-16,0-1-15 0,1 3-11 0,1-1-10 15,1 6-7-15,1-4-5 0,2-1-18 0,1-2-25 16,-1 2-28-16,2-3-36 0,1-2-38 0,1 2-38 0,6 0-33 16,-1-3-174-16,-5-1-385 0,2-2 108 15</inkml:trace>
  <inkml:trace contextRef="#ctx0" brushRef="#br0" timeOffset="195103.8028">23695 9689 397 0,'0'0'267'0,"10"0"-27"0,-10 0-23 0,8 4-15 15,-3 0-11-15,2 3-5 0,-2 0-16 0,-1 0-12 0,2 8-9 16,-2 2-9-16,2-2-12 0,-1 2-8 0,-2-1-11 16,0 0-4-16,0 0-11 0,-2 1-9 15,-1 0-8-15,1 0-12 0,-1-3-6 0,0-2-8 0,0-2-22 16,0-10-26-16,-3 16-31 0,3-16-41 0,-2 11-45 15,2-11-53-15,0 9-219 0,0-9-464 0,0 0 128 0</inkml:trace>
  <inkml:trace contextRef="#ctx0" brushRef="#br0" timeOffset="195581.3815">24400 9592 644 0,'0'0'363'0,"0"0"-50"0,0 0-32 16,0 0-20-16,0 0-26 0,0 0-24 0,0 0-27 15,0 0-16-15,9 1-20 0,-9-1-14 0,17 0-18 0,-9 0-15 16,0 0-11-16,-8 0-28 0,18 0-18 0,-10 0-25 16,0 0-25-16,0 1-21 0,1-1-22 0,-9 0-24 15,10 0-22-15,-10 0-24 0,8 4-17 0,-8-4-11 0,0 0-12 16,4 9 2-16,-4-9 1 0,0 0 2 0,-2 10 4 15,2-10 13-15,-6 10 17 0,2-5 29 16,4-5 19-16,-8 14 46 0,5-9 9 0,0 0 30 0,3-5 13 16,-5 9 18-16,5-9 17 0,-4 6 11 0,4-6 27 15,0 0 12-15,-1 9 4 0,1-9-1 0,0 0-1 16,9 5-6-16,-9-5-10 0,10 2-9 0,-2-2-8 16,0 2-5-16,-8-2-17 0,14 1-24 0,-7-1-31 15,-7 0-39-15,10 2-53 0,-10-2-65 0,0 0-183 16,0 0-403-16,11 2 112 0</inkml:trace>
  <inkml:trace contextRef="#ctx0" brushRef="#br0" timeOffset="197171.2479">24992 9485 384 0,'0'0'208'15,"0"0"-24"-15,0 0-18 0,0 0-11 0,0 0-18 16,0 0-5-16,0 0-14 0,0 0-12 0,0 0-7 15,-3-9-13-15,3 9-7 0,0 0-7 0,0 0-10 16,0 0-7-16,0 0-5 0,0 0-5 0,0 0-11 16,0 0-13-16,-4-7-6 0,4 7-10 0,0 0-16 0,0 0-14 15,0 0-12-15,0 0-14 0,0 0-22 0,0 0-19 16,0 0-5-16,0 0-19 0,0 0-106 0,0 0-265 16,0 0 76-16</inkml:trace>
  <inkml:trace contextRef="#ctx0" brushRef="#br0" timeOffset="197602.4623">24972 9494 319 0,'0'0'266'0,"0"0"-29"0,0 0-24 0,0 0-15 16,0 0-13-16,0 0-11 0,0 0-12 0,0 0-16 15,0 0-9-15,0 0-9 0,0 0-6 0,0 0-12 16,0 0-4-16,0 0-19 0,0 0 7 0,14-20-9 16,-8 15-5-16,1 1-6 0,-1-1-5 0,2 1-4 0,-1 0-3 15,0-2-4-15,0 3-9 0,-1 0 2 0,2 1-12 16,-8 2 3-16,13-3-8 0,-13 3 0 15,9 0-2-15,-9 0-2 0,8 3 2 0,-8-3-1 0,0 0 8 16,8 14 1-16,-8-14 2 0,-3 16-3 16,2-8-5-16,-3 8 14 0,-1 0-6 0,-1-1 4 0,-1 2-5 15,1-1 1-15,0 0-3 0,0-1-2 0,-1 1-8 16,1-2 2-16,1 1-3 0,1-2-6 0,1-2-1 16,1-3-2-16,2-8-11 0,-2 16 15 0,2-16-19 15,3 13-11-15,0-9-31 0,2 1-24 0,1-3-32 0,-6-2-42 16,15 4-21-16,3-4-19 0,-1-4-19 0,-2 3-24 15,2-3-208-15,-4 1-509 0,5-1 140 0</inkml:trace>
  <inkml:trace contextRef="#ctx0" brushRef="#br0" timeOffset="197897.8867">25349 9635 313 0,'0'0'256'0,"12"1"-18"0,-12-1-14 16,0 0-6-16,10 7-8 0,-10-7-11 0,6 5-8 0,-6-5-6 15,7 5-13-15,-7-5-12 0,10 5-9 0,-3 0-13 16,0-1-16-16,-7-4-10 0,16 4-7 0,-1 3-15 15,2-5-9-15,-1 0-12 0,1-2-5 0,0 0-6 16,0 0-7-16,-2 0-4 0,2-2-6 0,-3 0-6 16,0-1-8-16,-3 0 0 0,-2-1-6 0,1 1 1 15,-3-2-10-15,1-2 6 0,-1 3-1 0,-1-3 0 16,4-4-6-16,-3-1-2 0,-1 0 4 0,-2-2-3 16,-3-1 0-16,0 1 4 0,-2-1 3 0,-3 1-11 15,1 2 12-15,-2-1 2 0,-3 1 2 0,0 3-4 0,0-1 6 16,-4 0 7-16,1 4-6 0,0 0 5 0,0 5 3 15,0 1-15-15,11 0 2 0,-28 4 2 0,11 0-7 16,-12 8-4-16,8-2-8 0,7 0-7 0,0-2-25 16,2 3-32-16,4-1-46 0,2 0-61 0,5-2-83 15,1-8-222-15,1 16-567 0,-1-16 155 0</inkml:trace>
  <inkml:trace contextRef="#ctx0" brushRef="#br0" timeOffset="198415.5646">26113 9382 266 0,'0'0'371'16,"0"0"-62"-16,-1-8-17 0,1 8-17 0,0 0-24 0,0 0-23 16,0 0-23-16,0 0-20 0,0 0-15 15,-2-7-15-15,2 7-3 0,0 0-3 0,0 0 1 0,0 0-2 16,0 0-9-16,0 0 0 0,9 29-4 0,-5-21-11 15,-1 7-13-15,0-1-3 0,1 2-13 0,-2 0-11 16,2 0-8-16,-1 0-8 0,-2 0-9 16,1 0-6-16,2-5-9 0,-3 0-17 0,2-1-23 0,-1 0-33 15,1-2-41-15,-2 0-40 0,-1-8-44 0,1 13-45 16,-1-13-42-16,2 10-275 0,-2-10-617 0,0 0 169 0</inkml:trace>
  <inkml:trace contextRef="#ctx0" brushRef="#br0" timeOffset="198945.3657">26045 9525 424 0,'0'0'342'0,"0"0"-53"16,-9 4-23-16,9-4-39 0,0 0-6 0,0 0-21 16,0 0-23-16,0 0-7 0,0 0-20 0,0 0-12 15,0 0-21-15,0 0-8 0,30-4-13 0,-22 1-15 16,8-1-12-16,1-1-20 0,-1 0-19 0,-4 1-26 0,-1 1-30 16,-1 0-28-16,-1-1-34 0,-9 4-43 0,16-5-31 15,-8 2-202-15,-8 3-434 0,13-2 122 0</inkml:trace>
  <inkml:trace contextRef="#ctx0" brushRef="#br0" timeOffset="200502.5538">26634 9368 213 0,'0'0'175'15,"0"0"-17"-15,1-12-28 0,-1 12-11 0,0 0 0 0,0 0-11 16,0 0-6-16,0 0-15 0,0 0-3 0,0 0-9 16,0 0-3-16,0 0-8 0,0 0-3 0,0-10-6 15,0 10-4-15,0 0-4 0,0 0-6 0,0 0 5 16,0 0-11-16,0 0 3 0,0 0-5 0,0 0 3 15,0 0-5-15,3-10 4 0,-3 10-7 0,0 0 0 16,0 0 0-16,0 0 4 0,0 0-6 0,0 0 5 0,0 0-3 16,0 0 3-16,0 0 2 0,0 0-3 15,0 0 3-15,0 0 4 0,0 0-1 0,0 0-1 0,0 0 3 16,0 0 2-16,0 0 0 0,0 0-6 0,0 0 10 16,0 0-4-16,0 0 4 0,0 0-1 0,1-11-1 15,-1 11-4-15,0 0-3 0,0 0-1 0,0 0-4 16,0 0-3-16,0 0 2 0,0 0-8 0,0 0 1 15,0 0-4-15,0 0 1 0,0 0-7 0,0 0 2 16,0 0 2-16,0 0-2 0,1-7 3 0,-1 7 1 16,0 0 1-16,0 0 0 0,0 0-1 0,0 0 2 0,0 0-3 15,0 0 3-15,0 0 1 0,0 0-1 0,0 0-1 16,0 0 2-16,0 0 0 0,0 0 4 0,0 0-4 16,0 0 2-16,0 0-4 0,0 0 7 0,0 0-4 15,-1-14 1-15,1 14-1 0,0 0-5 0,0 0 6 16,0 0-6-16,0 0-1 0,0 0-1 0,-3-11 1 15,3 11-1-15,0 0-1 0,0 0-4 0,0 0-3 16,-6-8 0-16,6 8 1 0,0 0-3 0,0 0 1 16,-8-4 2-16,8 4 2 0,0 0 1 0,-10-3-2 15,10 3 5-15,0 0 2 0,-14 0-4 0,14 0 2 0,0 0 2 16,-18 0 0-16,18 0 6 0,-15 3-1 0,15-3 0 16,-15 4-3-16,6 0 2 0,0 0-1 0,2 0 0 15,7-4-1-15,-20 13 2 0,12-4 4 0,-3 4-4 16,3-5-1-16,-1 5-2 0,-1-1 4 0,3 0-7 15,2-2 2-15,1 0-4 0,2-2-2 16,0 1 3-16,2-9-6 0,0 17 5 0,0-17 3 0,1 16 0 16,-1-16-3-16,2 16-3 0,1-10-4 0,-3-6-4 15,4 13 4-15,-4-13-1 0,4 10 2 0,2-5-6 16,-6-5 3-16,5 9 1 0,-5-9 2 0,6 9-6 0,-6-9 2 16,6 5 3-16,-6-5 0 0,7 5-4 0,-7-5-2 15,9 4 5-15,-9-4-3 0,0 0 0 0,10 6 3 16,-10-6-1-16,8 2 0 0,-8-2-1 0,12 5 3 15,-12-5-7-15,9 2 6 0,-9-2-9 16,0 0 1-16,8 3 6 0,-8-3-3 0,0 0 5 0,0 0-3 0,13 2 5 16,-13-2-2-16,0 0-5 0,9 1-1 0,-9-1 1 15,0 0 4-15,0 0-2 0,0 0 2 0,11 2-6 16,-11-2 3-16,0 0 4 0,0 0-8 0,0 0 6 16,0 0 0-16,11 2 0 0,-11-2 1 0,0 0-9 15,0 0 11-15,0 0-11 0,0 0 13 0,0 0-7 16,0 0 2-16,9 2-1 0,-9-2-4 0,0 0 0 15,0 0 11-15,0 0-8 0,0 0-1 0,0 0 2 16,10 2-1-16,-10-2-4 0,0 0 8 0,0 0-4 0,0 0 2 16,0 0 1-16,0 0-5 0,0 0-1 0,0 0-1 15,0 0 0-15,0 0 7 0,0 0-1 0,0 0-3 16,13 0-6-16,-13 0 11 0,0 0-6 0,0 0 3 16,0 0-1-16,0 0 4 0,0 0-2 0,0 0-1 15,0 0-14-15,0 0 12 0,0 0 0 0,0 0 3 16,0 0 2-16,10 3-5 0,-10-3 0 0,0 0 2 0,0 0 2 15,0 0 0-15,0 0-1 0,0 0 3 16,0 0-3-16,0 0 1 0,0 0-8 0,0 0 8 16,0 0-3-16,0 0-2 0,0 0 0 0,0 0 11 0,0 0-8 15,0 0 1-15,0 0-5 0,0 0-2 0,14-2 1 16,-14 2 5-16,0 0-3 0,0 0 8 0,0 0-7 16,0 0 6-16,0 0-2 0,0 0-2 0,0 0-5 15,0 0 4-15,0 0 0 0,0 0-2 0,0 0-6 16,0 0-6-16,0 0-13 0,0 0-5 0,0 0-18 15,0 0-10-15,0 0-18 0,0 0-25 0,0 0-24 0,0 0-29 16,0 0-32-16,0 0-50 0,0 0-212 0,0 0-540 16,0 0 149-16</inkml:trace>
  <inkml:trace contextRef="#ctx0" brushRef="#br0" timeOffset="201879.6272">26451 9397 479 0,'0'0'260'0,"0"0"-25"0,0 0-13 16,-1-12-16-16,1 12-13 0,0 0-15 0,0 0-16 15,2-8-17-15,-2 8-7 0,0 0-9 16,0 0-11-16,0 0-14 0,0 0-15 0,-1-9 3 0,1 9-13 16,0 0-6-16,0 0-7 0,0 0-4 0,0 0-10 15,-2-10-5-15,2 10 0 0,0 0-9 0,0 0-1 16,0 0-4-16,0 0 0 0,0 0-3 0,0 0 1 16,0 0-4-16,0-7 2 0,0 7-1 0,0 0-2 15,0 0 5-15,0 0-1 0,0 0 2 0,0 0 2 0,0 0-1 16,0 0 2-16,0 0-9 0,0 0 1 0,0 0-4 15,0 0-1-15,0 0-4 0,0 0 2 0,0 0 11 16,0 0 4-16,0 0 9 0,0 0-1 0,4 34 0 16,-3-17-7-16,3 9 6 0,-3-4-1 0,-1-3-1 15,2 1-5-15,0-3 7 0,1 12-8 0,-2-8 1 16,2-1-7-16,-3-2 1 0,1-2-1 0,1 0-1 0,-1 0-4 16,-1-1 2-16,0 1-2 0,2-4-4 15,0-3-2-15,-2 0-3 0,0-9 2 0,2 15-7 0,-2-15 1 16,-2 14-7-16,2-14-16 0,0 0-7 0,1 13-25 15,-1-13-18-15,0 0-18 0,-2 12-30 0,2-12-26 16,0 0-31-16,0 0-41 0,0 0-47 0,0 0-219 16,0 0-570-16,0 0 155 0</inkml:trace>
  <inkml:trace contextRef="#ctx0" brushRef="#br0" timeOffset="202521.3379">26659 9492 384 0,'-3'9'261'15,"3"-9"-27"-15,0 0-17 0,0 0-13 0,0 0-12 0,0 0-6 16,-1 7-11-16,1-7-9 0,0 0-12 0,0 0-7 16,0 0-9-16,0 0-3 0,0 0-10 0,0 0-5 15,0 0-14-15,0 0-14 0,0 0 3 0,0 0-15 16,0 0-5-16,14 7-12 0,-14-7-4 0,0 0-7 15,0 0-7-15,0 0-3 0,0 0-8 0,0 0 3 16,18-5-5-16,-18 5-3 0,8-7-2 0,-8 7-8 16,10-7-6-16,-10 7 9 0,6-10-6 0,-6 10-2 0,6-10-1 15,-2 3-3-15,-1 0-5 0,-3 7 4 16,5-16-7-16,-4 8 0 0,-1 8-1 0,-1-17-1 0,1 17 0 16,0-17 1-16,0 2-2 0,-2 3 2 15,1 3-1-15,-1-1 1 0,2 10 0 0,-3-14 3 0,1 6-1 16,2 8 1-16,-3-12-5 0,3 12 0 0,-5-13-5 15,5 13 2-15,-4-9 1 0,4 9-3 0,-4-8-10 16,4 8-4-16,-8-5-12 0,8 5-16 0,-12-4-14 16,12 4-29-16,-26 0-29 0,10 2-47 0,2 1-61 15,-4 0-185-15,1 1-491 0,-2 1 135 0</inkml:trace>
  <inkml:trace contextRef="#ctx0" brushRef="#br0" timeOffset="216759.268">21312 5332 292 0,'0'0'224'0,"-8"-7"-25"0,8 7-19 0,-4-5-21 16,4 5-15-16,0 0-15 0,-7-6-10 0,7 6-14 0,-4-2-2 15,4 2-8-15,0 0-10 0,0 0-7 0,0 0-8 16,-8-4-7-16,8 4 0 0,0 0-2 0,-5 0 9 16,5 0 3-16,-6 10 1 0,3-1 1 0,-4 8-1 15,3-3-8-15,-2 14 1 0,3 0 13 0,0 1-9 16,-1 2-3-16,2 4-5 0,-3-2-2 0,2-1-6 15,5 2-4-15,-3 0-7 0,0 2-1 0,1-3-6 16,0-1-3-16,-1 1-5 0,3-1-1 0,-1-2-1 16,-1-3-4-16,0 0-1 0,0-3-2 0,-1-6-2 0,0-3-1 15,2 2-4-15,0-4-1 0,-2 0 1 0,1-2-3 16,-1-2-2-16,0 0 2 0,-1-1-1 0,2-8-2 16,-2 14 2-16,1-7-5 0,0 2-8 0,1-9 8 15,-3 9 2-15,1-2-1 0,2-7 0 0,-5 7 1 16,5-7-4-16,-7 5 0 0,7-5 1 0,-7 4-7 0,7-4 1 15,-9 0 3-15,9 0-6 0,0 0 0 16,0 0-7-16,-13-4 6 0,13 4 3 0,-7-3-3 0,7 3 1 16,0 0 1-16,-6-6 3 0,6 6 1 0,0 0-3 15,-3-6 1-15,3 6-1 0,-3-4-1 0,3 4 1 16,0 0-1-16,0 0 3 0,0 0-5 0,0 0 3 16,-3-8-3-16,3 8 1 0,0 0 2 0,0 0 2 15,0 0-9-15,0 0 8 0,0 0 3 0,0 0 3 16,0 0 1-16,0 0-11 0,0 0 8 0,0 22 2 15,-1-13-10-15,1 8 14 0,1-1-6 0,-3-1 5 16,1 0 1-16,1 2 0 0,-1 3 2 0,-1 6 2 0,1 1-3 16,0 2 1-16,2-3 3 0,-3-4-5 0,2 5-3 15,0 0 8-15,1 1-1 0,0-1 2 0,1-5-4 16,6 6-3-16,-5-5 0 0,1-5 4 0,1 0-5 16,3 9 0-16,-3-5-2 0,0-3 4 0,5 5-4 15,0 2 1-15,-4-4-3 0,2-5 2 0,-2-2-8 0,3 1-2 16,0-3-3-16,-1 3-4 0,1-2-7 15,0 2-5-15,1-2-14 0,1 0-15 0,-1-1-6 16,0-3-23-16,0 2-14 0,0 0-33 0,0-4-24 0,-2 0-55 16,0-3-156-16,5 3-435 0,2-1 119 15</inkml:trace>
  <inkml:trace contextRef="#ctx0" brushRef="#br0" timeOffset="220830.5242">12087 15200 414 0,'-3'-9'214'0,"3"9"-18"15,-8-10-4-15,5 4-6 0,3 6-9 0,-10-9-11 16,10 9-2-16,-9-5 1 0,9 5-10 0,-11-3-9 16,11 3-7-16,-16 1-4 0,16-1-4 0,-24 11 1 15,10-1-6-15,-8 9-7 0,4 2 9 0,-3 3-2 16,3 4-7-16,3 2-4 0,-1 4 2 0,5-1-3 0,3 6-5 15,-1 17-3-15,8-10 2 0,4 10-9 0,2-10-10 16,1-9-9-16,4 0-6 0,14 15-9 16,-8-12-6-16,1-6-5 0,4-1-3 0,3-1-5 0,1-1-5 15,3-6-6-15,5-1-5 0,1-3 1 0,2-5-8 16,-1-4-5-16,3-3-8 0,0-7-8 0,2-4-7 16,1-5-7-16,1-6-6 0,-4-6-7 0,-2-3-11 15,23-15-5-15,-8 0-4 0,-6-5 7 16,-2 2 4-16,-15 0-3 0,-3 9 2 0,-4-3-1 0,4-18 8 0,-10 12 4 15,-7 4-3-15,1-1 4 0,-5-1 6 0,-4-19 5 16,-10 13-2-16,-7-11-1 0,-5 0 0 16,-3-1 4-16,-8 2 2 0,-3 2-2 0,-5 4-1 0,-1 5 17 15,1 15-4-15,7 6-1 0,-4 1-3 0,-18-5 3 16,7 13 4-16,8 6-9 0,3 6 6 0,-27 11 13 16,19 2-20-16,-10 14-12 0,3 13-21 0,6 6-34 15,3 6-48-15,4 8-59 0,7 7-67 16,3 0-238-16,12 3-583 0,8-3 160 0</inkml:trace>
  <inkml:trace contextRef="#ctx0" brushRef="#br0" timeOffset="221981.2838">14737 15376 457 0,'-14'4'241'0,"1"0"-28"15,0 2-21-15,3-1-15 0,-1 2-15 0,2-1-14 16,-2 3-11-16,1-1-4 0,-1 5-7 0,3 1-7 0,-1 1-2 15,2 2-5-15,0 14-1 0,-1-1-7 16,5 4 0-16,1 0-4 0,2 2-6 0,4 22-7 16,1-19-12-16,1-3 4 0,3 3-6 0,9 17-9 0,-3-14-3 15,2-7-10-15,1-1-8 0,0-2 1 16,9-4-6-16,0 0-8 0,2-2-8 0,3-8 5 0,3-1-1 16,1-2-5-16,-1-5 1 0,2-6 0 0,3-3-2 15,1-3-1-15,2-7-4 0,18-11-4 0,-17 3 3 16,-5 0 1-16,-3-4-10 0,0-2 7 0,-5-4-3 15,-2 2-8-15,1 0 1 0,-6-4 4 0,-4-1 2 0,3-1 1 16,-5-1 0-16,-3-3 0 0,0 1-6 16,-5-2 2-16,-5-3 2 0,-5 1-3 0,0-21 1 15,-9-1 0-15,-7 6-2 0,-4-3-3 0,-7 5 0 0,-7 1 0 16,-1 3-5-16,-6 2 9 0,9 12 0 0,1 9 0 16,-3 1-4-16,-18-7-4 0,10 15 3 0,6 2-1 15,-5 8 6-15,3 4 1 0,-4 7-9 0,-19 13-2 16,5 9-21-16,4 8-24 0,1 3-36 0,5 7-52 15,10 9-46-15,1-4-269 0,15-5-545 0,-1 10 150 16</inkml:trace>
  <inkml:trace contextRef="#ctx0" brushRef="#br0" timeOffset="223088.7026">23539 15279 418 0,'-15'7'283'0,"1"2"-33"0,0 0-19 0,2-1-14 16,-1 2-16-16,0 4-16 0,-5 8-9 0,3 3-14 15,-2 0-11-15,7 5-4 0,0 2-5 16,1 2-18-16,1 2-9 0,5-3-12 0,2 2-9 0,2 3-1 0,1-1-11 16,2 3-3-16,3-9-2 0,2 2-4 15,3-1-6-15,3 0-6 0,3-4-5 0,3 1-6 0,1-3-4 16,1-1-10-16,0-4 1 0,3 0-3 0,5-4-3 16,-1-4-5-16,0 0 3 0,2-7-7 0,0 0-2 15,4-4-4-15,2-4-6 0,-4-7-1 0,3-2-2 16,-1-2-1-16,3-6-6 0,-7-2-3 0,2 0 2 15,-3-4 1-15,-1 1 1 0,0-1-1 0,-3-5 4 16,-3 1-6-16,-2-3 3 0,-2 0 2 0,-5 0-4 16,0-1 0-16,-2-4 3 0,-6 1-3 0,-2 0-1 15,-6-1-1-15,-2-1 6 0,-1 0-1 0,-1 3 3 16,-6 0-3-16,-1 2 5 0,-2 3 0 0,-5 5 1 0,-7 1-11 16,-1 3 5-16,-2 4-5 0,-2 3-4 0,-2 6-11 15,-6 2-24-15,-3 4-32 0,-24 7-42 0,4 4-48 16,1 8-60-16,-7-1-231 0,9 6-547 0,14-4 151 15</inkml:trace>
  <inkml:trace contextRef="#ctx0" brushRef="#br0" timeOffset="231521.1902">29664 5230 420 0,'0'0'237'0,"0"0"-20"0,7 3-11 0,-7-3-21 16,0 0-10-16,0 0-15 0,0 0-7 0,0 0-14 15,0 0-6-15,0 0-6 0,0 0-8 0,0 0-8 16,0 0-10-16,0 0-4 0,0 0-10 0,0 0-6 16,0 0-11-16,0 0-2 0,0 0-5 0,0 0-1 0,0 0-10 15,0 0-4-15,0 0-4 0,0 0-3 0,0 0-4 16,0 0-5-16,0 0-5 0,0 0 2 0,0 0-4 16,0 0-2-16,0 0 6 15,0 0 1-15,0 0-8 0,0 0 4 0,0 0-3 0,0 0 0 0,-20-16-4 16,20 16 3-16,0 0-4 0,-2-9-4 0,2 9 9 15,0 0-5-15,0-9 0 0,0 9 2 0,0 0-4 16,0 0-1-16,2-12 0 0,-2 12-1 0,4-6-1 0,-4 6-2 16,6-6-9-16,-6 6 5 0,7-5-1 15,1 2 2-15,-1 0-1 0,1 0 0 0,2 1 3 0,0 2-4 16,8 3-6-16,-4-3 1 0,-3 2 3 0,7-1-1 16,-5 0 1-16,-3 0-2 0,-1 0 1 15,0 1-3-15,-1-2 0 0,-8 0-10 0,16 2-9 0,-7 0-7 16,-3-1-22-16,-6-1-15 0,16 0-11 15,-16 0-11-15,14-1-18 0,-14 1-15 0,14-4-11 0,-7 1 0 16,1-1-11-16,1-1 10 0,-2 0-2 0,-7 5 1 16,13-8 16-16,-8 4 12 0,-5 4 25 0,11-7 17 0,-11 7 25 15,7-8 17-15,-7 8 16 0,4-5 8 16,-4 5 17-16,0 0 5 0,0 0 12 0,0-9 17 0,0 9 7 16,0 0-11-16,0 0 6 0,0 0 10 0,0 0 2 15,0 0 4-15,0 0-2 0,0 0 8 0,-7-15 1 16,7 15-1-16,0 0 5 0,0 0-15 0,0 0-6 15,0 0-4-15,0 0-4 0,0 0-12 0,0 0-3 16,0 0-5-16,7-8-7 0,-7 8-7 0,0 0-4 16,16-1-15-16,-16 1-11 0,16 0-9 0,-16 0-6 15,16 1-1-15,-16-1-3 0,13 1 0 0,-7 1 0 0,-6-2-1 16,13 3 2-16,-13-3 2 0,10 4 1 0,-10-4 3 16,6 5 1-16,-6-5 0 0,0 0 3 0,6 6 4 15,-6-6 2-15,0 0 2 0,0 0 3 0,-3 18 5 16,3-18-1-16,-5 10 6 0,1-2 0 15,0-1 2-15,4-7-2 0,-9 13 3 0,3-6-2 0,1-1 0 16,5-6-2-16,-10 13 0 0,6-9-2 0,0 3-1 16,4-7-21-16,-9 10-39 0,9-10-52 0,-5 12-67 0,5-12-195 15,-5 9-447-15,5-9 123 0</inkml:trace>
  <inkml:trace contextRef="#ctx0" brushRef="#br0" timeOffset="232488.683">29486 6638 352 0,'0'0'358'0,"-13"5"-44"16,13-5-29-16,0 0-15 0,0 0-20 0,0 0-22 15,0 0-26-15,0 0-15 0,0 0-17 0,0 0-16 0,0 0-7 16,0 0-9-16,0 0-13 0,0 0-12 0,0 0-7 16,0 0-15-16,0 0-11 0,0 0-14 0,0 0-5 15,-9-21-5-15,9 21-13 0,0 0-1 0,0 0-5 16,11-24-10-16,-11 24 2 0,11-11-10 0,-11 11 4 15,10-12-5-15,-10 12-1 0,7-10-1 0,-7 10-4 16,11-6 2-16,-11 6-3 0,0 0 2 0,12-5-5 0,-12 5 12 16,0 0-9-16,0 0 0 0,26 3-6 15,-26-3 13-15,15 4-11 0,-15-4 3 0,18 9 1 0,-4-1-11 16,-4 2 7-16,2-5 1 0,-12-5-3 0,18 9 3 16,-8-4-11-16,2 3 3 0,-2-4-9 0,1-1-24 15,-11-3-14-15,16 6-19 0,-16-6-23 0,14 3-21 16,-14-3-19-16,0 0-17 0,19-3-3 0,-19 3-13 0,0 0 4 15,16-4-14-15,-16 4 5 0,0 0 5 16,11-8 4-16,-11 8 13 0,0 0 16 0,10-14 20 16,-10 14 19-16,4-12 32 0,-4 12 31 0,4-10 17 15,-4 10 15-15,0 0 18 0,1-12 24 0,-1 12 6 0,0 0 16 16,0 0 13-16,1-14 4 0,-1 14 6 0,0 0 0 16,0 0 12-16,0 0 2 0,0 0 6 0,3-13-10 15,-3 13-8-15,0 0-7 0,0 0-7 0,0 0-9 16,0 0-7-16,0 0 3 0,0 0-13 0,0 0-8 15,16 0-1-15,-16 0-1 0,0 0-5 0,20 8-5 0,-20-8-7 16,18 4-2-16,-11-1-7 0,-7-3-6 16,16 7-3-16,-9-2-8 0,-7-5-2 0,15 6-3 0,-8-2 4 15,-7-4-4-15,11 10-2 0,-11-10-1 0,5 9 4 16,-5-9-1-16,2 12 3 0,-2-12 0 16,-1 15 2-16,1-15-1 0,-4 16 2 0,4-16 3 0,-8 16 2 15,3-8-2-15,-4 5 1 0,0-1-1 0,4-2-2 16,-2-1-4-16,1 1 5 0,6-10-8 0,-7 15-16 15,3-8-31-15,4-7-44 0,-7 14-64 0,7-14-81 16,0 0-181-16,-6 13-504 0,6-13 140 0</inkml:trace>
  <inkml:trace contextRef="#ctx0" brushRef="#br0" timeOffset="237654.6596">30578 4885 408 0,'0'0'237'15,"0"0"-25"-15,0 0-17 0,0 0-19 0,0 0-18 16,10-3-10-16,-10 3-10 0,0 0-9 0,0 0-8 16,0 0-1-16,0 0-4 0,4-8-8 0,-4 8-8 15,0 0 0-15,0 0-14 0,0 0-3 0,0 0-11 16,-14-14-4-16,14 14-5 0,-8-5 0 0,8 5-8 15,-13-2-9-15,13 2 1 0,-16-3-8 0,7 3 1 0,-7 0-3 16,3 0 2-16,-2 5-6 0,0 0-3 16,-1 2 3-16,3 1-3 0,-1 2 2 0,3 1 0 0,-2 3 1 15,1-3 1-15,3 5-7 0,3-2 2 0,-1 1-5 16,4-2 0-16,-1-1 1 0,4 4-6 0,-2-6-3 16,4 5 3-16,-2-15-6 0,7 20 3 0,-2-11-3 15,-1-4-2-15,-4-5-7 0,11 9-7 0,-4-5-4 16,-7-4-3-16,18 2-3 0,-10-3 0 0,7-2 2 0,-3 1-1 15,0-2 5-15,4-1 0 0,-7-2-2 16,5-3 3-16,-2 0 1 0,0 0-3 0,-3-1 2 0,0 1 2 16,2-2 5-16,-2 4-1 0,-2-1 8 0,-3 3 0 15,3-1-2-15,0 1 2 0,-7 6 1 16,7-7 2-16,-7 7-8 0,4-7 5 0,-4 7-3 0,0 0 2 16,0 0 4-16,0 0 5 0,0 0 0 0,0 0 6 15,16 16 4-15,-16-16 4 0,4 24-3 0,-3-7 3 16,1 0-12-16,0 2 8 0,-2-2-9 0,2 12 0 15,-4-1-1-15,4-10 6 0,-4 1-8 0,2-2 0 16,2 0-3-16,-2 2-15 0,0-5-15 0,0 3-28 0,0-3-29 16,-2-3-36-16,2-11-45 0,-2 20-34 0,2-20-38 15,0 14-199-15,0-14-512 0,-5 12 142 16</inkml:trace>
  <inkml:trace contextRef="#ctx0" brushRef="#br0" timeOffset="237825.6999">30527 5243 548 0,'0'0'345'0,"0"0"-38"0,-5-11-25 0,5 11-24 15,0 0-28-15,0 0-26 0,0 0-23 16,0 0-13-16,0 0-21 0,18-12-23 0,-9 9-18 0,7-1-31 16,-1-1-36-16,2-2-48 0,-4 2-62 0,1 3-59 15,-5 0-71-15,-9 2-149 0,18-5-418 0,-18 5 117 16</inkml:trace>
  <inkml:trace contextRef="#ctx0" brushRef="#br0" timeOffset="239627.6518">30774 4699 281 0,'9'-1'257'15,"-9"1"-46"-15,0 0-22 0,0 0-20 0,0 0-21 0,0 0-12 16,0 0-20-16,0 0-7 0,0 0-14 0,0 0-12 15,0 0-4-15,0 0-7 0,0 0-7 0,0 0-9 16,0 0-2-16,0 0-6 0,0 0 1 0,0 0-2 16,0 0-4-16,0 0 0 0,0 0-12 0,0 0 11 0,0 0-3 15,0 0-7-15,0 0 6 0,0 0-1 16,0 0 2-16,0 0 2 0,0 0-4 0,0 0 4 16,0 0 3-16,0 0-1 0,0 0 0 0,0 0 3 0,0 0 4 15,0 0 2-15,0 0-5 0,11-2-4 0,-11 2-3 16,0 0-4-16,0 0-2 0,0 0-3 0,0 0-5 15,0 0-1-15,0-14-1 0,0 14 3 0,0 0-3 16,0-11 0-16,0 11-1 0,0 0-3 0,-2-16-2 16,2 16 2-16,0-10-3 0,0 10 6 0,0 0-5 15,0-13 0-15,0 13 1 0,0 0 1 0,0 0-8 0,0-11 7 16,0 11-6-16,0 0 0 0,0 0 2 0,0 0-5 16,0 0 0-16,0 0-4 0,0 0 3 15,0-12-3-15,0 12 0 0,0 0 0 0,0 0 4 0,0 0-7 16,0 0 5-16,0 0-2 0,0 0 1 0,0 0 1 15,9 33-5-15,-6-25-3 0,-3-8-24 0,4 14-35 16,0-7-46-16,-4-7-62 0,3 13-50 0,-3-13-215 16,4 11-516-16,-4-11 142 0</inkml:trace>
  <inkml:trace contextRef="#ctx0" brushRef="#br0" timeOffset="240113.1503">31003 5035 251 0,'0'0'343'0,"0"0"-50"16,0 0-35-16,0 0-23 0,0 0-20 0,0 0-28 16,0 0-14-16,0 0-22 0,0 0-15 0,0 0-17 15,0 0-13-15,0 0-15 0,0 0-11 0,0 0-17 16,0 0-24-16,32-1-31 0,-32 1-25 0,0 0-33 15,24 0-27-15,-24 0-31 0,15 3-45 0,-15-3-160 16,0 0-373-16,15 6 105 0</inkml:trace>
  <inkml:trace contextRef="#ctx0" brushRef="#br0" timeOffset="240254.4488">31057 5141 498 0,'0'0'272'0,"0"0"-35"16,0 0-27-16,0 0-18 0,0 0-21 0,0 0-17 15,0 0-18-15,16 11-22 0,-7-9-26 0,-9-2-35 16,17 0-46-16,-17 0-51 0,25 0-64 0,-11-4-154 16,-14 4-309-16,23-3 88 0</inkml:trace>
  <inkml:trace contextRef="#ctx0" brushRef="#br0" timeOffset="242742.9283">31877 4850 461 0,'-2'-12'359'16,"2"12"-39"-16,0 0-34 0,0 0-24 0,0 0-19 16,0 0-31-16,0 0-21 0,0 0-21 0,0 0-14 15,-2-14-22-15,2 14-5 0,0 0-16 0,0 0 2 16,0 0 5-16,0 0-11 0,0 0-4 0,0 0-4 16,4 50-16-16,-6-36-11 0,4 4 12 0,-2-1-23 15,2-3-3-15,-1 4-4 0,-1 0-7 0,2-3-3 16,-2 2-10-16,2 1-12 0,0-2-13 0,0-1-38 15,3-1-27-15,-4-3-40 0,3-1-47 0,-4-10-44 16,9 15-42-16,-3-10-243 0,-6-5-563 0,14 5 155 0</inkml:trace>
  <inkml:trace contextRef="#ctx0" brushRef="#br0" timeOffset="243072.6075">32168 5018 240 0,'0'0'288'0,"0"0"-33"0,0 0-7 0,0 0-21 15,0 0-16-15,0 0-5 0,0 0-19 0,15 16-10 0,-15-16-21 16,4 11-11-16,-4-11-15 0,10 11-9 0,-6-4-9 16,-4-7-11-16,11 12-8 0,-4-7-12 0,2 2-2 15,-9-7-7-15,18 16-7 0,-7-12-11 0,-2 1-4 16,0-1-1-16,-9-4-8 0,14 5-2 0,-14-5-8 16,17 3-7-16,-17-3 6 0,16 1-8 0,-16-1 1 15,16-4-4-15,-16 4-1 0,14-6-4 0,-14 6-2 16,11-11 2-16,-5 4 2 0,-6 7-14 0,8-15 7 15,-4 6 0-15,1-3-2 0,-3-3 2 0,0 3-5 16,-2 12 0-16,-2-22 4 0,2 22-3 0,-4-16-5 0,4 16 6 16,-10-14 0-16,5 6 3 0,5 8-4 0,-13-9 1 15,-3 3-2-15,3 3 2 0,-3 0 1 0,3 3 2 16,13 0-4-16,-28 4-3 0,14 1 0 0,-3 1-14 16,7 0-17-16,-5 2-31 0,0 1-46 0,5-2-38 15,2-1-46-15,8-6-249 0,-4 11-526 0,4-11 145 16</inkml:trace>
  <inkml:trace contextRef="#ctx0" brushRef="#br0" timeOffset="243331.2427">32599 5025 436 0,'0'0'362'15,"0"0"-45"-15,0 0-39 0,0 0-32 0,0 0-32 16,9-2-21-16,-9 2-23 0,0 0-24 0,24 1-22 16,-24-1-27-16,17-1-37 0,-17 1-34 0,15-1-37 15,-15 1-36-15,11-2-41 0,-11 2-40 0,0 0-192 16,0 0-383-16,16-2 109 0</inkml:trace>
  <inkml:trace contextRef="#ctx0" brushRef="#br0" timeOffset="244448.6158">32971 4942 276 0,'0'0'337'0,"0"0"-45"16,0 0-29-16,0 0-20 0,0 0-19 0,0 0-22 16,0 0-22-16,0 0-17 0,0 0-18 0,0 0-12 15,0 0-24-15,0 0-11 0,0 0-6 0,0 0-13 0,15-14-7 16,-15 14-10-16,11-3-2 0,-11 3-7 0,0 0-5 16,11-5-8-16,-11 5 0 0,0 0-5 0,0 0-3 15,0 0-5-15,0 0-2 0,0 0-2 0,0 0 2 16,14 15 0-16,-14-15 3 0,-5 15-3 0,5-15-5 15,-9 28 0-15,4-15-2 0,0-4 1 0,-1 4-2 16,0-2-5-16,3-1 2 0,-2 0 1 0,5-10-3 16,-6 15 2-16,3-8-4 0,3-7-1 0,-4 14 1 15,4-14-1-15,-2 15 2 0,2-15-1 0,0 14-3 16,0-14-1-16,0 0-10 0,6 12-24 0,-6-12-21 16,5 8-33-16,-5-8-34 0,10 5-34 0,-10-5-25 0,11 4-27 15,-11-4-188-15,14 0-465 0,-14 0 128 16</inkml:trace>
  <inkml:trace contextRef="#ctx0" brushRef="#br0" timeOffset="244901.7263">33250 4911 496 0,'0'0'277'15,"0"0"-40"-15,0 0-18 0,0 0-20 0,0 0-5 16,0 0-12-16,0 0-15 0,0 0-16 0,0 0-14 15,20 24-12-15,-19-16-6 0,5 6-14 0,-3 2-12 16,1-1-6-16,-1 2-6 0,1-1-11 0,2-1-6 16,-3 0-9-16,-1 0-7 0,1-4-3 0,-1 3-3 15,0-3-7-15,-2-11 0 0,4 17-4 0,-4-17-8 16,6 12 5-16,-6-12-3 0,1 10-10 0,-1-10 5 16,0 0-5-16,0 0 2 0,2 13-1 0,-2-13-4 0,0 0-4 15,0 0-2-15,0 0-6 0,0 0 2 16,0 0-8-16,0 0-2 0,0 0-9 0,0 0-2 0,0 0-4 15,3-43-1-15,1 25-1 0,-2-9-2 0,1 5-3 16,1-5 0-16,0 6-3 0,4 1 0 0,-4 3 4 16,4 0 6-16,-2 0 2 0,-1 3 4 0,1-1 3 15,3 3 6-15,-2-1 1 0,1 2 7 0,4 0 3 16,-8 3 2-16,4 1 3 0,-8 7 1 0,9-10-1 16,-9 10 1-16,8-5 2 0,-8 5 6 0,0 0-2 15,0 0 1-15,0 0-2 0,0 0 4 0,20 9-1 0,-20-9-2 16,5 10 7-16,-5-10 3 0,-3 15-1 0,3-15 0 15,-1 17-1-15,1-17-1 0,-5 15-3 16,-2 0 2-16,1-2-1 0,-1-3-4 0,-3 2-2 0,-1-1-5 16,2 0-11-16,-4 1-34 0,2-3-47 0,-7 1-63 15,0 0-58-15,-12-1-205 0,10 1-491 0,2-4 137 16</inkml:trace>
  <inkml:trace contextRef="#ctx0" brushRef="#br0" timeOffset="245410.5795">32073 5380 581 0,'0'0'328'0,"0"0"-35"16,0 0-22-16,0 0-21 0,0 0-24 0,0 0-29 16,0 0-20-16,0 0-17 0,0 0-18 0,0 0-9 15,70 3-11-15,-32-2-16 0,27 2-5 0,0-3-9 16,9-4-11-16,-6 5-10 0,1-8-9 0,2 2-4 15,-9-1-7-15,-13 3-11 0,-8-1-12 0,0 0-13 0,-4-2-13 16,-5 3-11-16,-1 1-13 0,1-3-15 0,-8 2-13 16,-3 1-21-16,-8 2-21 0,5-2-23 0,-5-1-23 15,-13 3-16-15,19 0-24 0,-19 0-35 0,13-2-123 16,-13 2-403-16,0 0 114 0</inkml:trace>
  <inkml:trace contextRef="#ctx0" brushRef="#br0" timeOffset="246131.7582">32424 5636 333 0,'0'0'239'0,"0"0"-31"0,-9 2-18 0,9-2-14 16,0 0-16-16,0 0-10 0,0 0-10 0,0 0-3 0,0 0-12 15,-14 3-4-15,14-3-4 0,0 0-1 16,0 0-10-16,0 0-4 0,0 0-1 0,0 0-8 16,-11 2-7-16,11-2-5 0,0 0-7 0,0 0-2 0,0 0-6 15,0 0-1-15,0 0 2 0,0 0-9 16,0 0-8-16,0 0-3 0,0 0-2 0,0 0 3 0,0 0-7 16,0 0-3-16,0 0-3 0,0 0-2 0,0 0-2 15,-16 0 2-15,16 0 0 0,0 0-6 0,0 0-1 16,0 0-1-16,0 0 9 0,0 0-2 0,0 0 3 15,0 0 4-15,0 0 3 0,0 0-5 0,0 0-10 16,0 0 0-16,0 0-3 0,0 0-6 0,0 0-6 0,32-19 3 16,-23 15-1-16,-9 4-7 0,15-5 1 15,-5 2 2-15,-10 3 4 0,17-7-7 0,-17 7 1 0,12-5 1 16,-12 5 2-16,11-1-8 0,-11 1-6 0,0 0-4 16,13-3 7-16,-13 3-6 0,0 0 2 0,0 0 0 15,0 0 2-15,0 0 5 0,12 12-4 0,-12-12 1 16,0 0 1-16,0 12-1 0,0-12-3 0,0 14-1 15,0-14 2-15,0 14-2 0,0-14 0 0,0 13-8 16,0-13 7-16,6 14-5 0,-4-4 4 0,-2-10-3 16,9 22 3-16,-1-8 6 0,0-1-4 0,-3-2 0 0,5 1 2 15,-4-2 0-15,-2 1-1 0,1-3 1 0,-5-8 4 16,4 13 0-16,-4-13 5 0,2 12-4 0,-2-12 5 16,2 12 11-16,-2-12 9 0,0 0 13 15,-6 17-7-15,-1-11 4 0,7-6 2 0,-14 11-8 0,1-2-4 16,4-4 0-16,-3 0-1 0,2 2-6 0,-6-2-1 15,0 2-6-15,0-2-19 0,-2 2-26 0,-8 3-27 16,3-3-41-16,-7 1-40 0,2 2-53 0,4-1-55 0,-7-1-251 16,10 0-596-16,0 0 163 0</inkml:trace>
  <inkml:trace contextRef="#ctx0" brushRef="#br0" timeOffset="246910.6542">30607 6453 579 0,'-6'-7'331'16,"-2"1"-33"-16,1-1-29 0,-1 4-31 0,8 3-25 16,-13-5-22-16,13 5-18 0,-18 3-10 0,9 1-18 0,0 1-8 15,-3 5-10-15,-2 2-16 0,-1 1-7 16,-2 8-5-16,1-2-4 0,7-2-7 0,-1 0-9 0,2-2-6 16,4 2-2-16,1-3-5 0,1 3-7 0,0-2 0 15,4-3-7-15,0 0-7 0,0-4-3 0,5 1-8 16,-2-3-6-16,2 1-7 0,1-3-10 0,1 0-9 15,1 0 2-15,7-2-9 0,-1 0-6 0,-4-4 0 16,3-1 0-16,-3-1 0 0,3-2 0 0,-3 0 4 16,-2 0-4-16,4-6 1 0,-7 5 5 0,0-1 2 15,2-1 1-15,-4 2 3 0,1 1 6 0,-2-1-3 0,-4 7-5 16,9-11 7-16,-5 6 0 0,-4 5-4 16,8-8 4-16,-8 8-7 0,0 0 8 0,0 0 1 0,0 0 5 15,0 0 9-15,0 0 10 0,13 17-1 0,-13 0-3 16,0 2 9-16,-2 9-1 0,0-6-8 0,2 8 0 15,-2-4 4-15,6 2-7 0,-9 0 10 0,5-7-5 16,-2 6-13-16,-4 1-2 0,3-7-9 0,0-3-3 16,3 0-28-16,-2-3-26 0,0 0-30 0,4-1-39 15,-2-1-40-15,-2-3-37 0,0-1-29 0,2-3-59 16,0-6-153-16,0 0-525 0,-9 14 143 0</inkml:trace>
  <inkml:trace contextRef="#ctx0" brushRef="#br0" timeOffset="247070.584">30430 6979 531 0,'0'0'353'16,"-9"-7"-29"-16,9 7-27 0,0 0-24 0,0 0-37 15,0 0-25-15,0 0-24 0,0 0-23 0,0 0-20 0,27-19-17 16,-11 14-23-16,2-2-28 0,1 2-33 0,-2-1-44 16,10-5-41-16,-7 1-47 0,-5 3-48 0,2 0-76 15,-4 1-135-15,3-1-415 0,-3-1 116 0</inkml:trace>
  <inkml:trace contextRef="#ctx0" brushRef="#br0" timeOffset="247436.1259">30825 6331 373 0,'3'-11'340'0,"-3"11"-42"15,1-10-34-15,3 7-34 0,-4 3-26 0,4-8-22 0,-4 8-20 0,3-7-22 16,-3 7-13-16,0 0-14 0,6-4-15 0,-6 4-7 16,0 0-9-16,6-5-11 0,-6 5-2 0,0 0-8 15,0 0-5-15,0 0-7 0,0 0 1 0,12 14-5 16,-12-14 3-16,1 12 0 0,-1-12-2 0,-1 16 2 15,1-8-2-15,0-8-4 0,0 16-2 0,0-16 0 16,0 22-4-16,-2-11-2 0,4 2 1 0,-1-4-1 16,0 0 4-16,-1-9-5 0,7 15-1 0,-3-10-1 0,1 2-7 15,4-1-3-15,4 2-10 0,1 0-9 16,0-1-26-16,-3-2-32 0,0 0-22 0,-2-3-41 0,-9-2-42 16,16 5-48-16,-16-5-219 0,13 0-510 0,-13 0 141 15</inkml:trace>
  <inkml:trace contextRef="#ctx0" brushRef="#br0" timeOffset="247779.9736">31185 6798 559 0,'0'0'375'0,"-9"4"-44"0,9-4-25 0,0 0-37 16,0 0-27-16,0 0-21 0,0 0-30 0,0 0-23 15,23 6-15-15,-23-6-19 0,13 1-12 0,-13-1-24 16,16 1-28-16,-9 0-27 0,-7-1-27 0,13 1-34 16,-13-1-40-16,0 0-30 0,0 0-23 0,16 3-30 15,-16-3-13-15,4 3-24 0,-4-3-164 0,0 0-408 0,0 0 113 16</inkml:trace>
  <inkml:trace contextRef="#ctx0" brushRef="#br0" timeOffset="247897.5189">31244 6884 913 0,'0'0'83'0,"-3"13"29"15,1-7 13-15,2-6 18 0,-4 9 1 0,4-9 21 16,0 0 9-16,0 0-2 0,0 0-2 0,0 0-11 15,0 0-16-15,9 12-11 0,-9-12-12 0,11 0-17 16,-11 0-13-16,14 0-13 0,-14 0-30 0,18 0-29 16,-18 0-42-16,0 0-51 0,15-3-55 0,-15 3-65 15,0 0-164-15,0 0-428 0,0 0 118 0</inkml:trace>
  <inkml:trace contextRef="#ctx0" brushRef="#br0" timeOffset="251046.2132">31923 6615 277 0,'0'0'146'0,"6"-6"-24"0,-6 6-15 15,0 0 0-15,3-9-16 0,-3 9-8 0,0 0-7 16,4-8-8-16,-4 8-6 0,0 0-5 0,0 0-6 16,4-10 2-16,-4 10-4 0,0 0-8 0,0 0 2 0,0 0-6 15,2-9 0-15,-2 9-1 0,0 0-6 16,0 0-3-16,0 0-5 0,0 0 0 0,3-12-7 0,-3 12 6 15,0 0-13-15,0 0 4 0,0 0-1 16,0 0-3-16,0 0-2 0,0 0 6 0,2-8-8 0,-2 8 4 16,0 0-8-16,0 0 6 0,0 0-7 0,0 0 2 15,0 0 1-15,0 0-3 0,5-7 7 0,-5 7 4 16,0 0 5-16,0 0 4 0,0 0 7 0,0 0 3 16,0 0 9-16,0 0 1 0,0 0 0 0,0 0 6 15,0 0-2-15,0 0 0 0,4-8 8 0,-4 8-5 16,0 0-2-16,0 0-4 0,0 0-3 0,0 0-2 0,0 0-3 15,0 0-5-15,0 0-3 0,0 0-4 0,0 0 0 16,0 0 3-16,0 0-2 0,0 0-4 16,0 0 1-16,0 0 2 0,0 0 2 0,2 23-1 0,-2-23-4 15,-2 17 2-15,2-17-1 0,-2 22 1 0,2-7-7 16,-2-3 0-16,-1-3 5 0,1 1-6 0,0 4 13 16,2-4-1-16,-3-1-1 0,3-9 1 0,-2 16-4 15,2-16-3-15,-2 11 6 0,2-11 0 0,-2 9 3 16,2-9 2-16,0 0 4 0,0 0 2 0,0 0 4 0,0 12-4 15,0-12 1-15,0 0-6 0,11 3-4 0,-11-3 4 16,14 1-6-16,-14-1-4 0,15-3-2 0,-15 3-4 16,16-1 5-16,-7-1 1 0,-9 2-2 0,21 2 1 15,-21-2-2-15,17-2-1 0,-17 2 3 0,16 2-1 16,-16-2 3-16,15 5-2 0,-15-5 4 0,12 8 3 16,-12-8-3-16,9 10 2 0,-5-3-4 0,-4-7 8 15,8 14 6-15,-6-7 3 0,-2-7-5 16,0 17 8-16,0-9-3 0,-2 9 2 0,-1-5-2 0,-2-2-2 15,-1 2-5-15,-3 0-5 0,3 2-1 0,-4-4 0 0,-1 0-2 16,0-3-1-16,1 0-8 0,-5 0-8 16,3 0-16-16,-3-2-20 0,3-2-19 0,3 0-25 0,-1-3-32 15,10 0-24-15,-25-4-34 0,9-3-22 0,5 0-26 16,2-3-31-16,-3-3-134 0,-3-12-452 0,6 6 126 0</inkml:trace>
  <inkml:trace contextRef="#ctx0" brushRef="#br0" timeOffset="251176.2444">31913 6595 454 0,'10'-5'257'16,"-1"2"-20"-16,-9 3-11 0,20-5-20 0,-3 2-18 16,0-2-20-16,2 1-18 0,0 0-15 0,1 1-16 15,-2 1-16-15,0-3-26 0,-3 3-36 0,2-1-40 16,-5-1-43-16,0 1-51 0,-12 3-48 0,18-5-135 16,-18 5-330-16,12-1 94 0</inkml:trace>
  <inkml:trace contextRef="#ctx0" brushRef="#br0" timeOffset="251531.0624">32386 6804 327 0,'0'0'371'16,"0"0"-45"-16,2 4-35 0,-2-4-24 0,0 0-33 0,0 0-28 15,9 6-16-15,-9-6-21 0,0 0-17 0,18 3-15 16,-18-3-12-16,15 1-19 0,-15-1-12 0,18 2-26 16,-18-2-26-16,16 2-33 0,-16-2-40 0,14-1-39 15,-14 1-45-15,0 0-47 0,13 0-207 0,-13 0-440 16,0 0 123-16</inkml:trace>
  <inkml:trace contextRef="#ctx0" brushRef="#br0" timeOffset="252977.6164">32706 6734 553 0,'0'0'299'16,"0"0"-30"-16,0 0-27 0,0 0-23 0,0 0-28 15,0 0-20-15,0 0-25 0,0 0-15 0,0 0-6 16,0 0-10-16,0 0-10 0,0 0-2 0,0 0-5 16,0 0-7-16,0 0-9 0,16 44-6 0,-11-29-3 15,4 2-5-15,-2 0-8 0,0 0-6 0,4 8-5 0,-2-4-6 16,-2-4-5-16,-1 0-2 0,1-2-1 15,-3-2-3-15,4 0 0 0,-4-3-12 0,0-1 2 0,0 1 1 16,-4-10-5-16,3 13-6 0,-3-13 4 0,4 9-1 16,-4-9-2-16,0 0 0 0,4 11 6 0,-4-11 0 15,0 0-4-15,0 0-9 0,0 0-3 0,0 0 2 16,0 0-11-16,0 0 4 0,0 0-9 0,0 0 5 16,-1-45-6-16,1 28-2 0,0-13-1 0,2 2-3 15,1-1-1-15,3-3 1 0,0 6-3 0,-1-5-6 16,2 4 8-16,2 5 3 0,-2-3 1 0,4 6-1 0,1 5 4 15,-2 2 0-15,1-2 0 0,1 4 6 16,1 0 3-16,-4 3 1 0,2 2 4 0,-2-1 2 0,-9 6 4 16,14-7-4-16,-14 7 1 0,13-4 6 0,-13 4-1 15,0 0-2-15,0 0-2 0,16 9 3 0,-16-9-2 16,5 10 8-16,-5-10 5 0,0 14-6 0,0-14 8 16,-9 25-5-16,0-11-2 0,-2 1 0 0,-1-1-7 15,1 1 2-15,-3-3-6 0,1 2-2 0,-8 4-20 0,2-4-32 16,2-4-55-16,4-1-59 0,2-4-65 15,0 2-195-15,2-4-506 0,9-3 138 0</inkml:trace>
  <inkml:trace contextRef="#ctx0" brushRef="#br0" timeOffset="254563.1163">30185 7442 344 0,'-17'3'230'0,"3"-2"-21"16,3 2-17-16,-2-3-15 0,1 3-10 0,3-2-8 16,9-1-8-16,-16 1-9 0,16-1-8 0,-11 2-8 15,11-2-5-15,-9 2-5 0,9-2-3 0,0 0-10 16,-11 3-7-16,11-3-5 0,0 0-3 0,0 0 0 15,0 0 2-15,0 0 3 0,0 0 2 0,0 0-13 16,0 0-8-16,0 0-12 0,0 0 4 0,0 0-13 16,0 0-13-16,0 0 1 0,47-8-5 0,-13 4-1 15,0-1-5-15,3 0-4 0,4 1 1 0,1 0-7 0,24-1-3 16,-1 0 1-16,-3-1 3 0,2-1-7 0,2 2-9 16,-2 0 4-16,-1 0-2 0,0 1-1 0,2-4-2 15,-2 1-6-15,-2 2 6 0,4-4-6 0,0 6-1 16,1-2 2-16,1 1-2 0,0-2-4 0,5-2 2 15,-4-1-1-15,3 0 6 0,-3 0-2 0,6-2 1 16,4 3 2-16,-5-1 1 0,-4 0-3 0,5 1 0 0,-6-1 1 16,0 1 5-16,-4-1-10 0,-12 3 5 0,11 0-3 15,-12 2 2-15,-7 0-1 0,16 0-3 0,-11 2 3 16,-8-2 2-16,-5-1 2 0,2 3-1 0,3-2-4 16,-1-1 3-16,-2 2 1 0,3-2 1 0,3 1-2 15,-6 4-3-15,4-4 3 0,-2 1 3 0,0 1-7 16,1 1 0-16,3-2 4 0,-6 1 1 0,1 0-2 15,-9 0-1-15,3 3 1 0,-9-3-5 0,-4 3 7 16,-3 0-2-16,1-3 2 0,-7 3 1 0,-11-1-3 16,18 0 0-16,-18 0-2 0,0 0 2 0,17-3-11 0,-17 3-3 15,0 0-12-15,0 0-8 0,10-2-11 0,-10 2-10 16,0 0-16-16,0 0-24 0,0 0-21 0,0 0-24 16,0 0-21-16,0 0-22 0,-29-14-194 0,18 10-451 15,-6 2 126-15</inkml:trace>
  <inkml:trace contextRef="#ctx0" brushRef="#br0" timeOffset="256092.4989">30444 7715 279 0,'0'0'348'0,"-14"8"-46"0,1 4-29 0,0-1-26 0,-10 9-15 16,7 4-17-16,-1-1-13 0,1 3-13 16,3 5-20-16,0-2-14 0,4-1-9 0,3 1-13 15,2-7-8-15,-1 6-1 0,5-7-7 0,3-2-7 16,1-4-17-16,1 2-4 0,1-2-13 0,3-1 6 0,3-2-15 15,0 0-12-15,4-3 2 0,0-4-2 0,2-1-12 16,1-2-11-16,2-2 8 0,11-6-2 0,-3 0-10 16,2-5 2-16,-1-3-11 0,-6 0-2 0,-5-3-1 15,3-1 0-15,-2-3-5 0,-9 2-3 0,5-6-3 16,-7-1-3-16,-4-3-8 0,2-2 3 0,-5 0 0 0,-2-3 0 16,-4 6-1-16,0 7 0 0,-4-5 3 15,-1 6-6-15,-3 5 6 0,2 3 2 0,1 0-1 16,-3 7-2-16,1 1-1 0,-4-2 15 0,-4 6-15 0,1 3 7 15,1 0 0-15,-11 6 3 0,-1 3 2 0,3 1-1 16,2 3-5-16,1 2 4 0,7-2-4 0,2-3 3 16,1 2-1-16,4-1 1 0,-3 1-9 0,3-1 8 15,1-1-6-15,3 0-3 0,3-3-12 0,-3 0-14 16,3-3-4-16,-1-2-5 0,3-5-1 0,-2 9 3 16,2-9 2-16,0 0-2 0,-2 8 6 0,2-8-4 0,0 0 6 15,0 0 0-15,0 0 3 0,16 0 8 16,-16 0-1-16,11-2 5 0,-2-1 1 0,0 0 2 15,7 2 5-15,2-2 1 0,-1 0 5 0,0 3-7 0,3 1 6 16,-2-2 0-16,13 4 8 0,-6-3 1 0,-4 4-7 16,-2-1 10-16,-1 0 6 0,-2 3-6 0,2 2 4 15,-2 0 8-15,-1 1-4 0,-4 3 2 0,3-3-1 16,-3-1 0-16,1 4-5 0,-4-4-2 0,4 2 0 0,-3-2 0 16,-2 0-8-16,2-2 2 0,-1 0-3 0,-1 0-23 15,2 0-21-15,0-4-44 0,-9-2-60 0,16 2-57 16,1-2-79-16,0-2-160 0,-2 0-528 15,3-1 146-15</inkml:trace>
  <inkml:trace contextRef="#ctx0" brushRef="#br0" timeOffset="257421.8566">30956 7754 436 0,'0'0'217'0,"5"-8"-23"0,-5 8-14 15,0 0-9-15,0 0 0 0,2-10-6 16,-2 10-3-16,0 0-9 0,0 0-10 0,0 0-9 0,0 0-12 16,0 0-7-16,-7-16-11 0,7 16-8 0,0 0-6 15,0 0-6-15,-9-5-6 0,9 5-8 0,0 0-2 16,0 0-1-16,0 0-7 0,-16 3-1 0,16-3-5 16,0 0-5-16,0 0 4 0,-12 10-3 0,8-3 5 15,4-7 10-15,-2 10-5 0,2-10-9 0,-4 12-2 0,4-12-8 16,2 11 0-16,-2-11-8 0,0 0 1 15,4 15-4-15,0-8-4 0,-4-7-6 0,8 7-3 0,-8-7-9 16,9 3-12-16,-9-3-1 0,9 2-14 0,-9-2-3 16,16-2-7-16,-16 2-1 0,11-7 2 0,-2 2-1 15,-4-1 1-15,-5 6 1 0,9-13-2 0,-5 5 0 16,4-6-2-16,0-1 2 0,-4 1-3 0,-2-1 3 16,3-2 5-16,-3 1 0 0,0 6 5 0,-2-1 4 15,0 0 8-15,0 11 2 0,0-14 0 0,0 14 4 16,2-14 0-16,-2 14 4 0,2-8-5 0,-2 8 2 15,0 0 0-15,0 0 13 0,0 0 7 0,0 0-1 0,0 0 5 16,0 0-1-16,0 0-1 0,0 0-1 0,0 0-1 16,0 0-5-16,-4 38 3 0,6-24-4 0,-2 3-4 15,0-2 0-15,2-3-15 0,-1-1-28 0,1 0-43 16,1-4-55-16,-3-7-64 0,4 14-235 0,-4-14-514 16,2 14 143-16</inkml:trace>
  <inkml:trace contextRef="#ctx0" brushRef="#br0" timeOffset="257770.9317">31365 7935 523 0,'0'0'363'0,"0"0"-51"0,0 0-40 0,0 0-36 0,0 0-30 15,0 0-23-15,14 5-22 0,-14-5-21 0,15 0-25 16,-8 2-38-16,2-4-40 0,-9 2-42 0,0 0-49 16,22 0-44-16,-22 0-41 0,14 2-42 0,-10-1-104 15,-4-1-340-15,0 0 96 0</inkml:trace>
  <inkml:trace contextRef="#ctx0" brushRef="#br0" timeOffset="257903.568">31437 8042 352 0,'0'0'257'16,"-5"7"-20"-16,5-7-11 0,0 0-4 0,0 0 1 0,-2 11-9 15,2-11-7-15,0 0-24 0,0 0-24 16,0 0-17-16,14 4-15 0,-14-4-18 0,13 0-22 0,-13 0-39 16,18-3-34-16,-18 3-52 0,18-3-57 0,-18 3-65 15,18-2-177-15,-11-2-403 0,-7 4 112 0</inkml:trace>
  <inkml:trace contextRef="#ctx0" brushRef="#br0" timeOffset="271627.3895">31682 7953 454 0,'-11'-3'251'0,"11"3"-31"0,0 0-21 15,0 0-15-15,0 0-10 0,0 0-7 0,-7-3-4 0,7 3-9 16,0 0-5-16,0 0-16 0,0 0-15 0,0 0-11 16,0 0-13-16,0 0-7 0,0 0 2 0,0 0-16 15,0 0-6-15,0 0-5 0,23-14-7 0,-17 12-3 16,-6 2-8-16,13-3-1 0,-13 3-3 0,16 3-2 0,-16-3-7 15,14 4-4-15,-7 1-2 0,0-2 0 0,-7-3-2 16,8 11 3-16,-6-3 6 0,0 1-2 16,-2 5 7-16,1 1-4 0,-1 0-4 0,0-1 0 0,-1 2-4 15,-3 0 1-15,4 1-2 0,-4-2 2 0,-1 0-4 16,3 1-2-16,0-4-1 0,2-2-1 0,-2 0-2 16,2-10-2-16,0 14-1 0,0-14 4 0,2 15-4 15,2-8 1-15,-4-7-4 0,9 12 1 0,-2-9-4 16,2 1-19-16,0-1-10 0,9 1-22 0,-7-4-19 15,6 0-26-15,-6 0-25 0,-11 0-30 0,20-2-22 0,-20 2-12 16,17-2-24-16,-10-1-21 0,3-2-127 0,-10 5-418 16,15-9 118-16</inkml:trace>
  <inkml:trace contextRef="#ctx0" brushRef="#br0" timeOffset="271908.0342">32076 8003 209 0,'0'0'257'0,"0"0"-37"0,13-5-27 16,-13 5-20-16,0 0-10 0,0 0-8 0,0 0-6 0,0 0-5 15,18 16-5-15,-12-10-3 0,-6-6-6 0,5 15-6 16,-1-7-8-16,1 6-4 0,-1 1-12 0,1-1-8 16,0 0-6-16,1 0-11 0,-4-4-2 0,0-1-11 15,-2-9-2-15,3 26-3 0,-1-15-2 0,2-4-1 16,-4-7-2-16,3 13-2 0,-3-13 7 0,0 0-7 15,-3 16-3-15,3-16-3 0,-2 10-6 0,2-10-4 0,0 0-3 16,-7 9-14-16,7-9-19 0,-8 3-18 0,8-3-18 16,-12 3-25-16,12-3-30 0,-18-3-26 15,18 3-30-15,-20-8-20 0,9-1-31 0,2-3-164 0,-2-1-435 16,0-1 122-16</inkml:trace>
  <inkml:trace contextRef="#ctx0" brushRef="#br0" timeOffset="272043.9679">32044 7974 309 0,'13'-10'270'0,"-13"10"-25"0,16-7-19 16,-9 1-15-16,8 0-16 0,3-3-21 0,-2 4-25 0,0-4-13 16,2 2-14-16,-2 0-22 0,-2 2-24 0,-2-1-23 15,-3 3-33-15,1-2-37 0,-10 5-42 0,13-7-46 16,-13 7-51-16,7-4-101 0,-7 4-305 0,0 0 88 16</inkml:trace>
  <inkml:trace contextRef="#ctx0" brushRef="#br0" timeOffset="276512.3672">32438 8243 532 0,'0'0'342'0,"-8"-3"-30"0,8 3-20 16,0 0-34-16,0 0-23 0,-9-5-14 0,9 5-21 15,0 0-13-15,0 0-11 0,0 0-8 0,0 0-17 16,0 0-3-16,0 0-8 0,0 0 5 0,0 0-10 16,0 0 0-16,0 0-13 0,0 0-14 0,0 0-7 15,0 0-7-15,0 0-17 0,0 0-3 0,0 0-10 16,19-14-9-16,-19 14-17 0,24-7-6 0,-10-1-21 15,1 1-21-15,1 4-23 0,-3-3-25 0,-1 2-22 16,1-4-30-16,-1 3-27 0,-2 0-25 0,-10 5-36 16,14-8-29-16,-7 5-38 0,-7 3-179 0,0 0-535 0,7-9 148 15</inkml:trace>
  <inkml:trace contextRef="#ctx0" brushRef="#br0" timeOffset="276956.4472">32764 7994 341 0,'0'0'253'0,"0"0"-31"15,0 0-23-15,0 0-17 0,0 0-27 16,0 0-10-16,0 0-13 0,0 0-10 0,0 0-10 16,0 0-6-16,0 0-11 0,0 0-6 0,0 0-5 0,0 0-1 15,0 0 0-15,0 0-1 0,0 0 1 0,0 0-1 16,0 0 1-16,0 0-3 0,0 0-2 0,0 0-3 16,0 0-3-16,0 0-6 0,10 26-8 0,-10-26-5 15,11 11-2-15,-6-6-2 0,8 8-7 0,-4-6 1 16,4 1-3-16,-1 1-4 0,-3 0-1 0,0-1-5 15,2 3-3-15,-4-2 0 0,0-1-3 0,-1-2-4 16,2 3 4-16,-8-9-4 0,10 15 1 0,-7-9 3 0,-3-6 2 16,6 14 3-16,-2-6-1 0,-4-8 5 15,3 12-5-15,-3-12-6 0,5 14-1 0,-5-14 4 0,-2 13-10 16,2-13 11-16,-5 11-13 0,5-11 8 0,-11 13-11 16,4-9-20-16,7-4-20 0,-16 9-33 0,8-4-40 15,-6-2-32-15,0-3-43 0,14 0-35 0,-19-3-235 16,4-1-537-16,2-1 150 0</inkml:trace>
  <inkml:trace contextRef="#ctx0" brushRef="#br0" timeOffset="277133.9454">32775 7940 209 0,'0'0'348'15,"14"-8"-46"-15,-7 4-24 0,-7 4-29 0,25-9-29 0,-11 5-27 16,3 0-23-16,-2-1-20 0,-3 3-13 0,-12 2-18 15,26-5-24-15,-14 5-31 0,-12 0-35 0,17-2-40 16,-17 2-41-16,13 0-37 0,-13 0-53 0,0 0-160 0,12 5-361 16,-12-5 101-16</inkml:trace>
  <inkml:trace contextRef="#ctx0" brushRef="#br0" timeOffset="277627.8445">33086 8029 294 0,'0'0'261'0,"5"8"-32"0,-5-8-28 0,6 14-19 0,-2-7-13 16,-4-7-17-16,8 23-9 0,-3-8-14 0,-3-3-1 15,4 4-7-15,-2-1-12 0,-1-1-9 0,4 1-7 16,-5-4-13-16,0 0 2 0,-2-11-7 0,3 18-8 16,-1-8-1-16,-2-10-9 0,4 13-5 0,-4-13-4 0,1 9 0 15,-1-9-3-15,0 0 2 0,1 13-3 0,-1-13-2 16,0 0-5-16,0 0-6 0,0 0-11 0,0 0-9 16,0 0-10-16,0 0-8 0,0 0-5 0,0 0-8 15,0 0-1-15,0 0 0 0,0 0-5 0,0-42-4 16,-1 25-8-16,-2-12-1 0,1 3 7 0,0-3-4 15,6 0 5-15,-1-3-1 0,1 3 8 0,2 3-2 16,-4 6 3-16,3 3 2 0,0 3 6 0,-2 2 12 16,3-1 1-16,0 2 4 0,0 1-1 0,2 5 8 0,-8 5 5 15,11-10 3-15,-11 10 3 0,16-5 0 0,-16 5 5 16,15 1 4-16,-15-1 2 0,0 0 1 0,17 9 0 16,-17-9 11-16,9 10-7 0,-7-2 6 0,-2-8 0 15,9 14 7-15,-7-5-3 0,-2-9-8 0,1 15-1 0,-1-1-5 16,0-14-1-16,-6 22-1 0,-1-10-4 15,-3 0-5-15,-2 0-15 0,1 0-17 0,-3-3-32 16,1 4-44-16,0-6-32 0,-4 1-51 0,0-4-234 0,1 2-485 16,0 1 135-16</inkml:trace>
  <inkml:trace contextRef="#ctx0" brushRef="#br0" timeOffset="278284.9188">31781 8710 555 0,'0'0'310'0,"0"0"-28"0,0 0-30 0,0 0-19 16,0 0-21-16,0 0-13 0,63-3-9 15,-28 3-17-15,4-3-14 0,4-4-12 0,24 0-4 0,8 0-10 16,1 2-4-16,-3-4-14 0,2 4-3 0,1-2-21 16,-1-1-6-16,1 1-11 0,-4-3-6 0,-7 9-2 15,-18-5-13-15,-6 1-7 0,-3-1-6 0,-2 0-9 16,-3 1 4-16,-1 1-20 0,-1-3 12 0,-6 3-5 15,-6 1-7-15,-4 2 0 0,3-3-23 0,-3 1-1 16,-1 3-12-16,-3-1-5 0,-11 1-11 0,19-4-7 16,-19 4-23-16,0 0-28 0,15-2-26 0,-15 2-20 0,0 0-7 15,0 0-23-15,0 0-23 0,0 0-28 0,0 0-144 16,0 0-440-16,0 0 123 0</inkml:trace>
  <inkml:trace contextRef="#ctx0" brushRef="#br0" timeOffset="279050.4828">32373 8886 429 0,'0'0'300'16,"0"0"-29"-16,0 0-27 0,-12 0-19 0,12 0-20 15,0 0-16-15,0 0-12 0,0 0-19 0,0 0-6 0,0 0-14 16,0 0-11-16,0 0-6 0,-13 3-6 0,13-3-10 16,0 0-6-16,0 0-12 0,0 0-4 0,0 0-1 15,0 0-6-15,0 0-11 0,0 0-1 0,0 0-14 16,0 0 6-16,0 0-6 0,0 0-3 0,0 0-2 0,0 0-6 15,0 0-6-15,0 0 5 0,0 0 2 16,0 0 3-16,0 0-1 0,0 0-5 0,0 0-7 16,0 0 1-16,0 0-4 0,0 0-6 0,0 0 2 0,0 0-3 15,0 0-14-15,0 0 1 0,0 0 3 0,40-15 2 16,-22 10-5-16,-3 1 3 0,2 0-2 0,-5 3-7 16,0-2-5-16,-12 3 4 0,22-3-1 0,-22 3 14 15,18-1-16-15,-18 1 1 0,16 0-3 0,-16 0 3 16,18 4-5-16,-11 0-4 0,-7-4 8 0,10 7-3 15,-10-7-3-15,6 8-1 0,-6-8 5 0,0 0 0 16,-3 17-4-16,3-17 2 0,-4 17 5 0,4-17-5 0,-7 17-1 16,5-9 2-16,2-8 1 0,-5 17-3 15,3-8-2-15,0 4 0 0,0-1-8 0,2-12 13 16,0 20-9-16,0-20 1 0,2 16 2 0,2-9 4 0,-4-7-2 16,7 17-2-16,2-6 7 0,0 0 1 0,-2-4 0 15,-1 0 3-15,-6-7-3 0,9 12 9 0,-9-12-7 16,5 13 12-16,-5-13 2 0,5 9 5 0,-5-9 10 15,2 12 10-15,-2-12 3 0,0 0 1 0,-9 20 1 0,9-20-10 16,-12 12 7-16,6-5-4 0,-1-2-12 16,7-5-2-16,-16 12 3 0,5-4-18 0,-3-1 8 0,-1 0-12 15,-1 0-26-15,3 0-29 0,-3 0-32 0,0-2-38 16,-4-2-53-16,5 1-55 0,-2-1-66 0,0-1-177 16,-1 0-568-16,1-1 156 0</inkml:trace>
  <inkml:trace contextRef="#ctx0" brushRef="#br0" timeOffset="291920.873">27976 10647 473 0,'0'0'377'0,"9"-2"-40"16,-9 2-27-16,0 0-23 0,0 0-28 0,10 17-31 15,-7-10-23-15,5 6-15 0,-3-1-27 0,2 2-17 16,-2 0-12-16,1 0-17 0,1 1-8 0,-2 1-13 16,0-2-10-16,2 1-13 0,-2 0-14 0,0 0-18 15,1-2-29-15,-3-3-39 0,1-2-43 0,-2 0-51 0,-2-8-46 16,5 14-53-16,-5-14-200 0,0 0-503 16,0 0 140-16</inkml:trace>
  <inkml:trace contextRef="#ctx0" brushRef="#br0" timeOffset="292094.9125">27965 10754 414 0,'0'0'344'0,"0"0"-36"16,0 0-24-16,0 0-14 0,0 0-38 0,0 0-24 0,0 0-25 16,0 0-20-16,0 0-20 0,32-3-29 15,-13 2-22-15,-7 0-32 0,5 1-44 0,-5-2-47 0,1 1-45 16,3-1-40-16,-1 0-38 0,-4 0-175 0,-1 0-392 15,1 0 109-15</inkml:trace>
  <inkml:trace contextRef="#ctx0" brushRef="#br0" timeOffset="292516.4994">28313 10685 400 0,'0'0'306'0,"0"0"-27"15,11 8-23-15,-8-4-24 0,-3-4-23 0,7 9-19 16,0 4-13-16,2 1-20 0,-3-3-13 0,2 4-16 15,0 0-14-15,-2 0 0 0,2 0-19 0,-1 0-5 16,2-2-12-16,-2 1-9 0,-1-4-12 0,-1 3-2 16,1 0-13-16,1-3 2 0,-1-2-2 0,-2-1-2 15,-1 0-6-15,0-3-3 0,-3-4-4 0,5 8 1 0,-5-8 1 16,0 0-1-16,3 6-1 0,-3-6-1 16,0 0-7-16,0 0 0 0,0 0-1 0,0 0-15 15,0 0 9-15,0 0-6 0,0 0 3 0,-8-35-4 0,6 18-1 16,-1-10 0-16,-1 0-3 0,1-2-4 15,1 1 0-15,5-4 1 0,-1 1-7 0,0 1-3 0,1 2 2 16,2 2-1-16,1 6 3 0,-2 4 4 0,2 2-5 16,0 3 3-16,0 4 0 0,0 1 0 15,1 0 3-15,-1 1-2 0,0 4 3 0,-6 1-4 0,14 0 10 0,-14 0 5 16,16 6 8-16,-10-1 4 0,0-1 1 0,4 10 16 16,-5-2 2-16,1 1 2 0,-2 1 7 0,1 0-3 15,-2 1-5-15,0 0 5 0,-3-1-4 0,-2-1-8 16,0 1 5-16,-2 0-9 0,-2 1 0 0,0-5-4 15,-3 3-3-15,1-3 0 0,0-2-1 0,-2 2-11 16,-1-1-16-16,3-1-25 0,0-1-32 0,1-3-38 16,0 2-47-16,7-6-57 0,-10 5-66 0,10-5-190 15,-9 3-551-15,9-3 151 0</inkml:trace>
  <inkml:trace contextRef="#ctx0" brushRef="#br0" timeOffset="292872.0751">28905 10735 379 0,'0'0'405'0,"0"0"-63"0,0 0-42 15,0 0-38-15,0 0-36 0,0 0-28 0,12 1-18 16,-12-1-20-16,0 0-22 0,14 1-14 0,-7 0-15 15,-7-1-28-15,15 0-31 0,-8 0-32 0,-7 0-30 16,19 1-31-16,-19-1-32 0,13 1-14 0,-13-1-7 16,8 4-11-16,-8-4 2 0,8 5 12 0,-8-5 1 15,3 7 24-15,-3-7 7 0,0 0 23 0,-1 12 5 0,1-12 30 16,-3 10 22-16,3-10 17 0,-6 11 16 0,5-6 10 16,1-5 6-16,-4 8 12 0,4-8 6 0,-1 8 7 15,1-8 4-15,0 0-7 0,-2 7 8 0,2-7-9 16,0 0 0-16,0 0-7 0,0 0-8 0,0 0-8 15,0 0-11-15,10 10-9 0,-3-8-24 0,-7-2-55 16,14 0-67-16,-14 0-76 0,15 0-237 0,-15 0-497 0,18 0 138 16</inkml:trace>
  <inkml:trace contextRef="#ctx0" brushRef="#br0" timeOffset="293422.7597">29352 10715 485 0,'4'-12'270'0,"-4"12"-38"16,4-9-29-16,1 4-27 0,0 2-18 16,1-4-20-16,0 3-12 0,1 1-12 0,-1-1-14 15,3 0-11-15,-1 1-5 0,-1 0-12 0,-7 3-1 0,16 2-7 16,-16-2 3-16,12 1 6 0,-8 2-1 0,-4-3 0 16,6 5 1-16,-2 3 2 0,-4-8 4 0,2 15-1 15,-2-15-1-15,-8 21-2 0,2-7 4 0,1 0-6 16,-2 1 0-16,-2-3-6 0,2 0-5 0,0 1-2 15,1 1-3-15,0-3-10 0,2-1 3 0,2-2-9 16,-2 2-6-16,4-10 3 0,-2 14-9 0,1-6-4 0,1-8 1 16,5 14-11-16,-1-7-6 0,2-2-28 15,0-2-14-15,3 2-30 0,-9-5-29 0,16 4-30 0,-7-3-31 16,-9-1-24-16,18 0-28 0,-9-2-208 16,6-3-494-16,0-1 137 0</inkml:trace>
  <inkml:trace contextRef="#ctx0" brushRef="#br0" timeOffset="293657.3263">29797 10672 277 0,'0'0'304'0,"0"0"-25"15,0 0-24-15,2 12-14 0,-2-12-18 0,3 10-17 16,-3-10-12-16,3 14-12 0,0-7-8 0,-1 2-11 16,3 5-8-16,-3-2-14 0,2-1-11 0,-2 4-11 15,4-2-9-15,-4-1-7 0,2-1-8 0,-2-2-11 16,-2-9-3-16,1 15-7 0,1-5-4 0,-2-10-8 15,-2 16-7-15,-1-9-6 0,3-7-5 0,-7 14-6 16,2-7-6-16,-1 0-13 0,0-3-25 0,6-4-18 0,-14 8-26 16,8-6-27-16,6-2-39 0,-14 3-33 15,14-3-28-15,0 0-30 0,-21-7-29 0,13 0-158 0,3 0-473 16,0 0 131-16</inkml:trace>
  <inkml:trace contextRef="#ctx0" brushRef="#br0" timeOffset="293784.5231">29756 10713 408 0,'5'-5'290'0,"2"0"-26"0,-1 1-10 0,3-1-16 16,-3 0-16-16,9-1-21 0,0-1-18 0,4 0-21 16,-1 1-18-16,1 0-14 0,9-4-20 0,2 3-27 0,-2-2-49 15,-3 3-59-15,-6-1-88 0,-3 3-86 0,1-1-119 16,-2 0-383-16,-2 2 109 0</inkml:trace>
  <inkml:trace contextRef="#ctx0" brushRef="#br0" timeOffset="293985.6154">30185 10785 405 0,'0'0'390'0,"0"0"-56"15,0 0-51-15,0 0-40 0,18 5-35 0,-18-5-19 16,17 0-28-16,-2 0-48 0,-2-2-56 0,3-1-65 15,-1 1-80-15,4-1-69 0,-3 1-126 0,1 0-336 0,-3 0 96 16</inkml:trace>
  <inkml:trace contextRef="#ctx0" brushRef="#br0" timeOffset="294354.3407">30522 10687 362 0,'0'0'313'0,"0"0"-46"16,0 0-36-16,0 0-31 0,0 0-22 0,0 0-18 16,0 0-20-16,0 0-10 0,0 0-13 0,0 0-5 15,0 0-6-15,20 19-4 0,-15-12-6 0,-1-2-7 16,-4-5-11-16,10 12-1 0,-6-6-3 0,-1 1-4 15,3-1 0-15,-6-6 2 0,9 11-6 0,-2-4 1 16,-7-7-3-16,7 9-1 0,-3-5-7 0,-4-4-4 16,7 8 6-16,-7-8 0 0,0 0 0 0,0 0-1 0,7 10 3 15,-7-10-8-15,0 0 0 0,0 0-11 0,0 0-1 16,-16 21-5-16,9-16 5 0,7-5-6 0,-13 8-7 16,6-5 2-16,7-3-5 0,-13 7-3 0,3-5 4 15,10-2-34-15,-15 5-20 0,15-5-22 0,-14 0-30 16,3-1-26-16,11 1-32 0,-15-5-29 0,15 5-26 15,-14-9-32-15,9 3-198 0,-4-7-505 0,2 3 140 16</inkml:trace>
  <inkml:trace contextRef="#ctx0" brushRef="#br0" timeOffset="294500.9516">30511 10601 231 0,'0'0'329'0,"18"-12"-34"15,-9 5-27-15,5 0-19 0,1 0-23 0,-1-2-22 16,4 1-23-16,1 2-21 0,-2 0-15 0,1 1-21 15,-3-1-15-15,0 0-28 0,-3 3-37 0,0-2-40 0,-3 1-54 16,-9 4-58-16,15 0-61 0,-7-5-140 16,-8 5-371-16,0 0 105 0</inkml:trace>
  <inkml:trace contextRef="#ctx0" brushRef="#br0" timeOffset="294925.4219">30911 10742 516 0,'4'13'297'0,"0"1"-34"15,-2 0-32-15,0-1-21 0,0-2-25 0,0 4-19 16,1 2-15-16,-3-1-16 0,1 1-15 0,2-4-10 16,-3-1-12-16,0 1-7 0,0-2-9 0,0-11-1 15,2 17-17-15,-2-9-6 0,0-8-7 0,0 11-1 16,0-11-1-16,0 0-2 0,0 12-5 0,0-12-5 15,-4 8-6-15,4-8 0 0,0 0-5 0,0 0-4 0,0 0 0 16,0 0-6-16,0 0-5 0,0 0 0 16,-21-23-2-16,19 7-8 0,-5-11-7 0,3 5 2 0,2-6-4 15,0-1-9-15,2-2-1 0,4-1-1 0,-4 5 2 16,4-2 1-16,5 2-4 0,1 1 5 0,-2 6-2 16,1 5 3-16,-2 4 1 0,2 0 2 0,0 2-2 15,-2 4 3-15,4 1 6 0,-2 1 1 0,6 1-1 16,-3-1 10-16,1 3 5 0,-1 3 4 0,-3 2 5 15,8 0 9-15,-5 1 1 0,-3-1 1 0,-1 2 6 16,2 5 6-16,-1-1-1 0,-5-2-2 0,0 6 3 0,-3-4 3 16,-1-11-9-16,-5 21 1 0,-4-7-5 15,1-2-6-15,-4 2 2 0,-8 6-10 0,-5-3-21 0,3-5-38 16,-6 2-49-16,1-2-57 0,-2 3-77 0,-2-3-207 16,0 1-512-16,1-4 142 0</inkml:trace>
  <inkml:trace contextRef="#ctx0" brushRef="#br0" timeOffset="295416.8293">29547 11277 313 0,'0'0'356'0,"0"0"-43"0,0 0-32 0,0 0-29 16,0 0-26-16,0 0-18 0,29 16-17 0,-12-13-11 16,18 2-14-16,5-1-17 0,23 2-4 0,7-7-16 15,4 2-8-15,1-1-11 0,5-3-8 0,-1-4-10 16,3 4-9-16,-6-2-5 0,0-3-18 0,-13 2-4 15,-16-4-10-15,-6 8 3 0,-7-3-8 0,-3-2-7 16,-7 3-4-16,-2-1-12 0,-8-1-4 0,2 1-16 16,-5 2-12-16,-2 1-9 0,-9 2-18 0,15-2-16 0,-15 2-16 15,0 0-29-15,0 0-32 0,0 0-30 0,0 0-39 16,0 0-208-16,0 0-491 0,0 0 137 0</inkml:trace>
  <inkml:trace contextRef="#ctx0" brushRef="#br0" timeOffset="296228.1663">29884 11615 388 0,'0'0'258'15,"0"0"-31"-15,-11 0-28 0,11 0-20 16,0 0-14-16,0 0-13 0,0 0-5 0,0 0-13 0,0 0-12 16,0 0-5-16,0 0-12 0,0 0-7 0,0 0-3 15,0 0-3-15,-11 3-10 0,11-3-3 0,0 0-3 0,0 0 0 16,0 0-4-16,0 0-4 0,0 0-3 15,0 0-2-15,0 0-7 0,0 0-4 0,0 0 2 16,0 0-2-16,0 0-7 0,0 0 0 0,0 0 0 0,0 0-3 16,0 0 5-16,0 0-4 0,0 0-7 15,0 0-2-15,0 0-1 0,0 0-4 0,0 0 4 0,0 0-4 16,0 0-2-16,0 0 5 0,0 0-9 0,0 0-3 16,0 0-2-16,0 0 12 0,0 0-13 0,0 0 1 15,0 0 1-15,0 0-10 0,0 0 4 0,0 0-5 16,0 0 4-16,41-7-6 0,-41 7 1 0,27-6-3 0,-10 2 0 15,-1 0 2-15,2 1-8 0,-2 1 9 16,2-1-4-16,-3 0-1 0,-1 2-1 0,-1 1-4 16,-13 0 0-16,19-3 7 0,-19 3-4 0,12-2-4 15,-12 2 5-15,0 0 0 0,0 0 3 0,14 5 3 0,-14-5-7 16,0 0 7-16,0 0-1 0,0 0-7 0,-5 21 3 16,5-21-1-16,-10 16-1 0,7-8-4 0,-4 9 7 15,1-4-2-15,-2 3-5 0,3-2 4 0,2 1 1 16,-1 2-6-16,2-5-7 0,1 2 10 0,2 2-5 15,1-2-3-15,-2-2 7 0,0-12 0 0,4 21-3 0,-1-9 8 16,-1 0-4-16,-2-12-2 0,3 16 2 16,-3-16 8-16,3 12-1 0,-3-12 22 0,0 0 16 0,0 16 6 15,0-16 14-15,0 0 3 0,-7 13 5 0,7-13-8 16,-9 11-5-16,9-11-4 0,-12 8-1 0,2-3-11 16,-3 0-4-16,-3-1-6 0,0-1-1 0,-2 2-5 15,1-3-3-15,-1-2-16 0,1 2-25 0,-1-1-35 16,1 1-28-16,1-2-45 0,-2 0-47 0,3-2-64 0,15 2-63 15,-30-3-214-15,18 1-614 0,12 2 169 0</inkml:trace>
  <inkml:trace contextRef="#ctx0" brushRef="#br0" timeOffset="308821.1299">28481 13029 521 0,'0'0'338'0,"0"0"-33"0,0 0-20 16,0 0-30-16,0 0-23 0,0 0-19 0,9 30-19 0,-7-14-23 15,1 0-6-15,-1 2-25 0,1-2-14 0,0 2-10 0,0 10-19 16,-1-9-11-16,-1-1-11 0,3-4-14 0,-2 1-33 16,-1-4-41-16,3-2-61 0,-2-1-65 0,-2-8-66 15,2 11-197-15,-2-11-483 0,0 0 133 0</inkml:trace>
  <inkml:trace contextRef="#ctx0" brushRef="#br0" timeOffset="308964.8614">28451 13186 435 0,'12'-7'243'0,"-4"4"-38"0,1-1-34 0,7-4-41 15,1 2-50-15,1-2-54 0,11 0-66 0,-6 0-117 16,-5 0-183-16,1 1 54 0</inkml:trace>
  <inkml:trace contextRef="#ctx0" brushRef="#br0" timeOffset="309492.7536">28841 13016 433 0,'0'0'226'0,"0"0"-37"16,0 0-21-16,0 0-26 0,0 0-10 0,0 0-13 15,0 0-13-15,0 0-5 0,0 0-6 0,0 0-3 16,0 0 0-16,0 0-1 0,0 0 4 0,0 0-1 16,0 0 1-16,0 0 2 0,0 0 1 0,0 0-9 15,0 0-6-15,0 0-2 0,0 0-6 0,0 0-3 0,0 0-6 16,0 0-3-16,0 0-8 0,0 0-6 0,0 0 2 16,0 0-5-16,0 0 0 0,0 0 0 0,0 0-5 15,0 0-2-15,0 0-4 0,0 0-9 0,0 0 4 16,0 0-8-16,0 0 1 0,0 0-4 0,0 0 0 15,0 0-8-15,1-10 2 0,7 6 3 0,-8 4-4 16,17-5 0-16,-9 2-3 0,0 1 0 0,-8 2-7 16,17-2 4-16,-17 2-4 0,16 1 7 0,-16-1-1 15,13 5-4-15,-6-1 4 0,0 0-1 0,-7-4 3 0,11 12-1 16,-8-6 0-16,0 1-1 0,-3-7 2 0,5 14-1 16,-5-8-2-16,0-6-1 0,0 14-1 0,0-14 0 15,0 13-1-15,0-13 2 0,2 13-2 0,-2-13-4 16,0 10 1-16,0-10 1 0,0 0-4 0,4 14 3 15,-2-9-3-15,-2-5 1 0,7 11-2 0,-1-5 7 16,-2 1-3-16,0 1-2 0,1-3 0 0,2 2 4 16,2 5-2-16,-4-3 0 0,0-1-1 0,0 0-1 0,-3 0 6 15,-2-8-1-15,6 13 8 0,-6-13 10 16,1 10 20-16,-1-10-3 0,0 0 10 0,-6 23 3 0,1-16 1 16,0-1-1-16,-1 1-8 0,-2-1-4 0,-1-2 0 15,2 3-7-15,-6 3-4 0,1-3 1 0,3-2-8 16,0 1-11-16,1-2-27 0,2 0-34 0,6-4-38 15,-13 5-43-15,13-5-50 0,0 0-57 0,-10-1-52 0,10 1-166 16,0 0-546-16,0 0 151 16</inkml:trace>
  <inkml:trace contextRef="#ctx0" brushRef="#br0" timeOffset="309922.8036">29163 13073 508 0,'0'0'321'15,"9"5"-25"-15,-2 0-25 0,-7-5-15 0,20 14-22 16,-10-3-19-16,2 2-14 0,-3 1-21 0,-2 1-9 16,3 11-21-16,0-8-10 0,-3 1-18 0,-4-3-15 0,3 1-5 15,-2 1-14-15,-1 0-15 0,-1 0-4 0,0-1-8 16,1 0-4-16,-1-1-3 0,0-3-9 0,-2 3-9 16,0-2-5-16,0-14 7 0,-4 19-5 0,1-12-3 15,3-7-8-15,-5 10-4 0,5-10-6 0,0 0 4 16,-12 6 5-16,12-6-10 0,0 0-4 0,-16-2-4 15,16 2 5-15,-14-10-8 0,3-2 3 0,1-3-15 16,-2-11-9-16,0-3-7 0,2-3-6 0,2 1-5 16,4-5-5-16,1 2-4 0,1 0 1 0,4 3-1 15,1-1 8-15,2 3 1 0,-1 7 7 0,2 5 0 0,3 3 3 16,-1 0 11-16,-1 3-3 0,0 3 7 0,6-4 5 16,-3 5 5-16,2 1 4 0,-4 1 5 0,1 0-1 15,-9 5 6-15,15-2 4 0,-15 2 0 0,14 4 6 16,-14-4 2-16,10 5 5 0,-4-1 6 0,-6-4 10 15,6 13 3-15,-6-13 3 0,5 16 16 0,-4-8-7 16,-1-8 5-16,-3 17-11 0,3-17-1 0,-8 23-7 0,1-9 0 16,-1-2-8-16,0-3-2 0,0 4-5 0,-3-2-15 15,6-1-20-15,-5 2-37 0,4-6-35 0,-3 1-44 16,9-7-55-16,-11 7-58 0,7-3-251 0,4-4-585 16,0 0 162-16</inkml:trace>
  <inkml:trace contextRef="#ctx0" brushRef="#br0" timeOffset="310258.5376">29527 13104 594 0,'0'0'333'0,"11"4"-52"15,-11-4-34-15,0 0-35 0,14 0-18 0,-14 0-30 16,14 0-21-16,-14 0-22 0,19 0-27 0,-10 0-31 15,-9 0-23-15,16 0-20 0,-16 0-25 0,16 0-18 16,-16 0-12-16,15 2-11 0,-15-2-7 0,10 3-5 16,-10-3 6-16,0 0 0 0,7 6 6 0,-7-6 5 0,0 0 6 15,1 11 5-15,-1-11 7 0,0 0 11 0,-8 17 12 16,6-10 14-16,2-7 17 0,-10 12 7 0,7-6 10 16,3-6 7-16,-7 10 4 0,7-10 1 15,-5 11 2-15,5-11-6 0,-6 7 4 0,6-7 5 0,0 0 2 16,-1 9-4-16,1-9-9 0,0 0-1 0,0 0-9 15,11 9-1-15,-11-9-9 0,13 4-7 0,-13-4-18 0,12 0-20 16,-12 0-26-16,13 0-42 0,-13 0-36 16,14 3-56-16,-14-3-168 0,0 0-405 0,0 0 115 0</inkml:trace>
  <inkml:trace contextRef="#ctx0" brushRef="#br0" timeOffset="311309.7765">30023 13155 248 0,'-3'-8'314'0,"3"8"-42"0,0 0-24 0,0 0-19 15,0 0-21-15,-3-9-13 0,3 9-15 0,0 0-14 16,0 0-7-16,0 0-13 0,0 0-7 0,-4-9-9 0,4 9-6 16,0 0-12-16,0 0-13 0,0 0-7 0,0 0-9 15,8-14-6-15,-3 8-7 0,2 1-6 0,7-3-3 16,-3 1-4-16,5-2-3 0,1 1-11 0,-3 1-1 16,1 0-8-16,1 2-5 0,-3 2 1 0,-1 1-1 15,-3 0-1-15,-9 2 1 0,15 2-6 0,-15-2 1 16,12 9 2-16,-12-9 6 0,6 15-2 0,-4-3 8 15,-1 5-3-15,-4 0 8 0,-3-2-2 0,1 4-4 0,-4 5-6 16,2-4 4-16,-4-2-6 0,4-2 2 16,1 0-9-16,1-2 1 0,-2 2-8 0,3 0 8 0,0-1-7 15,1 0-2-15,1-4 0 0,2-11-18 0,5 20-26 16,-1-13-34-16,1 0-42 0,1-2-45 0,-6-5-56 16,16 7-49-16,-7-6-228 0,-9-1-583 0,18 0 160 15</inkml:trace>
  <inkml:trace contextRef="#ctx0" brushRef="#br0" timeOffset="311562.2496">30551 13108 581 0,'17'1'311'0,"-6"3"-40"0,2 1-18 0,-4-2-30 16,-2 2-18-16,3 1-15 0,-2 0-5 0,1 1-21 15,-9-7-1-15,18 17-20 0,-9-5-9 0,-3-2-3 0,2 3-11 16,-2 1-10-16,-5-3-10 0,3 1-6 16,0-5-10-16,-4-7-7 0,-2 17-14 0,2-17-3 0,-5 17-4 15,-1-4-15-15,-4-4-14 0,0 3-26 16,1-5-31-16,-3-1-36 0,3-2-34 0,-7 3-41 0,1-2-30 16,4-3-42-16,-1-1-30 0,12-1-138 0,-20-4-456 15,20 4 127-15</inkml:trace>
  <inkml:trace contextRef="#ctx0" brushRef="#br0" timeOffset="311696.2367">30482 13075 346 0,'7'-7'319'15,"4"2"-32"-15,4-3-24 0,2 2-29 0,12-5-24 16,3 2-30-16,1 1-22 0,-2-1-20 0,-2-1-47 16,3 1-49-16,-3-1-66 0,3 7-80 0,-12-6-179 15,-2 4-340-15,0 0 98 0</inkml:trace>
  <inkml:trace contextRef="#ctx0" brushRef="#br0" timeOffset="312851.2304">31185 13225 235 0,'0'0'357'0,"0"0"-43"0,-11 0-26 0,11 0-24 16,0 0-15-16,0 0-23 0,0 0-8 15,0 0-19-15,0 0-20 0,0 0-5 0,0 0-22 16,0 0-11-16,0 0-9 0,0 0-9 0,0 0-14 0,0 0-13 16,0 0-8-16,0 0-7 0,0 0-9 15,0 0-17-15,0 0 0 0,27 9-31 0,-18-6-25 0,-2-6-33 16,-7 3-39-16,18 0-51 0,-18 0-56 0,18 0-52 15,-11-4-201-15,-7 4-518 0,25-3 143 0</inkml:trace>
  <inkml:trace contextRef="#ctx0" brushRef="#br0" timeOffset="313251.2752">31547 13137 319 0,'0'0'207'0,"0"0"-22"0,0 0-26 0,0 0-12 16,0 0-12-16,0 0-16 0,0 0-6 0,0 0-12 0,0 0-10 16,0 0-1-16,0 30-12 0,0-30 2 15,2 9-1-15,-2-9-1 0,0 13-5 0,0-13-1 0,0 0-1 16,4 16 0-16,-4-16 2 0,8 10 1 0,-8-10-4 15,11 12-5-15,-7-7-1 0,10 4-4 16,-5 1-9-16,2-7-6 0,-4 3 6 0,2 0-2 0,-9-6-5 16,15 10-2-16,-7-6 0 0,-8-4 0 0,15 8 6 15,-8-3-3-15,-7-5 5 0,14 9-3 0,-8-2 2 16,-6-7 2-16,11 8 2 0,-7-2 2 0,-4-6 0 16,6 11 0-16,-6-11-5 0,0 0 4 0,2 13-9 15,-2-13-6-15,0 0-4 0,0 0-2 0,-10 18-5 0,10-18-6 16,-11 7-13-16,3-2-23 0,8-5-18 0,-23 5-27 15,6-3-21-15,0-2-31 0,3 0-17 0,-1-4-21 16,2 1-30-16,1 1-25 0,-1-5-189 0,-1-3-471 16,7 2 132-16</inkml:trace>
  <inkml:trace contextRef="#ctx0" brushRef="#br0" timeOffset="313392.2174">31545 13101 563 0,'4'-4'316'0,"-4"4"-27"0,14-5-23 15,-14 5-29-15,25-3-34 0,-12-2-25 0,3 1-22 16,0 2-18-16,2 0-13 0,1 1-34 0,9-5-39 16,-6 3-45-16,-7 0-68 0,0 1-53 0,-2-1-213 15,-13 3-392-15,18-3 111 0</inkml:trace>
  <inkml:trace contextRef="#ctx0" brushRef="#br0" timeOffset="313926.7174">32028 13213 300 0,'4'14'233'0,"-4"-4"-27"0,0-10-35 0,5 17-18 0,-3-5-12 15,-2-12-5-15,5 17-10 0,-5-8-10 16,0-9-10-16,5 15-9 0,-5-15-12 0,4 15-4 0,-2-8-5 16,-2-7-1-16,5 14-2 0,-5-14 0 0,2 12 0 15,-2-12-3-15,4 10 3 0,-4-10 0 0,0 0-3 16,0 0-5-16,0 0-6 0,0 14-3 0,0-14-3 16,0 0-12-16,0 0-3 0,0 0-12 0,0 0-6 0,0 0-6 15,0 0-8-15,0 0-9 0,0 0-6 0,0 0-11 16,-5-44-15-16,1 27-2 0,6-9 1 0,0 2-6 15,1 4-7-15,-1 2 7 0,5-8-2 0,-2 4 3 16,1 4 0-16,1 4 9 0,-1-2 2 0,4 1-1 16,-1 1 11-16,-1 1 6 0,2 0-1 0,1 0 10 15,0 2 9-15,-1 2 2 0,-2 2 11 0,5-1 1 16,-1 1 3-16,-5 2-2 0,-7 5 0 0,20-7 1 0,-15 4-2 16,-5 3-5-16,15-1 0 0,-15 1 5 15,18 1-3-15,-18-1 4 0,15 7 4 0,-7-4 2 0,-8-3 1 16,11 10 0-16,-7-3 6 0,-4-7 9 0,7 12 6 15,-7-12 1-15,2 14 2 0,-2-14 0 16,0 15-1-16,0-15 1 0,-5 12-6 0,-1-2-4 0,6-10-1 16,-9 11-5-16,-5 0 0 0,6-4-7 0,-9-1 4 15,6 1-4-15,-1-2-10 0,-5-1-22 0,0 0-32 16,0-3-41-16,-14 3-54 0,15 1-66 0,-1-5-204 16,-2 0-481-16,19 0 133 0</inkml:trace>
  <inkml:trace contextRef="#ctx0" brushRef="#br0" timeOffset="350106.0715">27157 10675 382 0,'0'0'256'0,"0"0"-29"0,0 0-32 16,0 0-11-16,0 0-16 0,-7-1-16 0,7 1-17 16,0 0-7-16,0 0-13 0,0 0-15 0,0 0-2 0,0 0-3 15,0 0-8-15,0 0-3 0,0 0-6 0,0 0-4 16,0 0-5-16,0 0 2 0,0 0-8 0,-7-5-1 16,7 5-4-16,0 0-11 0,0 0 4 0,0 0 3 15,0 0-5-15,0 0-5 0,0 0-4 16,0 0-5-16,0 0 0 0,0 0 1 0,0 0-6 0,0 0-4 15,0 0-2-15,0 0 2 0,0 0-8 0,0 0-1 16,0 0-2-16,0 0 0 0,0 0 0 0,0 0-1 16,0 0-3-16,0 0 3 0,0 0-5 0,0 0-8 15,-8-2 8-15,8 2 1 0,0 0-2 0,0 0 5 0,0 0-6 16,0 0 6-16,0 0 1 0,0 0 1 0,0 0 0 16,0 0 0-16,0 0-2 0,0 0 1 0,0 0 2 15,0 0-2-15,0 0 3 0,0 0-6 0,0 0 3 16,0 0-5-16,0 0 0 0,0 0 0 0,0 0 0 15,0 0-5-15,0 0 0 0,0 0 1 0,0 0-1 16,0 0 3-16,0 0-4 0,0 0 5 0,0 0-6 16,0 0-1-16,0 0 4 0,0 0-2 0,0 0-1 0,0 0 2 15,0 0-1-15,0 0 0 0,0 0-2 16,0 0 4-16,0 0 0 0,0 0 0 0,0 0-1 0,0 0-5 16,0 0-1-16,0 0 3 0,0 0 0 0,0 0 1 15,0 0 2-15,0 0-1 0,0 0-1 0,0 0-1 16,0 0 0-16,0 0-5 0,0 0 6 0,0 0 3 15,0 0 4-15,0 0-2 0,0 0 0 0,0 0 9 0,0 0-3 16,0 0 0-16,0 0 2 0,0 0-1 0,0 0 3 16,0 0 5-16,0 0 4 0,0 0-2 15,0 0-3-15,0 0-5 0,0 0 5 0,0 0-8 16,12-17 7-16,-12 17-8 0,13-10-3 0,-7 6-1 0,0-1 4 16,9-3-2-16,-4 2-4 0,2-2-1 0,0-1 6 15,-2 2-7-15,-1 3 0 0,-2 0 4 0,0-1-4 16,-8 5 0-16,15-5 5 0,-7 2-8 0,-8 3-1 15,13-2 2-15,-13 2-2 0,13 0 2 0,-13 0 2 16,8 5-4-16,-8-5 0 0,9 10 3 0,-9-10 6 0,4 12-10 16,-3-5 11-16,-1-7-13 0,0 16 3 0,0-16 5 15,-5 23 0-15,1-12 1 0,0-1 0 0,1 0-5 16,1-2 3-16,2-8-1 0,-3 15-8 0,1-9 2 16,2-6 0-16,-3 12-6 0,3-12 7 0,-2 13 1 15,2-13-3-15,5 12 4 0,-2-5 3 0,-3-7-6 16,5 12 2-16,0-7 2 0,0 2 2 0,2-2-5 15,0 2-1-15,4 3 2 0,-1 1 7 0,0 1-6 0,-3-3 4 16,-2-2 2-16,-1 0 5 0,0 3-5 0,-1-4 7 16,-3-6 1-16,5 16-1 0,-3-8 9 0,-2-8-7 15,2 15 19-15,-2-15 0 0,-3 16-1 0,1-8-7 16,2-8 13-16,-8 14-3 0,3-6-5 0,1-2 0 16,-2 0-7-16,-1-1 1 0,-3 0-3 0,1 0-2 15,-4 0-2-15,-2 2-1 0,3-4-9 16,-1-1-20-16,13-2-19 0,-17 5-38 0,10-2-39 0,7-3-40 15,-11 3-54-15,11-3-53 0,-9 2-285 0,9-2-648 16,0 0 176-16</inkml:trace>
  <inkml:trace contextRef="#ctx0" brushRef="#br0" timeOffset="361082.9518">27895 12869 519 0,'0'0'293'0,"1"-7"-32"0,-1 7-15 0,0 0-21 15,2-10-16-15,-2 10-23 0,0 0-20 16,-4-10-17-16,4 10-16 0,-6-5-12 0,6 5-10 0,-10-4-11 16,3 1-8-16,7 3-8 0,-15 3-5 0,15-3-8 15,-18 2-2-15,10 3-3 0,-7 2-18 0,0 1 2 16,1 2-6-16,0 1-3 0,4 2-7 0,-2-1 7 16,5 0-12-16,-3 1-9 0,3-2 7 0,1-1-5 15,3-1 1-15,0 1-3 0,0-4-3 0,2 2-1 16,0 0-3-16,1-8-2 0,-1 13 1 0,1-13-5 0,0 10 3 15,0-10-7-15,2 8 4 0,-2-8-3 0,0 0-8 16,3 7 4-16,-3-7-1 0,0 0-2 0,0 0 1 16,10-2-5-16,-10 2 5 0,0 0-5 0,18-8 2 15,-12 6 2-15,-2-3-2 0,2 0 2 0,0-2 1 16,-1 3-1-16,-1-2 4 0,0 1-3 0,-4 5 3 16,7-9-2-16,-4 4 4 0,-3 5-5 0,6-5 3 15,-6 5-1-15,4-5-2 0,-4 5 3 0,0 0 2 16,6-4-4-16,-6 4 0 0,0 0-2 0,0 0 7 15,10 7 2-15,-6 0 6 0,-2 1 3 0,-1 11-3 0,6 8-1 16,-5 3 6-16,0-2 2 0,-1 5 1 0,1-2 0 16,-3-1 0-16,1 1 1 0,0 1-8 0,1-3-1 15,-1 0-3-15,-1-1 6 0,2-5-2 0,-1-4-3 16,0-3-3-16,3 1 1 0,-2-3-4 0,-1 2-7 16,2-2-15-16,-2-2-21 0,0-4-18 0,0-8-34 0,2 15-38 15,-2-15-41-15,1 14-62 0,-1-14-198 0,-1 9-511 16,1-9 140-16</inkml:trace>
  <inkml:trace contextRef="#ctx0" brushRef="#br0" timeOffset="363088.1456">29577 14427 461 0,'0'0'237'0,"0"0"-42"0,0 0-23 16,0 0-22-16,26 3-21 0,-26-3-22 0,16-3-22 16,-16 3-15-16,15-2-26 0,-5-1-13 0,-10 3-27 15,14 0-31-15,-14 0-25 0,16-2-40 0,-10 2-102 16,-6 0-230-16,0 0 66 0</inkml:trace>
  <inkml:trace contextRef="#ctx0" brushRef="#br0" timeOffset="363252.1841">29559 14619 488 0,'0'0'288'0,"0"0"-37"0,22 2-21 0,-22-2-39 16,16-3-23-16,-16 3-20 0,20-2-12 0,-13 1-28 15,-7 1-26-15,15-2-22 0,-15 2-31 0,14-4-29 16,-14 4-39-16,13-1-35 0,-13 1-41 0,16-1-141 16,-16 1-307-16,0 0 88 0</inkml:trace>
  <inkml:trace contextRef="#ctx0" brushRef="#br0" timeOffset="364790.2215">28501 14485 306 0,'0'0'129'0,"0"0"-21"0,0 0 8 0,0 0-6 15,0 0-9-15,0 0-1 0,0 0-13 0,0 0 1 16,0 0-1-16,0 0-2 0,0 0-9 0,-9-1-4 16,9 1 1-16,0 0 0 0,0 0-2 0,0 0 0 15,0 0-8-15,0 0-4 0,0 0-1 0,0 0-7 0,0 0-7 16,0 0-2-16,0 0-5 0,0 0 3 0,0 0 3 16,0 0-1-16,0 0 3 0,0 0-3 0,0 0 0 15,0 0-2-15,0 0 0 0,16 24-1 0,-11-17 2 16,6 4-2-16,-2 4 6 0,1-1-1 0,2 1 5 15,5 7-2-15,0 2 1 0,1 1-5 0,-2 0 2 16,-3 2 0-16,2-4-3 0,-1-6-4 0,1 7 0 16,-6-5-1-16,-2-2-4 0,1-3-2 0,-3 0-4 15,1-1 3-15,-2-2-4 0,0 5-1 0,-2-5 2 16,-1-1-2-16,-2-1 3 0,-3 7-5 0,0-5-3 0,0-2 1 16,-3-3-4-16,-2 1-4 0,2-2-3 15,7-5 4-15,-22 10-6 0,10-7 4 0,1 0-3 0,0-2-7 16,11-1 1-16,-16-3-4 0,16 3-3 0,-23-9-4 15,15 4-4-15,-1-3-3 0,3 1-11 0,0 0-5 16,4-1-12-16,2 8 0 0,-4-24-3 0,5 8 1 16,2-1 0-16,2-1-3 0,3-10 4 0,-1 5-1 15,5-5 2-15,3-1 5 0,-1 5 2 0,-3-4 5 16,2 3 4-16,1 2 2 0,-2 2 1 0,-4 2 5 0,-1 3-2 16,-1 1 6-16,1-3 1 0,-2 1 2 0,0 2 0 15,-2-3 3-15,-2 2 1 0,2 0 2 16,-3 0 2-16,1 2 3 0,-1 2 7 0,-2 1-1 0,-2 3 2 15,4 8-3-15,-9-13-3 0,2 5 4 0,1 4 0 16,6 4 1-16,-16-7 0 0,6 7 3 0,10 0-3 0,-19 1 0 16,2 5-4-16,3-2 0 0,-2 6-12 15,3-1-11-15,1 1-26 0,2 4-42 0,2 0-35 16,1 0-59-16,-1 0-121 0,6-3-363 0,1-1 103 0</inkml:trace>
  <inkml:trace contextRef="#ctx0" brushRef="#br0" timeOffset="365255.9923">28928 14625 463 0,'10'17'240'0,"-2"-1"-33"0,0 0-24 16,-3-1-20-16,2 3-22 0,1-2-11 0,0 0-13 0,5 10-15 15,-5-5-10-15,2-2-13 0,-5-2-5 0,0 1-7 16,2-3-10-16,0 0 0 0,-2 2-2 0,-1-4 3 0,-1 2 3 16,-1-6-4-16,0 0 4 0,-2-9 1 15,2 14 1-15,-2-14-5 0,2 10 4 0,-2-10-11 16,0 0-5-16,0 0-4 0,0 0-3 0,-4 11-5 0,4-11-2 16,0 0-2-16,0 0-2 0,0 0-10 15,0 0-1-15,-19-35-4 0,10 10-1 0,3-4-8 16,1-4 0-16,2 2-3 0,-1-2 2 0,0-2-7 0,4 2 4 15,4 3 3-15,-3 1 0 0,3 2-2 0,1-1 0 16,1 6-3-16,2 3 4 0,-1 5 7 0,2-2 4 16,1 3 0-16,-3 1 3 0,2 3 1 0,0 1 3 0,-2 1 1 15,1 2-5-15,0 2 2 0,-8 3 4 0,0 0 1 16,19-1 6-16,-19 1 5 0,13 7 7 16,-13-7 1-16,11 11 2 0,-5-5 1 0,-6-6-5 0,5 14-4 15,-5-14 3-15,2 15 2 0,-2-15-7 0,0 15-2 16,0-15-4-16,-9 23 0 0,6-12-7 0,-6 3-2 15,-2-4-5-15,-1 1-16 0,-1 1-21 0,0-2-32 16,-1-3-29-16,1 1-47 0,2 0-53 0,3-3-58 16,-3-1-181-16,11-4-509 0,-13 5 143 0</inkml:trace>
  <inkml:trace contextRef="#ctx0" brushRef="#br0" timeOffset="368328.8262">30168 14379 359 0,'4'-10'152'15,"-4"10"-14"-15,0 0-17 0,0 0 2 0,4-12-6 16,-4 12-11-16,1-7-3 0,-1 7-7 0,0 0 5 16,1-11-5-16,-1 11-1 0,0 0 2 0,2-10 6 15,-2 10-3-15,0 0-1 0,3-11-3 0,-3 11-4 0,0 0 2 16,0 0-3-16,0 0-4 0,2-11-7 0,-2 11-6 16,0 0-6-16,0 0-4 0,0 0-4 0,2-9-10 15,-2 9-4-15,0 0-6 0,0 0-3 0,0 0 4 16,0 0 9-16,0 0 5 0,0 0 2 0,0 0 10 15,7 30 0-15,-4-13 6 0,-1 13-1 0,-2 0-4 0,2 2-4 16,-2-3 1-16,2 2-5 0,-1 1-3 16,-2-3-7-16,4 0-3 0,-1-8-4 0,-2 1-7 15,2 5 0-15,0-8-6 0,0-2 5 0,-2-1-8 0,1-2-6 16,1-3-6-16,-2-11-6 0,1 18-32 0,-1-18-24 16,2 14-24-16,-2-14-32 0,0 0-30 0,0 0-34 15,0 0-24-15,2 14-33 0,-2-14-207 0,0 0-515 16,0 0 143-16</inkml:trace>
  <inkml:trace contextRef="#ctx0" brushRef="#br0" timeOffset="368802.4724">30607 14314 563 0,'0'0'312'16,"0"0"-31"-16,-8-13-33 0,8 13-20 0,0 0-18 15,0 0-15-15,-20 3-7 0,20-3-7 0,-23 14-14 16,7-2-7-16,-4 9-12 0,0 0-12 0,2 3-3 16,0 2-7-16,4 6-15 0,2-3-7 0,2 0-12 15,3 2-12-15,1-1-8 0,5 1-3 0,2-3-5 0,3-1-8 16,2-6-1-16,5 6-15 0,2-9 5 0,1-2-9 16,-2-6-8-16,2 3 2 0,1-5-5 0,1 0-10 15,0-2-2-15,2-1-10 0,0-3 4 0,0-2-4 16,-1 0 3-16,0-3-6 0,-4-1-2 0,1 1-3 15,-7-3-7-15,-7 6 0 0,13-13 10 0,-6 7-10 16,-3-2 11-16,-4 8-7 0,7-21 4 16,-7 9 3-16,0 0-7 0,0 12-1 0,-9-23 1 0,1 12 0 15,0-1-4-15,-1 3-7 0,-5 1-22 0,-1 2-24 0,-4 3-26 16,0 3-34-16,-10 0-41 0,-1 9-46 0,2-1-252 16,4 0-555-16,-5 6 151 0</inkml:trace>
  <inkml:trace contextRef="#ctx0" brushRef="#br0" timeOffset="369502.1809">28967 15618 480 0,'0'0'275'16,"0"0"-28"-16,9 34-29 0,-2-17-25 0,2 9-11 0,-4-4-13 15,-1-1-18-15,2-5-10 0,2 11-10 0,0-1-10 16,-4-5-10-16,-1-4-12 0,3 0-6 0,-1-2-10 15,0 2-8-15,-3-3 3 0,-1-3-10 0,1-2 0 16,-2-9-2-16,1 16-9 0,-1-16-4 0,1 12-1 0,-1-12-5 16,0 0 1-16,0 0-5 0,0 13-2 15,0-13-10-15,0 0-2 0,0 0-2 0,0 0-5 16,0 0-9-16,0 0 0 0,-25-20 1 0,19 5-7 16,-4-11-10-16,1-3-2 0,3-3-3 0,1 1 3 0,3-2 0 15,1-1-1-15,1 0-6 0,5 2 3 0,-1 1 2 16,5 4 1-16,-3-2-2 0,3 1 3 0,2 4-3 15,0 4 5-15,-6 5-2 0,3 3 6 0,-1-2-4 16,-2 6 5-16,2 1 0 0,-7 7 4 0,10-10-3 16,-10 10 0-16,12-1 6 0,-12 1-3 0,0 0 2 0,0 0 5 15,22 11 0-15,-17-4 3 0,5 5-1 0,-3-2 6 16,-2 0 1-16,-2-1 5 0,3 5-1 16,-1 1 4-16,-3-2 6 0,-3-1 1 0,0 3-6 0,-4-1-4 15,0 0 6-15,-2-2-12 0,0 3 5 0,0-1-4 16,-3 0-10-16,1 1-1 0,-1-5 2 0,0-1-10 15,3-2-16-15,0 1-17 0,7-8-27 0,-14 10-33 16,14-10-40-16,-12 6-40 0,12-6-65 0,0 0-202 0,0 0-524 16,0 0 145-16</inkml:trace>
  <inkml:trace contextRef="#ctx0" brushRef="#br0" timeOffset="369930.1527">29632 15608 397 0,'0'0'333'0,"0"0"-42"0,0 0-22 15,0 0-23-15,0 0-35 0,0 0-25 0,0 0-22 0,0 0-17 16,4 7-17-16,-4-7-15 0,17-2-16 0,-17 2-15 16,17-1-26-16,-7 1-18 0,-10 0-25 0,17 1-23 15,-17-1-18-15,0 0-21 0,19 3-26 0,-19-3-9 16,0 0 1-16,11 4-9 0,-11-4 6 0,0 0-9 0,0 0 8 16,6 8-11-16,-6-8 12 0,0 0 9 0,0 0 6 15,0 0 18-15,0 0 26 0,-8 19 5 0,8-19 30 16,0 0 6-16,-7 16 19 0,7-16 7 0,-5 7 16 15,5-7-3-15,0 0 14 0,-5 11 3 0,5-11 3 16,0 0 6-16,-1 7 8 0,1-7-1 0,0 0 2 16,0 0-7-16,0 0-6 0,11 10-5 0,-11-10-13 15,11 0-8-15,-11 0-5 0,16 2-8 0,-8-2-19 0,-8 0-24 16,0 0-31-16,19 0-42 0,-19 0-46 16,14 0-78-16,-14 0-130 0,0 0-395 0,16 5 110 0</inkml:trace>
  <inkml:trace contextRef="#ctx0" brushRef="#br0" timeOffset="370643.1202">30293 15611 376 0,'-11'-3'330'16,"11"3"-35"-16,0 0-41 0,0 0-27 0,0 0-29 16,-5-7-14-16,5 7-26 0,0 0-9 0,0 0-19 15,0 0-14-15,18-19-7 0,-9 14-11 0,1 1-9 0,5-3-8 16,-4 3-6-16,7 1-6 0,-3 1-10 0,-4 0-10 15,-11 2 4-15,22 4-8 0,-14 2-4 0,1-1-5 16,3 5-3-16,-7 1 1 0,1 2-5 16,-1 3-1-16,-5 1-5 0,-1 0 4 0,-1 1-5 0,-7 10-5 15,3-7-1-15,-8 4-2 0,1 4 1 0,4-9-3 16,-1-4-4-16,4-3 6 0,-3 0-1 0,2-2 1 16,0 3-1-16,-3-1 6 0,2-6-3 0,4 2-2 0,4-9 4 15,-3 15 1-15,3-15 4 0,0 0 1 16,3 14-3-16,-3-14 3 0,13 6-2 0,3-2-4 0,2-1-1 15,3 1-8-15,14-4 2 0,-1 0-3 0,-2 3-8 16,-7-3-17-16,-4 0-22 0,-3 1-31 0,1 1-45 16,-4-2-37-16,-1 0-47 0,-14 0-239 0,16 2-525 15,-16-2 145-15</inkml:trace>
  <inkml:trace contextRef="#ctx0" brushRef="#br0" timeOffset="371007.9278">30308 16242 295 0,'0'0'335'0,"-14"2"-55"16,14-2-31-16,0 0-16 0,0 0-10 0,0 0-17 15,0 0-17-15,0 0-9 0,0 0-15 0,0 0-12 16,41 2-19-16,-9-2-14 0,5-1-12 0,1 0-9 16,4-1-10-16,23 0-10 0,1-3-6 0,1 2-9 15,-2-1-8-15,-2 4-7 0,-13-3-13 0,-8 3-5 16,3 0-15-16,17 0-16 0,-14-2-19 0,-12 2-16 0,0-3-16 15,-4 3-24-15,0-3-12 0,-9 2-15 0,0-2-14 16,-7-1-14-16,2 1-8 0,0 0-28 0,-7-1-27 16,1 1-122-16,-1-2-373 0,-11 5 106 0</inkml:trace>
  <inkml:trace contextRef="#ctx0" brushRef="#br0" timeOffset="371347.9536">31103 16020 241 0,'0'0'314'0,"0"0"-41"0,0 0-36 0,-14-3-19 0,14 3-13 16,0 0-15-16,0 0-9 0,-15 14-10 0,15-14-11 15,-10 13-9-15,5-5-7 0,-1 6-13 0,-1 1-10 16,-2 1-15-16,2-1-5 0,-2 1-13 0,3 1-13 16,-6 7 0-16,3-2-15 0,3-7-3 0,0 1-10 0,0-3-7 15,2-2-12-15,2-1-28 0,2-10-31 16,-5 15-47-16,5-15-43 0,-2 12-43 0,2-12-68 0,0 0-144 15,0 0-449-15,0 0 124 0</inkml:trace>
  <inkml:trace contextRef="#ctx0" brushRef="#br0" timeOffset="371537.9604">31244 16097 359 0,'0'0'328'0,"0"0"-36"0,0 0-30 15,0 0-30-15,0 0-21 0,-11 39-18 0,2-27-14 16,-3 2-19-16,-3 10-24 0,1 1-13 0,-1-1-12 16,1-5-7-16,3-2-15 0,-7 5-15 0,6-3-29 15,4-2-36-15,0-5-39 0,0 2-50 0,3-1-58 16,-1-4-219-16,6-9-428 0,-7 14 119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4:39:07.439"/>
    </inkml:context>
    <inkml:brush xml:id="br0">
      <inkml:brushProperty name="width" value="0.05292" units="cm"/>
      <inkml:brushProperty name="height" value="0.05292" units="cm"/>
      <inkml:brushProperty name="color" value="#0070C0"/>
    </inkml:brush>
  </inkml:definitions>
  <inkml:trace contextRef="#ctx0" brushRef="#br0">22490 10159 269 0,'0'0'224'16,"-6"0"-26"-16,6 0-24 0,0 0-14 0,0 0-12 16,0 0-15-16,0 0-8 0,0 0-15 0,-7 1 1 15,7-1-11-15,0 0 0 0,0 0-1 0,0 0-4 16,0 0-3-16,0 0-1 0,0 0-4 0,0 0-1 0,0 0-4 15,0 0-2-15,0 0-5 0,-5 4-3 16,5-4-6-16,0 0-5 0,0 0-2 0,0 0 0 16,0 0-1-16,0 0 0 0,0 0-1 0,0 0-2 0,0 0-3 15,14 4-4-15,-14-4-3 0,15 4 0 0,-5-4-5 16,0 2-3-16,5 2-3 0,2-1 3 0,3-3-7 16,-2 0-9-16,12 0 1 0,0 0 1 0,-5 0-6 15,-4 2-2-15,-1-1 0 0,1-1-1 0,11 2-1 16,-2 0-2-16,-4-2-4 0,4 0 6 0,0 0-2 15,-5 2-2-15,-4-2-1 0,10 0-1 0,-1 0-2 0,3-1 3 16,-3-1 3-16,-1 1 1 0,1 1-2 0,3 2 2 16,-3-2-4-16,3-4 3 0,-2 3 2 0,3 2 3 15,-1-3 2-15,1 1 6 0,0-2-10 0,-1 1-1 16,0-1-4-16,0 1 4 0,1-1-3 0,-1 1 4 16,1 0-10-16,-2-3-1 0,-6 4 5 0,3 0-5 15,-1 0 3-15,-3-1-6 0,5 2 7 0,-5-4-2 16,-4 1 2-16,9 0-3 0,-7 2 1 0,-2 0 0 0,0 0 5 15,-1 0-8-15,0 0 5 0,10-3-4 16,0 1 1-16,4 2 3 0,-3 1 2 0,-2-4-3 0,1 3 0 16,2 1-5-16,0 0 2 0,-6 0 5 15,-4-2-4-15,8 3-1 0,-4-1 3 0,-5-1-7 0,-2 2 5 16,0 0-9-16,0-1 5 0,0 0 1 0,1 1 3 16,10 2-4-16,-6-2 0 0,-1 0 6 0,7-1 0 15,-7 0 3-15,-2 0-9 0,-4 3 3 0,14-3-2 16,0-3 1-16,-2 4 4 0,-3-2 0 0,-5 1 0 15,10 3-9-15,-1-2 6 0,0 2 3 0,1-4 1 0,-6 3-6 16,-5 0 2-16,0-2-2 0,1 1-5 0,11 3 4 16,0-4 7-16,-2 0-6 0,-4 0 1 15,5 0-4-15,-7 0 6 0,6-3-4 0,1 2-1 0,-1 1 3 16,-4 0-2-16,4 0-4 0,2 0 6 0,-3-1-3 16,1 2-4-16,1-1 15 0,3-1-7 0,-3 0-1 15,-1-1-6-15,6 1 1 0,-1 3-6 0,0-4 13 0,-2 6-3 16,2-3-5-16,-2-1 9 0,1 3-4 0,-2-2-5 15,4 2 10-15,-2-4-4 0,2 1 1 0,-1-2-3 16,3 2 1-16,1 0-9 0,-2 2 11 0,5-1 3 16,-5-4-5-16,5 3-2 0,-2 0 1 15,2 0 2-15,0 0-1 0,-3 0 1 0,-1 0 1 0,5 0-2 16,-4 0 1-16,0 0-3 0,-6 0 1 0,5 0 0 16,-3 2 3-16,-3-1-7 0,1 0 6 0,1 2-3 15,-4-3 6-15,1 2 4 0,-6-1-5 0,-4-2 22 16,-1-1-12-16,11 0 2 0,-6 0 2 0,6-4-1 0,-6 5-2 15,-5 0-9-15,-2 1 5 0,-2-3 3 0,1 0-4 16,-3 0 2-16,-2 2-4 0,-1 1 4 0,-3-1-2 16,-8 1 1-16,14-2-11 0,-8 1 11 0,-6 1-3 15,10-3-6-15,-10 3-3 0,7-3-7 0,-7 3-18 16,3-3-32-16,-3 3-42 0,1-4-44 0,-1 4-69 16,0 0-70-16,0 0-211 0,-12-17-591 0,3 11 163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7:14:01.755"/>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00B050"/>
    </inkml:brush>
    <inkml:brush xml:id="br4">
      <inkml:brushProperty name="width" value="0.05292" units="cm"/>
      <inkml:brushProperty name="height" value="0.05292" units="cm"/>
      <inkml:brushProperty name="color" value="#FFC000"/>
    </inkml:brush>
  </inkml:definitions>
  <inkml:trace contextRef="#ctx0" brushRef="#br0">3773 6574 455 0,'-7'-1'315'0,"-2"-2"-35"15,9 3-26-15,-25-2-14 0,11 4-16 0,2 1-19 16,-2 2-15-16,-1 0-20 0,0 1-13 0,1 1-16 0,4 1-10 15,1 0-17-15,-3 4-6 0,3 0-10 0,1 0-10 16,1 1-11-16,2 1-5 0,2 1-6 0,1-3-10 16,1 1-4-16,3 1-3 0,3 0-3 0,0-4-6 15,2-1-4-15,-1-1-2 0,0 0-3 0,6 0-9 16,-1 0-3-16,-2-2-1 0,-2-2-4 0,0 0 0 16,0 0 1-16,-1-1-5 0,-1 0 4 0,-5-3-8 15,7 6 6-15,-7-6 1 0,5 4-2 0,-5-4-2 16,0 0 4-16,0 0 4 0,0 0-1 0,0 0 6 15,0 0 1-15,-28 1 7 0,13 2 3 0,0-1-3 0,-3 3 3 16,0 0 4-16,0 3 6 0,-11 3 1 16,4 8-2-16,1-1 9 0,-2 6 0 0,5-2-2 0,0 2 2 15,3 3-4-15,6 0-2 0,0-2 0 0,4-3-9 16,7-2-1-16,2-1-4 0,2-2 0 0,6 9-3 16,3-5 0-16,9 0-3 0,4-4-2 0,5-2-3 15,0-4-4-15,3-2 0 0,0-3-7 16,3-2-20-16,-4-3-13 0,-7-2-20 0,7 0-16 0,-11-2-25 0,-6 0-25 15,-2 1-31-15,-4 0-24 0,-3-3-31 16,-6 5-35-16,0 0-58 0,0 0-198 0,0 0-584 0,0 0 160 16</inkml:trace>
  <inkml:trace contextRef="#ctx0" brushRef="#br0" timeOffset="4131.1464">4357 6708 474 0,'0'0'339'0,"-10"3"-39"0,10-3-30 0,0 0-13 15,0 0-15-15,0 0-21 0,0 0-9 0,-8 4-19 16,8-4-19-16,0 0-5 0,0 0-10 0,0 0-19 0,0 0-8 16,0 0-19-16,22 7-2 0,-22-7-21 0,23 1-3 15,-5 0-14-15,0 0-1 0,-2-1-21 16,-1 0-13-16,0 0-20 0,1 0-19 0,-4-1-17 0,-1 2-22 15,-1-1-29-15,-1 0-28 0,-9 0-22 0,0 0-33 16,18-1-13-16,-18 1-12 0,9 1-23 0,-9-1-192 16,0 0-468-16,0 0 130 0</inkml:trace>
  <inkml:trace contextRef="#ctx0" brushRef="#br0" timeOffset="4275.2604">4526 6796 231 0,'-5'7'259'0,"-1"-3"-12"0,6-4-24 0,-6 8-13 15,2-6-16-15,4-2-2 0,0 0-11 0,0 0 2 16,0 0-9-16,0 0 0 0,0 0-9 0,0 0-16 15,0 0-8-15,12 12-16 0,-12-12-17 0,17 0-15 16,0 0-19-16,-3-1-19 0,3 0-32 0,-1-1-32 16,-2 0-41-16,-3 0-43 0,2 1-50 0,-4 1-71 15,-9 0-148-15,16-3-434 0,-16 3 121 0</inkml:trace>
  <inkml:trace contextRef="#ctx0" brushRef="#br0" timeOffset="4932.6455">5263 6374 350 0,'0'0'303'0,"0"0"-31"0,0 0-28 0,0 0-19 16,0 0-18-16,0 0-17 0,0 0-18 0,0 0-17 16,0 0-16-16,0 0-14 0,0 0-11 0,0 0-12 15,11 16-8-15,-4-13-10 0,0 0-11 0,0-2-3 16,-7-1-13-16,14 2-3 0,-14-2-6 0,11 1-4 16,-2-1 0-16,-9 0 1 0,11-1 3 0,-11 1 1 0,10-3-2 15,-10 3-7-15,0 0 7 0,12-4 5 0,-12 4 0 16,0 0 0-16,7-7 2 0,-7 7 0 0,0 0-2 15,4-6 3-15,-4 6-7 0,0 0-7 0,0 0 4 16,0 0-8-16,0 0-3 0,0-12-6 0,0 12-5 16,0 0-4-16,0 0 0 0,0 0-4 0,0 0-2 15,0 0-2-15,-20-2-7 0,20 2-10 0,-14 5-30 16,6-1-16-16,-1-3-43 0,9-1-47 0,-13 7-52 16,9-4-60-16,4-3-205 0,0 0-550 0,-9 9 151 0</inkml:trace>
  <inkml:trace contextRef="#ctx0" brushRef="#br0" timeOffset="5221.5824">5857 6127 540 0,'-36'10'334'0,"11"12"-22"0,-2-1-17 16,-1 5-17-16,-2 2-12 0,-11 13-23 0,0 5-14 15,1-1-6-15,2 0-23 0,7-7-8 0,5-6-24 16,3 0-11-16,-12 16-16 0,11-14-12 0,5-5-17 16,2-5-7-16,2 1-10 0,3-6-16 0,1-3-8 0,1-3-22 15,3-3-34-15,2-1-50 0,2-1-52 0,-1-2-44 16,4-6-61-16,-6 8-50 0,6-8-242 0,0 0-580 15,0 0 160-15</inkml:trace>
  <inkml:trace contextRef="#ctx0" brushRef="#br0" timeOffset="5522.9372">5610 6563 480 0,'5'7'370'15,"-5"-7"-39"-15,0 0-38 0,0 0-26 0,9 10-30 16,-9-10-22-16,8 8-22 0,-8-8-24 0,8 7-20 16,-8-7-18-16,12 6-15 0,-12-6-7 0,14 5-13 0,-7-4-18 15,-7-1-14-15,15 2-3 0,-15-2-6 0,13-2-15 16,-13 2 3-16,12-1-3 0,-12 1-6 0,0 0 1 16,0 0 3-16,14-8 1 0,-14 8 5 0,0 0 6 15,0 0-1-15,0 0-5 0,0 0 3 0,0 0-8 16,0 0 1-16,0 0-7 0,-22-20 3 0,22 20-11 15,-15-3 2-15,15 3-1 0,-16-1-8 0,16 1 0 16,-18 4 0-16,18-4-8 0,-15 0-15 0,15 0-28 16,-11 4-30-16,11-4-46 0,0 0-54 0,-13 5-54 15,13-5-277-15,0 0-592 0,0 0 163 0</inkml:trace>
  <inkml:trace contextRef="#ctx0" brushRef="#br0" timeOffset="6666.147">6070 6382 466 0,'0'0'343'0,"0"0"-37"0,0 0-19 0,0 0-14 16,-19 8-14-16,14-2-13 0,0 3-12 0,1 7-21 15,-1 0-2-15,2-1-13 0,-1 2-14 0,6 0-15 16,-1 11 0-16,0-6-13 0,2-2-4 0,0-3-12 16,2-1-12-16,2 1-13 0,4-2-6 0,0 0-13 0,10 4-9 15,-3-4-10-15,2-4-7 0,-4-4-9 0,3 0-4 16,1 0-9-16,11-5-11 0,0-2-10 0,-6 0-8 16,5-2-6-16,-6-5-5 0,-3-1-5 0,-4 0-2 15,8-6 0-15,-5-1-1 0,-1-6-4 0,-1 1 1 16,-5 1 1-16,-3-8 5 0,0 1-8 0,-3-1-1 15,-4-2 4-15,-4-2 0 0,-6 0 0 0,1 1 0 0,-5-1 0 16,-2 2 2-16,-1 4 2 0,-3-1 0 16,0 4-3-16,0 5 3 0,3 5-2 0,-2 2 2 0,0 3-2 15,-3 1 3-15,0 4-5 0,-1 3 1 0,-11 4 3 16,0 2 3-16,0 7-2 0,3 3 1 0,2 5 0 16,1 1 3-16,2 2-7 0,4 4 8 0,2-7 0 15,3 5-4-15,3-1 0 0,4-6-4 0,1-3-4 16,4 0-6-16,1-2-16 0,1-4-5 0,1 1-12 0,0-4-6 15,-1-8-6-15,3 15 5 0,0-9 9 0,-3-6 1 16,4 8 1-16,-4-8 3 0,0 0 6 0,0 0 3 16,0 0 3-16,11 2 6 0,-11-2-1 0,0 0 1 15,13-10 3-15,-6 4 6 0,0 0-5 0,5-3 4 16,-1-3 2-16,5 0-5 0,-2 2 8 0,2-1 5 16,-2 3-2-16,2 0 9 0,-1 2-4 0,1 0 2 15,-4 4 0-15,0-2-2 0,-1 3 4 0,-11 1 5 16,21 5 3-16,-12-3 6 0,4 8 4 0,0 0 6 15,-2-1 0-15,0 1-3 0,-1 4 0 0,0-1-2 0,1 0-6 16,0-2 0-16,-1 1 1 16,1 0-5-16,-1 0-4 0,1-3-13 0,0-1-24 0,4 1-24 0,0-1-43 15,-1-3-49-15,-1-4-52 0,3 0-51 0,2-5-75 16,-1 1-176-16,4 2-594 0,-5-4 163 0</inkml:trace>
  <inkml:trace contextRef="#ctx0" brushRef="#br0" timeOffset="7207.8769">6674 6206 355 0,'0'0'343'16,"0"0"-50"-16,0 0-15 0,0 0-19 0,-13 11-25 15,13-11-16-15,-7 12-29 0,5-4-20 0,2-8-13 16,-3 15-13-16,1-8-16 0,2-7-12 0,3 16-11 16,-3-16-7-16,3 16-14 0,0-10-11 0,0 1-3 15,-3-7-10-15,7 10-15 0,-7-10-14 0,6 7-8 16,-6-7-14-16,8 3-8 0,-8-3 0 0,0 0-2 16,0 0-4-16,0 0 3 0,20-8-2 0,-15 2 0 15,-5 6 3-15,9-11-2 0,-7 2 1 0,2-3-5 16,-2-5 5-16,-1 0-3 0,4-10-8 0,-5 5 8 0,-2 3 6 15,1 2-2-15,-2 0 4 0,2 3 0 0,1 2 3 16,-2 2 2-16,1 3-3 0,1 7 3 0,-1-12-5 16,1 12 2-16,0 0 5 0,0 0 17 0,0 0 1 15,0 0 6-15,0 0-1 0,-1 36-2 16,0-5-2-16,-1-3-1 0,-1 2-5 0,3 4-1 0,-3-2-1 16,2 0-5-16,-1 3-4 0,0-4-31 0,0 3-31 15,-2-7-43-15,2 2-54 0,3-2-50 0,-6-6-239 16,5-1-526-16,0-5 147 0</inkml:trace>
  <inkml:trace contextRef="#ctx0" brushRef="#br0" timeOffset="7716.7512">5222 7028 241 0,'0'0'328'0,"-13"3"-37"0,13-3-25 16,-9 1-9-16,9-1-20 0,0 0-5 0,0 0-1 0,0 0-9 16,0 0-15-16,-11 3-24 0,11-3-3 0,0 0-11 15,0 0-15-15,0 0 4 0,0 0-2 16,0 0-8-16,28 5-2 0,-8-3-8 0,16 5-8 0,2-4-8 15,4-3-11-15,26 1-12 0,-1 0-11 0,4-1-5 16,7-1-12-16,1 0-7 0,3-2-8 0,58 1-2 16,-45-3-12-16,-26 3-17 0,-3-2-9 15,-2 3-21-15,-14-3-13 0,-9 4-5 0,1-4-13 0,-4 2-13 16,-1-2-6-16,-6 1-21 0,-7 0-9 0,-5 1-13 16,-2 0-6-16,0 0-14 0,-4-1-11 0,-4 0-8 0,0 2-13 15,-9 1-13-15,12-5-16 0,-12 5-11 16,8-3-20-16,-8 3-16 0,0 0-160 0,0 0-460 0,0 0 128 15</inkml:trace>
  <inkml:trace contextRef="#ctx0" brushRef="#br0" timeOffset="8213.0878">5286 7446 308 0,'0'0'368'16,"0"0"-42"-16,0 0-28 0,0 0-22 0,-10-2-33 15,10 2-17-15,0 0-12 0,0 0-20 0,0 0-10 16,0 0-16-16,0 0-16 0,0 0-11 0,0 0-14 0,0 0-14 16,0 0-6-16,0 0-8 0,34 12-17 0,-34-12-6 15,20 2-18-15,-12-2 7 0,-8 0-11 16,19 0 3-16,-19 0-9 0,19 0-9 0,-19 0 7 0,13-2 0 15,-13 2 4-15,9-2 0 0,-9 2 4 16,0 0 18-16,7-5 6 0,-7 5-5 0,0 0-9 0,0 0 5 16,0 0-6-16,0 0-1 0,0 0-6 0,0 0 1 15,0 0-9-15,0 0-6 0,0 0-6 0,-19-14-1 0,19 14-6 16,-14-2-4-16,14 2-7 0,-16-1-8 16,16 1-10-16,-14 1-25 0,14-1-34 0,-11 2-32 0,11-2-40 15,-10 3-45-15,10-3-41 0,0 0-39 0,0 0-39 16,0 0-232-16,0 0-634 0,-9 4 173 0</inkml:trace>
  <inkml:trace contextRef="#ctx0" brushRef="#br0" timeOffset="8429.144">5704 7311 213 0,'0'0'364'0,"0"0"-48"0,0 0-21 0,-24 28-22 0,2-7-11 16,-1 0-4-16,0 5-18 0,-2 0-6 0,-3 2-22 15,-15 15-8-15,0-1-9 0,2-1-11 0,9-5-17 16,-11 7-13-16,11-9-13 0,8-6-15 0,-3-1-17 16,4-1-11-16,0 0-7 0,4-1-14 0,2-4-9 15,4 0-16-15,1-8-22 0,5 2-51 0,1-6-38 16,1-1-49-16,0 0-58 0,5-8-60 0,-4 8-59 16,4-8-192-16,0 0-572 0,0 0 158 0</inkml:trace>
  <inkml:trace contextRef="#ctx0" brushRef="#br0" timeOffset="8691.3724">5433 7833 597 0,'0'0'340'16,"0"0"-43"-16,0 0-20 0,10 9-18 0,-10-9-23 0,0 0-21 15,0 0-24-15,12 14-20 0,-6-9-20 0,-6-5-16 16,22 11-5-16,-13-5-25 0,1-2-11 0,6-1-16 15,-5 1-9-15,1-3-8 0,-12-1-5 0,17 2-6 16,-17-2-8-16,14 2-9 0,-14-2 3 0,0 0-2 16,0 0 1-16,14-1 1 0,-14 1-2 0,0 0-5 15,0 0-5-15,0 0 4 0,0 0-4 0,0 0-9 16,0 0-6-16,0 0-14 0,-24-16-29 0,15 13-33 16,1-1-47-16,-6-3-60 0,3 2-60 0,-4-3-210 0,3-1-531 15,1 0 147-15</inkml:trace>
  <inkml:trace contextRef="#ctx0" brushRef="#br0" timeOffset="9822.4025">5784 6480 292 0,'0'0'161'0,"0"0"-13"0,0 0-11 0,0 0-10 16,0 0-13-16,0 0-1 0,0 0-11 0,0 0 4 0,0 0-3 15,0 0-1-15,-17 25-3 0,12-18 1 0,-4 6-2 16,0 0-6-16,2 3-2 0,0 0-2 0,2-1 0 16,-2 2-1-16,2 0-2 0,-1 0-3 0,0-3-4 15,2 3-4-15,2 0-4 0,-5-5-7 0,2 3-5 16,1-3-6-16,1-2-3 0,1-1-5 0,0 0-4 16,2-9-3-16,-3 13 0 0,3-13-1 0,-2 10 3 15,2-10-5-15,0 0 4 0,-2 9-2 0,2-9-3 0,0 0-2 16,0 0-6-16,0 0 1 0,0 0-7 15,0 0-8-15,0 0 5 0,0 0-12 0,23-16-5 0,-15 6-5 16,-1-5-2-16,-1 0-5 0,2-1-4 0,4-11-1 16,-4 5-1-16,-1 1 2 0,-1-4-1 0,5-3-1 15,-6 6 5-15,0 3-1 0,1 1 4 0,-1 2-1 16,0-1 4-16,-1 2 1 0,0 1 9 0,1-1 0 0,-1 4 2 16,-2 2 2-16,0 2 2 0,-2 7 0 15,6-14-3-15,-6 14 4 0,2-8-3 0,-2 8 3 16,0 0-1-16,0 0 3 0,0 0 2 0,0 0 4 0,0 0 0 15,0 0 0-15,0 0-3 0,5 39-1 16,-4-21 4-16,-1 12-5 0,-1-2 4 0,2 3-2 0,3-1 0 16,-2 1-2-16,0-1-3 0,-3 0 1 0,3-1 0 15,0 0-1-15,-1-1-3 0,1-6 0 0,2-3 1 16,-4-1-2-16,1-1 0 0,3 0-2 0,-4-3 3 16,2 2-3-16,-2 0 2 0,1-7-2 0,1 3 2 15,-1-4-2-15,-1-8 6 0,-2 14 5 0,2-14-2 0,0 0 7 16,0 14 8-16,0-14 7 0,0 0 10 0,-4 10 13 15,4-10 5-15,0 0-7 0,-6 3-1 0,6-3-4 16,0 0 3-16,-9 5-8 0,9-5-7 0,-15 5 0 16,15-5-1-16,-15 2-4 0,15-2-9 0,-15 0 1 15,15 0-14-15,-16 2 10 0,16-2-4 0,-18 3-2 16,18-3-9-16,-15 0-13 0,7 0-17 0,8 0-19 16,-18 0-34-16,18 0-28 0,-14 2-41 0,14-2-44 0,-15 0-50 15,15 0-234-15,0 0-568 0,-17-5 156 16</inkml:trace>
  <inkml:trace contextRef="#ctx0" brushRef="#br0" timeOffset="10408.053">5720 6774 209 0,'0'0'230'0,"0"0"-20"16,0 0-21-16,0 0-13 0,0 0-9 0,0 0-17 0,0 0-7 15,-12 19-12-15,9-12-13 0,3-7-13 0,-6 17-7 16,2-10-10-16,0 1-10 0,-1 6-9 0,0-2-10 16,-2 1-5-16,0 1-8 0,-1 0-20 15,2-4-36-15,1 1-46 0,0-3-66 0,0-2-165 0,-1 0-341 0,6-6 96 16</inkml:trace>
  <inkml:trace contextRef="#ctx0" brushRef="#br0" timeOffset="11558.9248">5494 6756 255 0,'0'0'241'16,"0"0"-30"-16,-1 5-31 0,1-5-22 0,0 0-16 16,0 0-20-16,0 0-13 0,0 0-15 15,0 0-9-15,0 0-6 0,0 0-10 0,0 0-4 0,0 0-5 16,0 0 1-16,0 0 3 0,0 0 3 0,22-7 2 16,-22 7 6-16,0 0-5 0,0 0 0 0,0 0 5 15,0 0-4-15,0 0-5 0,0 0-2 0,0 0-8 16,0 0 0-16,0 0 0 0,0 0-3 0,0 0 0 0,0 0-7 15,0 0-2-15,0 0-3 0,0 0-5 0,0 0-2 16,0 0-5-16,0 0 2 0,0 0-4 0,0 0-1 16,0 0-7-16,0 0 0 0,0 0-1 15,0 0-4-15,0 0-4 0,0 0-7 0,0 0-3 0,0 0-1 16,0 0-2-16,0 0 2 0,0 0-3 0,0 0 2 16,0 0 1-16,0 0-3 0,0 0 6 0,0 0-6 15,0 0 6-15,0 0 2 0,0 0 3 0,-12 17 1 16,12-17 4-16,0 0 0 0,0 0 7 0,0 0-1 15,0 0 6-15,0 0 1 0,0 0 2 0,-6 3 1 0,6-3 4 16,0 0-8-16,0 0 14 0,0 0-11 0,0 0-4 16,0 0-1-16,0 0-6 0,0 0 0 0,0 0-2 15,0 0-3-15,0 0 0 0,0 0 6 0,0 0-5 16,0 0 0-16,0 0 5 0,0 0 3 0,0 0-2 16,20-15 5-16,-20 15-2 0,0 0 6 0,0 0 1 15,0 0 6-15,0 0 2 0,0 0-5 0,0 0 3 16,0 0 2-16,0 0-7 0,0 0 6 15,0 0-8-15,0 0-5 0,0 0 1 0,0 0-4 0,0 0-4 0,0 0-1 16,0 0 0-16,0 0-4 0,0 0-10 0,0 0-18 16,0 0-11-16,0 0-17 0,0 0-5 0,0 0-10 15,0 0-7-15,0 0-12 0,0 0-7 0,0 0-15 16,0 0-22-16,0 0-24 0,0 0-30 0,0 0-48 16,0 0-188-16,0 0-494 0,0 0 136 0</inkml:trace>
  <inkml:trace contextRef="#ctx0" brushRef="#br0" timeOffset="13315.1709">5822 7628 450 0,'-8'21'309'0,"-1"-3"-34"0,2 1-27 15,-5 8-19-15,-1-3-23 16,5-3-11-16,-1 6-17 0,2-8-20 0,2-2-16 0,0-2-15 0,0-1-10 15,1 1-14-15,2-3 6 0,-1-3-13 0,-2 2-1 16,3-4-15-16,0 0-3 0,2-7-8 0,-3 8-7 16,3-8-8-16,-2 9-9 0,2-9 3 0,-2 8-7 0,2-8 3 15,-3 7-9-15,3-7-2 0,0 0-4 16,0 0-4-16,0 0-1 0,0 0-4 0,0 0 1 0,0 0-5 16,0 0 0-16,0 0-2 0,7-29 0 0,-5 14-2 15,3-10-6-15,-1 4-1 0,0 1-5 16,3-9 1-16,-1 7-6 0,1-8-3 0,2-2 0 0,-2 1 0 15,-1 2 5-15,1 1-4 0,2 2 3 0,-1-1 0 16,-4 7 1-16,-1 4 3 0,1 2-3 0,-1 4 13 16,0-2 2-16,2 7-1 0,-4-2 7 0,2 2 1 15,-3 5-5-15,4-9 0 0,-4 9-2 0,3-6-2 0,-3 6 7 16,0 0-5-16,8-2 4 0,-8 2 2 16,0 0-3-16,12 11 8 0,-6-3-9 0,4 4-4 0,2 3 6 15,-2-1-4-15,5 12 3 16,0 0-2-16,0 0-1 0,-2-6-8 0,1 6 1 0,-3 0 8 0,-1-10-2 15,-1 3-6-15,1-5 0 0,0 3 5 0,-3 0-9 16,1-2 3-16,2-3-4 0,-3 2 3 0,2 0-5 16,-2-2 1-16,1-2 4 0,-5 0-5 0,1-3-2 0,-1-2-2 15,0 2-2-15,-3-7 4 0,4 7 4 16,-4-7-2-16,1 10-2 0,-1-10 1 0,0 0 0 0,1 8 5 16,-1-8 1-16,0 0-5 0,-4 9 4 0,4-9 3 15,-8 7-6-15,0-5 4 0,1 1-2 0,-1 1-2 16,-8 2 6-16,1 0 5 0,-2 0-1 0,2-3 0 15,0 2-6-15,-2-1 14 0,-1 1-12 0,3 0-1 16,3-4 5-16,-1 1 0 0,-2 3-9 0,3-4 5 16,2 0 0-16,10-1 0 0,-16 5-4 0,16-5 5 0,-13 0-3 15,13 0 1-15,-11 2-11 0,4-1-17 0,7-1-18 16,0 0-18-16,-10 2-23 0,10-2-33 16,0 0-34-16,0 0-31 0,-10 0-54 0,10 0-219 0,0 0-543 15,0 0 148-15</inkml:trace>
  <inkml:trace contextRef="#ctx0" brushRef="#br0" timeOffset="24185.9791">6645 6307 342 0,'0'0'148'0,"0"0"-25"0,0 0-17 16,-11 0-9-16,11 0-5 0,0 0-3 0,0 0-13 15,0 0-8-15,0 0-2 0,0 0-9 0,0 0-7 16,0 0 3-16,0 0-3 0,0 0-6 0,0 0 1 15,0 0 0-15,0 0-4 0,0 0-4 0,0 0-3 0,-11 2 2 16,11-2 1-16,0 0-3 0,0 0 3 0,0 0-6 16,0 0 3-16,0 0 0 0,0 0-2 0,0 0 1 15,0 0-2-15,0 0 4 0,0 0-8 0,0 0 5 16,0 0 0-16,0 0-4 0,0 0 2 0,0 0 2 16,0 0-8-16,0 0 2 0,-9 0 1 0,9 0-2 15,0 0-5-15,0 0 3 0,0 0-4 0,0 0-5 16,0 0 4-16,0 0-3 0,0 0-3 0,-7 2 0 0,7-2-2 15,0 0 2-15,0 0-6 0,0 0 4 16,0 0-2-16,0 0-3 0,0 0 0 0,0 0 2 0,-12 4-2 16,12-4-5-16,0 0 5 0,0 0-2 0,0 0 7 15,0 0 0-15,-7 7-2 0,7-7 1 0,0 0 11 16,-2 4-3-16,2-4 2 0,0 0-8 0,0 0-3 16,0 0 5-16,-5 10 0 0,5-10 1 0,0 0-3 15,-1 10-5-15,1-10 4 0,0 0-3 0,-1 12 1 16,1-12 0-16,0 0 1 0,1 12 0 0,-1-12-1 0,0 0 1 15,3 11-2-15,-3-11 2 0,3 11-2 0,-3-11 0 16,4 8-2-16,1-1-2 0,-5-7 1 0,5 9 0 16,-5-9 1-16,7 5-2 0,-7-5 0 0,9 7 3 15,-9-7-5-15,8 4-10 0,-8-4-8 0,0 0-10 16,15 0-22-16,-15 0-12 0,0 0-24 0,18 0-27 16,-18 0-25-16,13-2-175 0,-13 2-371 0,0 0 104 15</inkml:trace>
  <inkml:trace contextRef="#ctx0" brushRef="#br0" timeOffset="31956.9957">6267 7454 245 0,'0'0'286'16,"0"0"-43"-16,0 0-21 0,0 0-11 0,0 0-19 0,0 0-16 16,0 0-6-16,0 0-10 0,-9 0-11 0,9 0-5 15,0 0-10-15,0 0 0 0,0 0-4 0,0 0-12 16,0 0-9-16,0 0-12 0,0 0-7 0,0 0-10 16,0 0-6-16,0 0-7 0,0 0-4 0,0 0 3 0,0 0-1 15,0 0-3-15,0 0-2 0,18 17-1 0,-12-10-7 16,6 2-3-16,2 3 2 0,0-4-5 15,1 4 2-15,-1-3-10 0,10 11-6 0,0-3-1 16,-4-6-1-16,4 5 1 0,-4-5-7 0,-4 0-4 0,2-2-5 16,-2 1 6-16,-2 0-5 0,-1 0-1 0,2-3-10 15,-1 0 8-15,-3 0 2 0,3 0-5 0,0 0-3 16,-5-2-7-16,0-1-3 0,-1 2-11 0,-1-2-17 16,-7-4-22-16,10 4-22 0,-10-4-27 0,7 4-30 15,-7-4-31-15,0 0-30 0,0 0-42 0,0 0-196 0,0 0-517 16,0 0 144-16</inkml:trace>
  <inkml:trace contextRef="#ctx0" brushRef="#br0" timeOffset="32190.4909">6598 7383 405 0,'0'0'279'16,"0"0"-8"-16,0 0-13 0,0 0-16 0,-18 13-16 0,9 0-17 15,1 1-13-15,-3 0-13 0,0 2-12 16,2 1-11-16,-4 6-22 0,-1 3-2 0,-1-3-15 0,4-3-11 16,0-3-11-16,1-1-6 0,-5 7-16 0,2-3-3 15,2-5-11-15,1 1-6 0,0-2-5 0,-2-1-10 16,3 1-4-16,-2 0-32 0,0-1-25 0,0-1-37 16,-1-3-42-16,-2 1-51 0,1 3-51 0,-4-6-232 15,5 2-518-15,-2 1 143 0</inkml:trace>
  <inkml:trace contextRef="#ctx0" brushRef="#br0" timeOffset="39108.976">8207 4871 251 0,'0'0'309'16,"0"0"-47"-16,0 0-28 0,0 0-13 0,0 0-20 15,0 0-13-15,0 0-10 0,0-9-9 0,0 9-13 0,0 0-7 16,0 0-11-16,0 0-8 0,0 0-9 16,-10-4-8-16,10 4-7 0,0 0-10 0,0 0-2 0,0 0-8 15,-9-1-11-15,9 1-3 0,0 0-2 0,0 0-12 16,-11 0-2-16,11 0-8 0,0 0-4 0,-11 5-1 16,11-5-4-16,-7 5-2 0,7-5 1 0,-10 7-11 15,6-3 2-15,0 0-7 0,0 2-2 0,4-6 0 16,-5 11-1-16,5-11-1 0,-3 12-5 0,3-12-1 15,0 12 5-15,0-12-4 0,0 0-6 0,3 14-2 16,-3-14 1-16,2 6 0 0,-2-6 6 0,0 0-9 0,4 10 3 16,-4-10 2-16,0 0-6 0,0 0-5 0,0 0 4 15,1 10-1-15,-1-10-8 0,0 0 4 0,0 0-7 16,0 0 4-16,0 0 0 0,0 0 4 0,-6 7-5 16,6-7-3-16,-8 1 9 0,8-1-3 0,-13 0 2 15,13 0-4-15,-16 2 11 0,6-1-7 0,1 1 1 16,0 0-1-16,2 1-2 0,-2 0 5 0,1 1 1 0,-1 1 0 15,2 2-5-15,-5 0 15 0,2 3-3 16,-2 2 4-16,5 2-7 0,2-3 0 0,-1-2 0 0,3 3 1 16,2-4-3-16,1-8 2 0,1 17 5 0,3-3-5 15,1 0-3-15,1-4 1 0,2-3 5 0,2 0-6 16,4 2-2-16,0-3-2 0,-2-1-15 0,4 0-8 16,-5-3-4-16,0-2-7 0,2 3-13 0,-13-3-2 15,17 0-6-15,-7 0-16 0,-10 0 7 0,18-3-9 0,-18 3-11 16,13-2-17-16,-13 2-15 0,9-6-28 15,-9 6-22-15,7-4-67 0,-7 4-131 0,0 0-436 16,0 0 123-16</inkml:trace>
  <inkml:trace contextRef="#ctx0" brushRef="#br0" timeOffset="41299.0085">8439 5134 282 0,'-8'-10'288'16,"8"10"-41"-16,-6-4-29 0,6 4-15 0,-11-3-18 15,11 3-20-15,-8 0-12 0,8 0-13 0,-15 0-11 16,15 0-14-16,-12 2-4 0,12-2-7 0,-12 2-7 15,3 1-5-15,9-3-7 0,-12 5-7 0,7-1 0 16,-1 1-1-16,-1-1-9 0,3 4-11 0,-1-3-2 16,2 1-5-16,-2 0-1 0,1 1-7 0,2 1-6 15,-2-3 2-15,4-5-7 0,0 14 0 0,0-14-5 0,-1 12-2 16,1-12-1-16,0 15-3 0,0-15-2 0,6 12-2 16,-4-7-2-16,0 0 3 0,-2-5-12 0,7 9 5 15,-3-7 0-15,-4-2-1 0,6 5 5 0,-6-5-5 16,8 1 0-16,-8-1-7 0,0 0 0 0,12-1-1 15,-12 1 1-15,9-5-4 0,-1 1-3 0,-3-3 2 16,0 0-10-16,-3-1 11 0,2 0 1 0,0-6-1 16,0 0-3-16,-3-3 2 0,-1 0-4 0,0-2 3 15,-1-7 0-15,1 2 0 0,-2 3 2 0,1 5 0 16,1 1 0-16,-1-1 2 0,1 2-1 0,-1 3 3 0,1 1-2 16,0 1 7-16,0 9 4 0,-2-13-1 0,2 13-3 15,1-9 0-15,-1 9-4 0,0 0 2 0,1-8-4 16,-1 8 7-16,0 0-1 0,0 0-2 0,0 0 12 15,0 0 6-15,0 0-2 0,13 30-5 0,-11-16 0 0,0 1 2 16,2 0-2-16,-1 2-2 0,0-1 4 16,1-2-3-16,-2-1-4 0,1 1-2 0,-2-2 0 15,1-2-17-15,3-1-26 0,-5-9-31 0,3 13-38 0,-1-6-41 16,-2-7-45-16,5 10-247 0,-5-10-521 0,8 5 144 16</inkml:trace>
  <inkml:trace contextRef="#ctx0" brushRef="#br0" timeOffset="41777.0423">8694 4973 444 0,'0'0'357'0,"0"0"-49"16,0 0-24-16,0 0-36 0,0 0-28 0,0 0-16 15,0 0-19-15,0 0-19 0,0 0-12 0,0 0-17 16,0 0-14-16,0 0-8 0,0 0-13 0,0 0-10 15,0 0-11-15,0 0-8 0,0 0-8 0,0 0-7 0,27 9-18 16,-27-9 4-16,18 2-30 0,-9 0-29 16,0 0-33-16,-9-2-35 0,15 0-38 0,-15 0-41 0,15 0-43 15,-15 0-184-15,13 0-465 0,-13 0 128 0</inkml:trace>
  <inkml:trace contextRef="#ctx0" brushRef="#br0" timeOffset="41950.5823">8752 5032 256 0,'-6'6'332'0,"6"-6"-51"0,0 0-31 0,0 0-24 0,0 0-24 16,0 0-29-16,0 0-14 0,19 7-22 0,-19-7-18 16,14-1-18-16,-3-1-36 0,-11 2-44 0,18-1-52 15,-18 1-56-15,19-3-206 0,-10 0-350 0,7 2 100 16</inkml:trace>
  <inkml:trace contextRef="#ctx0" brushRef="#br0" timeOffset="42806.4391">9315 4801 396 0,'0'0'290'0,"0"0"-40"0,0 0-29 0,0 0-27 0,0 0-25 16,0 0-14-16,0 0-16 0,0 0-15 0,0 0-13 15,0 0-10-15,-12 12-12 0,12-12-5 0,0 0-15 16,0 0-8-16,0 0-2 0,0 0-3 0,0 0-8 16,0 0-4-16,0 0-4 0,11 14 0 0,-11-14 1 15,0 0 3-15,0 0 8 0,8 2 9 0,-8-2 2 16,0 0 9-16,0 0-1 0,0 0 3 0,0 0 3 15,0 0-6-15,0 0 3 0,0 0-3 0,0 0-3 16,0 0-5-16,0 0-3 0,0 0-12 0,0 0-2 16,0 0-4-16,0 0-1 0,0 0-3 0,0 0-12 0,0 0-3 15,0 0-10-15,0 0-12 0,0 0-16 0,0 0-31 16,0 0-41-16,0 0-48 0,0 0-47 0,0 0-50 16,0 0-214-16,0 0-535 0,0 0 147 0</inkml:trace>
  <inkml:trace contextRef="#ctx0" brushRef="#br0" timeOffset="43017.9573">9524 4780 228 0,'-12'16'391'0,"-2"-2"-53"0,4 0-30 0,-9 10-20 15,3-7-13-15,-4 4-23 0,0 2-13 0,1-2-15 16,0 1-33-16,1 2-9 0,-1-4-24 0,4-3-13 0,1-2-12 15,3-2-15-15,2 0-20 0,-2-1-9 16,3 1-29-16,2-2-43 0,0-4-42 0,1 0-56 16,0-2-49-16,5-5-53 0,-7 8-268 0,7-8-540 0,0 0 149 15</inkml:trace>
  <inkml:trace contextRef="#ctx0" brushRef="#br0" timeOffset="43176.8778">9410 5077 376 0,'0'0'349'16,"0"0"-43"-16,0 0-30 0,10-2-20 0,-10 2-28 16,0 0-29-16,0 0-25 0,0 0-18 0,0 0-18 15,0 0-21-15,0 0-24 0,0 0-32 0,0 0-39 16,12-2-48-16,-12 2-40 0,0 0-53 0,0 0-221 16,0 0-408-16,0 0 114 0</inkml:trace>
  <inkml:trace contextRef="#ctx0" brushRef="#br0" timeOffset="45747.8866">9777 4811 399 0,'0'0'295'0,"2"-10"-29"16,-2 10-34-16,0 0-17 0,0-5-24 0,0 5-20 16,0 0-23-16,0 0-10 0,0 0-12 0,0 0-8 0,0 0-8 15,0 0-10-15,0 0-1 0,0 0-10 16,0 0 6-16,-16 17-6 0,10-9-1 0,6-8-5 0,-6 14-6 15,0-3 4-15,2 0-9 0,0-1 0 0,1-3 0 16,0 1-8-16,3-8-11 0,-8 14 0 16,5-6-2-16,3-8-5 0,-4 12 2 0,4-12-8 0,-4 12 0 15,4-12-4-15,-4 10-1 0,4-10-6 0,0 0 0 16,-4 11-2-16,4-11 0 0,0 0-6 0,-3 10-2 16,3-10 3-16,0 0-7 0,0 0-1 0,0 0-9 15,-5 10 9-15,5-10-3 0,0 0-1 0,0 0 0 16,0 0-6-16,0 0 8 0,-4 10-7 0,4-10 2 0,0 0 1 15,0 0-2-15,0 0-7 0,0 0 4 0,0 0-1 16,0 0 2-16,0 0-12 0,0 0 11 0,0 0-1 16,-5 12 2-16,5-12 2 0,0 0-5 0,0 0 2 15,0 0-2-15,0 0-1 0,0 0 2 0,0 0 1 16,0 0-1-16,0 0-2 0,0 0 1 0,0 0 2 16,0 0 1-16,0 0-5 0,-4 9 5 0,4-9-5 0,0 0 5 15,0 0 0-15,0 0-4 0,0 0 1 16,0 0-3-16,0 0 9 0,0 0-5 0,0 0-3 0,0 0-1 15,0 0-1-15,0 0 9 0,0 0-6 0,0 0 0 16,0 0-9-16,0 0 11 0,0 0-2 0,0 0 5 16,0 0-8-16,0 0 1 0,0 0 3 0,0 0-2 15,0 0 6-15,0 0-4 0,0 0-3 0,0 0 4 16,0 0-1-16,0 0 0 0,0 0 1 0,0 0-4 16,0 0 2-16,0 0 0 0,0 0-1 0,0 0 4 15,0 0 0-15,0 0-9 0,0 0 7 0,0 0 5 16,0 0-6-16,0 0 4 0,0 0-6 0,0 0-1 0,0 0 0 15,0 0 2-15,0 0 2 0,0 0 0 0,0 0-4 16,0 0-3-16,0 0 14 0,0 0-2 0,0 0-4 16,0 0-1-16,0 0 1 0,0 0 1 0,0 0 1 15,0 0-4-15,0 0 0 0,0 0-2 0,0 0-1 16,0 0 3-16,0 0-5 0,0 0 3 0,0 0 1 0,0 0-1 16,0 0-4-16,0 0 9 0,0 0-5 0,0 0 3 15,-2 12 2-15,2-12 1 0,0 0-2 16,0 0 0-16,0 0-6 0,0 0-2 0,0 0 12 0,0 0-4 15,0 0-1-15,0 0 1 0,0 0-5 0,0 0 2 16,0 0 0-16,0 0 2 0,0 0-5 0,0 0 3 16,0 0 0-16,0 0 2 0,0 0 4 0,0 0-2 15,0 0-4-15,0 0 4 0,0 0-7 16,0 0 7-16,0 0-9 0,0 0 7 0,0 0 0 0,0 0 2 16,0 0-7-16,0 0 8 0,0 0-2 0,0 0 0 15,0 0-6-15,0 0 1 0,0 0 0 0,0 0 6 16,0 0-2-16,0 0 4 0,0 0-5 0,0 0 0 0,0 0-2 15,0 0 9-15,0 0-12 0,0 0 7 0,0 0-4 16,0 0 3-16,0 0 3 0,0 0-11 0,0 0 4 0,0 0 3 16,0 0 5-16,0 0-5 0,0 0 0 15,0 0-3-15,0 0 4 0,0 0-6 0,0 0 5 16,0 0 1-16,0 0 0 0,0 0-4 0,0 0-2 0,0 0 7 16,0 0 3-16,0 0-2 0,0 0-3 0,0 0 0 15,0 0-3-15,0 0 4 0,0 0-6 16,0 0 2-16,0 0 5 0,0 0-2 0,0 0 0 0,0 0 4 15,0 0-8-15,0 0 5 0,0 0 2 0,0 0 1 16,0 0-6-16,0 0-5 0,21-24 8 0,-17 19-3 16,1-2-3-16,0 0-1 0,0-1-1 0,5-4-8 15,1 0 3-15,-2-2 1 0,0-2-4 0,-3 0 1 0,2 1-2 16,0 1-3-16,-1-3-3 0,0 2 8 16,-1 0-1-16,-1 1 3 0,1 1-5 0,-2 0 4 0,1 2 5 15,-1 3 1-15,0 1 2 0,-1 0-2 16,-3 7 2-16,5-12-2 0,-5 12-1 0,3-8 2 0,-3 8-6 15,0 0 9-15,3-10-4 0,-3 10 2 0,0 0-3 16,0 0 6-16,8-4-3 0,-8 4 2 0,0 0 3 0,0 0-2 16,0 0 4-16,17 19-3 0,-9-5-1 15,0-1 3-15,-2 2 5 0,-1 1-1 0,1 0-2 0,1 1-3 16,5 9 3-16,-6-8-5 0,-1-1 6 0,0-2-3 16,2-1 4-16,-3 1-5 0,-1-3 4 0,3 0-5 15,-2 0 8-15,-1-2-2 0,0-2-2 0,-3-8 0 16,6 11 0-16,-3-3-3 0,-3-8 0 0,4 9 0 15,-4-9 0-15,4 8 6 0,-4-8 0 0,0 0-4 16,2 9-1-16,-2-9-1 0,0 0 2 0,0 0 9 16,3 9-1-16,-3-9-1 0,0 0 2 0,0 0 1 0,0 0-9 15,0 0 6-15,-10 8 0 0,10-8 2 16,-16 5-2-16,6-4 7 0,0 0-2 0,-5 2 2 0,-1-1-3 16,-3 1-2-16,2 1-6 0,1-1 5 0,-2-1 3 15,2 1 1-15,-2-1-8 0,3 1 0 0,4-1 1 16,11-2-5-16,-21 5-11 0,12-4-4 0,1 1-17 15,8-2-26-15,-11 2-26 0,11-2-37 0,0 0-46 0,0 0-54 16,-16-2-262-16,16 2-577 0,0 0 156 16</inkml:trace>
  <inkml:trace contextRef="#ctx0" brushRef="#br0" timeOffset="46142.034">10159 4831 408 0,'0'0'326'0,"0"0"-39"0,0 0-25 16,0 0-20-16,0 0-14 0,-20 17-15 0,20-17-23 0,-4 15-20 16,2-6-14-16,2 6-16 0,1 1-17 0,0-3-9 15,2 1-7-15,0-1-13 0,3 1-10 0,0-2-18 16,1-3-1-16,2 4-3 0,0-1-5 0,5-3-6 15,-1-1-5-15,-1-2-13 0,3-1-1 0,2-2-10 0,0 0-8 16,0-3-4-16,-1-2-8 0,1-2 1 16,-1-1-9-16,1 0 2 0,-5 1 0 0,-1-1 0 0,-2-3-1 15,-2 2 2-15,5-4-3 0,-3-3 4 16,-3-1 6-16,-1-2-3 0,-2 1 2 0,-4-13-1 0,-3 1 0 16,-3-2 7-16,0 4-1 0,-1 3 3 0,-1 5 4 15,2 2 9-15,-3 2-2 0,0 0-5 0,-1 4 2 16,-3-3-6-16,-1 5 1 0,-1 1-2 0,-1 2-1 15,-3 4-10-15,0 2 8 0,0 1-1 16,-10 5-4-16,0 3-11 0,2 4-28 0,2 1-26 0,2 1-46 0,2 3-41 16,6-5-41-16,3 1-250 0,4-1-528 0,1-1 147 15</inkml:trace>
  <inkml:trace contextRef="#ctx0" brushRef="#br0" timeOffset="46426.3786">10088 5096 521 0,'0'0'267'0,"4"-6"-41"0,-4 6-24 15,9-9-16-15,-5 5-32 0,1-2-5 16,2 1-24-16,2 0-11 0,-1 0-15 0,4-2-10 0,1 0-15 16,0 0 3-16,0 1-8 0,-2 2-6 0,-2 0-4 15,0 1-8-15,0 2-2 0,-3-3 4 0,2 3 6 0,1-1 5 16,-9 2-7-16,16 2 12 0,-9-1-2 15,-7-1 1-15,15 4 0 0,-9-1 3 0,-6-3-12 16,13 8 9-16,-6-4-4 0,-1 0-5 0,1 1-6 0,-1 0-5 16,-6-5-5-16,14 8-1 0,-8-3-5 15,1 2-8-15,0-3-6 0,0 1-23 0,1-1-32 16,0-1-42-16,2-1-52 0,-10-2-58 0,19 2-75 0,-1-2-148 16,-5 0-485-16,-13 0 134 0</inkml:trace>
  <inkml:trace contextRef="#ctx0" brushRef="#br0" timeOffset="47222.8453">10585 4737 316 0,'0'0'141'0,"0"0"-8"16,0 0-8-16,0 0-5 0,0 0-7 0,-1-12-2 15,1 12 5-15,0 0-1 0,0 0-2 0,0 0 6 16,-1-5 3-16,1 5 3 0,0 0-5 0,0 0 1 16,0 0-6-16,0 0-1 0,0 0-8 0,-2-8-5 15,2 8-7-15,0 0-4 0,0 0-8 0,0 0-6 16,0 0-9-16,0 0-2 0,0 0-13 0,0 0 0 0,0 0-6 15,0 0-4-15,0 0-4 0,0 0 3 16,0 0-11-16,0 0-1 0,0 0-4 0,0 0-1 16,0 0-4-16,0 0-1 0,0 0 0 0,-9 20-4 0,9-20-3 15,0 0 4-15,0 0-7 0,3 11-1 0,-3-11 1 16,0 0-3-16,6 6-1 0,-6-6-5 0,0 0 0 16,6 4-5-16,-6-4 5 0,0 0-6 0,0 0-2 15,12-3 4-15,-12 3-2 0,0 0-2 0,9-8 3 0,-2 2 0 16,-3 2-1-16,-2-4 0 0,0 0-4 15,4-8 5-15,-1 2-2 0,-4-1-4 0,1 1 2 16,2-1 2-16,-3 3-1 0,0 0 1 0,0 2-1 0,-1 1 5 16,0 1-4-16,0 8 2 0,0-12 4 0,0 12 1 15,1-12-4-15,-1 12-1 0,1-8 2 0,-1 8-1 16,0 0 4-16,0 0 3 0,0 0 5 0,0 0 6 16,0 0-7-16,0 0 0 0,5 25 1 0,-1-9-1 15,-3-3-1-15,1 4 1 0,-1-2-10 0,1-1-30 16,-1 1-41-16,0-1-51 0,1 1-61 0,-1-5-209 0,2-1-472 15,-1 1 132-15</inkml:trace>
  <inkml:trace contextRef="#ctx0" brushRef="#br0" timeOffset="47894.6828">9256 5384 228 0,'-11'-2'328'0,"11"2"-46"15,0 0-26-15,0 0-23 0,-10-3-16 0,10 3-20 0,0 0-13 16,0 0-15-16,0 0-12 0,0 0-16 0,0 0-12 15,0 0-19-15,0 0-7 0,0 0-14 0,0 0-4 16,0 0-10-16,0 0-4 0,0 0-9 0,36-4-9 16,-16 4-5-16,12 0 0 0,3 3-7 0,6-4-3 0,0-1-6 15,22 2-1-15,2 0-6 0,2-2 0 0,-4-5-3 16,5 1-2-16,-5 1-5 0,-13 0-1 0,12 1-5 16,-13 2-5-16,-10-3-5 0,0 2-4 0,-6 1-4 15,0-3 0-15,-1 5-6 0,-7 0 1 0,-4 0-1 16,-2 0 4-16,1-2-4 0,-4 2-1 0,1-2-3 15,-1 4-4-15,-5-4-6 0,-11 2-9 0,17-5-11 16,-8 5-16-16,-9 0-15 0,12 0-15 0,-12 0-13 16,0 0-32-16,11-6-19 0,-11 6-36 0,0 0-130 15,0 0-389-15,0 0 109 0</inkml:trace>
  <inkml:trace contextRef="#ctx0" brushRef="#br0" timeOffset="48612.7147">9239 5669 225 0,'0'0'254'0,"0"0"-39"0,0 0-27 0,0 0-21 15,0 0-16-15,0 0-15 0,0 0-19 0,0 0-12 16,0 0-9-16,0 0-7 0,0 0-11 0,0 0-9 15,0 0-3-15,17 11-3 0,-17-11 2 0,0 0 0 16,13-2 6-16,-13 2 7 0,12-3 5 0,-12 3 9 16,8-4 5-16,-8 4 4 0,0 0 7 0,0 0 0 15,10-5-4-15,-10 5 3 0,0 0-11 0,0 0 2 0,0 0-2 16,0 0-11-16,3-7-6 0,-3 7-8 0,0 0-7 16,0 0-2-16,0 0-7 0,0 0-6 0,0 0-9 15,0 0-4-15,0 0-10 0,0 0-15 0,0 0-20 16,-24-2-27-16,24 2-34 0,0 0-43 0,0 0-42 15,0 0-46-15,-18 4-48 0,18-4-176 0,0 0-509 16,0 0 140-16</inkml:trace>
  <inkml:trace contextRef="#ctx0" brushRef="#br0" timeOffset="48819.9154">9484 5560 408 0,'-21'26'346'0,"7"-16"-39"0,1 2-24 0,-3 0-18 16,2 2-18-16,-7 6-18 0,0 1-22 16,1-1-14-16,0-1-13 0,3-2-19 0,2-2-15 15,2-1-17-15,-1-1-18 0,1 0-9 0,1 0-11 0,0 1-12 16,1-2-22-16,-1-1-36 0,3-2-36 0,1-3-46 16,2 0-50-16,1 0-57 0,5-6-48 0,-6 8-190 15,6-8-483-15,-3 8 134 0</inkml:trace>
  <inkml:trace contextRef="#ctx0" brushRef="#br0" timeOffset="49058.3461">9357 5922 470 0,'15'-2'261'0,"-15"2"-36"0,0 0-35 15,10-4-23-15,-10 4-21 0,0 0-13 0,11-5-9 16,-11 5-6-16,7-4-5 0,-7 4-3 0,0 0 1 15,0 0-2-15,7-5 6 0,-7 5 0 0,0 0 6 16,0 0-3-16,0 0-7 0,7-7-5 0,-7 7-14 16,0 0-11-16,0 0-7 0,0 0-5 0,0 0-12 15,0 0-9-15,0 0-15 0,0 0-23 0,0 0-27 0,0 0-30 16,0 0-31-16,0 0-40 0,0 0-50 0,-6-16-55 16,6 16-151-16,0 0-448 0,0 0 124 0</inkml:trace>
  <inkml:trace contextRef="#ctx0" brushRef="#br0" timeOffset="49658.5579">9683 5660 376 0,'0'0'321'0,"-16"27"-41"0,9-21-23 16,2 1-18-16,-1 0-25 0,2 2-13 16,4-9-17-16,-9 15-17 0,5-8-16 0,-1 1-15 15,0-1-12-15,0-1-13 0,5-6-13 0,-8 13-1 0,3-6-17 16,1-1-5-16,4-6-12 0,-4 10-2 16,4-10-8-16,-5 6-3 0,5-6-5 0,0 0 2 0,-5 10-7 15,5-10-13-15,0 0 1 0,0 0-14 0,0 0-14 16,0 0-8-16,0 0-6 0,0 0-3 0,0 0-7 15,19-19 0-15,-10 6-8 0,-3 1 0 0,2-5 1 16,0 3 1-16,1-1 4 0,-3 0 2 0,2 1 0 16,0 0 7-16,0 2 3 0,0 0 3 0,-4 3 1 15,0 0 2-15,0 2 3 0,-4 7 3 0,8-9 1 0,-8 9-1 16,4-7 0-16,-4 7 1 0,0 0-2 0,6-6 1 16,-6 6 3-16,0 0-2 0,0 0 8 0,0 0-4 15,15 13 0-15,-15-13 2 0,12 11 1 0,-8-3 1 16,4 4-2-16,3 1-1 0,-2-2 0 0,1 4-1 15,-1-1-1-15,-2 1-1 0,1 0 2 0,0-1-1 0,1 0-1 16,-1 0 1-16,-1 0-1 0,-1-1 3 16,1 0-3-16,0 0 4 0,1 0-4 0,-4-3 3 15,-1 0-3-15,1-1 0 0,-1-1 0 0,1-1 0 0,-4-7 3 16,3 10 0-16,-3-10 3 0,0 10 4 0,0-10 6 16,-1 12 5-16,1-12 7 0,-4 10 2 0,4-10 8 15,-11 8 5-15,5-3 2 0,6-5 6 0,-16 8 2 16,7-6-8-16,-5 3 1 0,-3-3 5 15,1 1-3-15,1 2-7 0,2-5-4 0,-5 2-8 0,2 0 0 16,2-1-1-16,14-1-14 0,-23 0-17 0,14 2-12 0,9-2-11 16,-16 0-27-16,16 0-24 0,-11-3-34 0,11 3-38 15,0 0-43-15,-14-7-40 0,14 7-195 0,0 0-511 16,-4-9 140-16</inkml:trace>
  <inkml:trace contextRef="#ctx0" brushRef="#br0" timeOffset="50640.4392">10134 5639 333 0,'0'0'227'0,"0"0"-21"0,0 0-15 16,0 0-19-16,0 0-8 0,0 0-16 0,15 25-7 15,-8-11-13-15,0 0-1 0,-2-2-14 0,0 4-8 16,0-4-6-16,0 1-6 0,1 0-8 0,-1 2 1 16,0-1-2-16,-1-2-7 0,0 0-9 0,0-5-3 15,-1 3-4-15,1-4-7 0,-4-6-5 0,6 15-5 0,-4-7-8 16,-2-8 3-16,4 12-5 0,-4-12-7 0,4 9 1 16,-3-6 2-16,-1-3-10 0,0 0 2 0,4 10-2 15,-4-10-4-15,0 0-3 0,0 0 2 0,2 9 0 16,-2-9-3-16,0 0-6 0,0 0-1 0,0 0-3 15,0 0-2-15,0 0 2 0,0 0-2 0,0 0-1 16,0 0 2-16,-7-29-3 0,7 29 1 0,-5-23 2 16,1 8-3-16,1-2 0 0,-1 0 0 0,-2-1-5 0,3 0 4 15,0 1-2-15,1-10-3 0,1 0-4 0,-3 1-2 16,2 3-3-16,2 1-2 0,0 6 5 16,3 2 0-16,-2-4 1 0,0 2 2 0,2 1 3 0,0-2-2 15,-1 5 1-15,1-3 5 0,3 1-1 0,-2 4 3 16,-1 2 3-16,2 0 4 0,-1 0-3 0,0 2 1 15,-4 6 4-15,11-13-4 0,-6 8 4 0,3 0-4 0,-2 1 0 16,-6 4 1-16,17-6-1 0,-10 6 1 16,-7 0-3-16,17 0 6 0,-17 0-5 0,16 5 3 15,-9-2 9-15,1 3-4 0,-1 1 4 0,-1-1 5 0,-1 3 2 16,-1-3 3-16,1 4 2 0,1 4 8 16,-3-2-7-16,-1-1 8 0,-1 0-2 0,-1-1 5 0,1-1 1 15,-3 6-4-15,-1-4 1 0,0 3 0 0,-2-4-4 16,-3 4-5-16,0-1-2 0,-1 0-2 0,-4-2 0 15,2 0-4-15,-3-1-7 0,0-1-13 0,2 0-16 16,1-4-23-16,0 2-27 0,2-2-38 0,-1-4-38 0,10-1-51 16,-13 4-50-16,6-3-153 0,7-1-473 0,0 0 131 15</inkml:trace>
  <inkml:trace contextRef="#ctx0" brushRef="#br0" timeOffset="54191.3148">9677 5871 269 0,'-2'-11'151'15,"2"11"-21"-15,0 0-5 0,0 0-16 0,0 0-7 16,0 0-17-16,0 0-9 0,0 0 2 0,0 0-7 0,0 0-5 16,0 0-3-16,0 0-2 0,0 0-3 15,0 0-6-15,0 0-5 0,0 0-7 0,-15 16-2 0,15-16-3 16,-6 10-6-16,6-10-7 0,-6 11-12 0,6-11-30 16,-6 11-39-16,6-11-59 0,-3 9-77 0,3-9-231 15,0 0 67-15</inkml:trace>
  <inkml:trace contextRef="#ctx0" brushRef="#br0" timeOffset="54882.3509">10364 5771 412 0,'0'0'233'0,"5"11"-26"0,-4-6-14 15,1 3-16-15,0-1-13 0,0 2-21 0,0-2-11 16,-1 3-13-16,1-3-16 0,0 1-12 0,1 6-10 15,-1-3-10-15,-1 0-2 0,1-2-12 0,-1-2-25 16,-1-7-33-16,1 14-40 0,-1-14-50 0,5 13-44 16,-5-9-131-16,0-4-317 0,0 0 91 0</inkml:trace>
  <inkml:trace contextRef="#ctx0" brushRef="#br0" timeOffset="57916.2807">8337 6505 350 0,'0'0'242'0,"5"-5"-29"0,-5 5-19 15,0 0-20-15,0 0-11 0,0 0-11 0,0 0-10 16,0 0-6-16,0 0-3 0,0 0-5 0,0 0-6 0,-24-9-3 16,24 9-6-16,-18 2-2 0,18-2-8 0,-15 7-1 15,5-4-9-15,-4 3-6 0,1 2-7 0,2 0-4 16,1-1-4-16,1-2-8 0,0 2-6 0,3-2-4 16,0 3-5-16,1-2-1 0,0 2-10 0,0-1 1 15,1 2-9-15,1-1 4 0,3-8-12 0,-1 15 2 16,1-15-2-16,2 12-8 0,-2-12-10 0,3 9-15 15,-3-9-2-15,5 7-12 0,-5-7-7 0,0 0-4 0,8 8-6 16,-8-8 1-16,0 0 0 0,4 6 3 16,-4-6-2-16,0 0 6 0,0 0-2 0,0 0 6 0,0 0 5 15,0 0 7-15,0 0 14 0,0 0 4 0,-10 15 5 16,10-15 12-16,-13 5 1 0,5-2 6 0,0 1 9 16,0 1 7-16,0 0 1 0,-4 5-1 0,0-5 2 15,2 2-1-15,1-3-4 0,0 2 4 0,2 0-5 16,2-1-4-16,0 2 7 0,5-7-14 0,-7 12 1 15,4-6-5-15,3-6 2 0,-4 12 3 0,4-12-7 16,0 0-3-16,11 14 3 0,-4-9-7 0,1-2-13 0,8 1-16 16,-4 0-18-16,6-3-27 0,-5 2-20 0,-1-3-19 15,-1-1-28-15,-11 1-28 0,28-2-17 0,-16 0-29 16,-1 0-183-16,-11 2-459 0,0 0 127 0</inkml:trace>
  <inkml:trace contextRef="#ctx0" brushRef="#br0" timeOffset="58713.6494">8457 6740 415 0,'0'0'273'0,"0"0"-34"0,-17 3-25 16,17-3-18-16,0 0-14 0,-11 11-19 0,11-11-13 15,-7 8-12-15,4-1-13 0,3-7-10 0,-4 12-10 16,4-12-13-16,-5 11-7 0,5-11-7 0,-4 14-8 15,3-8-5-15,1-6-6 0,-1 11-5 0,1-11-6 0,0 0 3 16,2 14-7-16,-2-14-5 0,3 7-9 16,-3-7-2-16,5 6 0 0,-5-6-6 15,5 8 1-15,-5-8-6 0,7 5-1 0,-7-5 2 0,0 0-6 0,8 7-2 16,-8-7 0-16,0 0 0 0,6 5-1 0,-6-5-1 16,4 3-3-16,-4-3 1 0,0 0 5 0,0 0-6 15,7 5-2-15,-7-5 2 0,0 0-1 0,5 4 3 0,-5-4-3 16,0 0-1-16,0 0 0 0,0 0 1 15,0 0 0-15,7 5-5 0,-7-5 1 0,0 0 4 16,0 0 0-16,5 3-5 0,-5-3 1 0,0 0 5 0,0 0-4 16,0 0 3-16,0 0-4 0,0 0 1 0,4 4 1 15,-4-4-4-15,0 0 8 0,0 0-9 0,0 0 2 16,0 0 0-16,0 0 6 0,0 0-3 0,0 0-2 16,0 0 3-16,0 0-3 0,7 3 5 0,-7-3-4 15,0 0 1-15,0 0-1 0,0 0 1 0,0 0 3 16,0 0-3-16,0 0-1 0,0 0 2 0,0 0 0 15,0 0-1-15,0 0-5 0,9 1 5 0,-9-1 1 0,0 0-3 16,0 0 2-16,0 0 0 0,0 0-1 16,0 0 0-16,0 0 5 0,0 0-7 0,0 0 3 0,0 0 1 15,0 0 4-15,0 0-2 0,0 0 0 0,0 0 0 16,0 0-1-16,0 0 3 0,0 0-2 0,0 0-1 16,0 0 2-16,0 0-5 0,0 0 5 0,0 0-3 15,0 0-3-15,0 0 1 0,13-3 2 0,-13 3 0 0,0 0-1 16,0 0-2-16,0 0 0 0,0 0 1 15,0 0 1-15,0 0-3 0,0 0 5 0,0 0-4 16,0 0 4-16,0 0-4 0,0 0-1 0,0 0 2 16,0 0 6-16,0 0-4 0,0 0-2 0,0 0 0 0,0 0-1 15,0 0 0-15,0 0-2 0,0 0-1 0,0 0-1 16,0 0-11-16,0 0-3 0,0 0-11 0,0 0-10 16,0 0-13-16,0 0-22 0,0 0-13 0,0 0-17 15,0 0-24-15,0 0-12 0,0 0-24 0,0 0-31 16,0 0-128-16,0 0-385 0,3-10 109 0</inkml:trace>
  <inkml:trace contextRef="#ctx0" brushRef="#br0" timeOffset="61505.7862">8403 6702 325 0,'0'0'170'0,"0"0"-17"0,0 0-13 0,-11 0-6 16,11 0 0-16,0 0-11 0,-4 2-4 0,4-2-7 16,0 0-4-16,0 0-1 0,-7 2-1 0,7-2-1 0,0 0-3 15,0 0 3-15,-7 2-2 0,7-2-4 0,0 0 1 16,0 0-1-16,-5 3-2 0,5-3-4 0,0 0-6 16,0 0 1-16,-11 2-2 0,11-2-9 0,0 0 1 15,0 0-8-15,-10 3-1 0,10-3-3 0,0 0-8 16,-9 2-2-16,9-2-2 0,0 0-4 0,0 0-9 15,-8 2 7-15,8-2-8 0,0 0 0 0,0 0-3 16,0 0 2-16,0 0 2 0,0 0-4 0,0 0-5 0,0 0-4 16,0 0-4-16,-7 3 2 0,7-3-3 15,0 0 3-15,0 0-5 0,0 0-6 0,0 0 4 0,0 0-7 16,0 0-4-16,0 0 5 0,25 1-1 0,-25-1-9 16,18 0 5-16,-9 0 0 0,7-1-6 0,0-1-1 15,-1 1-4-15,2-2-11 0,0-1-10 0,-3 2-11 16,0 0-11-16,-2-1-11 0,-2 3-12 0,1-3-15 0,-3 2-11 15,1 1-10-15,-2-3-17 0,1 0-14 0,-8 3-17 16,13-2-23-16,-13 2-20 0,9-3-176 16,-9 3-446-16,0 0 124 0</inkml:trace>
  <inkml:trace contextRef="#ctx0" brushRef="#br0" timeOffset="61919.0797">8341 6911 295 0,'0'0'243'0,"-6"1"-26"0,6-1-12 0,0 0-13 0,0 0-13 16,0 0-11-16,-7 4-8 0,7-4-12 0,0 0-7 15,0 0-10-15,0 0-7 0,0 0-7 0,0 0-6 16,0 0-9-16,0 0-5 0,0 0-5 0,0 0-4 16,0 0-3-16,0 0-6 0,0 0-7 0,0 0-4 0,0 0-6 15,0 0-7-15,0 0-8 0,0 0-5 0,0 0 0 16,27-5-6-16,-17 3-3 0,5 0 3 15,2-3-12-15,-1 0-1 0,0 1-1 0,-1 1-1 16,1 0-5-16,-5-1-3 0,5-1-4 0,-4 2-16 0,-2 1-14 16,2-1-10-16,-5 0-17 0,1 1-18 0,0 0-17 15,-8 2-23-15,13-4-21 0,-13 4-18 0,10-3-20 16,-5 2-34-16,-5 1-149 0,0 0-419 0,0 0 118 16</inkml:trace>
  <inkml:trace contextRef="#ctx0" brushRef="#br0" timeOffset="62715.2539">8802 6706 353 0,'-5'5'374'0,"5"-5"-56"16,0 0-37-16,0 0-34 0,0 0-23 0,0 0-26 0,0 0-20 15,0 0-18-15,0 0-18 0,0 0-14 0,0 0-19 16,0 0-9-16,0 0-15 0,29-7-10 0,-21 6-8 0,-8 1-24 16,12-4-32-16,-4 4-20 0,-8 0-26 15,10-3-28-15,-10 3-24 0,0 0-27 0,13-2-18 0,-13 2-38 16,0 0-163-16,9 1-397 0,-9-1 111 0</inkml:trace>
  <inkml:trace contextRef="#ctx0" brushRef="#br0" timeOffset="62908.4835">8837 6774 426 0,'0'0'292'0,"0"0"-44"0,0 0-23 0,0 0-23 15,0 0-21-15,0 0-21 0,0 0-17 0,-5 4-18 16,5-4-7-16,0 0-17 0,0 0-14 0,0 0-11 16,0 0-22-16,0 0-29 0,0 0-37 0,0 0-33 15,0 0-34-15,0 0-53 0,0 0-159 0,0 0-349 16,0 0 99-16</inkml:trace>
  <inkml:trace contextRef="#ctx0" brushRef="#br0" timeOffset="63565.1547">9238 6606 512 0,'0'0'306'0,"-5"-14"-41"0,5 14-28 0,0 0-25 16,0 0-24-16,0 0-15 0,0 0-23 16,0 0-16-16,0 0-13 0,0 0-18 0,0 0-6 15,0 0-9-15,0 0-7 0,0 0-9 0,0 0-3 0,0 0-3 16,8-4-1-16,-8 4 0 0,0 0 1 0,0 0 7 15,0 0-1-15,0 0 9 0,0 0-3 0,0 0 5 16,0 0 0-16,0 0 1 0,0 0 1 0,0 0-15 16,0 0 4-16,0 0-10 0,0 0-2 0,0 0-12 15,0 0-2-15,12-1-6 0,-12 1-7 0,0 0-15 16,0 0-26-16,0 0-24 0,0 0-36 0,0 0-34 16,0 0-39-16,0 0-47 0,0 0-45 0,0 0-235 15,0 0-557-15,0 0 155 0</inkml:trace>
  <inkml:trace contextRef="#ctx0" brushRef="#br0" timeOffset="63788.4516">9487 6465 532 0,'0'0'369'0,"0"0"-45"15,0 0-23-15,-19 24-28 0,8-13-15 0,-3 1-8 16,2 1-25-16,-8 8-18 0,3-4-11 0,-4 3-37 15,1 1 7-15,2-1-26 0,1-1-8 0,2-5-17 16,2 0-12-16,0 0-14 0,0 0-7 0,1 0-5 16,-1 1-24-16,2-3-31 0,0 2-39 0,2-2-42 15,1-4-52-15,2-1-54 0,0 0-63 0,-2-1-248 0,8-6-571 16,-7 9 158-16</inkml:trace>
  <inkml:trace contextRef="#ctx0" brushRef="#br0" timeOffset="64009.1753">9390 6817 563 0,'0'0'367'0,"0"0"-47"0,0 0-30 0,11-2-30 0,-11 2-23 16,0 0-23-16,0 0-24 0,0 0-12 0,0 0-24 15,0 0-19-15,0 0-13 0,0 0-13 0,0 0-12 16,0 0-15-16,0 0-7 0,0 0-20 0,0 0-21 15,0 0-18-15,0 0-26 0,0 0-27 0,0 0-28 16,0 0-26-16,7-5-30 16,-7 5-33-16,0 0-40 0,0 0-188 0,0 0-456 0,0 0 127 0</inkml:trace>
  <inkml:trace contextRef="#ctx0" brushRef="#br0" timeOffset="64722.3168">9661 6603 379 0,'0'0'275'0,"0"0"-27"0,0 0-20 0,0 0-12 15,0 0-12-15,0 0-17 0,0 0-12 0,-7 31-11 0,0-17-12 16,3-4-2-16,-2 3-14 0,2 0-5 0,-1-3-14 16,1-1-9-16,1-1-8 0,3-8-2 0,-6 13-11 15,1-7-11-15,5-6-8 0,-4 12-5 0,4-12-4 16,-4 12-10-16,4-12 0 0,-3 7-3 0,3-7-9 15,0 0-1-15,-4 8-5 0,4-8-3 0,0 0-12 16,0 0-9-16,0 0-3 0,0 0-2 0,0 0-6 0,0 0-2 16,0 0-3-16,0 0-4 0,0 0-6 15,15-26-6-15,-11 12 2 0,4-2 3 0,-1-1-3 0,3 2 2 16,-5-1 0-16,2 1 3 0,-1 1 4 0,0 0 5 16,0 4-3-16,0 0 3 0,-2 3 1 0,-1 0 5 15,-3 7 0-15,5-10-1 0,-5 10-2 0,3-8 1 16,-3 8 5-16,0 0 0 0,7-7 4 0,-7 7-3 15,0 0 7-15,0 0-2 0,0 0 4 0,20 12-2 16,-16-5-2-16,1 0 4 0,2 0 0 0,-2 1-3 16,3 6 3-16,-1-1-2 0,2-1 0 0,-1 2-3 0,0-1-8 15,-2-1 8-15,2 1 2 0,-1 0 2 0,1 0-2 16,-1 0-1-16,1-2-5 0,-2-2 1 0,1-1 3 16,-1-1-7-16,-2 1 4 0,0-2 2 0,-4-6 0 15,9 11-1-15,-5-5-2 0,-4-6 3 0,5 7-6 16,-5-7 4-16,4 6-10 0,-4-6 8 0,0 0-3 15,0 0 7-15,3 9-2 0,-3-9-5 0,0 0 2 16,0 0 3-16,0 0 1 0,-12 10 1 0,12-10 2 0,-10 5 5 16,1-3-1-16,9-2 6 0,-17 5-1 15,7-3 1-15,0 1 2 0,-5 1-1 0,2-3 3 0,-3 3-5 16,3-2 2-16,3-1-10 0,-2 1 6 16,12-2 1-16,-15 2-6 0,15-2 1 0,-15 2-8 0,15-2-9 15,-11 1-10-15,11-1-15 0,0 0-21 0,-10 2-26 16,10-2-33-16,0 0-38 0,0 0-51 0,0 0-228 15,0 0-512-15,0 0 142 0</inkml:trace>
  <inkml:trace contextRef="#ctx0" brushRef="#br0" timeOffset="66594.2431">10046 6549 375 0,'0'0'292'15,"0"0"-34"-15,0 0-21 0,0 0-20 0,0 0-12 16,0 0-16-16,0 0-12 0,0 0-15 0,0 0-9 0,4 25-18 16,-2-16-10-16,2 6-11 0,-2-4-10 0,0 4-9 15,4-1-5-15,0 1-10 0,-1-5-6 0,4 3-7 16,-3-3-6-16,2-1-4 0,-1 0-7 0,0-2-2 16,-1-2-11-16,2 1-1 0,-1 0-1 0,0-3-6 15,2 1-3-15,0 0 0 0,-1-1 0 0,-1-2-10 16,-7-1 6-16,16 2-12 0,-9-2 0 0,-7 0 0 15,15-5-2-15,-7 3-4 0,-2-1 1 0,0-2-3 16,0 0-2-16,1-2 1 0,1-7 0 0,-1 0-1 16,-3-2-2-16,-1-1 0 0,-1-2 1 0,-1-6-1 0,1 7 1 15,-5 1-3-15,1 2 3 0,0 5 0 0,-2-4-2 16,0 3 3-16,0 1 1 0,0 4-3 0,0-1 1 16,4 7 4-16,-11-7-6 0,6 4 1 0,5 3-2 15,-9-4-1-15,9 4 3 0,-15 0-1 0,6 0 1 0,9 0-1 16,-15 7 1-16,7-2 0 0,1 1 1 15,0 0-9-15,-5 5-9 0,4-3-13 0,-1 1-14 16,3-1-12-16,1 0-15 0,1-1-7 0,1 2-5 0,1-1-3 16,0 1 3-16,0-2 3 0,0 1 5 0,2-8 14 15,0 14 1-15,-1-6 7 0,1-8 9 0,1 14 8 16,-1-8 9-16,0-6 13 0,0 13 9 0,0-7 9 16,1-1 7-16,-1-5 13 0,1 9 5 0,1-5 7 15,-2-4 6-15,1 6-1 0,-1-6 3 0,2 4-1 16,-2-4 0-16,2 6-6 0,-2-6-3 0,0 0-3 0,6 1-3 15,-6-1-2-15,10-1 1 0,-10 1-7 0,13-6-1 16,-5 5-1-16,1-2-3 0,-2 1 2 16,1 0-4-16,-1 0 2 0,1 0-4 0,0 0 1 0,1 1 1 15,-2 1 3-15,2-2 5 0,-9 2 4 0,13 0-1 16,-5 3-2-16,0-1 2 0,-1 1-2 0,1 1 0 16,1 0-5-16,-1 0 1 0,0-1-5 0,7 4-1 15,-5-1-3-15,0-1-19 0,-2-1-39 0,0-1-46 16,-1-2-52-16,-1 2-65 0,-6-3-173 0,13 5-465 15,-13-5 130-15</inkml:trace>
  <inkml:trace contextRef="#ctx0" brushRef="#br0" timeOffset="67334.918">9171 7074 488 0,'0'0'291'0,"0"0"-28"16,0 0-19-16,0 0-21 0,0 0-17 0,0 0-17 15,-10 0-16-15,10 0-23 0,0 0-11 0,0 0-12 16,0 0-7-16,0 0-13 0,0 0-4 0,0 0-14 0,0 0 3 16,0 0-10-16,0 0-7 0,43 3-12 15,-23-3 1-15,10 4-14 0,4-3 4 0,0 2-12 0,3-2-3 16,5 1-15-16,1-4 9 0,-2 4-5 0,2-4-2 15,-2 4-3-15,1-1-2 0,1-2-3 0,-6-1-3 16,0 4-2-16,1-4-14 0,-5 4 1 0,-2-2-16 16,1-2-2-16,-6 2-2 0,-7 0-11 0,0 0-2 15,-2 0-7-15,-2 0-2 0,2-1-7 0,-4 1-7 16,-1 1-11-16,-1-1-2 0,-11 0-2 0,17-1-7 16,-8-1-8-16,-9 2-3 0,17 0-1 0,-17 0-5 0,12 1-12 15,-12-1-5-15,13-1-14 0,-7 0-30 16,-6 1-140-16,0 0-351 0,14-5 98 0</inkml:trace>
  <inkml:trace contextRef="#ctx0" brushRef="#br0" timeOffset="67881.6416">9159 7429 260 0,'0'0'299'0,"0"0"-45"0,-6 6-31 15,6-6-18-15,0 0-20 0,0 0-19 16,-4 8-17-16,4-8-19 0,0 0-11 0,0 0-15 0,0 0-8 15,0 0-12-15,11 11-7 0,-11-11-15 0,8 4 2 16,-8-4-9-16,0 0-1 0,14 0-7 0,-14 0 4 16,13 3 5-16,-13-3 4 0,0 0 3 0,0 0 5 15,15-5 2-15,-15 5 3 0,0 0 5 0,0 0 1 16,9-3-2-16,-9 3 3 0,0 0-7 0,0 0-4 0,0 0-4 16,0 0 0-16,0 0-13 0,0 0 0 0,0 0-3 15,0 0-12-15,0 0-6 0,0 0 4 0,0 0-9 16,0 0-1-16,0 0-15 0,0 0-19 0,0 0-6 15,0 0-21-15,0 0-30 0,-25-9-31 0,25 9-34 16,0 0-30-16,0 0-36 0,0 0-65 0,0 0-146 16,0 0-485-16,0 0 134 0</inkml:trace>
  <inkml:trace contextRef="#ctx0" brushRef="#br0" timeOffset="68111.5093">9457 7316 523 0,'0'0'334'0,"0"0"-48"0,0 0-8 16,-21 26-23-16,11-15-19 0,-6-1-16 0,3 4-19 15,-8 7-12-15,-1-1-9 0,3 0-9 0,0 3-12 16,-4-3-11-16,2 1-9 0,1 1-15 0,-2-4-10 0,1 2-16 16,4 0-10-16,0-3-6 0,4-2-14 0,0-4 1 15,1 1-16-15,3-2-20 0,-1 0-23 0,3-3-20 16,1-1-33-16,1-2-33 0,5-4-35 0,-9 9-34 15,9-9-33-15,-4 7-32 0,4-7-236 0,0 0-536 16,0 0 147-16</inkml:trace>
  <inkml:trace contextRef="#ctx0" brushRef="#br0" timeOffset="68378.4263">9259 7683 509 0,'0'0'278'0,"14"0"-30"15,-14 0-26-15,0 0-19 0,9 3-21 0,-9-3-17 16,0 0-21-16,11 0-14 0,-11 0-18 0,0 0-10 0,18 0-7 16,-18 0-11-16,10 0-15 0,-10 0-7 15,0 0 2-15,14 0 6 0,-14 0 1 0,0 0 2 0,0 0 2 16,0 0 5-16,12-5 2 0,-12 5 1 0,0 0-4 16,0 0-5-16,0 0-6 0,0 0-5 0,0 0 2 15,0 0-12-15,0 0-4 0,0 0 0 0,0 0-8 16,0 0 1-16,0 0-8 0,0 0-11 0,0 0-11 15,0 0-13-15,0 0-21 0,0 0-25 0,0 0-33 16,0 0-41-16,0 0-36 0,0 0-43 0,0 0-238 16,0 0-525-16,0 0 143 0</inkml:trace>
  <inkml:trace contextRef="#ctx0" brushRef="#br0" timeOffset="69222.4245">9703 7413 333 0,'0'0'294'0,"0"0"-37"15,0 0-21-15,0 0-18 0,0 0-18 0,0 0-10 16,-20 22-6-16,20-22-6 0,-10 14-14 0,4-5-13 15,-1 3-7-15,1 1-9 0,0-4-11 0,1 1-13 0,1-1 6 16,-5 4-14-16,4-4-7 0,1 1 0 16,-1-1-12-16,5-9-5 0,-6 13-2 0,6-13-6 0,-7 13-12 15,7-13-5-15,-6 14-5 0,6-14-2 0,-4 10-7 16,4-10-3-16,0 0-4 0,-5 9-3 0,5-9-2 16,0 0-5-16,0 0-3 0,0 0-3 0,-3 10 4 15,3-10-8-15,0 0-3 0,0 0-8 0,0 0-1 16,0 0-6-16,0 0-5 0,0 0-1 0,0 0-7 15,0 0-5-15,22-27 1 0,-12 14-3 0,-1-1-6 16,-1 0 8-16,0 0-4 0,-1-4 1 0,1 3-1 0,0-1 8 16,0 0-2-16,-1 0 8 0,1 3-3 0,-4-1 6 15,0 3-2-15,1 0 5 0,-1 2-9 0,-1 2 12 16,-3 7 0-16,7-12 5 0,-5 5 2 0,-2 7-6 16,4-8 3-16,-4 8 2 0,0 0-6 0,5-9 9 15,-5 9-2-15,0 0 7 0,0 0 0 0,0 0-3 16,0 0 5-16,0 0-4 0,20 12 5 0,-15-7-6 15,0 2 1-15,2-2 4 0,-1 4-2 0,3 2-6 16,-2 1 2-16,2 2 3 0,0-3-6 0,1 2 2 16,1-3 1-16,-2 3-1 0,0 0-3 0,1-1 1 0,-2-2 2 15,-1-3-5-15,3 5 3 0,-1-3 1 16,-1-1-3-16,-3-2-2 0,1 0 6 0,-1 0-6 0,-5-6 3 16,10 10 2-16,-10-10-6 0,6 7 6 0,-6-7-7 15,5 5 6-15,-5-5-7 0,0 0 1 0,4 6 0 0,-4-6-3 16,0 0-2-16,0 0-1 0,0 0 5 15,0 0-1-15,0 0 1 0,1 10 0 0,-1-10-1 16,0 0 1-16,0 0 0 0,0 0 4 0,0 0 2 0,-24 8 8 16,24-8-1-16,-24 3 4 0,12 0-7 0,-4 1 6 15,1-3-5-15,4 2 3 0,-5 1 1 0,5-2 0 16,-4 1-5-16,2 0 1 0,13-3-3 0,-21 5 3 16,13-5-14-16,8 0-3 0,0 0-5 0,-19 4-15 15,19-4-12-15,0 0-21 0,-16 4-18 0,16-4-27 16,0 0-29-16,0 0-36 0,-13 0-44 0,13 0-203 0,0 0-503 15,0 0 140-15</inkml:trace>
  <inkml:trace contextRef="#ctx0" brushRef="#br0" timeOffset="70422.7808">10250 7403 308 0,'0'-8'338'0,"0"8"-42"0,0 0-28 15,0 0-24-15,0 0-17 0,0 0-18 0,0 0-16 16,0 0-22-16,0 0-15 0,0 0-14 0,1-13-13 0,-1 13-10 16,0 0-13-16,0 0-3 0,0 0-16 0,0 0-1 15,0 0-6-15,0 0 9 0,0 0-4 0,0 0-5 16,0 0-6-16,0 0-7 0,0 0 6 0,0 0-2 16,0 0-11-16,0 0-2 0,15 27-12 15,-15-27 8-15,4 12-7 0,-4-12-9 0,3 14-5 0,-3-14-3 0,4 11-5 16,-4-11 1-16,2 12-2 0,-2-12-4 15,3 12 2-15,-3-12-4 0,3 12-7 0,-3-12 6 0,3 10-15 16,-3-10-2-16,3 9-14 0,-3-9-7 0,0 0-16 16,4 10-15-16,-4-10-20 0,0 0-17 0,4 9-18 15,-4-9-18-15,0 0-14 0,0 0-12 0,0 0-19 16,0 0-16-16,0 0-21 0,0 0-194 0,0 0-480 16,0 0 133-16</inkml:trace>
  <inkml:trace contextRef="#ctx0" brushRef="#br0" timeOffset="71486.0944">10252 7406 306 0,'0'0'254'0,"0"0"-31"15,0 0-20-15,0 0-15 0,0 0-18 0,0 0-11 0,0 0-12 16,0 0-13-16,15 25-6 0,-15-25-11 0,5 11-4 15,-3-4-12-15,-2-7-6 0,6 15-7 0,-5-9-6 16,-1-6-6-16,4 14-5 0,-2-8-3 0,-2-6-7 16,5 14-5-16,-5-14 0 0,3 11-5 15,-3-11-6-15,3 12-6 0,-3-12 1 0,3 9 0 0,-3-9-3 16,0 0-3-16,3 6-5 0,-3-6 1 0,0 0-5 16,4 8-1-16,-4-8-4 0,0 0-2 0,0 0-2 0,0 0 4 15,1 11-6-15,-1-11 3 0,0 0-1 16,0 0-1-16,0 0-7 0,0 0 0 0,0 0 1 0,0 0-3 15,0 0 0-15,0 0 2 0,0 0-6 0,0 0 1 16,0 0-12-16,0 0 12 0,0 0-5 0,0 0-4 16,0 0 0-16,0 0-10 0,3-34 3 0,0 19-1 15,-2 2-1-15,1 2 1 0,0-5 1 0,2 2-2 0,-1-2-3 16,1 2 6-16,0 0-1 0,2 0 7 0,-2 3-10 16,0 0 10-16,0 3-2 0,0-1 4 15,1 1 1-15,-1 1-6 0,1 3 6 0,-1-3 5 0,0 1 1 16,1 2 3-16,1 0-1 0,-6 4 1 0,11-3 4 15,-11 3 1-15,8 0-3 0,-8 0 4 0,0 0 4 16,13 3 4-16,-13-3-9 0,8 8 7 0,-8-8-1 16,10 11-4-16,-6-6-1 0,1 1 2 0,-5-6-2 15,5 13 1-15,-2-7-4 0,-3-6 0 0,5 9 1 16,-5-9 2-16,4 7-6 0,-4-7 3 0,0 0-5 0,5 10-1 16,-5-10 2-16,0 0 3 0,0 0-3 0,3 8 0 15,-3-8-6-15,0 0-1 0,0 0-11 0,0 0-2 16,0 0-2-16,0 0-10 0,0 0 3 0,0 0 3 15,0 0-6-15,0 0 2 0,18-15 3 0,-13 8 2 16,0 3 3-16,-1-2 3 0,1 1 2 0,-5 5 5 16,10-10 4-16,-10 10 2 0,9-6 2 0,-2 4 7 15,-7 2 0-15,10-3 12 0,-10 3 5 0,0 0 0 0,18 3-4 16,-18-3 14-16,13 5-2 0,-13-5-2 16,10 4-2-16,-5 1-2 0,-5-5-3 0,11 8 1 0,-3-5-4 15,-8-3-3-15,10 8-3 0,-4-4 3 0,-6-4-19 16,7 7-17-16,-7-7-35 0,7 3-39 15,-7-3-39-15,0 0-51 0,8 4-72 0,-8-4-143 0,0 0-476 16,0 0 133-16</inkml:trace>
  <inkml:trace contextRef="#ctx0" brushRef="#br0" timeOffset="71864.4016">10008 7190 230 0,'0'0'89'0,"0"0"-36"0,-2-9-31 15,2 9-14-15,0 0-40 0,0 0-35 0,0 0 12 16</inkml:trace>
  <inkml:trace contextRef="#ctx0" brushRef="#br0" timeOffset="72400.4348">10013 7165 258 0,'0'0'118'0,"0"0"-12"0,0 0 2 0,6-7-12 16,-6 7-4-16,0 0-11 0,0 0-17 0,0 0 4 0,0 0 0 15,0 0-14-15,0 0 2 0,0 0-8 0,0 0-10 16,7-5-6-16,-7 5-2 0,0 0-9 0,0 0-9 15,0 0-8-15,0 0 7 0,0 0-6 0,0 0 2 16,0 0 1-16,0 0-2 0,8-6 12 0,-8 6 0 0,0 0-3 16,0 0-1-16,0 0 19 0,0 0 11 15,0 0 2-15,0 0 8 0,0 0-3 0,0 0 1 0,0 0 5 16,0 0 0-16,5-2 3 0,-5 2 2 0,0 0-6 16,0 0 2-16,0 0-4 0,0 0-7 0,0 0 0 15,0 0-7-15,0 0 1 0,0 0-2 0,0 0-7 16,0 0-3-16,0 0-2 0,0 0 0 0,0 0-14 15,5-5 9-15,-5 5-2 0,0 0-1 0,0 0-2 16,0 0 0-16,0 0-2 0,0 0-7 0,7-3-2 16,-7 3 3-16,0 0 1 0,0 0-8 0,0 0 7 0,0 0-6 15,0 0-5-15,6-5 7 0,-6 5-2 0,0 0 0 16,0 0-4-16,0 0 3 0,0 0-2 0,0 0 3 16,0 0-2-16,7-3 2 0,-7 3 0 0,0 0-2 15,0 0 2-15,0 0-1 0,0 0-2 0,0 0 0 16,0 0-1-16,0 0 2 0,8-1 1 0,-8 1 1 15,0 0-3-15,0 0-2 0,0 0 5 0,0 0 2 16,8-2-5-16,-8 2 1 0,0 0 3 0,11 0 0 0,-11 0 0 16,16-2-1-16,-7 2-1 0,1 0 2 15,6-2-4-15,2 0 3 0,-1-3 0 0,2 3-3 0,10-5 3 16,2 0-5-16,1-2-3 0,-1-1-1 16,0 1-7-16,0 1-11 0,2-2 5 0,-1 2-7 0,-8 0 2 15,8-1 8-15,-10 3-5 0,-1 1 2 0,-3 1 4 16,0 1 2-16,-4 0 0 0,3-1 1 0,-5 1 6 15,0 0-1-15,-1 2-1 0,-11 1 3 0,15 0 1 16,-15 0 4-16,12-2-2 0,-12 2 0 0,0 0-6 0,12 0 6 16,-12 0-17-16,0 0-18 0,0 0-31 15,15-3-41-15,-15 3-183 0,0 0-350 0,0 0 99 0</inkml:trace>
  <inkml:trace contextRef="#ctx0" brushRef="#br0" timeOffset="74221.9598">8503 8225 325 0,'0'0'218'0,"0"0"-26"16,0 0-17-16,0 0-12 0,4-2-9 0,-4 2-15 16,0 0-6-16,0 0-4 0,0 0-16 0,0 0-5 15,0 0-6-15,0 0-6 0,6-5-4 0,-6 5-6 16,0 0-3-16,0 0-4 0,0 0-3 0,0 0 1 16,0 0-3-16,0 0-7 0,0 0-5 0,0 0-1 15,0 0-5-15,0 0-4 0,0 0-3 0,0 0-2 0,0 0 0 16,0 0 4-16,0 0-13 0,0 0 10 15,0 0-1-15,0 0 1 0,0 0-5 0,-13-8-1 0,13 8-1 16,-11 1-4-16,11-1-2 0,0 0-1 0,-17 4-1 16,17-4 1-16,-12 5-6 0,4 0 0 0,8-5-8 15,-13 9 2-15,5-3-2 0,3-1 5 0,-1 2-9 16,0 1 3-16,0-3-2 0,2 4-1 0,-1-2-3 16,2 1-1-16,-1 0-2 0,4-8-6 0,-6 16 5 15,4-9 2-15,2-7 1 0,-1 15 2 0,1-15-7 16,2 14-3-16,1-7-4 0,-3-7-5 0,6 13-5 0,-3-6 2 15,1-2-13-15,-1-1 0 0,-3-4-8 0,5 5-1 16,-5-5-1-16,5 5-2 0,-5-5-4 0,5 5-1 16,-5-5-2-16,0 0 4 0,6 5-1 0,-6-5 2 15,0 0-2-15,0 0 7 0,0 0 1 0,0 0 3 16,0 0 3-16,0 0 2 0,0 0 4 0,-16 6 6 16,16-6 5-16,-14 3 5 0,-2 0 5 0,6 2 3 0,0-3 2 15,0 3 4-15,1-1 7 0,-5 4 6 16,5-2 0-16,-2 0 7 0,-2 5-13 0,5-3 9 15,1 0 0-15,2-1-3 0,-1 1 0 0,1-1-2 0,2 2 1 16,0-1-4-16,3-8-4 0,-2 14 4 0,2-14-5 16,3 15 2-16,0-7-3 0,2-1-12 0,1-1 2 15,1-1 10-15,8 1-4 0,1-2-13 0,-3-2-9 16,2 1-8-16,-1-3-15 0,-1-1-11 0,-3-1-8 16,0 1-10-16,0 0-7 0,-2-2 0 0,0 2-5 15,-8 1-7-15,15-3-12 0,-15 3-21 0,12-3-11 16,-12 3-29-16,8-2-54 0,-8 2-129 0,0 0-402 0,0 0 112 15</inkml:trace>
  <inkml:trace contextRef="#ctx0" brushRef="#br0" timeOffset="76675.705">8577 8590 390 0,'-5'-4'232'15,"5"4"-24"-15,0 0-13 0,0 0-12 0,0 0-7 16,0 0-1-16,0 0-16 0,0 0-7 0,-5-4-3 16,5 4-8-16,0 0-4 0,0 0-3 0,0 0-8 15,0 0-2-15,0 0-8 0,0 0 0 0,0 0-7 0,0 0-9 16,0 0-2-16,0 0-11 0,0 0-7 16,0 0-4-16,0 0-6 0,0 0-9 0,0 0-5 15,0 0-10-15,0 0 0 0,0 0-3 0,-2-12-8 0,2 12-3 16,0 0-4-16,9-7 4 0,-9 7-7 0,8-6-7 15,-8 6-2-15,11-5-1 0,-6 1-4 0,-5 4 0 16,9-3 3-16,-9 3-3 0,9-2-4 0,-9 2 1 16,6-3 2-16,-6 3-4 0,0 0-3 0,9 0 1 15,-9 0-2-15,0 0 3 0,0 0 0 0,0 0-2 16,7 11 3-16,-7-11-7 0,-1 11 5 0,1-11 1 0,-7 15 1 16,4-7-4-16,3-8-1 0,-6 15-2 0,2-9 1 15,1 3 1-15,-1-2 3 0,-2 0-4 16,6-7 7-16,-6 11-6 0,2-5 1 0,4-6-9 0,-5 10 10 15,5-10-1-15,0 0-4 0,-3 10 8 0,3-10-9 16,0 0 4-16,0 0 5 0,4 12-5 0,-4-12-1 16,6 5-4-16,-6-5 4 0,13 7-10 0,-13-7-9 15,9 3-20-15,-9-3-25 0,9 2-27 0,-2 0-28 16,-7-2-30-16,15 0-38 0,-15 0-44 0,15-2-205 0,-15 2-525 16,16-2 145-16</inkml:trace>
  <inkml:trace contextRef="#ctx0" brushRef="#br0" timeOffset="77132.9698">8982 8460 529 0,'0'0'314'16,"0"0"-45"-16,0 0-40 0,0 0-22 0,0 0-28 15,0 0-16-15,0 0-20 0,0 0-18 0,13-11-12 16,-13 11-13-16,9-2-19 0,-9 2-24 0,8-1-24 15,-8 1-25-15,9-3-28 0,-9 3-34 0,0 0-7 16,0 0-25-16,17 0-19 0,-17 0-33 0,0 0-138 16,0 0-330-16,9 3 94 0</inkml:trace>
  <inkml:trace contextRef="#ctx0" brushRef="#br0" timeOffset="77265.9847">9049 8460 297 0,'-4'12'195'0,"4"-12"-4"0,0 0-6 15,-2 8-11-15,2-8-11 0,0 0-9 0,0 0-4 0,0 0-4 16,-1 7-6-16,1-7-8 0,0 0-13 0,0 0-9 15,0 0-11-15,8 6-11 0,-8-6-9 0,8 1-12 16,-8-1-27-16,10 0-26 0,-10 0-33 0,0 0-40 0,18-3-48 16,-11 2-73-16,-7 1-109 0,0 0-345 15,15-1 97-15</inkml:trace>
  <inkml:trace contextRef="#ctx0" brushRef="#br0" timeOffset="77800.2692">9498 8290 457 0,'0'0'284'0,"0"0"-34"16,0 0-22-16,0 0-27 0,0 0-20 0,0 0-20 15,0 0-19-15,0 0-16 0,0 0-11 0,0 0-15 0,0 0-8 16,0 0-12-16,0 0-8 0,0 0-3 0,0 0-7 16,26-1 2-16,-26 1 6 0,0 0 1 0,0 0 6 15,0 0 4-15,13-6 4 0,-13 6 0 0,0 0-1 16,0 0-2-16,0 0-5 15,7-4 3-15,-7 4-5 0,0 0-8 0,0 0-6 0,0 0-3 0,0 0-9 16,0 0-5-16,0 0-6 0,0 0-3 0,0 0 2 0,0 0-12 16,0 0-1-16,0 0-12 0,0 0-12 15,0 0-18-15,0 0-25 0,-23-3-31 0,23 3-40 0,0 0-33 16,0 0-40-16,0 0-59 0,0 0-184 0,0 0-517 16,0 0 143-16</inkml:trace>
  <inkml:trace contextRef="#ctx0" brushRef="#br0" timeOffset="78022.3197">9751 8204 327 0,'0'0'396'16,"0"0"-52"-16,-19 27-28 0,10-16-32 0,0 4-22 15,-4-3-13-15,1 2-20 0,-6 10-18 0,4-5-17 16,-4 2-11-16,-2 2-19 0,-1 0-20 0,3-2-13 15,0 1-11-15,4-5-15 0,1-5-14 0,3 2-6 16,0-3-14-16,1-1-26 0,1-2-35 0,3-1-36 16,1-1-43-16,4-6-46 0,-9 10-45 0,9-10-47 15,0 0-254-15,0 0-551 0,-3 7 151 0</inkml:trace>
  <inkml:trace contextRef="#ctx0" brushRef="#br0" timeOffset="78242.1614">9666 8534 264 0,'0'0'375'0,"9"3"-59"16,-9-3-28-16,0 0-31 0,0 0-23 0,0 0-20 15,0 0-16-15,0 0-21 0,0 0-19 0,11 1-20 0,-11-1-10 16,0 0-10-16,0 0-9 0,0 0-4 0,0 0-5 16,0 0-5-16,0 0-9 0,0 0-11 0,0 0-7 15,0 0-14-15,0 0 0 0,0 0-12 0,0 0-14 16,0 0-18-16,0 0-23 0,0 0-26 0,0 0-31 15,0 0-31-15,0 0-34 0,0 0-36 0,0 0-58 0,0 0-168 16,0 0-475-16,0 0 133 0</inkml:trace>
  <inkml:trace contextRef="#ctx0" brushRef="#br0" timeOffset="78893.7705">9944 8190 453 0,'0'0'248'15,"0"0"-20"-15,0 0-15 0,0 0-17 0,-9 27-6 0,5-13-19 16,-1-2-2-16,-1 5-12 0,2-5-7 0,-2 2-6 16,0 3-8-16,0-2-11 0,1 0-10 0,2-1 0 15,-2 2-7-15,-1-5-5 0,2 3-10 0,0-4-8 16,1-1-6-16,-2-1-9 0,5-8-7 0,-3 13-7 16,1-5-1-16,2-8-5 0,-2 10-10 0,2-10 0 15,0 0-3-15,-3 10-3 0,3-10-7 0,0 0-17 16,-1 5-3-16,1-5-13 0,0 0-8 0,0 0-4 0,0 0-14 15,0 0 6-15,19-19-7 0,-11 8-4 16,0-1 0-16,0-2-8 0,-2-1 11 0,2 1 0 16,-2-5 0-16,-2 4 7 0,1-2 3 0,1 3-4 15,-3 0 10-15,1 3 4 0,-1-1 6 0,0 3 1 0,1 1 2 16,-3 3 7-16,2-2 2 0,-3 7 3 16,4-9-7-16,-4 9 3 0,5-5 1 0,-5 5 1 0,5-5-2 15,-5 5 4-15,0 0 3 0,0 0-3 0,14 5 4 16,-14-5-1-16,13 8 0 0,-7-2-1 0,2-1 5 0,-1 2-5 15,6 4-2-15,-3-3 1 0,1 2-6 0,0 2 3 16,1-2 0-16,-2 2 1 0,-1-3-3 16,1 4 0-16,-2-6-2 0,-2 1 5 0,1 0-6 0,-1-3 4 15,-2 1 4-15,0 1-6 0,0-1-2 0,-1 0 3 16,-3-6 2-16,3 10-1 0,-3-10 3 0,1 9 4 16,-1-9 5-16,-3 14-3 0,0-10 7 0,3-4-3 15,-7 10 7-15,1-3-9 0,-1-3 2 0,0 0-2 0,-1 0-1 16,-6 5-3-16,2-4 3 0,2 0-6 15,-5 0 3-15,5 0-6 0,-2 0-2 0,2-1-10 0,1-3-12 16,2 3-14-16,-1-1-18 0,2-2-27 0,6-1-34 16,0 0-27-16,-15 3-43 0,15-3-235 15,0 0-498-15,0 0 137 0</inkml:trace>
  <inkml:trace contextRef="#ctx0" brushRef="#br0" timeOffset="79566.7358">10263 8257 528 0,'0'0'279'0,"2"10"-27"15,-2-10-37-15,2 14-12 0,1-6-19 0,0-1-16 16,5 5-14-16,-3-2-19 0,1-2-22 0,1 1-6 15,4 1-7-15,-1-1-11 0,-2-2-11 0,3-3-10 0,-2 1-2 16,-1 1-7-16,0-1-2 0,0-3-8 0,0 1-6 16,1 0-2-16,1-2-4 0,-1 2-6 0,-1-3-5 15,-8 0-4-15,18-1 1 0,-11-1-1 0,0 0-2 16,0-1-7-16,2-1 1 0,-4-1-5 0,1-2 0 16,-1 1-6-16,-1-3-3 0,2-6 4 0,-3-1 3 15,0-10-4-15,-5-1 1 0,0 4 2 0,-1 4 4 16,-4 2 1-16,4 1 7 0,-3 0 3 0,1 2 6 15,-1 0 2-15,0 3-3 0,0 3-1 0,0 0-1 16,1 3-3-16,0 0 0 0,-3 1-7 0,1 1 2 0,7 3-4 16,-13 0 0-16,13 0-5 0,-17 3 4 0,9-1-5 15,0 3-13-15,-5 4-17 0,3-2-15 0,1 5-19 16,0-1-18-16,1 1-26 0,1-2-20 0,2 0-24 16,2 1-8-16,1-4-16 0,0 2-38 0,2 0-119 0,-1-2-392 15,2 8 111-15</inkml:trace>
  <inkml:trace contextRef="#ctx0" brushRef="#br0" timeOffset="79812.1581">10310 8347 251 0,'0'0'161'0,"4"14"15"0,-4-14 6 16,3 4-4-16,-3-4-7 0,0 0-5 0,3 6-10 16,-3-6-10-16,0 0-13 0,0 0-12 0,0 0-10 15,0 0-11-15,0 0-9 0,0 0-12 0,0 0-7 16,0 0-6-16,0 0-8 0,18-8-9 0,-18 8-3 16,9-7-6-16,-3 2 1 0,-1 3-1 0,-5 2-1 15,11-7 0-15,-6 2-2 0,1 4 3 0,-6 1-4 16,12-4-2-16,-4 3 3 0,-1-2-2 0,-7 3-4 15,14-2 2-15,-4 2-1 0,-10 0-12 0,15 2 12 0,-8 1-6 16,3-2-2-16,-2 3-1 0,-1-1-3 0,0 2 1 16,2-2-4-16,-2 1-2 0,-1 1 0 0,0-3-2 15,2 3 0-15,-2-1-2 0,0 0-7 0,0 1-15 16,2-3-24-16,-8-2-31 0,17 5-38 0,-17-5-54 16,17 0-75-16,-17 0-126 0,14-2-431 0,-14 2 119 0</inkml:trace>
  <inkml:trace contextRef="#ctx0" brushRef="#br0" timeOffset="80369.905">10657 7977 463 0,'0'0'295'16,"0"0"-31"-16,0 0-23 0,0 0-31 0,-12 3-11 16,12-3-20-16,-4 6-14 0,4-6-16 0,-5 10-14 15,3-3-15-15,0 0-8 0,0 0-10 0,0 0-12 0,2-7-10 16,-2 13-10-16,2-6-5 0,0-7-4 16,3 9-8-16,-3-9-4 0,2 8-6 0,-2-8-7 15,4 7-17-15,-4-7-8 0,7 5-15 0,-7-5-4 0,0 0-8 16,9 0-1-16,-9 0-1 0,0 0 0 15,0 0-3-15,12-5 6 0,-12 5-3 0,9-8 1 0,-6 2 0 16,0 1 5-16,-1-2-2 0,-1-3 1 0,3-2 2 16,-2-5 0-16,-1 6 2 0,0 0 5 0,-1 1 5 15,0 1 8-15,1 1 6 0,-1 8 8 0,1-12-5 16,-1 12 4-16,0-11-4 0,0 11 1 0,1-8-2 16,-1 8-1-16,0 0 11 0,0 0 5 0,0 0-2 0,0 0 13 15,0 0-4-15,0 0-2 0,0 0-3 0,16 20-5 16,-12-14-14-16,-4-6 10 0,6 13-4 0,-2-5-17 15,-2-4-27-15,-2-4-38 0,0 0-51 0,0 0-56 16,8 12-252-16,-8-12-503 0,0 0 139 0</inkml:trace>
  <inkml:trace contextRef="#ctx0" brushRef="#br0" timeOffset="81222.2096">10401 6421 330 0,'8'-1'196'0,"-8"1"-12"0,0 0-17 0,0 0-27 16,0 0-6-16,0 0-15 0,0 0-2 0,0 0-4 15,0 0-9-15,0 15-1 0,0-15-7 0,0 0-8 16,0 11-6-16,0-11-4 0,-1 8-6 0,1-8-5 16,-1 17-4-16,1-11-8 0,1 3-5 0,1-2-7 15,-1 0-3-15,0 1-3 0,1 1-4 0,1-1-2 16,-1-1-3-16,2 1-4 0,-1-2-7 0,1 0 4 0,-1 0-1 16,-3-6-3-16,6 8-2 0,-3-4-4 0,-3-4-6 15,6 5-3-15,-6-5-6 16,5 3-6-16,-5-3 1 0,0 0 0 0,0 0-3 0,0 0-3 0,0 0-1 15,16-7-1-15,-16 7 1 0,9-10 5 0,-6 2-4 16,-1 1-1-16,4-7 1 0,-4-1 5 0,-1 1-4 16,0-1 2-16,0 1 0 0,-1 1 4 0,0 2 5 15,-1 2 8-15,2 1-2 0,-1 8 7 0,0-12 2 0,0 12 1 16,0-10 1-16,0 10-4 0,1-6-3 16,-1 6 1-16,0 0 4 0,0 0-2 0,0 0-1 0,0 0-3 15,0 0 4-15,0 0-1 0,0 0-7 0,0 0-26 16,14 20-41-16,-9-5-52 0,-3-3-205 0,2 3-386 15,0-1 109-15</inkml:trace>
  <inkml:trace contextRef="#ctx0" brushRef="#br0" timeOffset="82057.659">9520 8676 408 0,'0'0'267'0,"0"0"-27"0,-10 2-20 0,10-2-18 0,0 0-17 15,0 0-14-15,0 0-10 0,0 0-14 0,0 0-14 16,-7 1-7-16,7-1-9 0,0 0-4 0,0 0 3 16,0 0-10-16,0 0-3 0,0 0-6 0,0 0-3 0,0 0-5 15,0 0-5-15,30 7-5 0,-20-6-14 0,9 1-4 16,11-1-4-16,1 4-7 0,3-4-3 0,2 4-11 16,6-5 3-16,-2-3-6 0,24 2 0 0,0-1-9 15,-2-6-2-15,4 4-6 0,-5-1 3 16,-12 1 2-16,14-3-12 0,-18 4 3 0,-5 0-2 0,-4 0-2 15,-2 2-5-15,-2-2-3 0,-2 1 3 0,-6 0 2 16,-3 2-2-16,-3-1-2 0,-1-2 3 0,-1 1-12 16,0 0-3-16,-4 0-7 0,0 0-7 0,-3 2-9 0,0 0-4 15,-9 0-13-15,15 0-18 0,-15 0-13 0,10-2-13 16,-10 2-20-16,0 0-25 0,0 0-19 0,16 0-46 16,-16 0-171-16,0 0-450 0,0 0 125 0</inkml:trace>
  <inkml:trace contextRef="#ctx0" brushRef="#br0" timeOffset="82572.636">9519 9029 243 0,'0'0'314'0,"0"0"-56"0,0 0-29 0,0 0-30 0,0 0-17 16,0 0-18-16,0 0-20 0,0 0-18 0,0 0-4 16,0 0-5-16,0 0-14 0,0 0-6 0,0 0-6 15,0 0 2-15,0 0 0 0,0 0 2 0,0 0 5 16,0 0 1-16,0 0 3 0,0 0 8 0,0 0-3 15,0 0 1-15,0 0-12 0,0 0-3 0,0 0 0 0,0 0-5 16,0 0-6-16,0 0-9 0,0 0-2 16,0 0-12-16,0 0-5 0,0 0-6 0,0 0-6 0,0 0-6 15,7-24-12-15,-7 24-15 0,0 0-15 0,-6-3-22 16,6 3-26-16,0 0-22 0,0 0-29 0,-10-3-35 16,10 3-27-16,0 0-27 0,0 0-36 0,-6-2-209 15,6 2-525-15,0 0 146 0</inkml:trace>
  <inkml:trace contextRef="#ctx0" brushRef="#br0" timeOffset="82786.2102">9769 8869 221 0,'0'0'356'0,"0"0"-50"0,0 0-33 15,0 0-20-15,0 0-16 0,0 0-19 0,-19 24-9 16,13-17-17-16,-3 8-15 0,-3 0-5 0,0-1-23 15,2 1-3-15,-9 7-11 0,3-5-16 0,-2 6-9 0,6-5-19 16,-4-4-6-16,5-2-12 0,0 3 0 16,0-2-14-16,3-2-17 0,1 0-18 0,1-3-31 0,1-2-33 15,0 0-42-15,5-6-49 0,-6 8-50 0,6-8-264 16,0 0-535-16,0 0 147 0</inkml:trace>
  <inkml:trace contextRef="#ctx0" brushRef="#br0" timeOffset="83046.4128">9828 9099 556 0,'0'0'348'0,"0"0"-38"0,5 3-30 0,-5-3-25 16,0 0-22-16,0 0-22 0,0 0-19 0,0 0-25 15,0 0-14-15,0 0-20 0,0 0-10 0,0 0-19 16,0 0-10-16,5 5-16 0,-5-5-4 0,0 0-5 0,0 0-6 15,0 0-5-15,0 0 0 0,0 0-12 0,0 0-3 16,0 0-5-16,0 0-1 0,0 0-8 0,0 0-4 16,0 0-8-16,0 0-9 0,0 0-14 0,0 0-24 15,0 0-21-15,0 0-31 0,0 0-34 0,0 0-31 16,0 0-39-16,0 0-246 0,0 0-518 0,0 0 143 16</inkml:trace>
  <inkml:trace contextRef="#ctx0" brushRef="#br0" timeOffset="83737.499">10100 8926 424 0,'0'0'279'0,"0"0"-27"0,0 0-22 0,0 0-12 16,0 0-17-16,0 0-14 0,0 0-12 0,-17 16-12 16,12-9-6-16,2 0-17 0,-1 1-3 0,-1-2-5 15,-1 0-10-15,2 2-6 0,-1-2-22 0,2 2 4 16,-2-1-16-16,2-2-8 0,-2 0-3 0,1 2-6 15,0-1-11-15,4-6-6 0,-5 11-8 0,5-11 6 16,-3 4-11-16,3-4 1 0,-3 7-15 0,3-7-1 0,0 0-4 16,0 0-3-16,0 0-8 0,0 0-9 0,0 0 0 15,0 0-5-15,0 0-5 0,0 0 1 0,0 0-1 16,21-14-3-16,-16 7-5 0,-1 0 5 0,0-2 0 16,3-2 2-16,2-4 0 0,-2 4 1 0,-1-2 2 15,0 1 0-15,0-2 4 0,1 6 3 0,0 0-1 16,-2 2 3-16,-1-1-1 0,1 2 3 0,-5 5-1 0,8-9 1 15,-8 9 5-15,6-3-1 0,-6 3 1 0,8-1 9 16,-8 1 3-16,0 0-4 0,14 8 7 0,-8-3-5 16,0 0-2-16,1 2 5 0,-1-1-1 0,5 8-3 15,-3-5-1-15,2 5-3 0,0-2-4 0,0 1 4 16,1-1 0-16,0 0-6 0,1 2 6 0,-1-4-1 16,1 2-3-16,-1 1 0 0,1-4-3 0,-3 3 4 15,-2-4-4-15,0-3 1 0,1 2 0 0,-4-3-5 0,1 2 1 16,-1-2 0-16,-4-4 1 0,8 8-2 15,-6-5 2-15,-2-3-10 0,6 6 7 0,-6-6 2 0,3 8 1 16,-3-8 3-16,0 0 0 0,0 7-3 16,0-7-1-16,0 0 5 0,-7 7-6 0,1-2 1 0,0-3 1 15,6-2-8-15,-14 5 14 0,5-1 1 0,0-1-2 16,0-3 3-16,0 5 0 0,-1-5-6 0,1 3 7 0,-1 0-3 16,1-2 2-16,1 0-10 0,8-1 8 15,-17 3-6-15,8 0-5 0,1-3-9 0,1 1-19 0,-1 1-12 16,1 0-20-16,1-2-17 0,6 0-21 0,-14 1-34 15,14-1-27-15,-9 1-56 0,9-1-176 16,0 0-474-16,0 0 131 0</inkml:trace>
  <inkml:trace contextRef="#ctx0" brushRef="#br0" timeOffset="85148.1914">10496 8935 294 0,'0'0'279'16,"0"0"-39"-16,0 0-17 0,10 7-25 0,-10-7-4 15,7 7-13-15,-4 2-14 0,2-2-7 0,1 6-8 16,0 2-11-16,-1-1-9 0,2 1-12 0,0-1-5 16,0 3-5-16,-1-2-8 0,-1-1-9 0,1-2-10 0,1 5-7 15,-2-4-1-15,-1-1-7 0,0-1-5 0,-1-1-10 16,0-2-4-16,-2-1-1 0,0 0-5 0,-1-7-4 15,3 13-8-15,0-9 10 0,-1 3-9 0,-2-7-5 16,1 8-2-16,-1-8-6 0,0 0 3 0,2 9-6 16,-2-9 1-16,0 0-5 0,0 0-1 0,0 0-2 15,0 0-3-15,-9 5-7 0,9-5-2 0,0 0-4 0,0 0-1 16,-11-14-4-16,3 4 1 0,-1-2-1 16,-1-1-1-16,3-3 0 0,-1 1 0 0,0-1 2 15,-1 1-1-15,5-2 4 0,-3-11-5 0,2 7 4 0,4 2-6 16,-3 0 6-16,4-7-3 0,0 6 1 0,0 0-2 15,1 3 5-15,3-2 0 0,-1 4 2 0,2-2-1 16,3 1 1-16,-3 2 0 0,1 0 6 0,2 0-2 16,-1 1 3-16,-1 4 3 0,-1 0-2 0,0 3-1 15,2 1-1-15,-1-1-2 0,-1 3 4 0,-5 3 2 16,9-4 1-16,-9 4 1 0,0 0 0 0,12 4 1 0,-12-4 5 16,14 10 1-16,-10-2 0 0,2-2 2 15,-2 2-1-15,-2 0-3 0,5 6 5 0,-5 1-1 16,0-1 2-16,-3-3-4 0,-1 4 0 0,0-5-3 0,-2 2 6 15,-1 2-10-15,-1-4 2 0,2 0 2 0,0-2-3 16,-1-1-7-16,0 0-13 0,0 0-24 0,-2-3-23 16,1 1-33-16,0 1-39 0,6-6-42 0,-10 5-57 15,5-2-178-15,5-3-490 0,0 0 135 0</inkml:trace>
  <inkml:trace contextRef="#ctx0" brushRef="#br0" timeOffset="85656.5793">10813 9115 508 0,'0'0'287'0,"0"0"-31"15,0 0-27-15,0 0-21 0,0 0-22 0,0 0-19 0,0 0-17 16,0 0-12-16,0 0-14 0,5 4-12 0,-5-4-12 16,0 0-8-16,0 0-11 0,0 0 1 0,16-4-14 15,-16 4-10-15,0 0-3 0,10-1-4 0,-10 1-5 16,0 0-8-16,0 0-2 0,12-3-2 0,-12 3 1 15,7 3-3-15,-7-3-5 0,0 0-3 0,10 4-1 16,-10-4-2-16,8 4-6 0,-8-4 2 0,5 6-3 0,-5-6 3 16,3 8 2-16,1-4 2 0,-4-4-3 15,1 13 0-15,-1-13-1 0,-2 14 2 0,0-5 1 0,1 0-1 16,-1-2 2-16,-1 2-5 0,-1-2 6 0,0 0-3 16,2 0 2-16,0 1-3 0,2-8 2 0,-4 10 0 15,2-3-2-15,2-7 2 0,-3 10-4 0,3-10-4 16,0 7 3-16,0-7-2 0,0 0-1 15,3 10 0-15,-3-10 0 0,8 4-5 0,-8-4-5 0,11 0 1 16,-2 3-8-16,-1-3-8 0,-8 0-15 0,15 0-18 16,-6 0-17-16,-9 0-16 0,11 0-23 0,-11 0-27 0,15 0-32 15,-10 0-38-15,-5 0-201 0,0 0-478 0,0 0 132 16</inkml:trace>
  <inkml:trace contextRef="#ctx0" brushRef="#br0" timeOffset="88530.5891">7647 5192 223 0,'-9'-3'253'16,"9"3"-46"-16,-14-4-15 0,8 3-15 0,6 1-13 16,-10-3-11-16,10 3-15 0,-10-2-12 0,10 2-13 15,0 0-10-15,-10 3-10 0,10-3-7 0,-5 4-7 16,5-4-13-16,0 0-5 0,-6 6-5 0,6-6-6 16,-4 7-6-16,4-7-6 0,0 0 2 0,0 0-8 0,0 0-1 15,-1 14-15-15,1-14 6 0,0 0 0 0,0 0-11 16,0 0-6-16,7 10-10 0,-7-10-3 0,0 0-6 15,0 0-5-15,0 0-4 0,12 1 7 0,-12-1 4 16,0 0 1-16,0 0 7 0,0 0 2 0,0 0 7 16,10-3 2-16,-10 3 6 0,0 0 12 0,0 0 1 15,0 0 5-15,0 0 6 0,0 0 2 0,0 0 2 16,0 0 1-16,0 0 6 0,0 0 0 0,0 0 1 16,0 0-2-16,0 0 5 0,0 0-11 0,-12-17 3 0,12 17-7 15,0 0-4-15,0 0-3 0,0 0-1 0,0 0-4 16,0 0 2-16,-19 12-4 0,19-12-2 0,0 0-7 15,-4 8 2-15,4-8-2 0,0 0-1 0,0 0-3 16,0 0-6-16,0 0-11 0,0 0-18 0,0 0-6 16,12 15-4-16,-12-15-10 0,9 1-1 0,-9-1 2 15,0 0 5-15,12-2 2 0,-12 2 4 0,0 0 5 16,13-5 3-16,-13 5 13 0,6-5 8 0,-6 5 9 0,5-5 5 16,-5 5 1-16,4-5 11 0,-4 5 1 0,0 0 6 15,4-5-1-15,-4 5 4 0,0 0-1 0,0 0 0 16,0 0-2-16,0 0-3 0,1-10 4 0,-1 10-3 15,0 0-6-15,0 0 1 0,0 0-8 0,0 0 3 16,0 0-2-16,0 0-12 0,0 0 12 0,0 0 0 16,0 0-6-16,0 0-4 0,0 0 0 0,0 0-1 15,0 0-3-15,15 3-7 0,-15-3 2 0,0 0 0 0,8-3 0 16,-8 3-2-16,0 0 3 0,6-2 4 16,-6 2-2-16,0 0 0 0,6-5 8 0,-6 5 4 0,0 0 3 15,4-9 4-15,-4 9 3 0,0-8 1 0,0 8-1 16,0 0 2-16,-3-12-3 0,3 12 0 0,-5-7-3 15,5 7-2-15,-4-6-2 0,4 6-2 0,-6-4 4 16,6 4-6-16,-8-4-9 0,8 4 3 0,-14 1-17 16,14-1-14-16,-18 6-21 0,2-1-27 0,1 4-35 0,-3 0-43 15,-5 10-50-15,0-3-208 0,7 1-494 16,6-3 136-16</inkml:trace>
  <inkml:trace contextRef="#ctx0" brushRef="#br0" timeOffset="90166.0951">7683 6609 308 0,'0'0'297'0,"-5"-5"-38"0,5 5-31 0,0 0-19 16,0 0-18-16,0 0-19 0,0 0-7 0,0 0-11 16,0 0-16-16,0 0-12 0,0 0-12 0,0 0-7 15,0 0-10-15,0 0-9 0,-8 15-8 0,8-15-6 0,0 8-7 16,0-8-6-16,0 0-7 0,0 13-8 0,0-13 1 16,3 8-10-16,-3-8-3 0,3 6-11 15,-3-6 10-15,3 7-7 0,-3-7 2 0,4 4-4 0,-4-4-3 16,0 0-1-16,6 5-1 0,-6-5-1 0,0 0 1 15,7 3 1-15,-7-3 3 0,0 0-3 0,0 0 4 16,0 0 4-16,0 0-2 0,0 0 4 0,0 0 4 16,0 0-6-16,0 0 5 0,0 0 0 0,0 0-5 0,0 0 5 15,0 0-6-15,0 0 7 0,0 0-8 0,0 0-4 16,0 0-2-16,0 0 2 0,0 0-5 0,0 0 0 16,0 0 1-16,0 0-5 0,0 0-2 0,0 0 1 15,0 0-3-15,0 0 6 0,0 0-7 0,0 0-1 16,0 0 0-16,0 0 0 0,0 0-4 0,0 0-2 15,-9 18-5-15,9-18-8 0,0 0-10 0,3 8-3 16,-3-8-6-16,0 0-12 0,7 3-4 0,-7-3-4 16,0 0-1-16,0 0-2 0,0 0 2 0,11-3-1 15,-11 3 8-15,0 0 2 0,0 0 5 0,0 0 2 0,10-7 4 16,-10 7 4-16,0 0 7 0,3-7 6 0,-3 7 7 16,0 0 5-16,0 0 3 0,0 0 5 0,2-8 4 15,-2 8 0-15,0 0 5 0,0 0-1 0,0 0 5 16,0 0 2-16,0 0-2 0,0 0-2 0,0 0 5 0,0 0-4 15,0 0 3-15,0 0 1 0,0 0-5 16,-17 12 0-16,17-12-2 0,-5 6-1 0,5-6-3 16,-3 8 1-16,3-8-4 0,-2 8 5 0,2-8-3 0,0 0-1 15,-3 6-3-15,3-6-10 0,0 0 8 16,0 0-8-16,0 0-1 0,0 0-8 0,0 0 0 0,0 0-3 16,5 10 7-16,-5-10-4 0,0 0-1 0,0 0 2 15,0 0-2-15,0 0 3 0,0 0-2 0,0 0 0 16,0 0 9-16,0 0-1 0,0 0-9 0,0 0 10 15,0 0 4-15,0 0 1 0,0 0 0 0,0 0 2 0,-2-25 3 16,2 25 5-16,0 0-4 0,-6-10 5 16,6 10-4-16,0 0 4 0,-6-4 2 0,6 4 2 0,0 0-3 15,0 0-2-15,-9-1 5 0,9 1-5 0,0 0-1 16,0 0 2-16,0 0 0 0,-12 8-3 0,12-8 1 16,-4 4-1-16,4-4-3 0,-4 7 0 0,4-7-1 15,0 0-3-15,-2 7-7 0,2-7-6 16,0 0-8-16,0 0-17 0,0 0-8 0,0 0-18 0,8 7-6 15,-8-7-9-15,0 0-4 0,0 0 1 0,0 0 4 16,0 0 8-16,19-9 2 0,-19 9 7 0,0 0 4 0,7-8 0 16,-7 8 11-16,4-11 12 0,-3 7 7 0,-1 4 7 15,2-11 5-15,-2 11 4 0,-1-12 6 0,1 12 10 16,-2-11 4-16,2 11 4 0,-2-9 5 0,2 9 1 16,-3-7 5-16,3 7 3 0,0 0 5 0,-3-7 2 15,3 7 2-15,0 0-1 0,0 0 3 16,0 0-3-16,0 0 2 0,-9 0-3 0,9 0-3 0,0 0-3 15,0 0 2-15,0 0-6 0,0 0-5 0,0 0 2 0,-5 14-1 16,5-14-3-16,0 0 0 0,0 0-1 16,6 12-3-16,-6-12-11 0,6 6-6 0,-6-6-15 0,7 2-8 15,-7-2-10-15,11 2-8 0,-11-2-7 0,12 0 4 16,-12 0-2-16,10-3 4 0,-10 3 9 0,10-5-2 16,-10 5 8-16,5-6 5 0,-5 6 10 0,4-7 5 15,-4 7 1-15,3-8 4 0,-3 8 5 16,1-11 4-16,-1 11 3 0,-1-13 1 0,-2 6 10 0,3 7 7 15,-2-14 2-15,0 8 2 0,2 6 1 0,-4-9 1 16,4 9-1-16,-4-8-7 0,4 8 0 0,-4-7-3 16,4 7-1-16,0 0 0 0,-6-4-3 0,6 4-7 0,0 0-18 15,0 0-17-15,0 0-36 0,0 0-44 0,-19 15-50 16,12-11-217-16,7-4-447 0,-7 14 123 0</inkml:trace>
  <inkml:trace contextRef="#ctx0" brushRef="#br0" timeOffset="92063.5946">7714 8406 264 0,'0'0'274'0,"0"0"-28"16,0 0-28-16,0 0-16 0,5 4-9 0,-5-4-18 15,0 0-16-15,0 0-10 0,6 5-10 0,-6-5-14 16,0 0-12-16,6 6-11 0,-6-6-10 0,0 0-8 16,7 3-10-16,-7-3-10 0,8 1-6 0,-8-1-8 15,8 3-4-15,-8-3-3 0,8 3-1 0,-8-3-9 16,0 0-1-16,11 0-3 0,-11 0-6 0,0 0 1 0,10-3 0 15,-10 3-3-15,0 0 0 0,7-4-4 16,-7 4 7-16,0 0-10 0,0 0 6 0,2-11 0 0,-2 11 2 16,0 0 3-16,0 0 4 0,-4-13 0 0,4 13 2 15,0 0 1-15,-6-7-3 0,6 7-2 0,0 0 9 16,-6-5-1-16,6 5 0 0,0 0-1 0,-9-3 0 16,9 3-6-16,0 0-3 0,0 0 1 0,0 0-8 15,0 0 4-15,-15 10 1 0,15-10-4 0,0 0-4 0,-5 10 2 16,5-10-4-16,-2 8-1 0,2-8-1 0,0 0 2 15,0 0-6-15,-2 11-10 0,2-11-11 16,0 0-7-16,0 0 3 0,5 8-9 0,-5-8-6 0,0 0-1 16,0 0-4-16,7 3-1 0,-7-3 1 0,0 0 2 15,0 0 4-15,0 0 3 0,0 0 4 0,0 0 2 16,0 0 0-16,0 0 3 0,0 0-6 0,0 0 14 0,10-14 6 16,-10 14 6-16,0 0 7 0,0 0 0 15,0 0 7-15,-2-11 4 0,2 11-5 0,0 0 6 16,0 0 6-16,0 0-3 0,0 0 2 0,0 0 4 0,0 0-2 15,0 0-4-15,-15-3 7 0,15 3-8 16,0 0-2-16,0 0 2 0,0 0-4 0,-5 14-4 0,5-14-2 16,0 0 6-16,0 0-2 0,0 0-12 0,0 0 6 15,5 20-2-15,-5-20-7 0,6 5-15 0,-6-5-18 16,9 4 2-16,-9-4-1 0,7 3-9 0,-7-3-3 16,0 0-1-16,11-2 4 0,-11 2 4 0,0 0-4 0,0 0 8 15,12-5 2-15,-12 5 1 0,0 0 6 0,5-4-1 16,-5 4 7-16,0 0 3 0,0 0 9 0,1-7 1 15,-1 7 4-15,0 0 8 0,0 0 5 0,0 0 4 16,0 0 1-16,0 0 7 0,0 0-3 0,0 0 4 16,0 0 0-16,-8-11-5 0,8 11 0 0,0 0-1 15,0 0 4-15,0 0-8 0,0 0-3 0,0 0 3 16,0 0-3-16,0 0-4 0,0 0 0 0,0 0-3 16,0 0-9-16,0 0-7 0,0 0-6 0,0 0-9 15,0 0-4-15,0 0-9 0,0 0 5 0,0 0-4 0,0 0 5 16,0 0 1-16,0 0 3 0,0 0 3 0,9-5 3 15,-9 5 3-15,0 0 2 0,0 0 2 0,4-7 4 16,-4 7 5-16,0 0 5 0,0 0 3 0,3-9 2 16,-3 9 0-16,0 0 5 0,0 0 4 15,0 0-4-15,0 0 9 0,-5-13 6 0,5 13 2 0,0 0 8 16,-5-5 1-16,5 5 4 0,-6-4 3 0,6 4-11 16,0 0 6-16,-9-3-4 0,9 3-2 0,0 0-4 0,0 0-2 15,0 0 1-15,0 0-3 0,0 0-4 16,-14 7 1-16,14-7-1 0,0 0-7 0,-4 4-4 0,4-4-4 15,0 0-5-15,0 0-6 0,0 0-3 16,0 0-10-16,0 9-8 0,0-9-6 0,0 0-9 0,0 0-6 16,0 0-4-16,0 0 0 0,0 0 2 0,0 0 5 15,0 0 7-15,0 0 1 0,0 0 5 0,0 0 4 16,0 0 7-16,20-10-1 0,-20 10 8 0,0 0 7 0,4-7 5 16,-4 7 7-16,0 0 3 0,0 0 1 15,0-8 6-15,0 8 3 0,0 0 1 0,0 0 2 0,0 0 2 16,0 0 1-16,0 0 5 0,-3-12-4 15,3 12 1-15,0 0-3 0,0 0 2 0,0 0-4 0,0 0 0 16,0 0-2-16,0 0 2 0,0 0-4 0,0 0 0 16,0 0-1-16,0 0 0 0,0 0-5 0,0 0-3 15,0 0-7-15,0 0-11 0,0 0-5 0,0 0-13 16,0 0-12-16,0 0-8 0,6-6-7 0,-6 6 3 0,0 0-4 16,6-4 0-16,-6 4 9 0,5-4 1 15,-5 4 5-15,0 0 7 0,4-6 6 0,-4 6 10 16,4-5 4-16,-4 5 8 0,3-7 5 0,-3 7 10 0,0 0 3 15,0 0 5-15,3-7 5 0,-3 7 5 0,0 0 5 16,0 0 2-16,0 0 3 0,0 0-2 0,0 0 5 16,0 0 0-16,0 0 6 0,0 0-1 0,0 0-2 15,0 0-11-15,0 0 2 0,0 0-3 0,0 0-6 0,0 0-1 16,0 0 0-16,0 0 0 0,-17 14-12 16,17-14 8-16,0 0-10 0,0 0-2 0,0 0-14 0,0 0-6 15,0 0-5-15,0 0 1 0,0 0-6 0,0 0 3 16,23 0 5-16,-23 0 0 0,11-8 5 0,-11 8 5 15,7-5 5-15,-7 5 5 0,6-5 11 0,-6 5 8 16,6-3 7-16,-6 3 5 0,5-7-6 0,-5 7 10 16,0 0-4-16,3-7 3 0,-3 7-5 0,0 0-7 15,0 0-3-15,0 0 2 0,0-8-10 0,0 8-11 16,0 0-17-16,0 0-20 0,0 0-27 0,0 0-35 0,0 0-38 16,-8-11-49-16,8 11-242 0,0 0-508 15,-10-6 140-15</inkml:trace>
  <inkml:trace contextRef="#ctx0" brushRef="#br0" timeOffset="92840.0839">7823 8312 305 0,'-7'6'283'16,"4"-2"-37"-16,3-4-28 0,-4 6-25 15,4-6-14-15,0 0-20 0,-2 12-15 0,2-12-13 0,0 7-12 16,0-7-7-16,0 0-18 0,2 11 3 0,-2-11-14 15,6 7-5-15,-6-7-11 0,6 8-7 0,-6-8-5 16,7 3-6-16,-7-3-6 0,8 5-2 0,-8-5-12 16,13 2-8-16,-7-2-15 0,-6 0 0 0,12-2-5 15,-12 2-5-15,9-3-1 0,-9 3-3 0,10-5 0 0,-10 5-1 16,4-4 0-16,-4 4 0 0,5-8 1 16,-5 8 0-16,4-10 3 0,-3 4 0 0,-1 6 1 0,-1-13 4 15,1 13 0-15,-4-14 8 0,1 7 5 0,0-1-2 16,0 2 6-16,3 6 6 0,-7-11 7 0,1 8 3 15,2-1 4-15,4 4 4 0,-8-5 1 0,8 5 1 16,0 0-4-16,-10-2 3 0,10 2-5 0,0 0-2 16,0 0-5-16,0 0 2 0,-13 7-2 0,13-7-3 15,-3 7-4-15,3-7 1 0,0 0-4 0,-2 7-3 0,2-7 0 16,0 0-1-16,0 0-10 0,6 13 2 0,-6-13-12 16,0 0-11-16,7 5-12 0,-7-5-10 0,6 4-11 15,-6-4-8-15,0 0-1 0,8 0-5 0,-8 0 2 16,0 0 1-16,0 0 4 0,0 0 4 0,0 0 6 15,0 0 2-15,0 0 5 0,9-7 12 0,-9 7-3 16,0 0 11-16,0 0 9 0,0 0 11 0,0 0 5 16,0 0 5-16,0 0 8 0,0 0 5 0,0 0 7 0,0 0 6 15,-14-14 1-15,14 14 4 0,0 0-4 0,0 0 5 16,-10 0-4-16,10 0-4 0,0 0 0 0,0 0-6 16,0 0 1-16,0 0-3 0,0 0-4 0,-13 7-3 15,13-7-3-15,0 0 3 0,0 0-8 0,-1 10-3 16,1-10-10-16,0 0-7 0,0 0-9 0,0 0-11 15,0 0-13-15,0 0-3 0,10 11-4 0,-10-11-1 16,0 0 1-16,0 0 6 0,8 1 6 0,-8-1 5 16,0 0 10-16,0 0 6 0,0 0 10 0,0 0 11 15,0 0 9-15,0 0 7 0,0 0 6 0,0 0 7 0,0 0-2 16,0 0 4-16,0 0-3 0,0 0 4 0,0 0-10 16,0 0 1-16,0 0-7 0,0 0-5 0,0 0-13 15,0 0-23-15,0 0-25 0,0 0-41 0,-17-20-40 16,17 20-68-16,-10-4-185 0,10 4-449 0,-10-3 125 0</inkml:trace>
  <inkml:trace contextRef="#ctx0" brushRef="#br0" timeOffset="95620.5792">7046 4716 338 0,'0'0'155'0,"-7"6"-13"0,7-6-11 0,-7 7-14 15,7-7-10-15,-7 5-4 0,7-5-8 0,-8 12-3 0,5-5-7 16,3-7-5-16,-5 14-7 0,1 1 1 16,2-1-5-16,-2-1-4 0,0 3-3 0,1 0 2 0,0 3-4 15,0-2-2-15,-4 14-3 0,4-4-5 0,-1 0-6 16,0 2-1-16,0-3-1 0,0 5-5 0,-1 0 2 15,1-4-4-15,3 5-4 0,-1 0 1 0,1-1-4 16,1-1 1-16,-1 1 0 0,0-2-1 0,-3 0-2 0,3 1-1 16,0 1-2-16,1-1-2 0,1 0-1 15,0-1-1-15,-1 0-2 0,-2 0-2 0,2 2 0 0,5-4-4 16,1 0 2-16,-3 2-2 0,-2-2-2 16,3 0-2-16,0 4 2 0,3-4 0 0,-2 1-2 0,-3-6-2 15,2 6 0-15,0-7-2 0,-1-3 2 0,1 2-2 16,0-5 3-16,4 11 0 0,-5-4-5 0,-2-2 2 15,1-3-1-15,0-1 0 0,1 1 0 0,-3 2-2 16,2 8 1-16,-2-3-1 0,2-7 2 0,0 0-1 16,0 0 1-16,2-1 0 0,0 2-1 0,-3 0-1 0,1-2 6 15,1 12-8-15,1-8 4 0,-1-1-1 0,-1-4 0 16,-1-1-1-16,0 2 1 16,0 1-1-16,-1-1 1 0,0 0 2 0,1-2-3 0,-1 0 1 0,-2 2-1 15,1-2 1-15,1 0 0 0,-1-1 1 0,1-13-2 16,-4 20 0-16,4-11 1 0,0-9 0 15,-3 24 1-15,0-15-2 0,1 2 0 0,2-11-1 0,-3 19-1 16,1-5 2-16,-3-4 2 0,3 2-3 0,2-12 3 16,-5 20-2-16,2-14 0 0,3-6 0 0,-3 15 1 15,3-15 0-15,-3 13-2 0,3-13 1 0,-4 15 0 0,4-15 2 16,-5 14 1-16,0-7-3 0,5-7 3 16,-8 12 2-16,8-12-7 0,-6 10 5 0,1-5-2 0,5-5 2 15,-8 7-2-15,8-7-1 0,-5 6 0 0,5-6 0 16,0 0-2-16,-8 7 1 0,8-7-3 0,0 0-3 15,0 0-2-15,-8 4-3 0,8-4 5 0,0 0-4 16,0 0 1-16,0 0-3 0,0 0 3 0,0 0 1 16,0 0 4-16,0 0-2 0,0 0-1 0,0 0 2 0,-16-15 1 15,16 15 2-15,0 0-2 0,-3-14 2 16,3 14-1-16,0 0 4 0,-1-17-1 0,1 17-2 0,0 0 0 16,-1-15 0-16,1 15 2 0,0 0-1 0,0 0-2 15,3-17 5-15,-3 17-2 0,2-12-1 0,-2 12-2 16,5-10 7-16,-5 10-4 0,0 0 0 0,4-12-1 15,-4 12 0-15,0 0-1 0,0 0 6 0,4-10-5 16,-4 10 1-16,0 0-3 0,0 0 2 0,5-10 1 0,-5 10 0 16,0 0-2-16,0 0 1 0,0 0-1 0,7-7 4 15,-7 7-1-15,0 0-2 0,0 0-2 0,0 0 4 16,0 0-3-16,0 0 1 0,18 1 2 0,-18-1-2 16,0 0 0-16,0 0 3 0,11 13-3 0,-11-13 5 15,8 10-6-15,-8-10 6 0,7 14-5 16,-7-14 1-16,4 13 2 0,-4-13-2 0,4 14 0 0,-1-6 4 15,-3-8-1-15,2 17 2 0,1-2-4 0,-2-3 2 16,2 2-3-16,-2 0 0 0,2-2 1 0,-3-1 0 16,0 3-1-16,0 3 3 0,-1-2-1 0,1-15 2 0,1 26-3 15,-1-11-1-15,1-1 1 0,0-2-1 0,-1 2 2 16,-1 2 0-16,2-4-1 0,-4 3 3 0,3 0-1 16,-1 0 5-16,-1 0 0 0,3 2 1 0,-1-6 3 15,-4 5-2-15,1 0 1 0,4-1 0 0,-4-1 1 16,2 0 2-16,-2 1-2 0,3 1 2 0,0-2-3 15,-2 3 1-15,1 0-4 0,1 0 3 0,3-1-5 16,-6 1-1-16,3 1 2 0,1 9 12 0,-2 1 16 0,2-1 0 16,-1 3-2-16,0-4-4 0,3-4 0 15,-2-4-5-15,-1 0 1 0,2 0-5 0,-1-1 2 0,3 8-1 16,0-2 1-16,-1-3-4 0,-3-2-2 16,0 13-1-16,1-5-2 0,-3-2 1 0,4-4-2 0,-1 6 2 15,-1-3-2-15,2-3 6 0,1 7-6 0,-2-6 1 16,0-3 4-16,-4 0-1 0,4-1 2 0,-6 0 0 15,4-2-1-15,0 3 0 0,0-1 6 0,-3-1-4 16,0 2 1-16,2-1 2 0,1 2-5 0,-3-2 2 0,1 1 4 16,1 0 0-16,-1 0-5 0,-3 9 3 0,1-6-2 15,-1-2-1-15,2-2 1 0,0 1-1 0,1 1-6 16,-3-2 7-16,3 0-7 0,0 9 2 0,0 1-2 16,0-4-1-16,2-4 3 0,0-1-1 0,1 0 0 15,0-2-1-15,0 3-4 0,3 7 4 0,-4-3 0 16,3-6-5-16,0-1 3 0,0-1 5 0,-1 2-2 15,0-2-5-15,3 2 15 0,-2-2-6 0,4 3-4 16,-2-3 3-16,0 0-5 0,0 3 2 0,-1-3-2 16,0 2-2-16,2-2 1 0,3 1 1 0,-1 0-5 0,2-1 5 15,0 0 0-15,-1 0-1 0,1 0-5 0,10 11 4 16,-5-9-6-16,-1-3 3 0,-3-2 2 16,1 1-3-16,2-1 4 0,-1 0-1 0,-1 0-8 0,0-3-4 15,1 3-8-15,1-3-10 0,1-1-6 16,0 0-14-16,0-1-11 0,1-2-16 0,0-2-14 0,-2-1-16 15,2 3-25-15,-2-5-30 0,0 2-40 0,2-1-59 16,-15-1-136-16,26-1-466 0,-26 1 129 0</inkml:trace>
  <inkml:trace contextRef="#ctx0" brushRef="#br0" timeOffset="98054.9005">663 5865 536 0,'-4'2'356'0,"4"-2"-37"0,0 0-31 16,0 0-24-16,0 0-32 0,0 0-25 0,0 0-18 0,0 0-21 15,0 0-12-15,0 0-15 0,0 0 1 0,0 0-15 16,32 9-5-16,1-9-4 0,3 2-16 0,4-2-9 16,3-2-9-16,23 5-5 0,0-1-4 0,-15 1-8 0,16-1-11 15,-2-2 1-15,0 6-10 0,-2 2 1 16,-14-5-11-16,15 3-1 0,-17-1-7 0,-5-1-5 0,-2 2 3 16,2-1-4-16,-4-2-1 0,3 2-6 0,-6 0-4 15,-2-1 7-15,-3-1-9 0,-6-1-3 16,-3 0 3-16,-5 1-1 0,-1-3-2 0,-15 0 7 0,24 2-8 15,-24-2 5-15,14 3-4 0,-14-3 4 0,0 0-5 16,18 0-4-16,-18 0-1 0,0 0-4 0,0 0-10 0,13 2-1 16,-13-2-7-16,0 0-14 0,0 0-10 15,0 0-14-15,0 0-14 0,0 0-19 0,0 0-18 0,0 0-26 16,0 0-24-16,0 0-22 0,0 0-42 16,0 0-218-16,0 0-529 0,0 0 146 0</inkml:trace>
  <inkml:trace contextRef="#ctx0" brushRef="#br0" timeOffset="100162.6278">11522 7363 359 0,'0'0'294'0,"-3"-11"-32"16,3 11-21-16,-1-13-15 0,1 13-20 0,-1-10-16 15,1 10-9-15,-1-8-19 0,1 8-12 0,-1-8-16 0,1 8-6 16,0 0-3-16,0-8-13 0,0 8-9 0,0 0-10 16,0 0 3-16,0 0-9 0,0 0 1 0,0 0 5 15,0 0 1-15,0 0-6 0,0 0-4 0,0 0-4 16,0 0-9-16,0 0-4 0,0 0-6 0,0 0-7 15,0 0-4-15,6 27-7 0,-6-27 3 0,1 14-6 16,-1-14-6-16,1 14-10 0,-1-14-18 0,2 14-13 16,-2-14-22-16,0 12-23 0,2-8-24 0,-2-4-24 0,1 8-31 15,-1-8-33-15,0 0-27 0,0 0-32 0,4 10-212 16,-4-10-519-16,0 0 143 0</inkml:trace>
  <inkml:trace contextRef="#ctx0" brushRef="#br0" timeOffset="100529.8707">11466 7293 528 0,'0'0'296'0,"-14"6"-33"16,7-1-18-16,1-1-16 0,-1 4-9 16,-4 4-15-16,1 2-13 0,0 1-11 0,1 2-11 0,-2 7-15 15,4-2-10-15,-1-4-16 0,4-2-11 0,1 2-11 16,0 0-9-16,2-1-9 0,3 12-6 0,1-11-11 15,2 2-10-15,4-7-10 0,0 3 0 0,1-4-10 16,3-2-2-16,2 0-17 0,2-2-6 0,1-2-12 0,11-2-5 16,-7 0-11-16,8-4-9 0,-7-3 0 15,-1 1-12-15,-4-3-3 0,0-2-6 0,9-5 1 16,-6-1-6-16,1-3 6 0,-2 2 2 0,-7-3 2 0,0 2 3 16,3-7 3-16,-1-2 5 0,-5-1 0 0,0-1 4 15,0-2-2-15,-6-2 1 0,-3 1 4 0,-3-4-1 16,-1 3 5-16,-3 1 2 0,-4 1 8 0,3 1 2 0,0 7 3 15,-2 5 2-15,1 2 2 0,-2 2-3 0,0 2-2 16,1 4-4-16,1 1 6 0,-3 4-5 16,11 0 0-16,-22 7-9 0,7 4-27 0,-9 7-37 15,4 2-55-15,3 7-67 0,-3 1-174 0,6-2-443 0,3 3 121 16</inkml:trace>
  <inkml:trace contextRef="#ctx0" brushRef="#br0" timeOffset="102261.0281">11620 7475 295 0,'0'0'155'15,"0"0"-25"-15,0 0-5 0,-12-10-15 0,12 10-6 0,0 0-2 16,-2-7-9-16,2 7 4 0,-2-9-3 0,2 9-5 16,0 0-3-16,-3-8-6 0,3 8-4 0,0 0-1 15,-2-6-11-15,2 6-1 0,0 0-7 0,0 0 2 16,0 0-1-16,0 0 1 0,0 0 4 0,0 0-2 0,0 0 1 15,0 0-1-15,0 0-3 0,0 0 0 16,0 0-3-16,0 0-3 0,0 0 3 0,5 26-11 0,-5-21 5 16,0-5-8-16,0 9-6 0,0-9-2 0,0 14-3 15,0-8-3-15,0-6-2 0,-1 9-1 0,1-9-2 16,0 0-4-16,1 10 0 0,-1-10-1 0,0 0-6 16,0 0-9-16,-2 7-1 0,2-7-6 0,0 0 4 15,0 0-4-15,0 0 1 0,0 0 2 0,0 0-2 16,0 0 4-16,0 0-3 0,0 0 0 0,0 0 1 15,0 0-2-15,0 0-3 0,0 0 1 0,0 0-9 0,0 0-13 16,0 0-26-16,0 0-33 0,0 0-49 0,-8 7-65 16,8-7-116-16,-3 13-379 0,3-13 107 0</inkml:trace>
  <inkml:trace contextRef="#ctx0" brushRef="#br1" timeOffset="113026.5129">11213 5000 388 0,'0'0'295'16,"0"0"-51"-16,0 0-19 0,-8 3-19 0,8-3-19 16,0 0-17-16,0 0-21 0,0 0-18 0,0 0-10 0,0 0-10 15,0 0-3-15,0 0-10 0,0 0-9 0,34 7-5 16,-17-5-4-16,1-2-6 0,15 2-8 0,2 1-3 15,0 0-4-15,1-2-1 0,1 0-7 0,1 1-4 16,2-2-4-16,-3 1-5 0,1 3-13 0,-2-4 6 16,2 3-3-16,-4 0-1 0,2-2-9 0,-3 3 6 15,-1 0-5-15,-2 0-4 0,3 0-7 0,-4-2 8 16,-3 0-4-16,3 1-8 0,1-3 0 0,5 0-6 16,-4 2-7-16,3-2-7 0,-2 2 1 0,3-4-2 15,-2 4-5-15,-1-4 2 0,-1-1 1 0,-1-1 0 0,1 4 0 16,-7-4 2-16,-2 5 1 0,-1-2 5 0,-4 1 3 15,1 0-2-15,-1 0-1 0,2-1 1 0,-1 1 0 16,-2 0 6-16,2 1-2 0,-2-1 1 0,2 0 2 16,0 0-1-16,-2 0 1 0,2 1 0 0,0-1-2 15,1 0 4-15,13 1-4 0,-9-1 1 0,-3 0-6 16,-2-2-5-16,3 1 0 0,9 0-4 0,-4 1 0 0,-6-2 0 16,0 1 0-16,-2 1 3 0,13-2 0 0,-9 3 3 15,-1-3 0-15,-4 3 2 0,1 0 0 16,0 0 1-16,-1 0 1 0,3-1-5 0,1 2-2 0,-2-1-2 15,12-1-3-15,-1 0-8 0,-5 0-4 0,6-1-3 16,-6 1-12-16,5 0-2 0,-5-3 4 0,5 2-1 16,-8-2 3-16,1 0-2 0,7-1-1 0,-8 1 7 15,-1 1-4-15,-4 0 13 0,1-1 2 0,0 0 6 16,1 2-9-16,-4-1 14 0,4 1 2 0,-1-1-7 0,0 1 12 16,3 0-8-16,-5 1 9 0,4-3-2 0,-2 1 4 15,2-1-18-15,-2 1 19 0,2 2-7 0,-2-3 3 16,3 1-5-16,-4-1 6 0,1-1-4 0,1 4 7 15,-2 0-5-15,4-3 4 0,-4-1-2 0,2 3 1 16,-1-3-7-16,-1 1 4 0,1 1 2 0,-2-1 0 16,0 0-1-16,0 1-2 0,1 0 7 0,2 1 1 15,-2-2-1-15,2 0 0 0,-2 3 1 0,2-2-4 16,1 0 7-16,-2-1 1 0,2 1-2 0,9-1-10 0,-5 3 9 16,-5-2 3-16,1 1-6 0,-1 1 4 0,0-3-3 15,-1 2 1-15,-2 0 1 0,2-1-1 0,-3 0-2 16,-2 1 0-16,-1-1 6 0,-12 2-3 0,19 0-9 15,-19 0 11-15,13-2 0 0,-13 2 0 0,14 2-13 16,-14-2 15-16,9-2 6 0,-9 2-7 0,11-3 1 16,-11 3 4-16,13 0 0 0,-13 0-2 0,0 0 0 15,12 0 2-15,-12 0 4 0,0 0-7 0,0 0 7 16,0 0 0-16,16 0 1 0,-16 0 7 0,0 0-3 0,0 0 6 16,0 0-9-16,10 0 8 0,-10 0 1 0,0 0 6 15,0 0-2-15,0 0-5 0,7 0 11 0,-7 0-3 16,0 0-8-16,0 0 7 0,0 0 1 0,0 0 0 15,0 0-4-15,0 0-3 0,0 0 1 0,0 0-8 16,9 0 3-16,-9 0 1 0,0 0 1 0,0 0 8 0,5 5 1 16,-5-5 0-16,0 0-2 0,4 7-1 0,-4-7 2 15,0 0 0-15,2 13 0 0,-2-13-2 16</inkml:trace>
  <inkml:trace contextRef="#ctx0" brushRef="#br1" timeOffset="115407.8021">14447 5070 246 0,'0'0'256'0,"0"0"-41"0,0-7-16 0,0 7-19 0,0 0-13 16,0 0-10-16,0 0-16 0,0 0-6 0,0-9-17 15,0 9-4-15,0 0-7 0,0 0-9 0,0 0-7 16,0 0-7-16,0 0-8 0,0 0-3 0,0 0-5 16,0 0-4-16,0 0-1 0,0 0-2 0,0 0-1 15,0 0-2-15,0 0-7 0,0 0-9 0,0 0 2 16,0 0-3-16,0 0-3 0,0 0-6 0,0 34-10 0,0-27 10 16,0-7-8-16,-2 16 2 0,2-16-6 15,0 15 0-15,-2-5 0 0,2-10-7 0,-2 14 1 0,2-14-2 16,0 16-1-16,-2-10 2 0,2-6-5 0,-1 13 3 15,1-13-2-15,-2 14-2 0,2-14-1 0,0 12 0 16,0-12-4-16,0 0 1 0,0 10-6 0,0-10-1 16,0 0-6-16,-3 10 2 0,3-10-8 0,0 0 0 15,0 0 0-15,0 0 3 0,0 0 1 0,0 0 2 16,0 0-1-16,0 0 3 0,0 0-1 0,0 0 1 0,0 0 0 16,0 0 4-16,-2-32 4 0,2 32 5 15,0-12-1-15,0 12 6 0,0-8 1 0,0 8 2 0,-3-9 0 16,3 9 3-16,0 0 0 0,-1-10 1 0,1 10-1 15,0 0-1-15,0-8 0 0,0 8 1 0,0 0-7 16,0 0 5-16,0 0-6 0,0-11 1 0,0 11-6 16,0 0 3-16,0 0-2 0,0 0-2 0,0 0-2 15,0 0 0-15,0 0 0 0,0 0 3 0,0 0-3 0,0 0 0 16,0 0 0-16,0 0 2 0,0 0 0 0,0 0-2 16,0 0 0-16,0 0 4 0,0 0-2 0,-2 32-2 15,2-32 2-15,1 13 2 0,-1-13-2 0,0 13 3 16,0-13-8-16,0 0-1 0,-1 12-9 0,1-12-12 15,0 0-3-15,0 0-3 0,-1 9-4 0,1-9-1 16,0 0-6-16,0 0 0 0,0 0-6 0,0 0-2 16,0 0 3-16,0 0 6 0,0 0-2 0,0 0 4 15,0 0 2-15,0 0 5 0,0 0-5 0,-6-25 12 16,6 25 0-16,0-16 5 0,0 7 7 0,0 0 4 0,0 1 4 16,0 8 10-16,0-12 8 0,0 12-3 15,0-13 1-15,0 13-3 0,-2-7 7 0,2 7-1 0,0 0-1 16,0 0 5-16,-1-9 3 0,1 9 5 0,0 0-3 15,0 0 0-15,0 0 1 0,0 0-5 0,0 0-2 16,0 0-2-16,0 0-1 0,5 26 1 0,-5-26-7 16,0 12-21-16,0-12-20 0,0 11-27 0,0-11-31 15,0 0-35-15,2 18-33 0,-2-18-183 0,0 0-408 0,0 10 113 16</inkml:trace>
  <inkml:trace contextRef="#ctx0" brushRef="#br1" timeOffset="116627.9579">14310 5254 213 0,'0'0'256'16,"0"0"-34"-16,0 0-14 0,0 0-15 0,-7 0-8 15,7 0-8-15,0 0-6 0,0 0-11 0,0 0-6 0,0 0-2 16,0 0-16-16,0 0-3 0,0 0-13 16,0 0-4-16,0 0-9 0,0 0-8 0,0 0-5 0,0 0-9 15,-13-2-7-15,13 2-6 0,0 0-5 0,0 0-8 16,0 0-2-16,0 0-6 0,0 0-2 0,0 0-1 15,0 0-6-15,0 0 3 0,0 0-1 0,0 0-1 16,0 0-3-16,0 0-4 0,0 0 0 0,0 0-4 0,0 0 0 16,0 0-2-16,0 0 0 0,0 0-1 0,0 0-1 15,0 0-5-15,0 0 0 0,0 0-1 0,0 0-1 16,0 0-4-16,0 0-2 0,0 0-3 16,-10-3 5-16,10 3-5 0,0 0 1 0,0 0-9 0,0 0 4 15,0 0 4-15,0 0-7 0,0 0-1 0,0 0 3 16,0 0-4-16,0 0 6 0,0 0-3 0,0 0 4 15,0 0-7-15,0 0 4 0,0 0 1 0,0 0-6 16,32 13 2-16,-23-9-5 0,-2 1 9 0,0-2-8 16,2 1 4-16,0 1 1 0,-1-3-4 0,6 6-2 15,-2 2 3-15,-1-6-2 0,2 2-3 0,-4-2 8 0,-1 1-8 16,0-2 3-16,-1 1 4 0,2 1-10 0,-9-5 4 16,12 7 0-16,-6-2 2 0,-6-5-10 0,13 5 5 15,-13-5 3-15,7 4 3 0,-7-4-5 0,9 5-4 16,-9-5 4-16,0 0-2 0,8 6 1 0,-8-6 2 15,0 0-1-15,7 3 1 0,-7-3-2 0,0 0 1 16,0 0-5-16,0 0 5 0,0 0 5 0,9 4-5 0,-9-4 2 16,0 0 1-16,0 0 0 0,0 0 1 15,0 0 0-15,0 0 1 0,0 0 1 0,6 5 2 0,-6-5-3 16,0 0 2-16,0 0-6 0,0 0 5 0,0 0-4 16,0 0-6-16,0 0-5 0,0 0-3 0,0 0-1 15,0 0-5-15,0 0 0 0,12-15 2 0,-12 15-4 16,3-7-6-16,-3 7 10 0,4-12 0 0,-4 12 2 0,7-8-1 15,-7 8 7-15,7-7-3 0,-7 7 1 16,0 0 3-16,4-9-1 0,-4 9 0 0,0 0 6 16,5-7 0-16,-5 7-5 0,0 0 8 0,6-7-5 15,-6 7 3-15,0 0 2 0,0 0-4 0,0 0 0 0,3-8-5 16,-3 8 7-16,0 0-2 0,0 0-2 0,0 0 3 16,0 0 2-16,0 0-3 0,0 0 2 0,0 0 2 15,0 0-2-15,0 0-1 0,0 0 0 0,-16-10 1 16,16 10 1-16,-16 0 1 0,16 0 2 0,-18 0-6 15,18 0 5-15,-18 0 1 0,-1 1-2 0,4-2-1 0,1 1 3 16,0 0 0-16,2 3-6 0,-1-3 11 0,2 1-5 16,11-1 1-16,-19 2-2 0,11-1 5 0,8-1-5 15,-15 2 3-15,15-2 0 0,-13 1 1 0,13-1-2 16,0 0 0-16,-12-1-2 0,12 1 4 0,0 0-2 16,0 0 0-16,0 0-1 0,-13 1 0 0,13-1-2 15,0 0 6-15,0 0-4 0,0 0 0 0,0 0 6 16,0 0-5-16,0 0-1 0,0 0-2 0,0 0-6 15,36-6-10-15,-26 5 5 0,-10 1-2 0,17-3-5 16,-7 0 1-16,-10 3-5 0,17-2 1 0,-17 2-1 0,12-3 2 16,-12 3 0-16,11-1 6 0,-11 1-6 15,0 0 4-15,11-1 1 0,-11 1 3 0,0 0 2 0,0 0-5 16,0 0 9-16,0 0 1 0,12 3 0 0,-12-3 3 16,0 0-4-16,0 0 7 0,0 0-3 0,0 0 3 15,0 0-4-15,0 0 2 0,0 0-4 0,0 0 10 16,0 0-3-16,0 0 2 0,-18 17 1 0,18-17 0 15,0 0 3-15,-5 2 0 0,5-2-2 0,0 0 0 0,0 0-3 16,0 0 3-16,0 0-3 0,0 0 5 0,0 0-5 16,0 0 7-16,0 0-7 0,0 0 2 0,0 0 0 15,0 0 0-15,11 12-1 0,-11-12 2 0,0 0-1 16,0 0 3-16,0 0-4 0,0 0-1 0,9 3 1 16,-9-3 4-16,0 0 3 0,0 0 0 0,0 0-1 15,0 0 2-15,0 0 0 0,0 0-2 0,7 5-8 0,-7-5 7 16,0 0-1-16,0 0 0 15,0 0-2-15,0 0-8 0,0 0-22 0,0 0-30 0,0 0-29 16,0 0-36-16,0 0-48 0,0 0-59 0,0 0-130 0,0 0-428 16,0 0 120-16</inkml:trace>
  <inkml:trace contextRef="#ctx0" brushRef="#br1" timeOffset="147219.0645">12204 8168 214 0,'0'0'50'0,"0"0"-6"0,0 0-22 16,0 0-14-16,0 0-30 0,-10 0-25 0,10 0 11 15</inkml:trace>
  <inkml:trace contextRef="#ctx0" brushRef="#br1" timeOffset="147663.4244">12232 8177 221 0,'0'0'209'0,"0"0"-17"0,0 0-19 0,0 0-26 15,0 0-6-15,0 0-13 0,0 0-19 0,0 0-4 16,0 0-10-16,0 0-8 0,0 0-2 0,0 0-4 16,0 0-6-16,24-7-8 0,-8 5-2 0,3-1-6 15,0-2-4-15,10-2-6 0,-4 5-4 0,-2-1-2 0,6 0-7 16,-8-1-4-16,-3 2-5 0,-1-1-1 15,1 0-7-15,-4 3-1 0,5-1-6 0,-4 1 0 16,2-1-4-16,-3-2-7 0,-2 2-7 0,0 0-9 0,-2 1-9 16,-1-2-10-16,-9 2-19 0,14 0-12 0,-14 0-14 15,11 0-14-15,-11 0-21 0,10 0-16 0,-6 0-106 16,-4 0-282-16,0 0 80 0</inkml:trace>
  <inkml:trace contextRef="#ctx0" brushRef="#br1" timeOffset="150065.2482">19973 8453 276 0,'-6'0'242'0,"1"0"-29"0,5 0-15 0,-9-2-15 16,9 2-12-16,-6-2-8 0,6 2-12 0,0 0-12 0,0 0-13 16,-11-3-8-16,11 3-10 0,0 0-10 15,0 0-11-15,0 0-7 0,-9-3-7 0,9 3-7 0,0 0-8 16,0 0-5-16,0 0-6 0,0 0-5 0,24-4-4 15,-5 1-3-15,12 0-4 0,2-2-4 0,4-1-1 16,8 1-6-16,19-2-2 0,0-1-6 0,3 1-4 16,-2 0-8-16,3 2-4 0,1 5-12 0,-1-2-8 0,0-3-4 15,0 3-6-15,0 2-16 0,-1 2-4 16,-16 3-15-16,15-5-7 0,-3 0-15 0,-1 0-12 16,-12 2-12-16,-8-1-17 0,1 1-16 0,-1 0-110 0,-1-2-308 15,-3 0 87-15</inkml:trace>
  <inkml:trace contextRef="#ctx0" brushRef="#br1" timeOffset="150914.4048">20814 8339 394 0,'0'0'175'0,"18"-3"-19"0,0 3-17 0,-1-1-12 15,2-2-8-15,13 4-9 0,1-2-18 0,-2 1-11 16,0 1-6-16,2 2-11 0,6-2-7 0,-1-1-5 15,2 4-6-15,2-1-13 0,0 0 8 0,1-1-9 16,0-2-7-16,20 2-7 0,-14 2-14 0,-7-4-2 16,-4 0-11-16,0 1-13 0,3-1-11 0,-1 0-9 0,1 0-10 15,1 0-10-15,-5-2-19 0,-2 2-25 16,1-2-77-16,-4 2-217 0,-1-1 64 0</inkml:trace>
  <inkml:trace contextRef="#ctx0" brushRef="#br1" timeOffset="151339.4578">22012 8294 358 0,'-9'10'131'15,"5"-5"-23"-15,4-5-30 0,-9 11-50 0,5-8-51 16,4-3-51-16,-6 8-84 0,6-8 27 0</inkml:trace>
  <inkml:trace contextRef="#ctx0" brushRef="#br1" timeOffset="151644.0513">22052 8283 359 0,'-9'14'211'0,"-1"-3"-32"16,3 1-29-16,-1-4-22 0,2 1-14 0,1 1-21 0,-2-2-39 16,1 0-48-16,-1-2-59 0,1 1-101 15,0 0-186-15,0-1 57 0</inkml:trace>
  <inkml:trace contextRef="#ctx0" brushRef="#br2" timeOffset="172283.7607">24084 5034 442 0,'-5'2'304'0,"0"4"-35"15,0 0-28-15,0 0-20 0,-5 8-17 0,-1 0-18 16,4 3-16-16,-1 10-16 0,1-7-16 0,2 8-7 16,3-1-13-16,2-6-8 0,2-2-8 0,0-3-10 15,2 1-4-15,7-3-13 0,-1 1-4 0,0 0-4 16,1-4-11-16,3 1 1 0,1-3-16 0,2-2 2 0,0 0-7 15,1-3-3-15,2-2 2 0,11 1-7 16,-6-7 2-16,-4 1-2 0,7-10-7 0,-7 2-1 16,5-2-1-16,-6-1 3 0,0-8-14 0,-1-2 10 0,-2 0-2 15,-4-1-3-15,-3-4 0 0,0-3 1 0,-2-2-5 16,-2 0 2-16,-2-1-3 0,1-1 2 0,-1 4 3 16,-3-2-3-16,-2 5 1 0,-2 3 2 0,0 2-3 15,0 6-1-15,-1 0 6 0,-1 3-1 0,-5 1-3 16,1 3 7-16,-2-1-13 0,1 3 1 0,-4 1 6 15,-4 1-5-15,1 2 0 0,-1 1-4 0,-2 3-5 16,0 3 5-16,-12 6 0 0,1 3-3 0,2 0-8 16,5 5-15-16,6-2-26 0,-5 7-27 0,6-4-32 0,2 7-39 15,6-2-37-15,-1 4-47 0,3-5-192 0,6 7-505 16,1 1 140-16</inkml:trace>
  <inkml:trace contextRef="#ctx0" brushRef="#br2" timeOffset="172599.5326">24252 5328 426 0,'0'0'319'16,"0"0"-38"-16,0 0-21 0,0 0-26 0,0 0-25 15,0 0-17-15,0 0-24 0,0 0-18 0,0 0-17 0,0 0-15 16,-1-14-14-16,1 14-9 0,0 0-8 0,0 0-9 16,0 0-6-16,0 0-5 0,0 0-12 0,12-2-2 15,-12 2-6-15,0 0-11 0,22 5 4 0,-22-5-1 16,19 3-3-16,-10 0-5 0,0 1-7 0,1-2 0 16,-10-2-2-16,22 7 2 0,-7-1-6 0,-3-2-4 15,-1-1 2-15,-2-2-8 0,0 3-11 0,0-1-25 16,0 0-30-16,-9-3-35 0,17 3-41 0,-7 0-50 0,-10-3-219 15,18 0-484-15,-18 0 135 0</inkml:trace>
  <inkml:trace contextRef="#ctx0" brushRef="#br2" timeOffset="174923.6743">24721 4677 470 0,'0'0'228'0,"2"-4"-13"15,-2 4-29-15,0 0-16 0,0 0-18 0,0 0-14 16,0 0-9-16,0 0-14 0,0 0-9 0,0 0-12 0,0 0-7 15,0 0-11-15,0 0-6 0,0 0-6 16,0 0-9-16,0 0-1 0,0 0-5 0,0 0-7 0,0 0-2 16,0 0-2-16,-14 20 0 0,11-11-2 0,-2 4-1 15,0-1-3-15,1 0 0 0,1 2-2 0,0-3-1 16,2 0 0-16,-1-3-2 0,2-8-2 0,3 19 3 16,-3-12-6-16,0-7-2 0,4 15-2 0,-2-8 2 15,-2-7-3-15,6 12 2 0,-6-12-3 0,8 10 0 16,-5-6-2-16,-3-4 3 0,9 5-3 0,-9-5-1 15,10 3-2-15,-10-3 1 0,0 0-2 0,15-3-2 16,-15 3-1-16,14-7 0 0,-9 1-5 0,0-2-1 0,3-3-2 16,-1-4-5-16,2 2-5 0,-5-4 2 0,0 0-5 15,1-10-1-15,-2-1 0 0,0 8 1 0,-3 2 3 16,1 2 1-16,-1-1-2 0,1 2 6 0,-2 1-2 16,2 1 4-16,-2 4 4 0,1 9 5 0,0-16 1 15,0 16 8-15,0-9-6 0,0 9 2 0,0 0-5 16,0 0-5-16,-1-13 0 0,1 13-1 0,0 0 5 0,0 0 5 15,0 0 6-15,0 0 8 0,0 0-2 16,0 0 3-16,5 43-5 0,-3-25 0 0,0-1-3 0,-1 2 3 16,4 7-5-16,-3-2-1 0,4-4-1 0,-3-6-3 15,0 2-12-15,1 0-28 0,2 0-35 0,-4-2-36 16,1-3-43-16,3 3-40 0,-2-4-190 0,-4-10-448 16,5 15 125-16</inkml:trace>
  <inkml:trace contextRef="#ctx0" brushRef="#br2" timeOffset="175310.7178">25027 5093 225 0,'0'0'359'0,"0"0"-46"0,0 0-37 0,0 0-37 16,0 0-29-16,0 0-23 0,0 0-19 0,0 0-20 0,0 0-18 16,0 0-13-16,0 0-18 0,17 13-5 0,-17-13-29 15,13 1-33-15,-13-1-28 0,15 2-33 0,-15-2-32 16,0 0-32-16,15 4-31 0,-15-4-16 0,0 0-1 16,12 4-19-16,-12-4-92 0,0 0-301 0,0 0 88 15</inkml:trace>
  <inkml:trace contextRef="#ctx0" brushRef="#br2" timeOffset="175446.3082">25016 5245 289 0,'-5'5'191'0,"5"-5"-8"16,0 0-8-16,0 0-8 0,0 0-2 15,-4 9-11-15,4-9-9 0,0 0-9 0,0 0-14 0,0 0-16 16,0 0-12-16,17 8-7 0,-17-8-13 0,17 0-13 16,-17 0-27-16,17 2-36 0,-17-2-48 0,0 0-50 15,26 2-168-15,-26-2-320 0,0 0 91 0</inkml:trace>
  <inkml:trace contextRef="#ctx0" brushRef="#br2" timeOffset="176630.1628">25884 4876 441 0,'0'0'449'0,"0"0"-47"16,4-9-29-16,-4 9-20 0,0 0-23 0,0 0-30 15,0 0-30-15,0 0-31 0,0 0-28 0,0 0-26 0,0 0-24 16,0 0-17-16,0 0-15 0,0 0-15 0,0 0-8 16,0 0-4-16,0 0-15 0,2 29-6 0,-2-12-9 15,-1 0-6-15,1-1-7 0,1 3-7 0,0-2-4 16,-1 1-7-16,0 0-2 0,2 10-8 0,0-1-20 15,0-11-33-15,0-1-43 0,1-2-42 0,0 4-34 16,0-6-48-16,2-1-44 0,-1-2-55 0,2-1-239 16,-6-7-632-16,11 9 174 0</inkml:trace>
  <inkml:trace contextRef="#ctx0" brushRef="#br2" timeOffset="176979.8948">26246 5013 444 0,'0'0'291'0,"0"0"-19"0,0 0-12 16,0 0-17-16,0 0-16 0,0 0-16 0,8 16-22 15,-8-16-12-15,5 14-13 0,-3-8-15 0,0 4-6 16,3-3-19-16,-1 2-10 0,3-3-9 0,3 8-13 0,-2-5-7 16,5 1-9-16,1-3-10 0,0 1-2 0,0-1-8 15,2-2-9-15,1-1-10 0,1-3-3 0,-3 1-15 16,2-3-3-16,-5 2 4 0,5-4-11 0,-5-1-2 15,4-1-3-15,-5-2 3 0,4 2-8 0,-5-7 2 16,0 1 3-16,-1-2-6 0,-1-2 0 0,-4-2-3 16,-1 1 2-16,-4-11 1 0,0 5 3 0,-4 2-1 15,0 4 8-15,0-1-2 0,0 2-3 0,-4 1 2 0,0 1 0 16,0 1 1-16,0 2-1 0,-1 3-5 0,-1 5 3 16,-5-3-2-16,-1 5-1 0,0 2 4 0,-2 3-5 15,-9 7 4-15,1 3 1 0,3 2-5 0,0 2-17 16,2 3-34-16,5-4-41 0,4-2-55 0,0 10-65 15,5-6-232-15,5 7-531 0,0-9 146 0</inkml:trace>
  <inkml:trace contextRef="#ctx0" brushRef="#br2" timeOffset="177351.7601">27048 5048 282 0,'0'0'441'0,"0"0"-76"0,0 0-43 0,0 0-35 0,0 0-30 16,0 0-30-16,0 0-30 0,0 0-16 0,0 0-22 16,0 0-15-16,0 0-14 0,0 0-18 0,37 4-13 15,-19-4-20-15,-2 0-28 0,0-2-29 0,-3 1-36 16,0 1-37-16,-13 0-37 0,18-1-43 0,-10 1-52 15,-1-2-206-15,-7 2-470 0,0 0 132 0</inkml:trace>
  <inkml:trace contextRef="#ctx0" brushRef="#br2" timeOffset="178748.3148">27564 4916 346 0,'0'0'260'16,"0"0"-22"-16,0 0-17 0,-3-5-22 0,3 5-16 16,0 0-16-16,0 0-9 0,0 0-14 0,0 0-8 15,0 0-7-15,0 0-7 0,0 0-10 0,0 0-7 0,0 0-8 16,0 0-4-16,0 0-13 0,4-12-9 15,-4 12-6-15,0 0-13 0,4-5-3 0,-4 5-4 16,6-5-2-16,0 0-6 0,-6 5-4 0,11-6-7 0,-5 3 2 16,0-1-6-16,1 0-2 0,0 2 0 15,0-1-6-15,0 1 1 0,-7 2-1 0,16-5-6 0,-10 5 2 16,-6 0-5-16,11 0 1 0,-11 0-1 0,13 0 2 16,-6 2-2-16,-7-2-3 0,10 5-1 0,-4-2 2 15,-6-3 3-15,5 9-5 0,-2-4 7 0,-1 2-4 16,-1 1-1-16,-1-8 1 0,-1 15 0 0,-1-8-3 0,0 9 1 15,-2-1 3-15,-2 0 3 0,2-1-6 0,-2 1-1 16,0 1 5-16,-1-3-4 0,0 2 4 16,0 0 2-16,2 1-3 0,-1-4 0 0,2-1 9 0,0 3-3 15,0-1 1-15,2-5 0 0,2-8 2 0,-2 17 3 16,2-17-1-16,-1 12 4 0,1-12-2 0,3 12 2 16,-3-12-1-16,9 11-1 0,-3-6-3 0,1-2 3 15,1 0-7-15,8 2 0 0,-3-2-3 0,4-2-13 16,1-1-18-16,-2 0-17 0,0-1-18 0,-4 1-18 15,-1 0-21-15,-11 0-27 0,18-1-26 0,-18 1-30 16,14-3-33-16,-7-1-160 0,-7 4-446 0,0 0 125 16</inkml:trace>
  <inkml:trace contextRef="#ctx0" brushRef="#br2" timeOffset="179494.1174">28136 4890 364 0,'0'0'215'0,"0"0"-40"16,2-6-20-16,-2 6-13 0,0 0-20 0,0 0-1 0,0 0-5 15,0 0 1-15,0 0-6 0,8 17-2 0,-8-17 3 16,3 22-3-16,-1-3-9 0,1-4-3 0,3 14-3 16,-3-8-6-16,1 8-5 0,-3-6-5 0,2 6-4 0,1-8-8 15,2 6-2-15,-3-5-5 0,4 7-1 0,-5-5-6 16,1-7-7-16,1 0 1 0,-2-3-6 0,1 1-6 16,-1 2 0-16,3-4-4 0,-2-2-1 0,0-2-5 15,0-1-1-15,-3-8 1 0,3 14-6 0,-3-14 1 0,3 9-5 16,-3-9 7-16,0 0-2 0,2 8 2 15,-2-8-2-15,0 0 0 0,0 0-5 0,0 0-7 16,0 0-10-16,0 0-1 0,0 0-11 0,0 0-6 16,0 0-2-16,0 0 1 0,-5-46-7 0,5 29 0 15,-2-2-2-15,-2-8 0 0,1-4 0 0,-1 2 1 0,3-1-2 16,-2 2 7-16,4 1 3 0,-3-1-2 0,4 8 1 16,-1-2 3-16,2-4-1 0,-1 4 4 0,2 4 1 15,-1 1 3-15,-2 1-1 0,4 1 5 0,1 1 0 16,0-1-1-16,3 1 4 0,-2 2 1 0,3-1 0 15,0 1 2-15,0 2 4 0,3 1 0 0,-1 3 2 16,-2 1 1-16,-1 2-3 0,-9 3 3 0,16-2 1 16,-16 2 7-16,16 4 6 0,-7 0 7 0,-1 2 3 0,2 5 1 15,1 2 9-15,-5-3-8 0,-2 3-2 0,1 0 2 16,-1 2-5-16,-1-1 3 0,-3 3 1 0,-2-5-2 16,-1 3 2-16,0-2 3 0,-3-4-1 0,2 3-4 15,-3 1 1-15,-3 0 5 0,0-3-9 0,-4-1-2 16,0 1-1-16,1-2-7 0,-1 1-12 0,1-1-26 15,-2-2-42-15,2-3-44 0,13-3-59 0,-19 6-75 0,2-4-142 16,17-2-460-16,-20 0 128 0</inkml:trace>
  <inkml:trace contextRef="#ctx0" brushRef="#br2" timeOffset="184014.5744">23651 5701 302 0,'0'0'292'15,"0"0"-42"-15,0 0-26 0,0 0-15 0,0 0-10 0,0 0-8 16,-6 8-11-16,6-8-18 0,4 15-13 0,0-1-6 16,0 2-14-16,0 1-6 0,1-1-9 0,-1 3-14 15,-1-2-8-15,-1 0-6 0,2 2-9 0,1-2-10 16,-2 0-8-16,0 1-4 0,-2 0-3 0,3-1-7 15,-3-2-3-15,2-1-10 0,-1-1-16 0,0-2-22 16,-1-1-29-16,1-2-29 0,-2-8-36 0,0 0-37 16,2 19-25-16,-2-19-38 0,0 8-161 0,0-8-434 15,0 0 122-15</inkml:trace>
  <inkml:trace contextRef="#ctx0" brushRef="#br2" timeOffset="184191.4813">23682 5979 367 0,'0'0'328'0,"0"0"-43"0,0 0-27 16,0 0-19-16,0 0-20 0,4-12-22 16,-4 12-20-16,0 0-16 0,15-6-22 0,-6 3-17 0,0 1-6 15,10-1-15-15,-2-1-18 0,-1 1-18 0,3 1-26 16,-2 0-31-16,-1-1-34 0,-1-1-30 0,2 1-23 16,-5-1-33-16,1 2-18 0,-4-1-30 0,1 0-153 15,-10 3-372-15,14-8 104 0</inkml:trace>
  <inkml:trace contextRef="#ctx0" brushRef="#br2" timeOffset="184395.6139">23974 5724 261 0,'0'0'287'0,"-1"-9"-36"0,1 9-26 0,0 0-14 16,0 0-12-16,0 0-14 0,-2-11-17 0,2 11-19 16,0 0 4-16,0 0-6 0,0 0-5 0,0 0 0 15,0 0-6-15,4 39-12 0,-2-22 0 0,-2 1-4 16,3-1-10-16,0 1-13 0,-1-2-12 0,3 2-6 15,-1 9-8-15,0-4-9 0,0-5 1 0,2-1-24 0,-3-3-12 16,1 1-21-16,3-1-27 0,0-3-35 0,-2-2-32 16,-1 0-39-16,-4-9-32 0,10 12-47 15,-6-9-202-15,-4-3-486 0,14 7 136 0</inkml:trace>
  <inkml:trace contextRef="#ctx0" brushRef="#br2" timeOffset="184755.9957">24271 5949 347 0,'0'0'281'0,"-9"-3"-30"0,9 3-21 16,0 0-18-16,-11-1-24 0,11 1 0 0,0 0-12 16,0 0-14-16,-21 6-8 0,15-1-13 0,0 0-6 15,1 1-17-15,5-6-9 0,-11 13-12 0,6-6-8 16,1 1-9-16,1-1-11 0,3-7-3 15,-5 14-8-15,3-6-18 0,2-8-9 0,0 0-18 0,5 17-15 16,-5-17-17-16,6 6-20 0,-6-6-3 0,6 5-4 0,-6-5 1 16,0 0 3-16,12 2 3 0,-12-2 4 0,0 0 2 15,13 0 8-15,-13 0 11 0,0 0 7 0,13-4 11 16,-13 4 13-16,0 0 6 0,10-3 8 0,-10 3 2 16,0 0 3-16,9-5 3 0,-9 5 4 0,0 0-3 0,9-4-1 15,-9 4-3-15,0 0-4 0,0 0-2 16,10-3-5-16,-10 3-1 0,0 0-6 0,0 0 0 0,0 0-9 15,9-2-15-15,-9 2-13 0,0 0-21 0,0 0-29 16,8-5-27-16,-8 5-35 0,0 0-42 16,10-4-206-16,-10 4-454 0,0 0 126 0</inkml:trace>
  <inkml:trace contextRef="#ctx0" brushRef="#br2" timeOffset="185065.7699">24433 5699 219 0,'1'-7'366'0,"-1"7"-60"0,0 0-41 0,0 0-27 0,0 0-19 16,0 0 4-16,0 0-14 0,0 0-9 0,-2 32-9 15,2-15-17-15,0 12-15 0,0 0-13 0,1 0-9 16,-1-7-10-16,3 6-8 0,-2-2-9 0,0 2-17 16,1-6-8-16,1-3-10 0,-1-1-5 0,0-2-8 15,0 1-4-15,2-3-21 0,-2 1-19 0,0-4-24 16,0-2-20-16,0-3-31 0,-2-6-28 0,5 10-27 16,-5-10-31-16,0 0-31 0,9 10-29 0,-9-10-217 15,0 0-504-15,0 0 139 0</inkml:trace>
  <inkml:trace contextRef="#ctx0" brushRef="#br2" timeOffset="185281.2839">24583 5731 218 0,'0'0'298'16,"0"0"-30"-16,0 0-16 0,0 0-15 0,0 0-13 15,0 0-17-15,10 22-6 0,-7-8-15 16,0 3-14-16,-1-2-9 0,2 2-17 0,0 0-18 15,1 10-9-15,-1 1-16 0,1-7-4 0,0-2-8 0,-2-1-10 16,-1-1-13-16,3-1-20 0,-2 1-27 0,1-3-13 16,0-3-24-16,-2 1-29 0,1-4-33 0,0 1-39 15,-3-9-24-15,6 13-34 0,-2-9-197 0,-4-4-448 16,0 0 125-16</inkml:trace>
  <inkml:trace contextRef="#ctx0" brushRef="#br2" timeOffset="185765.3085">24805 5967 295 0,'0'0'253'0,"4"-6"-30"0,-4 6-20 16,0 0-12-16,0 0-11 0,0 0-10 0,0 0-16 0,0 0-6 15,0 0-11-15,2-7-8 0,-2 7-9 0,0 0-8 16,0 0-7-16,0 0 0 0,0 0-11 0,0 0-4 15,0 0-6-15,0 0-7 0,0 0-8 0,0 0-5 16,0 0-2-16,0 0 1 0,0 0 1 0,0 0 3 16,0 0-2-16,0 0-6 0,0 0-2 0,0 0 11 15,0 0 0-15,0 0-8 0,-11 27-4 0,8-18 4 16,3-9-8-16,-6 14-8 0,3-6 0 16,0 1-4-16,1 6 4 0,-2-4-11 0,3 0-2 0,0-2-2 0,1-9-4 15,-1 15 0-15,1-15-5 0,1 14-2 0,-1-14-11 16,3 10-7-16,0-3-6 0,-3-7-10 0,5 7-11 15,-5-7-9-15,6 5 0 0,-6-5-6 0,0 0-5 16,11 3 0-16,-11-3 0 0,0 0-3 0,14 0 4 16,-14 0 5-16,9-4 0 0,-9 4 6 0,7-5 1 15,-7 5 5-15,9-8 1 0,-3 5 7 0,-6 3 1 0,7-8 4 16,-3 7 5-16,-4 1 3 0,5-7 3 16,-5 7 9-16,0 0-3 0,8-8 4 0,-8 8 6 0,0 0 1 15,8-5-6-15,-8 5 1 0,0 0 0 0,4-4-12 16,-4 4 11-16,0 0-2 0,0 0-1 0,0 0-5 15,0 0 6-15,9-2-12 0,-9 2-11 0,0 0-22 16,0 0-24-16,0 0-30 0,0 0-29 0,0 0-40 16,0 0-46-16,14 6-169 0,-14-6-455 0,0 0 127 15</inkml:trace>
  <inkml:trace contextRef="#ctx0" brushRef="#br2" timeOffset="186109.7748">25031 5989 243 0,'0'0'288'0,"13"12"-35"16,-13-12-21-16,0 0-23 0,5 11-29 16,-5-11-6-16,5 9-19 0,-2-1-12 0,2-1-13 0,-2 1-13 15,-3-8-15-15,7 13-7 0,-3-7-12 0,-4-6-6 16,5 12-9-16,-2-5-8 0,-3-7-4 0,4 7-12 15,-4-7-2-15,0 0 0 0,5 10 1 0,-5-10 10 16,0 0-1-16,4 7 8 0,-4-7 2 0,0 0 0 16,0 0 3-16,0 0-3 0,5 7-7 0,-5-7-6 0,0 0-4 15,0 0-3-15,0 0-5 0,0 0-2 16,0 0-4-16,0 0-7 0,12-21-1 0,-9 16-1 0,-3 5-4 16,6-14 0-16,-2 7-7 0,0-1-5 0,0 0 0 15,2 1-9-15,4-3-11 0,2-2-10 0,-1 1-23 16,1-1-8-16,1 0-20 0,1 1-28 0,-1 2-32 15,1-1-30-15,1 3-37 0,-1-2-184 0,2 1-459 16,-2 3 127-16</inkml:trace>
  <inkml:trace contextRef="#ctx0" brushRef="#br2" timeOffset="187903.402">26403 5646 246 0,'6'-7'331'0,"-6"7"-42"0,6-5-23 0,-6 5-13 0,5-7-27 16,-5 7-7-16,0 0-18 0,6-7 0 0,-6 7-20 15,0 0-11-15,0 0-19 0,5-8-16 0,-5 8-7 16,0 0-14-16,0 0-14 0,0 0-3 0,0 0-19 15,0 0-6-15,0 0-2 0,0 0-12 0,0 0 4 0,0 0-11 16,0 0 0-16,0 0-3 0,0 0 3 16,-36 12-8-16,28-5-3 0,-2 4-7 0,-2 1-2 0,3-2 3 15,3 1-6-15,-2 1-7 0,3 1 3 0,0-1-3 16,3-3-1-16,1 1 0 0,1-10-5 0,-1 17-15 16,1-17 2-16,3 12-4 0,-3-12-9 0,4 10 1 15,-4-10-7-15,3 8 1 0,-3-8-1 0,0 0-4 16,6 7 0-16,-6-7 3 0,0 0 3 0,5 5-1 15,-5-5 3-15,0 0-3 0,0 0 0 0,0 0 7 16,0 0-4-16,0 0 1 0,0 0-6 0,0 0 1 16,0 0 4-16,0 0 5 0,0 0-1 0,0 0-2 0,0 0 4 15,-30-15 5-15,30 15 2 0,-19 2 3 0,4 2 2 16,-3 1 4-16,2 1 4 0,0 1 1 0,0 1 3 16,1 1-5-16,0 3 6 0,2-2-2 0,2 0-1 15,1 1-1-15,0-1-4 0,5-1 9 0,2-1-5 16,1 1-3-16,2-9 1 0,0 13-1 0,0-13-3 0,8 13 8 15,-1-7-13-15,1-1-6 0,1 0-22 16,8 2-9-16,-1-2-21 0,2-5-17 0,-1 0-22 16,1 2-26-16,0-4-31 0,-1 2-38 0,-3-3-54 0,-2-1-179 15,-2 2-504-15,-10 2 139 0</inkml:trace>
  <inkml:trace contextRef="#ctx0" brushRef="#br2" timeOffset="188458.9503">26685 5910 347 0,'0'0'254'0,"0"0"-30"16,0 0-23-16,-6-12-16 0,6 12-14 0,0 0-21 0,0 0-3 15,-8-3-9-15,8 3-4 0,0 0-7 0,0 0-2 16,-15 0-2-16,15 0 3 0,0 0-5 0,0 0-5 16,-16 10-1-16,10-3-11 0,-1-1-9 0,2 2-8 15,1-2-8-15,-1 2-8 0,1-2-3 0,4-6-7 16,-4 17-7-16,2-9 3 0,2-8-9 0,-1 16-3 15,1-16-5-15,2 16-14 0,0-10 14 0,-2-6-12 0,9 12-1 16,-9-12-2-16,10 10-9 0,-4-7-15 0,-6-3-2 16,17 4-10-16,-9-4-8 0,-8 0 0 0,18 1-10 15,-18-1-6-15,16-4-9 0,-9 0 7 0,3 1-4 16,-4-4-4-16,-6 7 4 0,12-12 3 0,-3-2-2 16,-3-2 2-16,-1-2-3 0,3-7-1 0,-1-2-2 15,-6 1 10-15,3-5-1 0,0 4 3 0,-3-2 4 16,-1 3 2-16,-1 6 3 0,0 2 4 0,0 3 0 0,0 2 8 15,3 4 7-15,-2 9 7 0,2-15 7 0,-2 15 7 16,0-10-2-16,0 10-4 0,0 0 0 0,4-7-1 16,-4 7 9-16,0 0 2 0,0 0 20 0,0 0 8 15,0 0 4-15,7 36 3 0,-3-9-7 0,1-3 0 16,1 4-9-16,2-2 9 0,-2 2-7 0,0-1-2 16,0-5-9-16,1 6-11 0,1-8-26 0,-3-3-32 0,2-2-49 15,0-2-66-15,0-2-76 0,3 0-192 16,1 0-504-16,-2-1 140 0</inkml:trace>
  <inkml:trace contextRef="#ctx0" brushRef="#br2" timeOffset="189352.04">27620 5788 209 0,'3'-4'299'0,"-3"4"-46"16,0 0-32-16,0 0-16 0,0 0-23 15,0 0-16-15,0 0-8 0,0 0-9 0,0 0-9 0,0 0-5 16,0 0-3-16,-26 11-6 0,20-7-9 0,0 3-17 15,1 0-3-15,-2 0-12 0,0 6-2 0,0 2-6 16,1-2-6-16,0 2-7 0,3 0-3 0,3 0-9 16,0 1-3-16,1-1-5 0,3-3-3 0,1 5-6 0,4-5-2 15,1 1-1-15,3 0-4 0,1-3-3 16,0 0-13-16,4-1-11 0,-2-3-11 0,3-2-16 0,1 0-11 16,-2-2-20-16,-1-1-7 0,0-3-17 15,-2-1-10-15,-2-1-9 0,-2-1-9 0,4-3 0 0,-2 1-11 16,-6-3-9-16,2-2-17 0,-3-1-20 0,-5 0-132 15,1-4-354-15,-1 2 100 0</inkml:trace>
  <inkml:trace contextRef="#ctx0" brushRef="#br2" timeOffset="189486.1331">27804 5799 705 0,'-3'-8'65'0,"0"1"12"0,3 7 5 0,-8-6 6 15,8 6 3-15,0 0 9 0,-10-2 4 0,10 2 2 0,0 0 6 16,-13 5 5-16,13-5-5 0,-10 5 0 0,5 1 0 16,-1-2-5-16,1 2-4 0,-1 0-10 15,-1-1-6-15,2 2-7 0,-1 1-9 0,0-2-6 0,-1 0-6 16,1 0-23-16,2 0-22 0,4-6-36 0,-8 8-29 15,8-8-39-15,-7 8-34 0,7-8-199 0,-5 6-385 16,5-6 108-16</inkml:trace>
  <inkml:trace contextRef="#ctx0" brushRef="#br2" timeOffset="190076.5634">27901 5888 435 0,'0'0'218'16,"8"4"-17"-16,-8-4-19 0,6 8-14 0,-6-8-18 15,9 7-15-15,-4-2-9 0,-5-5-5 0,7 11-13 16,-2-5-5-16,0 0-11 0,0 1-10 0,-5-7-3 15,5 14-6-15,-1-9-3 0,-1 2-10 0,-3-7-8 16,6 11-6-16,-6-11 5 0,3 9-7 0,-3-9 4 16,0 0-5-16,5 9-4 0,-5-9 4 0,0 0-3 0,0 0-3 15,5 7-4-15,-5-7 0 0,0 0-4 0,0 0-4 16,0 0 0-16,0 0-5 0,0 0-1 0,0 0-5 16,0 0 0-16,0 0-4 0,0 0-4 0,0 0 2 15,0 0-4-15,3-29 1 0,0 24 1 0,-3 5-5 0,3-11 1 16,-3 11-1-16,2-8 0 0,-2 8 3 15,0 0-5-15,7-12 0 0,-1 8-2 0,-6 4 3 16,5-7 1-16,-5 7 1 0,0 0-9 0,10-7 9 0,-10 7 5 16,0 0 1-16,9-1 3 0,-9 1-4 0,0 0-3 15,13 7 6-15,-13-7-1 0,5 7-1 0,-5-7 3 16,7 12-4-16,-4-7-3 0,-3-5 0 0,5 12-16 16,-5-12-23-16,5 11-28 0,-5-11-30 0,3 12-46 15,0-6-32-15,-3-6-189 0,0 0-431 0,5 14 120 16</inkml:trace>
  <inkml:trace contextRef="#ctx0" brushRef="#br2" timeOffset="190584.0716">28481 5884 405 0,'0'0'256'0,"0"0"-29"0,0 0-23 15,0 0-19-15,-1-10-15 0,1 10-10 0,0 0-7 0,0 0-12 16,0 0-5-16,0 0-9 0,0 0-11 0,0 0-10 15,0 0-8-15,-6 26-9 0,6-18-9 0,0-8-5 0,-1 16-7 16,1-8-4-16,1 2-9 0,1-1-4 0,3 6-1 16,0-4-11-16,2-1 4 0,2 2-3 0,0-4-14 15,0-1-10-15,-1 0-17 0,-1-4-20 0,1 1-16 16,1-1-19-16,0-1-20 0,-9-2-13 0,16 0-16 16,-16 0-15-16,18-2-14 0,-10-1-13 0,-8 3 1 15,16-7-5-15,-10 2-8 0,-2-2-96 0,2 2-304 16,-2-2 88-16</inkml:trace>
  <inkml:trace contextRef="#ctx0" brushRef="#br2" timeOffset="190726.0309">28651 5859 303 0,'0'0'180'0,"0"0"-3"16,0 0-15-16,0 0-2 0,0 0-12 0,-18 15-11 16,18-15-11-16,-5 7-13 0,5-7-10 0,-4 7-12 15,-2-2-16-15,6-5 1 0,-11 10-13 0,4-6-23 16,7-4-27-16,-10 9-32 0,5-5-51 0,5-4-44 15,0 0-116-15,0 0-274 0,-15 6 79 0</inkml:trace>
  <inkml:trace contextRef="#ctx0" brushRef="#br2" timeOffset="190983.6848">28842 5624 379 0,'0'0'251'0,"0"0"-37"0,0 0-28 0,4-4-18 16,-4 4-6-16,0 0 2 0,0 0-7 0,8 19-5 16,-6-4-7-16,1 2-17 0,3 10-10 0,0 1-15 15,0-1-10-15,-1-1-9 0,4 1-9 0,-7-1-10 16,3-4-20-16,-3-2-29 0,0-3-37 0,1 0-45 15,1 1-54-15,0-2-70 0,-1 0-117 0,-1-2-368 0,2 0 103 16</inkml:trace>
  <inkml:trace contextRef="#ctx0" brushRef="#br2" timeOffset="191671.6105">29308 5927 295 0,'0'0'269'0,"0"0"-28"0,-1-7-22 0,1 7-21 15,0 0-11-15,0 0-16 0,0 0-13 0,0 0-7 16,0 0-14-16,16 29-3 0,-12-17-11 0,2 2-4 16,2-2-10-16,0 1-6 0,-1 1-13 15,-3 0-7-15,6-1-7 0,-3-1-8 0,0 1-9 0,-1-4 0 16,0 0-7-16,1 1-9 0,-2-4-2 0,-3 2-6 16,1-3-5-16,-1 2 2 0,2 0-6 0,-1-2-2 0,-3-5 1 15,4 8-4-15,-4-8 5 0,2 5-11 0,-2-5 3 16,0 0 0-16,0 0-11 0,0 0-8 15,0 0-2-15,0 0-6 0,0 0-6 0,0 0 0 0,0 0-1 16,0-34-2-16,-2 17-2 0,-1-2-1 0,4-9 0 16,0 0-2-16,-1 0 0 0,2-2-1 15,0 9-3-15,0 1 2 0,2 3 1 0,1 0-1 0,-1 2 2 16,1 1 3-16,1 2 4 0,1-3-2 0,2 3 4 16,-5 5-1-16,5-1 2 0,-4 1 5 0,4 3-3 15,-5 1 0-15,-4 3 2 0,11-5 1 0,-11 5 3 0,10 1 3 16,-10-1 6-16,0 0 2 0,11 8 0 15,-6-2 1-15,-5-6 2 0,6 14-3 0,-4-9 4 0,3 2-4 16,-5-7 0-16,0 16 1 0,0-8 1 0,0-8-2 16,-3 15 2-16,1-8-2 0,2-7-1 15,-8 15-11-15,5-10-17 0,-3 2-24 0,6-7-25 0,-11 11-30 16,11-11-44-16,-8 6-39 0,8-6-150 0,0 0-400 16,0 0 114-16</inkml:trace>
  <inkml:trace contextRef="#ctx0" brushRef="#br2" timeOffset="192063.6967">29660 5807 308 0,'0'0'193'0,"6"-3"-16"0,-6 3-14 15,0 0-13-15,0 0-7 0,0 0-10 0,0 0-4 16,0 0-3-16,0 0-1 0,0 0-3 16,0 0-5-16,0 0 1 0,0 0-6 0,12 12-6 0,-12-12-8 15,4 12-5-15,-4-12-6 0,5 13-5 0,-1-7-10 16,-2 1-5-16,-2-7-8 0,9 15-1 0,-4-10-9 16,-1 2-2-16,1-2-9 0,0 2 1 0,1 0-5 15,0-3-5-15,-6-4 1 0,12 9-4 0,-7-5 1 16,-5-4-6-16,9 4-1 0,-9-4-7 0,14 4-2 0,-14-4 0 15,13-1-8-15,-13 1-1 0,0 0-2 0,13-6-5 16,-13 6 0-16,9-4-2 0,-4-2-3 0,-5 6-6 16,10-13-5-16,-7 4-1 0,2 2-9 0,-1-1-4 15,-1 0-11-15,1-1-11 0,-4 9-10 0,4-13-17 0,-4 13-17 16,4-13-15-16,-4 13-7 0,4-12-14 16,-1 7-8-16,-3 5-16 0,0 0-110 0,3-12-323 15,-3 12 92-15</inkml:trace>
  <inkml:trace contextRef="#ctx0" brushRef="#br2" timeOffset="192345.9037">29869 5785 818 0,'0'0'2'0,"0"0"22"15,0 0 19-15,0 0 11 0,0 0 11 0,0 0 7 0,0 0 9 16,0 0 9-16,13 18 4 0,-13-18 7 0,5 8-1 16,-5-8-3-16,0 0-3 0,3 10-7 0,-3-10-8 15,3 7-6-15,-3-7-4 0,0 0-7 0,5 10-6 16,-5-10-7-16,0 0-5 0,2 8-7 0,-2-8-5 16,0 0 0-16,4 7-2 0,-4-7 2 0,0 0-3 15,0 0 1-15,0 0-5 0,0 0-5 0,0 0-6 16,9 4-3-16,-9-4 0 0,0 0-5 0,0 0 3 15,0 0-3-15,17-11 2 0,-17 11-2 0,10-8 2 0,-10 8 2 16,7-4-1-16,-7 4 6 0,7-6-3 0,-7 6 0 16,0 0 0-16,11-3 3 0,-11 3 0 0,0 0 0 15,12 0-1-15,-12 0 6 0,0 0-2 0,13 7 3 0,-13-7-5 16,6 6 2-16,-1-1-2 0,-5-5 0 16,10 11-6-16,-6-6 4 0,1 0 1 0,-5-5-7 15,8 10-10-15,-8-10-23 0,6 5-26 0,-6-5-35 0,0 0-34 16,10 7-48-16,-10-7-159 0,0 0-392 15,0 0 108-15</inkml:trace>
  <inkml:trace contextRef="#ctx0" brushRef="#br2" timeOffset="192592.9442">30204 5520 433 0,'0'0'310'15,"0"0"-23"-15,0 0-15 0,12 17-14 0,-8-9-15 0,0 6-9 16,1 4-8-16,1 8-19 0,2 2-2 0,-3 1-29 16,3 1-19-16,-2-3-6 0,0 1-15 0,-1-3-15 15,-1-1-18-15,-2-5-1 0,2-3-16 0,0 2-17 0,2-1-25 16,-5-2-21-16,2-1-14 0,-2-3-26 16,1-1-19-16,0-2-22 0,-2-8-25 0,2 14-17 0,-2-14-10 15,1 10-21-15,-1-10-12 0,0 0-20 0,0 0-17 16,0 0-17-16,0 0-157 0,0 0-424 15,0 0 118-15</inkml:trace>
  <inkml:trace contextRef="#ctx0" brushRef="#br2" timeOffset="192972.1283">30176 5713 246 0,'0'0'300'16,"0"0"-45"-16,0 0-31 0,0 0-28 0,0 0-21 15,0 0-24-15,0 0-17 0,9-11-17 16,-9 11-19-16,0 0-17 0,16 0-24 0,-16 0-35 0,15 0-40 15,-15 0-29-15,19 1-20 0,-19-1-17 0,27 6-9 16,-12-2-6-16,-3 0-7 0,-1 1-4 0,5 2-73 16,-7 0-215-16,1-2 63 0,0 4 869 0,-3-5-572 15,-7-4 30-15,15 19 10 0,-5-8 24 0,-1 1 14 16,1 1 11-16,2 1 5 0,-5-3 15 0,-1 0 6 16,-1-3 6-16,2 0 4 0,-4 0 4 0,1-1 1 0,0 0-7 15,1-2-4-15,-5-5-6 0,12 12-6 16,-6-8-6-16,0 3-8 0,1-3-4 0,-7-4-8 15,18 5-13-15,-11-4-14 0,-7-1-10 0,20 1-4 0,-20-1-2 16,17 0-3-16,-17 0-3 0,17-5-2 0,-17 5 3 16,15-7 2-16,-11 1 4 0,-4 6 0 0,10-11 8 15,-6 4 0-15,-4 7 7 0,3-15 4 0,-1 10 13 16,-2 5 0-16,0-13 0 0,0 13 2 0,-2-12-7 0,2 12 0 16,-3-11-1-16,3 11-5 0,-9-7-3 0,9 7-1 15,-11-5-2-15,11 5-4 16,-16 0-2-16,0 3-30 0,16-3-43 0,-25 12-66 0,10-6-191 0,-1 3-380 15,-2 0 106-15</inkml:trace>
  <inkml:trace contextRef="#ctx0" brushRef="#br2" timeOffset="196744.5288">31399 5499 436 0,'0'0'225'0,"0"0"-16"0,0 0-11 0,0 0-22 16,0 0-22-16,0 0-17 0,7 32-14 0,-3-16-10 15,1-2-11-15,1 2-12 0,1 0-4 0,0 1-12 16,-2-1-2-16,6 11-10 0,5-2 7 0,-5-6-12 0,4 5-3 16,-1-7-5-16,-1-1-3 0,-1-2-10 15,1 0 0-15,-1 0-9 0,-1-1-12 0,-1-1-15 0,2-1-15 16,-1-3-15-16,-2-1-14 0,-2 0-16 0,-7-7-8 15,13 8-13-15,-13-8-9 0,11 8-31 0,-5-4-18 16,-6-4-124-16,13 2-314 0,-13-2 88 0</inkml:trace>
  <inkml:trace contextRef="#ctx0" brushRef="#br2" timeOffset="199841.5338">31493 5540 277 0,'0'0'196'0,"0"0"-19"0,0 0-11 0,0 0-19 15,0 0-14-15,0 0-18 0,-5-7 2 0,5 7-12 0,0 0-3 16,0 0 2-16,0 0 0 0,0 0-5 0,0 0-6 16,-4-8-6-16,4 8 0 0,0 0-9 0,0 0-5 15,0 0 0-15,0 0-11 0,4-14-3 0,-4 14-4 16,0 0-3-16,0 0-8 0,5-13 0 0,-5 13-3 15,7-11-4-15,-7 11-4 0,9-8-2 0,-5 3-4 16,3-2 1-16,2 3-4 0,-2-1-1 0,2 0-4 16,3-2 0-16,-1 0-3 0,1 3-2 0,-12 4 1 0,17-11 0 15,-9 8-10-15,-8 3 5 0,17-7-4 0,-9 5 1 16,-8 2 1-16,19-5-2 0,-13 5-1 0,-6 0-5 16,15 0 3-16,-15 0-2 0,15 0 0 0,-15 0-1 15,15 0-2-15,-6 2 2 0,-9-2-3 0,11 5 4 16,-11-5-5-16,7 7 3 0,-7-7 1 0,2 10 2 15,-2-10 1-15,0 10 8 0,0-10 2 0,-4 17 0 16,1-9 7-16,-1 0 1 0,-2 4-3 0,0-2 2 0,0 1-5 16,-3 1 8-16,0-3-7 0,0-2 3 0,4 0-1 15,-1 0-4-15,-1-2-3 0,1 1 1 0,-2 0-5 16,2-1 4-16,-1 0-5 0,7-5-1 0,-14 9-6 16,10-6-9-16,4-3-14 0,-13 7-10 0,13-7-22 15,-9 5-18-15,9-5-17 0,0 0-21 0,-14 3-29 16,14-3-37-16,0 0-170 0,0 0-415 0,0 0 114 15</inkml:trace>
  <inkml:trace contextRef="#ctx0" brushRef="#br2" timeOffset="200208.4779">31949 5600 397 0,'-7'8'295'0,"7"-8"-41"16,0 0-29-16,0 0-23 0,0 0-20 0,0 0-26 0,0 0-15 15,0 0-10-15,0 0-13 0,0 0-17 0,0 0-8 16,0 0-11-16,0 0-18 0,0 0-18 16,19 7-29-16,-19-7-27 0,0 0-35 0,17-2-14 0,-17 2-23 15,0 0-17-15,12 2-17 0,-12-2-33 0,0 0-107 16,0 0-305-16,0 0 88 0</inkml:trace>
  <inkml:trace contextRef="#ctx0" brushRef="#br2" timeOffset="200362.0815">31927 5731 412 0,'0'0'207'0,"0"0"-6"0,0 0-14 16,0 0-12-16,0 0-18 0,0 0-12 0,0 0-15 0,0 0-11 15,13 10-14-15,-13-10-15 0,0 0-8 0,19-3-11 16,-19 3-18-16,17-5-24 0,-17 5-21 0,18-4-42 15,-18 4-21-15,17-3-39 0,-17 3-168 0,15-5-312 0,-15 5 89 16</inkml:trace>
  <inkml:trace contextRef="#ctx0" brushRef="#br2" timeOffset="201706.0535">32491 5523 255 0,'0'0'274'0,"0"0"-29"16,0 0-22-16,0 0-17 0,0 0-10 0,0 0-12 15,0 0-7-15,0 0-13 0,0 0-12 0,-7-9-10 16,7 9-8-16,0 0-7 0,0 0-9 0,0 0-7 16,0 0-7-16,0 0-13 0,0 0-9 0,0 0-5 0,0 0-12 15,0 0-4-15,0 0-11 0,0 0 0 0,21-9-7 16,-21 9-5-16,13-4-2 0,-13 4-7 0,20-3-1 15,-4 1-8-15,-4 2-3 0,-12 0 4 0,19 0-6 16,-19 0-3-16,18 2-1 0,-18-2 3 0,18 1-4 16,-18-1-3-16,14 6 0 0,-8-2 2 0,-6-4-5 15,12 10 2-15,-12-10-2 0,6 12 0 0,-6-12 2 16,1 16 1-16,-3-2-3 0,2-14 0 0,-7 25-2 16,1-11-1-16,-2 1 1 0,1-1 2 0,1-1 0 0,-4 0-1 15,3 0-1-15,-1-1 2 0,-1 1-4 16,1-3 1-16,2-2-3 0,0 1 1 0,6-9 3 0,-9 14-4 15,4-7 2-15,5-7-2 0,-5 12 6 0,5-12-2 16,-6 11 1-16,6-11 4 0,-2 8 1 0,2-8 0 16,0 0 0-16,0 0 8 0,0 15-7 0,0-15 11 15,0 0-7-15,11 12 6 0,-11-12-3 0,16 5-1 16,-3 0-3-16,5-3 1 0,0 0-7 0,-2 1-12 0,0-3-20 16,1 0-23-16,-3-3-28 0,-14 3-33 0,22-2-32 15,-12 0-32-15,-10 2-32 0,13-1-208 16,-13 1-494-16,0 0 136 0</inkml:trace>
  <inkml:trace contextRef="#ctx0" brushRef="#br2" timeOffset="213703.9752">31637 6242 384 0,'6'-6'228'0,"-6"6"-23"0,0 0-15 16,4-4-13-16,-4 4-17 0,0 0-6 0,0 0-8 16,4-7-11-16,-4 7-5 0,0 0-13 0,0 0-10 15,0 0-13-15,0 0-9 0,2-8-10 0,-2 8-8 16,0 0-9-16,0 0-7 0,0 0-6 0,0 0-7 15,-14-8-2-15,14 8-1 0,-11-5-4 0,11 5-4 0,-14-2 2 16,14 2 2-16,-17-2 4 0,1 5-4 0,3-3 0 16,2 2 7-16,-1 1 2 0,3 0-3 15,2 2 1-15,-4-1-3 0,0 5-1 0,-3-1-3 16,3 1 0-16,2 1-2 0,1 3-4 0,0-4-1 0,1 3-3 16,1 0 3-16,2-3-8 0,1-1 3 0,3-8-7 15,-2 15 2-15,2-15 2 0,2 15-3 0,-2-15 0 16,5 13-4-16,-5-13 2 0,8 10 1 0,-8-10-1 15,9 10-5-15,-9-10-1 0,8 6-3 0,-8-6-5 0,15 3 2 16,-15-3 0-16,11 0-3 0,-11 0-2 0,16-3 0 16,-16 3 2-16,13-6-5 0,-6 3 4 15,0-2-3-15,-2-2 2 0,-5 7 1 0,12-12-1 0,-8 7 2 16,2-2 1-16,-6 7-2 0,7-13 0 0,-3 5 2 16,-4 8-1-16,6-9-1 0,-6 9 0 0,6-6 2 15,-6 6-1-15,0 0-2 0,6-7-3 0,-6 7 2 16,0 0 2-16,0 0 4 0,0 0 6 0,0 0 3 0,0 0 6 15,0 0-1-15,0 0 6 0,0 0 6 0,11 26-4 16,-11-26-6-16,2 17 4 0,-2-2-3 0,1-1 2 16,1 4-3-16,2-2-2 0,-2-4 4 0,1 2-4 15,0-4-2-15,-1 1-3 0,-2-11-2 0,4 26 4 16,2-12-12-16,-3 0-14 0,-1-4-21 0,0-3-17 16,-2-7-28-16,4 12-25 0,-4-12-22 0,6 11-29 15,-6-11-22-15,0 0-19 0,4 10-161 0,-4-10-427 16,0 0 118-16</inkml:trace>
  <inkml:trace contextRef="#ctx0" brushRef="#br2" timeOffset="213900.705">31520 6498 461 0,'0'0'273'0,"0"0"-32"0,0 0-25 15,0 0-29-15,0 0-20 0,18-12-20 0,-3 7-21 16,-3 1-11-16,-1 1-26 0,7 0-27 0,-2-1-34 16,-4-1-31-16,-1 2-49 0,5 1-39 0,-5-1-54 15,-1-2-94-15,-10 5-282 0,17-9 80 0</inkml:trace>
  <inkml:trace contextRef="#ctx0" brushRef="#br2" timeOffset="214245.9035">31974 6416 518 0,'0'0'262'0,"0"0"-32"0,0 0-38 16,0 0-21-16,0 0-20 0,0 0-23 0,0 0-10 15,0 0-17-15,0 0-7 0,0 0-14 0,0 0-5 16,0 0-16-16,0 0-18 0,0 0-22 0,35-6-17 15,-35 6-24-15,0 0-25 0,13-3-18 0,-13 3-28 0,0 0-21 16,10 0-136-16,-10 0-296 0,0 0 84 0</inkml:trace>
  <inkml:trace contextRef="#ctx0" brushRef="#br2" timeOffset="214439.9889">31931 6505 361 0,'0'0'247'0,"0"0"-38"0,0 0-19 16,0 0-27-16,0 0-20 0,0 0-17 15,0 0-15-15,39-2-19 0,-39 2-17 0,16-3-26 0,-16 3-27 16,17-2-31-16,-17 2-25 0,16-5-27 0,-16 5-16 16,11-3-40-16,-11 3-74 0,14-4-226 0,-14 4 67 0</inkml:trace>
  <inkml:trace contextRef="#ctx0" brushRef="#br2" timeOffset="214881.4682">32446 6374 482 0,'0'0'252'0,"0"0"-26"16,-20 3-16-16,20-3-10 0,-13 5-13 0,3 1-9 0,3 0-19 15,-3 5-12-15,3-2-15 0,-3 0-13 16,4-2-13-16,1 3-12 0,1 4-9 0,0-3-7 15,1 4-5-15,-2-2-8 0,3-1-6 0,2-12-7 0,8 27-3 16,-4-15-2-16,2-4-8 0,1-1-4 16,-1 0-8-16,-6-7-5 0,21 14-10 0,-5-5-8 0,-1-6-4 15,0 2 0-15,-4-4-2 0,2 0 1 0,-13-1 2 16,20-2-1-16,-20 2 0 0,19-2 4 0,-19 2 6 16,12-7 2-16,-12 7-3 0,11-10 2 0,-5 5-4 15,-6 5 2-15,6-12-3 0,-6 12 0 0,0-12-4 0,0 12 2 16,0 0-4-16,-12-18 3 0,8 11-3 15,4 7 0-15,-15-6-1 0,15 6 1 0,-25-3-17 16,8 1-29-16,0 1-46 0,-1 3-53 0,7 1-76 0,-5 0-143 16,5-1-434-16,2 3 122 0</inkml:trace>
  <inkml:trace contextRef="#ctx0" brushRef="#br2" timeOffset="216692.2562">25450 5961 3071 0,'0'0'436'0,"-14"7"-217"15,14-7-73-15,0 0-45 0,0 0-20 0,0 0 12 16,-7 4 23-16,7-4 9 0,0 0-6 0,0 0-3 16,0 0-14-16,-4 2-8 0,4-2-12 0,0 0-11 15,0 0-16-15,0 0-20 0,0 0-30 0,0 0-30 0,0 0-42 16,0 0-33-16,-9 3-36 0,9-3-36 0,0 0-40 16,0 0-35-16,0 0-45 0,0 0-229 0,0 0-627 15,0 0 170-15</inkml:trace>
  <inkml:trace contextRef="#ctx0" brushRef="#br2" timeOffset="216858.6581">25432 6220 448 0,'0'0'364'0,"0"0"-33"16,0 0-18-16,0 0-7 0,0 12-11 0,0-12-14 16,0 0-23-16,0 0-21 0,0 0-29 0,0 0-26 15,0 0-15-15,-1 6-25 0,1-6-32 16,0 0-38-16,0 0-47 0,0 0-49 0,0 0-52 0,0 0-64 15,0 0-69-15,0 0-239 0,0 0-535 0,0 0 146 16</inkml:trace>
  <inkml:trace contextRef="#ctx0" brushRef="#br2" timeOffset="217701.9961">24227 6437 490 0,'-12'4'302'0,"9"-4"-31"0,3 0-16 0,0 0-14 0,0 0-12 16,-11 1-19-16,11-1-14 0,0 0-23 0,0 0-23 15,0 0-14-15,0 0-20 0,0 0 0 0,0 0-1 16,43-2-11-16,-12 2-7 0,4-3-11 0,3-2-3 15,2 3-10-15,3 0-4 0,21-1-15 0,-17-1-2 0,-7 4-6 16,-2 0-4-16,1 2-5 0,-6 0-3 16,2-2-4-16,-1 3-8 0,-3-1 0 0,-6-2-11 15,-6 0-6-15,0 0-16 0,-2 2-8 0,-3-1-9 0,-2-2-13 16,-1 1-11-16,-2 0-14 0,-9 0-19 0,13 0-20 16,-13 0-28-16,0 0-9 0,14-2-29 0,-14 2-44 15,5-5-163-15,-5 5-451 0,0 0 125 0</inkml:trace>
  <inkml:trace contextRef="#ctx0" brushRef="#br2" timeOffset="219843.3738">23051 6021 548 0,'0'0'331'0,"0"0"-42"16,0 0-25-16,0 0-31 0,0 0-23 0,16 12-21 15,-11-7-19-15,-1 3-21 0,8 4-12 0,-1 2-18 16,1 0-15-16,8 10-9 0,-1-2-10 0,-3-6-10 16,-2-3-18-16,-1 1-27 0,2-3-17 0,-2 1-26 15,-1-1-31-15,3 0-26 0,-5-4-26 0,-1-2-28 16,5 5-25-16,-5-5-38 0,1-1-136 0,-10-4-385 15,13 3 107-15</inkml:trace>
  <inkml:trace contextRef="#ctx0" brushRef="#br2" timeOffset="220076.3068">23267 5990 458 0,'0'0'303'0,"0"0"-37"0,2-10-36 16,-2 10-21-16,0 0-16 0,0 0-14 15,0 0-10-15,0 0-5 0,0 0-10 0,-9 32-10 16,3-16-17-16,-2-1-11 0,1 2-9 0,-2 0-13 0,-1 7-18 16,-5 2 5-16,5-6-12 0,0-3-3 0,0-1-16 15,1 0 2-15,1-2-9 0,-1 1-12 0,1-6-29 16,2 0-22-16,0-1-29 0,6-8-21 0,-11 12-25 16,3-8-27-16,8-4-21 0,-13 7-12 0,13-7-24 15,-13 4-21-15,5-4-115 0,8 0-373 0,-12 0 106 16</inkml:trace>
  <inkml:trace contextRef="#ctx0" brushRef="#br2" timeOffset="220258.3962">23014 6267 937 0,'-14'-6'29'0,"14"6"36"0,-10-3 6 16,10 3 3-16,0 0 3 0,0 0-7 0,-11-5-3 16,11 5 2-16,0 0 7 0,-7-3 4 0,7 3 0 0,0 0 0 15,0 0-2-15,0 0-3 0,-9-4 0 0,9 4-9 16,0 0-4-16,0 0-10 0,0 0-3 0,0 0-7 16,0 0-4-16,14-19-4 0,-6 14-5 0,8-1-3 15,0-2-6-15,1 0-1 0,-1 1-4 0,1 0-7 0,-1 2 2 16,0-1-13-16,-1 2-8 0,1-1-6 15,-4 0-7-15,-1 1-18 0,0 4-10 0,-11 0-11 0,17-7-11 16,-10 7-20-16,-7 0-43 0,14-5-121 0,-14 5-306 16,11-5 87-16</inkml:trace>
  <inkml:trace contextRef="#ctx0" brushRef="#br2" timeOffset="220471.1128">23189 5978 396 0,'0'0'252'0,"0"0"-39"16,5 29-24-16,-3-12-24 0,-3-2-21 0,2 14-19 15,1 2-15-15,-2-2-6 0,2-7-14 0,-1 5-34 16,1-6-39-16,0 6-60 0,3-8-84 0,-2-2-93 15,0 0-260-15,1-3 74 0</inkml:trace>
  <inkml:trace contextRef="#ctx0" brushRef="#br2" timeOffset="222181.8532">23911 7120 347 0,'0'0'297'0,"0"0"-36"0,0 0-27 16,0-12-28-16,0 12-13 0,0 0-22 16,-3-6-16-16,3 6-12 0,0 0-8 0,0 0-6 0,-10-7-7 15,10 7-9-15,-7-3-5 0,7 3-4 0,0 0-10 16,-10-2-9-16,10 2-2 0,0 0-9 0,-13 2-9 16,13-2-4-16,-8 5-15 0,3 0 2 0,0-1-8 15,-1 3-5-15,3 0-4 0,0-2 3 0,0 2-7 16,2 2-1-16,1-1-4 0,0-8-10 0,5 16-14 15,-2-8-4-15,2 0-7 0,-1-2-6 0,0 2-2 16,0-2 1-16,-1 0 1 0,0 1-1 0,-3-7 5 0,4 10 1 16,-4-10 2-16,5 6-2 0,-5-6 2 0,5 6 5 15,-5-6-2-15,0 0-1 0,0 0 4 0,0 0-2 16,0 0 0-16,-8 11 3 0,1-9 2 0,0 2 1 16,-1-4 4-16,-2 4 0 0,-4 1 2 0,0-2 3 15,4 0 2-15,-1 0 5 0,1 2 0 0,1-2 3 16,1 0 5-16,-6 6 0 0,1-1-2 0,2-2-3 15,2 2 4-15,2 0-3 0,1-1-4 0,1-1-1 0,1 2 3 16,0 1-2-16,3 0-2 0,1-9 2 16,6 22-3-16,1-8-1 0,2-2-1 0,2-2 0 0,6 0-8 15,0-3-11-15,-1-2-18 0,3 0-14 0,-2-1-21 16,1 0-25-16,-2-1-29 0,2-3-26 0,-1 0-39 16,-4 0-209-16,-3-2-468 0,-10 2 129 0</inkml:trace>
  <inkml:trace contextRef="#ctx0" brushRef="#br2" timeOffset="222910.0617">24251 7400 302 0,'0'0'203'0,"0"0"-26"0,0 0-15 16,0-14-15-16,0 14-12 0,0 0-8 0,0 0-15 15,0 0-1-15,0 0-11 0,0 0-5 0,0 0-2 16,0 0-7-16,-9-7-3 0,9 7-2 0,0 0-2 16,-8-5-6-16,8 5-3 0,-6-2 0 0,6 2-1 15,0 0-5-15,-9-2-1 0,9 2 2 0,0 0 0 0,-9-1-2 16,9 1-1-16,0 0-2 0,0 0-2 15,-19 5 0-15,19-5-5 0,-10 8-1 0,3-4 3 0,7-4-4 16,-9 14-6-16,5-8-11 0,0 1 0 0,0 1-3 16,0 0-7-16,4-8 5 0,-3 17 1 0,1-9-6 15,2-8 0-15,0 18-6 0,0-11 4 0,0-7-2 16,3 16-3-16,2-7 0 0,-2-2-1 16,-3-7-4-16,10 13-3 0,-4-9 6 0,-6-4-6 0,11 8-3 0,-4-4 5 15,-7-4-10-15,10 2-4 0,-10-2-3 16,0 0-7-16,18-2 0 0,-18 2 3 0,13-4-6 0,-7 0-3 15,1-1-2-15,-2-2-1 0,-1 1-7 0,5-7 2 16,-4 0-2-16,0-3 0 0,0-2-1 0,-2-8 1 16,2-2 4-16,-2 2 4 0,-4 4-1 0,1 2 1 15,0 1 2-15,-1 3 2 0,1 0 4 0,0 0 1 16,-1-1 8-16,0 3 6 0,-1 2 3 0,0 3 2 16,2 0 3-16,0 9 4 0,-1-14 2 0,1 14-4 0,-2-7 2 15,2 7-8-15,0 0 4 0,-2-8-3 0,2 8 1 16,0 0 11-16,0 0-3 0,0 0 0 15,-4 29-1-15,5-15 2 0,-2 0 1 0,-2 2-2 0,4 1 3 16,-2 0-6-16,0 0-1 0,-1-3-2 0,4 4-4 16,0-4 2-16,2 1-9 0,-3-1-28 0,2-2-39 15,-1-3-47-15,1-1-50 0,1 0-51 0,-4-8-168 16,8 9-460-16,-3-5 128 0</inkml:trace>
  <inkml:trace contextRef="#ctx0" brushRef="#br2" timeOffset="224847.9073">24712 7293 466 0,'0'0'385'0,"-8"-2"-50"0,8 2-30 16,0 0-27-16,0 0-31 0,0 0-22 0,0 0-23 15,0 0-24-15,0 0-20 0,0 0-14 0,0 0-19 16,0 0-15-16,0 0-13 0,0 0-5 0,24-6-19 16,-15 3-18-16,-1 3-20 0,0-1-29 0,3-1-18 15,-2 1-30-15,-1 0-31 0,-8 1-28 0,18-3-23 16,-18 3-32-16,15 0-20 0,-7 0-32 0,-8 0-144 15,8 0-422-15,-8 0 118 0</inkml:trace>
  <inkml:trace contextRef="#ctx0" brushRef="#br2" timeOffset="225010.9081">24764 7389 433 0,'-3'4'286'0,"3"-4"-34"16,0 0-23-16,0 0-23 0,0 0-23 0,0 0-23 0,24 0-19 15,-14 0-17-15,5-1-20 0,-1-1-29 0,0 1-29 16,0-2-34-16,-2 3-32 0,-2-3-46 0,-10 3-44 16,17-1-162-16,-17 1-324 0,13-1 93 0</inkml:trace>
  <inkml:trace contextRef="#ctx0" brushRef="#br2" timeOffset="232821.1624">25097 7002 466 0,'1'-9'244'0,"-1"9"-31"0,0 0-13 15,0 0-23-15,0 0-21 0,0 0-14 0,1-7-16 16,-1 7-17-16,0 0-15 0,0 0-7 0,0 0-3 0,0 0-4 16,0 0 0-16,0 0-6 0,0 0-4 0,12 13 5 15,-9-6-3-15,0 0-7 0,2 0 2 0,0 1-3 16,-1 1-5-16,4 3-7 0,-1 2-4 0,0-3-5 15,0 3-7-15,-2-3 3 0,0-2-8 0,-1-2-3 16,-1 0-1-16,1 0-10 0,-2 0 5 0,2-1-2 16,-2 1-9-16,1-1 8 0,-3-6-4 0,2 8 1 0,-2-8-1 15,2 8-1-15,-2-8 3 0,0 0 5 0,2 7-6 16,-2-7 2-16,0 0-2 0,0 0 1 16,0 0-6-16,0 0-3 0,0 0-1 0,0 0-1 0,0 0 4 15,0 0-9-15,0 0-3 0,0 0-1 0,-15-21-2 16,5 9-1-16,3-4-6 0,1 2 0 0,-2-1 3 15,0 1 1-15,2-1-8 0,0-2 8 0,2 1-2 16,-2-1 3-16,2-1-1 0,0 1 0 0,2 1-1 16,0-2 5-16,-1 1-4 0,4 1 0 0,-1-1 0 15,2 1 1-15,0-1 0 0,0 1 0 0,2-1-3 0,1 1 3 16,1 0-2-16,2 1 1 0,-2 4 0 0,0 2 4 16,0-1-1-16,1 4-3 0,-3-2 0 15,1 3 2-15,0 1-5 0,-5 4 4 0,12-3-5 0,-12 3 11 16,0 0 3-16,12 6 6 0,-7 0 2 0,-1 2 5 15,0 0-3-15,-1 1 1 0,0 7 1 0,2-2 2 16,-2 3 0-16,-2-2 0 0,0 2 1 0,-2-5 0 16,0 0 1-16,2 3-5 0,-4-3-1 0,1-1 0 0,-3 2 1 15,-1 1 0-15,-1-3-2 0,0-2-5 16,-2 3-3-16,2-4-9 0,-2 0-18 0,2-3-27 0,-1-1-33 16,8-4-31-16,-13 5-44 0,8-3-58 0,5-2-151 15,0 0-440-15,-14 1 122 0</inkml:trace>
  <inkml:trace contextRef="#ctx0" brushRef="#br2" timeOffset="233059.0583">25379 7090 384 0,'0'0'258'16,"0"0"-16"-16,7 5-17 0,-7-5-21 0,3 4-20 16,-3-4-16-16,5 8-17 0,-5-8-16 0,4 10-10 0,-2-3-20 15,0 1-6-15,0-1-13 0,0 1-9 0,-1 2-26 16,1-2-21-16,-2-8-33 0,2 16-52 0,0-7-54 16,0-3-206-16,-2-6-376 0,4 11 106 0</inkml:trace>
  <inkml:trace contextRef="#ctx0" brushRef="#br2" timeOffset="233708.4152">25253 7492 407 0,'0'0'262'0,"-7"-3"-22"0,7 3-22 0,0 0-19 15,0 0-16-15,0 0-17 0,0 0-17 0,0 0-24 0,0 0-5 16,0 0-8-16,0 0-5 0,0 0-5 16,0 0-8-16,0 0-6 0,0 0-9 0,0 0-4 15,33 0-11-15,-16 3-9 0,3-3-4 0,-1 3-8 0,1-3 2 16,11 2-7-16,-6 1-4 0,4-1-8 0,2-3-11 16,-6 0-23-16,-4 0-21 0,-3 2-26 0,1 0-27 15,-3-2-24-15,2-2-31 0,-2 1-39 0,0-3-160 16,-5 2-401-16,-1 1 113 0</inkml:trace>
  <inkml:trace contextRef="#ctx0" brushRef="#br2" timeOffset="234089.2135">25229 7715 305 0,'0'0'326'0,"0"0"-48"0,0 0-31 0,0 0-23 15,0 0-25-15,0 0-22 0,0 0-6 0,0 0-14 16,0 0-5-16,0 0-14 0,0 0-14 0,0 0-6 0,28 10-14 16,-20-6-4-16,-1 3-11 0,7 2-10 0,0-2-7 15,1 2-6-15,-3 1-9 0,1 0-7 0,-2-1-3 16,-1 0-7-16,0-1 0 0,2 2-8 0,-3-3-16 16,1 1-20-16,-4-4-25 0,2 0-24 0,0 0-22 15,-2 2-28-15,2-3-21 0,-8-3-29 0,14 8-22 16,-6-8-187-16,-8 0-434 0,0 0 121 0</inkml:trace>
  <inkml:trace contextRef="#ctx0" brushRef="#br2" timeOffset="234332.6892">25506 7725 245 0,'0'0'290'16,"0"0"-39"-16,-13-1-23 0,13 1-21 0,0 0-15 0,-17 5-14 16,9 1-13-16,0-2-18 0,0 1-13 0,-3 5-14 15,-2 0-11-15,-2 1-14 0,2 2-7 0,-2-1-10 16,4-1-3-16,-3-1-14 0,0 2-4 0,3 1-12 16,0-2-17-16,0 0-23 0,1-4-24 15,1 0-26-15,2 1-35 0,7-8-40 0,-12 9-44 0,7-4-153 16,5-5-377-16,-7 7 106 0</inkml:trace>
  <inkml:trace contextRef="#ctx0" brushRef="#br2" timeOffset="234586.3324">25651 7841 407 0,'4'5'279'0,"-4"-5"-23"0,3 7-23 15,-1 0-25-15,-2-7-30 0,4 12-3 0,-4-2-20 16,1-3-17-16,-1 1-18 0,3 1-10 0,-2 6-23 16,-1-4 0-16,1 0-16 0,-1-3-27 0,1 2-24 15,-1-10-31-15,-1 16-43 0,1-16-50 0,2 9-76 16,-2-9-115-16,2 8-353 0,-2-8 101 0</inkml:trace>
  <inkml:trace contextRef="#ctx0" brushRef="#br2" timeOffset="235685.2629">25962 6849 268 0,'-2'-5'287'16,"2"5"-41"-16,0 0-17 0,0 0-18 0,0 0-12 15,-1-12-17-15,1 12-13 0,0 0-24 0,0 0-5 16,0 0-7-16,0 0-13 0,0 0-9 0,0 0-21 0,2-10 2 15,-2 10-9-15,0 0-5 0,5-7-4 0,-5 7-8 16,6-4-9-16,-6 4-5 0,8-4-7 0,-8 4-3 16,8-3-8-16,-2-1-4 0,-6 4-3 0,13-1 0 15,-4 2-4-15,-9-1 2 0,18 3-14 0,-9-1 4 16,0 2 2-16,6 2-1 0,-2 4-3 0,2-1-4 16,-1 3-1-16,-1 3 6 0,4 8-5 0,-2-4-1 15,-1 5-4-15,2 1 1 0,-8-5 3 0,0-3 0 16,-3 1 0-16,1 8-1 0,-1-5-1 0,-4-1 5 15,-2-3 1-15,0-1-1 0,-3 1 0 0,1-2 0 0,-2 3-7 16,-2-1 10-16,0-3 1 0,-1 1-3 0,-1-2 0 16,0 1-3-16,-1-3 2 0,1 1-3 0,1-5 4 15,-4 3-4-15,1-2-1 0,1-4 5 0,3 0-5 16,-3 0-4-16,1-1 5 0,2-2-10 0,-2 0-1 16,9-1-2-16,-16-3-4 0,9-1-1 0,0-1-5 15,0 1-4-15,2-3-10 0,0 0 4 0,1-1-3 0,0-1 0 16,2-4 3-16,1 2-7 0,0 1 10 0,0 0 1 15,1 1 2-15,2 1-2 0,0 2-2 0,2-1 10 16,0-2-2-16,0 4 3 0,0-2 0 0,3 1 1 16,0 2 0-16,0 0 0 0,0 0 3 15,0 3-1-15,-7 1 2 0,16-3 0 0,-9 4 0 0,-7-1-6 16,11 0-20-16,-11 0-28 0,0 0-39 0,15 3-37 16,-10-2-44-16,-5-1-178 0,12 5-428 0,-12-5 119 15</inkml:trace>
  <inkml:trace contextRef="#ctx0" brushRef="#br2" timeOffset="236634.779">26407 6958 253 0,'0'0'328'0,"0"-8"-45"16,0 8-24-16,0 0-28 0,0 0-21 0,0 0-27 15,0 0-15-15,0 0-14 0,0 0-7 0,0 0-7 0,0 0-3 16,0 0 0-16,0 0-6 0,21 17-8 16,-15-2-4-16,1 0-8 0,2 1-5 0,5 9-12 15,-4-6-7-15,3 6-6 0,0 1-12 0,-3-7-10 0,1-1-4 16,0-2-4-16,-1-2-7 0,-1 1-2 0,1-2-9 15,0 0-18-15,1-1-25 0,-2 0-29 0,1-2-31 16,-2-3-36-16,-2 1-35 0,-6-8-35 0,11 6-45 16,-6-5-198-16,-5-1-500 0,0 0 139 0</inkml:trace>
  <inkml:trace contextRef="#ctx0" brushRef="#br2" timeOffset="236865.8447">26648 6890 356 0,'0'0'308'0,"0"0"-30"0,-16 13-22 15,11-7-27-15,-4 6-8 0,-1 1-11 0,0 3-16 0,-3 9-18 16,1 0-12-16,-1 3-14 0,1-3-13 16,2-4-16-16,-2 7-9 0,-2-5-10 0,1 1-13 0,2 1-11 15,3-4-9-15,2-5-5 0,2 0-16 0,-3-2-18 16,2 1-25-16,1-4-24 0,-1-1-31 0,2-2-37 15,-1 0-38-15,4-8-34 0,-3 11-56 0,3-11-154 16,0 0-444-16,0 0 125 0</inkml:trace>
  <inkml:trace contextRef="#ctx0" brushRef="#br2" timeOffset="237125.359">26811 7183 469 0,'0'0'276'0,"0"0"-37"0,6-2-25 0,-6 2-22 16,0 0-17-16,0 0-16 0,0 0 1 0,0 0-7 15,0 0-5-15,5 18-12 0,-5-18-13 0,1 13-12 16,-1-13-13-16,-1 18-6 0,4-3-13 0,-2 0-7 15,-2-3-11-15,2-2-20 0,-3 1-47 0,2-11-36 16,1 18-49-16,-1-11-59 0,0-7-215 0,0 0-436 16,-2 19 121-16</inkml:trace>
  <inkml:trace contextRef="#ctx0" brushRef="#br2" timeOffset="237472.1585">26048 7565 453 0,'0'0'301'0,"0"0"-31"0,0 0-27 0,0 0-20 15,0 0-20-15,0 0-17 0,29 5-28 0,3 0-24 0,-2-4-10 16,3 0-9-16,2-1-16 0,2 1-4 16,3-3-14-16,-3-3-10 0,-2 4-12 0,-2-1-16 0,-8 1-31 15,-5-1-27-15,-2 2-32 0,1-2-33 0,-3 0-25 16,-2 0-26-16,2 1-53 0,-6-1-123 15,-10 2-368-15,17-3 103 0</inkml:trace>
  <inkml:trace contextRef="#ctx0" brushRef="#br2" timeOffset="238219.1431">26052 7889 467 0,'-5'6'242'15,"5"-6"-32"-15,0 0-21 0,0 0-14 0,0 0-20 16,0 0-14-16,0 0-16 0,0 0-7 0,0 0-8 15,0 0-10-15,0 0 0 0,0 0-5 0,0 0-2 16,0 0-10-16,0 0-5 0,0 0-5 0,0 0-4 16,0 0-5-16,0 0-8 0,0 0-5 0,0 0-1 0,0 0-4 15,0 0-3-15,0 0-7 0,0 0-4 0,0 0 0 16,0 0-4-16,0 0-3 0,0 0-8 0,0 0 5 16,0 0 1-16,0 0 1 0,0 0-3 0,0 0-5 15,0 0 0-15,0 0 1 0,0 0-7 0,35-8 4 16,-35 8-2-16,0 0 0 0,13-4-3 0,-13 4 0 15,8-1-3-15,-8 1 2 0,14-5-2 0,-14 5-4 0,14-2 3 16,-6-1 0-16,-8 3 1 0,14-2 1 16,-14 2-5-16,15-2 0 0,-7-1-2 0,-8 3 4 0,17 0-3 15,-17 0-4-15,17 0-1 0,-17 0 2 0,18 0-1 16,-10 3 4-16,1-1-3 0,0 2 5 0,-9-4-7 16,17 5 4-16,-9 1-11 0,4 2 10 0,-2 1 3 15,-1-3 1-15,2 5-2 0,0 1-1 16,-4-3 0-16,0 0 3 0,-2 0-3 0,1 5 0 0,-1 0 2 15,2 0-1-15,-3 1 2 0,0-2 2 0,0 3-1 16,-2 0 2-16,-3-1-2 0,0 0 7 0,-2 2-8 0,2-2 4 16,-2 1-2-16,0-1 6 0,-1 0-6 0,-3-1-2 15,4 0 2-15,-2 0 1 0,-2-5 0 0,0 3-1 16,-2-1 1-16,2-3-5 0,0-1-2 0,0 0 3 16,-1-3-3-16,0 0-2 0,1 0-2 0,-2-1-4 15,0 0-5-15,0-2-12 16,1-1 5-16,-3 0-7 0,11 0-6 0,-15 0-4 0,8-1-7 0,7 1-8 15,-12-6-5-15,12 6-5 0,-8-9 2 0,5 3 2 0,3 6 0 16,0 0 6-16,0-14 3 0,0 14 4 16,0 0 3-16,5-12 12 0,-5 12 5 0,9-11 7 0,-3 5 10 15,0-1 6-15,2 2 6 0,0 2 3 0,2-1 1 16,-2 1 3-16,1 1-3 0,8-5-1 0,-5 5 2 16,3-4-5-16,-2 6 3 0,-3-1-4 0,-10 1-10 15,21-1-14-15,-14 0-22 0,-7 1-27 0,0 0-27 0,24 0-52 16,-18-2-149-16,-6 2-360 0,0 0 102 15</inkml:trace>
  <inkml:trace contextRef="#ctx0" brushRef="#br2" timeOffset="238457.8647">26572 8000 347 0,'0'0'324'0,"0"0"-30"0,0 0-15 0,0 0-23 16,0 0-23-16,16 10-21 0,-16-10-17 0,10 11-17 16,-5-4-16-16,2 0-16 0,-1 0-10 0,1 7-17 15,0-4-11-15,2 3-13 0,-3-2-10 0,-1 3-8 16,-2-2-12-16,3 1-3 0,-2-2-26 0,2 2-17 16,-4-1-31-16,-1 0-25 0,1-4-28 0,-2-8-30 15,1 18-29-15,-1-18-37 0,1 15-42 0,-1-8-165 0,0-7-440 16,0 0 122-16</inkml:trace>
  <inkml:trace contextRef="#ctx0" brushRef="#br2" timeOffset="238856.4452">26655 8003 316 0,'3'-3'251'0,"-3"3"-35"0,0 0-25 15,4-11-22-15,-4 11-20 0,4-8-20 0,-4 8-12 16,6-7-9-16,-6 7-12 0,8-7-9 0,-2 3-7 16,-6 4-13-16,9-6-6 0,-9 6-6 0,11-6-1 15,-11 6-4-15,10-6-3 0,-3 6-1 0,-7 0-3 16,13-5-6-16,-13 5 5 0,10-2-4 0,-10 2 2 15,0 0 0-15,17 4 4 0,-17-4-3 0,13 5-1 0,-13-5 0 16,9 7-4-16,-3-1-1 0,-1-2-7 16,-5-4 9-16,6 14-2 0,-4-7-2 0,-2-7-5 0,5 14-1 15,-3-7-2-15,-2-7 0 0,0 14-6 0,0-14 3 16,-3 12-6-16,3-12-2 0,-6 13 3 0,3-7-4 16,3-6 0-16,-8 10-2 0,1-5-8 0,7-5 6 15,-10 8-7-15,10-8-11 0,-12 4-17 0,4-1-18 16,8-3-22-16,0 0-19 0,-20 1-26 0,20-1-30 0,-11 0-61 15,11 0-127-15,0 0-394 0,0 0 112 16</inkml:trace>
  <inkml:trace contextRef="#ctx0" brushRef="#br2" timeOffset="239140.3645">26898 8122 378 0,'0'0'300'0,"8"5"-32"0,-8-5-18 15,5 5-21-15,-5-5-16 0,5 13-18 16,-2-7-11-16,-3-6-19 0,5 16-15 0,-3-8-27 0,1 7 0 0,0-2-16 15,2 1-13-15,-4-3-11 0,0 1-15 16,0-3-17-16,2-1-26 0,-3-8-40 0,1 15-48 16,-1-15-56-16,1 11-82 0,-1-11-150 0,0 0-418 0,0 0 116 15</inkml:trace>
  <inkml:trace contextRef="#ctx0" brushRef="#br2" timeOffset="243759.7481">24185 8577 488 0,'3'-3'251'0,"-3"3"-30"16,0 0-22-16,0 0-22 0,0 0-16 0,0 0-17 15,4-3-14-15,-4 3-8 0,0 0-7 0,0 0-15 16,0 0-7-16,0 0-8 0,0 0-8 0,0 0-5 16,0 0-4-16,0 0-8 0,0 0 1 0,-21-5-4 15,21 5-4-15,-15 0 0 0,15 0 0 0,-18 5 0 0,4-4 4 16,0 4-2-16,0 0 3 0,-4-1-2 15,4 2-1-15,-2 3-1 0,2 0-3 0,-2 1-2 0,6-1-5 16,-1 5 2-16,-2-1-3 0,4 0-5 0,-2 13-12 16,1-6 6-16,7-4-6 0,0-1 0 0,3 1-6 15,0-2 0-15,1-3-1 0,2-1-1 0,1 4 2 16,0-4-8-16,0 0 4 0,3-3-5 0,-3-1-3 16,0-1 1-16,-4-5-6 0,6 7 1 0,-6-7-3 15,6 6-1-15,-6-6-5 0,0 0 2 0,9 5 1 0,-9-5-3 16,0 0 0-16,3 2 2 0,-3-2-3 0,0 0 0 15,0 0-1-15,0 0 5 0,0 0-4 0,0 0 3 16,0 0-4-16,0 0 2 0,0 0 3 0,-22 5 3 16,14-5-5-16,-1 3 4 0,2 1 0 0,-6 1 0 15,-1 2 4-15,0 3-1 0,1-1 10 0,2-1-2 16,2 0 2-16,2 0-2 0,1 0-3 16,-1 7 5-16,1-1 0 0,1 0 3 0,3-3-4 0,0 3 3 15,4-2-4-15,1-4-3 0,2 2 9 0,2-2-6 16,7 2-1-16,-1 0-9 0,6-2-1 0,9 1-16 0,-7-2-20 15,-1-1-13-15,-3-2-14 0,0-1-28 0,1-2-30 16,-5 0-22-16,-2 1-32 0,2-4-18 0,2 1-14 16,-1 1-171-16,0-4-450 0,-1 0 126 0</inkml:trace>
  <inkml:trace contextRef="#ctx0" brushRef="#br2" timeOffset="244187.2779">24270 8981 372 0,'2'-7'234'0,"-2"7"-28"0,0 0-13 16,0 0-8-16,4-4-6 0,-4 4-6 0,0 0-5 16,0 0-9-16,0 0-8 0,0 0-5 0,0 0-12 15,0 0-3-15,0 0-11 0,0 0-4 0,0 0-14 16,0 0-4-16,1 24-10 0,-1-16-4 0,0 0-14 0,2-1-1 16,0 0-14-16,1 0-5 0,-1 1-4 0,2-3-4 15,-1 4-8-15,1-2-2 0,1-2-5 16,0 0-3-16,-1 2-5 0,1-2-8 0,1-1-12 0,0 0-9 15,-6-4-9-15,11 4-7 0,-11-4-3 0,9 0-7 16,-9 0-6-16,10 0-2 0,-10 0 2 0,10-7 1 16,-6 2 1-16,0-2-1 0,0 0 0 0,-2-1-2 15,1-8 1-15,-2 0-7 0,2-14 2 0,-2 1-2 0,-4-3 2 16,1-1 3-16,-2 3 2 0,0 0 16 0,-3 1 9 16,3 8 9-16,1 4 5 0,0 5 12 0,2 0 0 15,-1 0 4-15,1 5 4 0,-1 0-3 16,2 7 4-16,0-9 3 0,0 9 6 0,0 0 15 0,0 0 9 15,0 0 11-15,0 0 0 0,9 29 5 0,-5-13 3 16,2 12-2-16,1 2 0 0,-2 3-8 0,2-1 0 0,-1 0-2 16,2-3-6-16,-4 2-12 0,1-2 2 15,4-2-9-15,-2-1-12 0,0-1-23 0,1-6-25 16,-3-1-30-16,2-4-33 0,-3-2-37 0,-1-3-36 0,5 3-41 16,-2-1-204-16,-1-2-485 0,1-3 134 0</inkml:trace>
  <inkml:trace contextRef="#ctx0" brushRef="#br2" timeOffset="244425.7902">24742 9157 223 0,'0'0'375'16,"0"0"-72"-16,5-2-42 0,-5 2-34 0,0 0-24 0,0 0-20 16,16-2-22-16,-8 2-20 0,2-1-23 15,0 1-27-15,-1-1-43 0,-9 1-37 0,20 0-45 0,-20 0-45 16,16-3-35-16,-7 3-45 0,0 0-99 0,-1-1-307 16,-8 1 88-16</inkml:trace>
  <inkml:trace contextRef="#ctx0" brushRef="#br2" timeOffset="244565.2915">24833 9264 369 0,'0'0'290'0,"0"0"-34"15,0 0-29-15,0 0-24 0,6 10-27 0,-6-10-19 0,9 2-22 16,-9-2-13-16,18 0-35 0,-9-1-37 0,-9 1-41 16,19-1-50-16,-19 1-55 0,18-1-160 0,-11-1-305 15,-7 2 88-15</inkml:trace>
  <inkml:trace contextRef="#ctx0" brushRef="#br2" timeOffset="247525.2932">25525 8875 499 0,'0'0'305'0,"2"-6"-33"0,-2 6-24 0,1-5-20 0,-1 5-21 15,0 0-20-15,3-7-21 0,-3 7-10 0,4-4-18 16,-4 4-10-16,5-4-12 0,1 1-4 16,-1 1-15-16,3-3-7 0,-1 4-8 0,3-2-5 0,-1 0-5 15,6-1-11-15,-1 4-5 0,-3 0-5 0,1-3-5 16,4 2-8-16,-2 2-3 0,-3 2 0 0,-2-3-12 15,2 4 6-15,-4-1-3 0,-2 1 5 0,1 1-4 16,-2 0-13-16,-1 3 13 0,-4 0 0 0,0 1-25 16,0 1-1-16,-4 6 2 0,-3-1 7 0,-4 9-9 15,0-6-3-15,2-2 4 0,0-3 3 0,1 1 1 0,1 0-4 16,0-4 1-16,-1 0-4 0,2-2 2 0,2 0-1 16,1-2-4-16,0 1 7 0,1-2-3 0,3-5-2 15,-4 11 2-15,4-11 2 0,1 11 2 0,-1-11 2 16,9 10-1-16,-3-6 2 0,2 3 0 0,8 1-5 15,-3-1 2-15,3-2-6 0,-1 2 5 0,3-2-6 16,-5 0-1-16,3 0-9 0,-6-1-28 0,1 1-19 0,-1-2-30 16,-2-2-33-16,-8-1-34 0,13 3-45 15,-6 0-216-15,-7-3-500 0,0 0 139 0</inkml:trace>
  <inkml:trace contextRef="#ctx0" brushRef="#br2" timeOffset="247839.2371">25420 9449 536 0,'0'0'293'0,"-9"3"-25"0,9-3-16 16,0 0-28-16,0 0-24 0,0 0-13 0,0 0-25 0,0 0-3 15,0 0-11-15,0 0-2 0,0 0-5 16,21 10-4-16,-11-9-10 0,9 4-11 0,0-4 2 0,13-1-19 16,-1 5-6-16,4-3-13 0,0-2-2 0,3 0-13 15,3-2-11-15,1-1-3 0,20 0-5 0,-15-2-8 16,-8-1-12-16,-4 2-14 0,-1-1-19 0,-3 2-22 16,-2 0-21-16,-8 0-20 0,-5 3-17 0,-3-3-22 15,-2 2-15-15,-11 1-27 0,16 0-5 0,-16 0-24 16,12 0-19-16,-12 0-163 0,6 3-435 0,-6-3 122 0</inkml:trace>
  <inkml:trace contextRef="#ctx0" brushRef="#br2" timeOffset="252096.7262">25983 9672 407 0,'-5'-4'264'16,"1"3"-24"-16,4 1-9 0,-9-2-13 15,9 2-12-15,-11 0-18 0,11 0-10 0,-14 5-12 0,5-2-8 16,-3 6-13-16,-1 2-3 0,1 2-7 0,1-1-9 16,0 2-9-16,3 2-11 0,-1 0-8 0,3 1-7 15,-4 8-8-15,3-3-6 0,4 6-9 0,4-8-10 16,-1-3-6-16,2 0-3 0,2-2-7 0,2-1-2 16,3-4 1-16,-2 1-5 0,3 1-11 0,2-2 2 0,-2 2-14 15,4-4-6-15,0 1-8 0,-2-6 3 16,1 2-9-16,-3-4 4 0,1 0-11 0,-1 1 5 0,-1-4-4 15,0 0 4-15,-2-1 0 0,2 1 2 0,-1-1-4 16,-1-3 5-16,1 0 3 0,-1 1-3 0,-2-2 2 16,-1 0 1-16,0-1-2 0,-3-1 5 0,3-3-8 15,-4 0-1-15,-1 1 5 0,0 2 2 0,-1 1-1 0,-1 2 2 16,-1-1-1-16,-2 2 0 0,0 1-1 0,-4 3 4 16,10 1-2-16,-17-2-1 0,7 5-2 15,2-2-3-15,-7 4-23 0,4 0-31 0,1 0-31 0,2 0-41 16,1 3-54-16,3-4-66 0,4-4-142 15,0 0-474-15,-6 8 133 0</inkml:trace>
  <inkml:trace contextRef="#ctx0" brushRef="#br2" timeOffset="252639.3359">26481 9416 426 0,'0'0'455'0,"0"0"-87"0,0 0-52 15,7-3-39-15,-7 3-38 0,0 0-32 0,0 0-18 0,0 0-32 16,0 0-48-16,8-4-54 0,-8 4-58 0,0 0-66 16,0 0-77-16,0 0-201 0,0 0-415 0,0 0 119 15</inkml:trace>
  <inkml:trace contextRef="#ctx0" brushRef="#br3" timeOffset="261831.3048">29115 4946 219 0,'0'0'236'0,"-6"8"-34"0,6-8-16 0,0 0-14 0,0 0-17 15,0 0-14-15,-4 3-8 0,4-3-8 0,0 0-4 16,0 0-10-16,0 0-12 0,0 0-13 0,0 0-8 15,0 0-5-15,0 0-1 0,0 0-12 0,0 0-6 16,0 0-5-16,0 0-6 0,0 0-3 0,13-17-2 16,-7 9-6-16,0 4-2 0,0-4-5 0,-1 1-2 15,1 0-4-15,8-4 0 0,-3 0-3 0,2 1 0 16,-2-1-2-16,-1 3 2 0,-2 2 1 0,2-2-5 0,-4 5 4 16,1-2 4-16,-1 1-6 0,4 0-3 0,-2 2 0 15,-1-2 2-15,10 0-3 0,-7 0 1 0,1 2 0 16,1 2-2-16,4 0-2 0,-2 0 1 0,1-3-2 15,1 2 2-15,-1 0-2 0,2-1-1 0,1 1-4 16,-3-1-5-16,0 0-7 0,1-3-11 0,-1 3-10 16,-3-5-7-16,-2 4-5 0,1 1-12 0,-5-4 2 15,3 1-7-15,-2 1-1 0,1-3 6 0,-2 1-3 0,-6 6-1 16,13-11 8-16,-7 6-2 0,0 0-1 0,0-2-7 16,-1 1-5-16,-5 6-14 0,8-11-16 0,-6 5-8 15,-2 6-6-15,4-8-12 0,-3 2-75 16,-1 6-231-16,0 0 67 0</inkml:trace>
  <inkml:trace contextRef="#ctx0" brushRef="#br3" timeOffset="262249.1598">29540 4586 350 0,'0'0'199'0,"0"0"-14"0,0 0-3 0,0 0-20 16,0 0-15-16,-6-2-20 0,6 2-11 0,0 0-15 0,0 0-5 15,0 0-7-15,0 0-3 0,0 0-9 0,0 0 1 16,0 0-9-16,0 0-4 0,0 0-9 0,0 0-13 16,0 0 0-16,42 5-6 0,-23-2-5 0,-1-2-9 0,-3-1-14 15,3 3-7-15,-2 0-16 0,4-6-6 16,-5 6-10-16,-1-3-6 0,-2 0-1 0,0-3-3 0,-12 3 3 16,18 0-1-16,-18 0 4 0,19 0 5 0,-19 0 5 15,9 0-3-15,-9 0 12 0,10 3 5 16,-10-3 6-16,0 0 5 0,0 0 4 0,13 0 5 0,-13 0 2 15,0 0 5-15,0 0-4 0,0 0 8 0,0 0 3 16,0 0 2-16,1 11 3 0,-1-11 10 0,0 0 1 16,-8 18 3-16,2-11 0 0,2 0 1 0,0 1 2 15,-5 4-2-15,5-3-3 0,-5 1-5 0,4-2 1 16,-1 0-4-16,6-8-2 0,-7 11 0 0,4-3-3 0,3-8-3 16,-7 11-5-16,3-4 5 0,4-7-4 0,-7 12-1 15,5-6-1-15,2-6-2 0,-8 12 1 0,8-12-6 16,-5 10 2-16,5-10-5 0,-2 6 4 0,2-6-3 15,0 0-4-15,-7 10-1 0,7-10-6 0,0 0-31 16,0 0-43-16,0 0-61 0,-5 9-223 0,5-9-427 16,0 0 119-16</inkml:trace>
  <inkml:trace contextRef="#ctx0" brushRef="#br3" timeOffset="264212.2531">30097 4282 448 0,'0'0'262'15,"0"0"-30"-15,-6-6-28 0,6 6-14 0,0 0-19 16,0 0-15-16,0 0-16 0,-2-12-17 0,2 12-6 0,0 0-10 16,0 0-12-16,8-16-3 0,-5 10-7 15,-3 6-8-15,9-11-8 0,-3 4-6 0,1 1-4 0,0 1-6 16,0-1 0-16,0-2-4 0,-1 4-3 0,-6 4-6 16,12-8-2-16,-7 5-8 0,-5 3 2 0,11-6-6 15,-11 6-3-15,11 0 0 0,-11 0-3 0,0 0-4 16,0 0 0-16,18 5-2 0,-12 1 2 0,-2 1-4 15,2 2-2-15,-2 4 0 0,-2 0-2 0,-1 1-1 16,-1 1 5-16,-1 1-6 0,1 1 2 0,-2-4 0 16,0-1-3-16,-2 3 1 0,-2 1 1 0,0-1-4 0,-1 0 0 15,-1 1 3-15,0-5-3 0,0 1-1 16,1-1 3-16,-2 1-3 0,0-2-1 0,2-3 9 0,0 1-7 16,1-3-1-16,-2-1 1 0,8-4-1 0,-13 8 2 15,5-4-1-15,8-4 2 0,-15 2-2 0,15-2-2 16,-11-1-8-16,11 1-5 0,0 0-3 0,-13-7 2 15,13 7-3-15,-7-9 1 0,7 9-2 0,-2-9 4 16,2 9-2-16,0-12 6 0,0 12-1 0,7-12 3 16,-7 12 2-16,12-11-1 0,-6 5 3 0,1 1-2 15,6-1 11-15,-4 2-4 0,0 0-2 0,0 1 3 0,-9 3-1 16,18-1 1-16,-10 0-2 0,-8 1 2 0,17 2-4 16,-17-2 3-16,17 3-5 0,-10-3-11 0,-7 0-20 15,16 5-29-15,-10-3-38 0,-6-2-53 0,15 2-59 16,-15-2-138-16,0 0-422 0,17 0 119 0</inkml:trace>
  <inkml:trace contextRef="#ctx0" brushRef="#br3" timeOffset="265209.0424">30444 4278 306 0,'0'0'279'0,"0"0"-38"16,-19 18-23-16,17-11-21 0,2-7-17 0,-4 14-10 0,2-6-16 16,2-8-15-16,2 22-9 0,-4-10-13 0,4-1-9 15,0-2-12-15,2 0-8 0,1-1-10 0,2 5-10 16,0-2-4-16,1-4-8 0,1 0-7 0,1-2-6 15,-3-2-4-15,1 1-9 0,-8-4-9 0,18 3-5 16,-9-2-7-16,-9-1-3 0,15-4-5 0,-15 4 0 0,17-5-1 16,-11-1 0-16,6-3-3 0,-3-1 1 15,-3-3-1-15,-1 2 1 0,2-3-5 0,-4-3 2 0,3 1-1 16,-8-2 6-16,2 0-1 0,0 4-2 0,-3 1-1 16,2 1 4-16,0 3-3 0,1 9 3 0,-4-16-2 15,2 9 1-15,2 7 2 0,-6-10 1 0,6 10 2 16,0 0 0-16,-8-7 1 0,8 7-1 0,0 0-1 0,-18 6 1 15,18-6 2-15,-20 11-1 0,11 1-1 16,-2-5-1-16,2 2-3 0,0 2 5 0,1-1 1 16,0-1-3-16,4-1-2 0,-1 1-2 0,3-1 0 0,-2 1 1 15,4-9 1-15,-4 13-1 0,2-6-2 0,2-7 1 16,-2 12-2-16,2-12 3 0,-4 9 0 0,4-9 0 16,0 0 2-16,-3 10 3 0,3-10 0 0,0 0 2 15,0 0 3-15,-2 11 3 0,2-11-1 0,0 0 3 16,0 0 6-16,-4 8 2 0,4-8 6 0,0 0-2 15,0 0 1-15,0 0-4 0,0 0-4 0,0 0-1 16,0 0-3-16,0 0 0 0,0 0-3 0,0 0 2 16,0 0-7-16,15 5-2 0,-15-5 2 0,0 0-1 15,14 0-1-15,-14 0 1 0,11 1-4 0,-11-1 1 0,14 3 2 16,-8 0 3-16,-6-3-6 0,12 5 1 0,-3-2 0 16,-9-3-4-16,13 9-13 0,-6-6-28 0,-1 1-33 15,-6-4-57-15,25 7-59 0,-13-7-196 0,-12 0-462 16,17 3 127-16</inkml:trace>
  <inkml:trace contextRef="#ctx0" brushRef="#br3" timeOffset="265595.4587">30001 4679 505 0,'0'0'266'0,"0"0"-22"0,0 0-10 16,0 0-12-16,0 0-9 0,0 0-17 0,0 0-22 16,0 0-17-16,33 7-20 0,-12-7-10 0,12-1-19 15,1-1-5-15,2-2-19 0,3 1-14 0,-4-2-17 0,0 5-15 16,-2-5-23-16,-4 0-19 0,2 3-19 0,-1-3-18 16,-9 3-10-16,-2-3-14 0,-1 3-9 0,-2-1-11 15,-3 3-14-15,-2-2-4 0,-11 2-15 0,21-3-6 16,-21 3-4-16,13-2-18 0,-13 2-101 0,12-2-295 15,-12 2 84-15</inkml:trace>
  <inkml:trace contextRef="#ctx0" brushRef="#br3" timeOffset="267091.6972">30091 4855 209 0,'0'0'303'0,"0"0"-39"16,0 0-19-16,0 0-13 0,0 0-19 0,0 0-15 15,0 0-20-15,0 0-16 0,0 0-18 0,0 0-15 16,0 0-14-16,0 0-5 0,0 0-14 0,8-14-10 15,-8 14-7-15,8-5-9 0,-8 5-6 0,7-4-8 16,-7 4-1-16,0 0-5 0,11-5-5 0,-11 5-8 16,9-3 1-16,-9 3-6 0,0 0-3 0,11-3-8 15,-11 3 5-15,0 0-7 0,13-2-2 0,-13 2-1 0,0 0 6 16,12 1-7-16,-12-1-3 0,13 1-4 16,-13-1 2-16,11 3-2 0,-11-3-1 0,8 5 0 0,-8-5-2 15,6 6-1-15,-6-6-2 0,4 9 4 0,-4-9 0 16,3 11-4-16,-3-11 3 0,-3 15-1 0,3-15 0 15,-4 14-3-15,-1-7 0 0,1 1 2 0,0 1-1 16,4-9-2-16,-10 13 4 0,1-1-3 0,3-2 1 16,-6 1-1-16,3-2-1 0,1-1-3 0,1-3 3 15,-2 1 1-15,2-2 3 0,0 1-4 0,-1 0 3 16,0-1 1-16,0 0-4 0,8-4-1 0,-15 6 2 0,6-2-1 16,9-4 4-16,-13 4-4 0,13-4 1 0,-10 3-2 15,10-3-3-15,0 0 0 0,-14 1-8 0,14-1-2 16,0 0-5-16,0 0-5 0,0 0 0 0,-11-5-3 15,11 5 1-15,0 0-2 0,-2-12 5 0,2 12-1 16,0 0 3-16,4-17 0 0,-4 17 7 0,8-10-1 16,-3 5-2-16,0-1 2 0,-5 6 4 0,15-10 2 0,-6 6 2 15,1 1-2-15,5-2 3 0,-4 0-1 0,1 0 1 16,3 2 3-16,-1 1 1 0,1 0-4 16,-2-1 5-16,-3 3-5 0,7 0-11 0,-6 0-12 0,-11 0-17 15,20 0-19-15,-12 0-26 0,-8 0-32 0,13 0-29 16,-13 0-37-16,14-2-129 0,-14 2-378 0,0 0 105 15</inkml:trace>
  <inkml:trace contextRef="#ctx0" brushRef="#br3" timeOffset="268074.3836">30396 4918 344 0,'0'0'248'0,"0"0"-37"0,0 0-19 16,0 0-19-16,0 0-20 0,0 0-14 0,0 0-12 16,0 0-8-16,0 0-13 0,0 0-12 0,14 24-8 15,-14-24-12-15,3 14-11 0,-1-9-2 0,-2-5-3 0,2 13-8 16,-2-13-6-16,4 12-2 0,-4-12-5 16,2 10 0-16,-2-10-6 0,0 8 5 0,0-8-6 0,0 0-5 15,0 0-2-15,1 13-1 0,-1-13-2 0,0 0 0 16,0 0-1-16,0 0 10 0,1 8 6 0,-1-8 7 15,0 0-5-15,0 0 0 0,0 0-4 0,0 0-7 16,0 0-7-16,0 0-7 0,0 0-9 0,0 0-7 16,0 0-6-16,-8-32-5 0,6 17-4 0,4-2-2 15,2-9-1-15,-2-1 8 0,-1 7-3 0,3 3 0 16,1 1 3-16,-3 2 3 0,5-3 0 0,-3 3 2 0,5 1 1 16,-1-1 8-16,2 3 1 0,-1-1 3 0,3 1 5 15,-4 3 4-15,1 1 4 0,-2 0-8 16,2 2 0-16,-2 3 2 0,-7 2 1 0,13-3-1 0,-13 3-3 15,0 0 0-15,18 4 2 0,-11-1-1 0,-7-3 0 16,6 8-2-16,-6-8 1 0,5 11-1 0,-5-11-1 16,-2 13 1-16,2-13 0 0,-5 13 3 0,1-5-3 15,-1-2 1-15,-1 1-3 0,-1-1 2 0,0 0-2 16,-6 4-1-16,4-2-2 0,-3-4-3 0,0 7-15 16,0-7-12-16,1 0-24 0,2-1-34 0,9-3-34 0,-19 3-46 15,19-3-173-15,-15-3-404 0,15 3 112 0</inkml:trace>
  <inkml:trace contextRef="#ctx0" brushRef="#br3" timeOffset="268445.1336">30938 4555 513 0,'0'0'287'0,"0"0"-38"16,12-9-36-16,-12 9-26 0,15-3-27 0,-6 1-33 16,-9 2-47-16,16-3-55 0,-16 3-52 0,15-2-62 0,-7 1-136 15,-8 1-266-15,0 0 77 0</inkml:trace>
  <inkml:trace contextRef="#ctx0" brushRef="#br3" timeOffset="268583.8367">30891 4700 342 0,'0'0'246'0,"28"6"-47"0,-28-6-26 0,25-6-36 0,-11-1-35 15,-2 2-40-15,2 0-47 0,-4 0-69 0,-10 5-98 16,15-10-180-16,-7 6 54 0</inkml:trace>
  <inkml:trace contextRef="#ctx0" brushRef="#br3" timeOffset="272021.5973">31318 4504 464 0,'0'0'364'0,"0"0"-52"0,0 0-42 0,0 0-27 0,0 0-33 16,0 0-15-16,0 0-28 0,0 0-17 15,40 5-15-15,-21-7-19 0,-2 4-15 0,1-2-18 16,-2 0-23-16,2 0-21 0,-1-2-32 0,-4 2-28 0,-13 0-28 16,22 2-35-16,-22-2-35 0,18 0-23 15,-12 0-194-15,-6 0-399 0,0 0 112 0</inkml:trace>
  <inkml:trace contextRef="#ctx0" brushRef="#br3" timeOffset="272483.0815">31687 4417 225 0,'0'0'332'16,"0"0"-61"-16,2-9-29 0,-2 9-29 0,0 0-22 0,9-8-27 16,-9 8-20-16,11-7-13 0,-11 7-13 0,14-7-14 15,-6 4-12-15,8-2-9 0,-3 1-11 0,-3 0-6 16,3 1-5-16,-13 3-10 0,18-6-2 0,-9 4-9 16,-9 2-1-16,15-2-5 0,-15 2-5 0,17 0-1 15,-17 0-6-15,0 0 0 0,15 0 1 0,-15 0-9 16,0 0 2-16,0 0-3 0,9 6 0 0,-9-6-4 0,0 0 2 15,0 0-3-15,-9 16-1 0,9-16-1 16,-11 14 3-16,5-7-3 0,-3 5 2 0,-3-1-1 0,1 0-2 16,2-3-2-16,0 1 2 0,2-1 0 0,1-3 1 15,6-5-6-15,-5 11 6 0,3-5-2 0,2-6 8 16,-7 10 7-16,7-10 0 0,0 0 3 0,0 0 0 16,0 0-2-16,14 18 1 0,-14-18-2 0,17 3-5 15,1 1-4-15,-1-2 0 0,-2-2-17 0,-2 0-7 0,3 0-21 16,-3 3-17-16,5-3-23 0,-18 0-33 15,0 0-29-15,28 0-42 0,-28 0-169 0,0 0-415 0,15 0 116 16</inkml:trace>
  <inkml:trace contextRef="#ctx0" brushRef="#br3" timeOffset="275267.0384">25866 6939 366 0,'0'0'163'15,"0"0"-16"-15,0 0-25 0,0 0-24 0,0 0 0 16,0 0-27-16,0 0-20 0,0 0-19 0,0 0-4 16,-1 20-11-16,1-20-1 0,-1 8 0 0,1-8-1 15,0 0 0-15,-3 21 3 0,3-21-4 0,-1 16-3 0,0-9-7 16,1-7 7-16,-3 25-4 0,0-14 3 15,2 1 11-15,0-2-9 0,-1 6 5 0,-2-2-4 16,2-3 5-16,-1 4-13 0,1 0-2 0,-2-1-18 0,3-3-11 16,-1-1-19-16,1 5-24 0,0-2-90 0,0-4-187 15,1 0 57-15</inkml:trace>
  <inkml:trace contextRef="#ctx0" brushRef="#br3" timeOffset="275371.6087">25844 7369 308 0,'2'8'125'0,"1"1"1"0,-3-9-13 15,-2 14-2-15,2-14-1 0,0 15-11 0,0-15-15 16,0 14-7-16,0-14-11 0,-1 14-6 0,1-14-13 15,1 11 0-15,-1-11-17 0,2 12-16 0,-2-12-24 16,1 12-35-16,-1-12-129 0,1 11-202 0,-1-11 60 16</inkml:trace>
  <inkml:trace contextRef="#ctx0" brushRef="#br3" timeOffset="275894.0966">25898 7728 342 0,'2'9'170'15,"-2"-9"-21"-15,-1 10-19 0,1-10-16 0,0 0-14 0,0 16-13 16,0-16-14-16,2 8-13 0,-2-8-26 15,0 0-10-15,0 11-14 0,0-11-13 0,0 0-13 0,0 0 17 16,0 15-9-16,0-15 2 0,1 10-2 0,-1-10 12 16,3 17 6-16,-1-9 2 0,-2-8 2 15,4 16 11-15,1-3 7 0,-1-2 3 0,-3-1 1 0,3 5 8 16,-2-4 3-16,1-1 1 0,1-3 0 16,-2 2-3-16,0 0-3 0,-2-9-10 0,5 14 2 0,-3-6-10 15,-2-8-2-15,4 14-8 0,-3-7-11 0,-1-7-7 16,1 13-8-16,-1-13-13 0,3 11-1 0,-3-11-2 0,3 13-3 15,-2-5 6-15,-1-8-1 0,2 16 8 0,0-2 4 16,-1-2-1-16,1-2 9 0,5 3 2 16,-2 1 14-16,-1-2 13 0,2 2 4 0,-2-4-2 0,1 1 8 15,0-3 1-15,0 0 2 0,0 0-4 0,1-2-1 16,0 1-2-16,-1-2-6 0,2 3 1 16,-2-1-5-16,0-1-9 0,1 0-8 0,-6-6-12 0,11 12-6 15,-6-5-3-15,0 0-1 0,-1-2-6 0,1 3 9 0,-5-8 5 16,7 16-3-16,-3-11 1 0,1 10 3 15,-1-3-3-15,0-3 13 0,2 0 1 0,-2-3 9 0,0 2-6 16,2 1 12-16,-1-2 6 0,1-2-5 16,0 2 6-16,0 1 2 0,1-3-9 0,1 1 4 0,-1-1-7 15,1 1-7-15,-1-2-12 0,0 0-16 0,-7-4-11 16,16 8-8-16,-8-6-8 0,0 1-2 16,-8-3-9-16,14 8 5 0,-6-5 11 0,-2 1 2 0,-6-4 9 15,13 10 9-15,-8-6 9 0,3 1 11 0,-2 1 11 16,0 0 6-16,1-1 9 0,1 0 3 0,3 5 7 0,-1-1 13 15,1-4-1-15,-1 2-3 0,4 0-9 0,1-2 3 16,-1 0-15-16,5-2-12 0,-2 1-14 16,-4-2-28-16,-1-1-26 0,6 1-42 0,-3-4-97 0,2 2-236 15,4-1 71-15</inkml:trace>
  <inkml:trace contextRef="#ctx0" brushRef="#br3" timeOffset="276085.6151">27044 8495 361 0,'7'-6'127'0,"-7"6"-48"0,10-9-63 0,-4 2-76 16,0-1-67-16,0 1 23 0</inkml:trace>
  <inkml:trace contextRef="#ctx0" brushRef="#br3" timeOffset="276383.2723">27230 8045 226 0,'0'0'225'0,"-1"-10"-32"16,1 10-15-16,-1-11-23 0,0 4-13 0,1 7-17 16,-1-14-13-16,1 14-16 0,-3-17-19 0,3 5-20 15,0-4-14-15,-1 6-25 0,0-2-10 0,1 12-18 0,4-23-10 16,-4 9-7-16,1-2-4 0,0 5 12 16,-1 0 3-16,1 3-6 0,-1 8 25 0,2-20 6 15,-1 12 7-15,-1 8 15 0,0-22 6 0,-1 9-2 0,1 5 8 16,-1-8-3-16,0 7 0 0,-2-1-3 15,3 10-2-15,-3-23-9 0,2 9-4 0,0-2-16 0,0 2-25 16,0-2-12-16,-1 2-36 0,1-1-17 0,-1-2-36 16,2 3-82-16,-1-1-240 0,1 1 70 0</inkml:trace>
  <inkml:trace contextRef="#ctx0" brushRef="#br3" timeOffset="277028.6482">27202 7474 294 0,'0'0'142'0,"0"0"7"0,0-16 0 0,-1 10-5 16,1 6-12-16,-1-10-7 0,1 10-14 0,-1-10-5 15,1 10-5-15,-3-10-6 0,3 10-14 0,-2-12-14 16,1 5-16-16,1-3-14 0,-1 0-20 0,-1 4-18 15,2 6-11-15,-4-19-22 0,3 10-9 0,-1 2-20 16,1-10 1-16,-1 5 5 0,-1 3 1 0,2 0 14 16,-1 1 2-16,2 8 25 0,-4-11 12 0,1 5 2 15,3 6 26-15,-4-13 1 0,1 9 9 0,0-2 11 0,3 6 3 16,-5-11 3-16,5 11-3 0,-4-7-8 16,4 7-3-16,-6-11-5 0,2 3-10 0,1 2-12 0,3 6-11 15,-6-14-28-15,3 7-6 0,-2 2-7 0,2-3-18 16,1 1-5-16,-1-1-18 0,0-1 0 0,0 3-5 15,3 6 21-15,-5-14 22 0,1 8 22 0,0 1 11 16,-1-2 23-16,1 2 17 0,4 5 1 0,-8-12 9 16,5 7-1-16,3 5-1 0,-7-9-10 0,3 2 4 15,0 0-1-15,4 7-23 0,-5-11 3 0,5 11-12 16,-5-14-10-16,3 7-3 0,0-1-17 0,1 0-10 16,1 8-7-16,-4-16-19 0,1 8 0 0,1 1-4 0,1-2-3 15,-2 1 5-15,0 0 9 0,1 1 22 0,2 7 15 16,-3-16 46-16,1 8 20 0,0 1-5 0,2 7 13 15,-4-14 5-15,2 6-5 0,2 8-2 0,-6-16-13 16,5 8 1-16,-4-4 1 0,2 2-8 0,0-1-2 16,3 11-10-16,-2-17 1 0,-1 3-15 0,1 3-1 15,1 0 9-15,-2 3-11 0,3 8 0 0,-3-17 0 0,0 7 3 16,1 2-7-16,2 8-1 0,-8-14 13 0,5 7-4 16,0-2-1-16,3 9-7 0,-8-14 19 0,5 7-2 15,3 7-7-15,-7-13 7 0,3 5-4 0,4 8-2 16,-5-12-1-16,1 5-9 0,4 7 0 0,-7-14 5 15,3 7-9-15,1 0 0 0,3 7-6 0,-4-15 1 16,0 7 13-16,4 8-10 0,-8-14-1 0,3 7 4 16,5 7-3-16,-10-8 5 0,10 8 9 0,-12-12 7 0,7 8 7 15,-1-3-4-15,6 7 14 0,-12-9 5 16,4 5-6-16,1 0 0 0,-1 0-8 0,8 4 15 0,-19-13-7 16,10 7 4-16,3 1-12 0,-2 1 3 0,0-3-5 15,8 7-7-15,-13-7-16 0,6 4-4 0,7 3-8 16,-13-8-11-16,4 4-4 0,0 1-8 0,9 3-2 15,-15-6 6-15,6 4-3 0,-2-1 1 0,2 0 9 16,9 3-2-16,-17-3-2 0,7 2 3 0,10 1 15 16,-17-4-13-16,8 1 10 0,9 3-29 0,-16-1 15 15,6-2-15-15,2 2-89 0,8 1-163 0,-15-4 49 16</inkml:trace>
  <inkml:trace contextRef="#ctx0" brushRef="#br3" timeOffset="277231.511">25906 6620 325 0,'-9'16'125'0,"0"-3"-27"0,1-1-9 16,1-1-17-16,1-1-3 0,0 4-6 0,1 1-27 15,0-1-50-15,-1 0-87 0,-2-2-116 0,3 2 38 16</inkml:trace>
  <inkml:trace contextRef="#ctx0" brushRef="#br3" timeOffset="278968.9804">26690 9260 424 0,'0'0'356'0,"0"0"-32"0,0 0-26 0,0 0-20 16,0 0-19-16,0 0-11 0,0 0-17 0,0 0-1 0,0 0-8 16,0 0-24-16,0 0-15 0,0 0-22 0,0 0-9 15,0 0-16-15,0 0-12 0,0 0-12 16,0 0-11-16,0 0-7 0,0 0-11 0,0 0-10 0,27 1-7 16,-27-1-12-16,24-1-19 0,-8 1-27 0,1-1-31 15,2 1-30-15,-2-2-37 0,0 2-36 0,-1-3-42 16,0 2-37-16,1 0-42 0,-1-1-235 0,-5-2-579 15,8 4 158-15</inkml:trace>
  <inkml:trace contextRef="#ctx0" brushRef="#br3" timeOffset="279398.2624">27199 9145 268 0,'0'0'267'0,"6"-5"-47"0,-1 1-22 16,3-1-22-16,0 2-23 0,5-7-15 0,2 3-10 15,0 0-12-15,1 2-12 0,0-2-9 0,-2 2-6 16,-2 0-11-16,-2 3-1 0,-1-1-9 0,-3-1-5 15,0 2-10-15,-6 2-1 0,11-1 2 0,-11 1-7 16,0 0 0-16,0 0-7 0,0 0-3 0,0 0 2 16,0 0-6-16,-1 12-2 0,1-12 2 0,-10 11-4 15,4-5 0-15,-1-1-3 0,0 0-5 0,-5 8 13 16,-1-4-4-16,2 3-1 0,-1-2 0 0,2 3-5 0,-1-2-3 16,3 0 6-16,2-3 3 0,-1 2 0 0,1-5 4 15,2 2 1-15,2 0 2 0,2-7-2 0,-1 12 13 16,2-5-4-16,-1-7 2 0,6 9-9 0,0-5-2 15,2 0-4-15,-1 1-8 0,1-3-3 0,1 1-14 0,1 0-13 16,-1-1-17-16,1 0-15 0,-3 1-23 0,0-3-23 16,-7 0-34-16,14 4-34 0,-8-4-44 15,-6 0-182-15,0 0-453 0,13 4 126 0</inkml:trace>
  <inkml:trace contextRef="#ctx0" brushRef="#br3" timeOffset="279831.0847">26459 8879 355 0,'-12'5'309'0,"5"0"-29"0,1 0-28 15,-5 7-20-15,0 0-20 0,1 0-15 16,0 5-15-16,-3 10-18 0,3 4-6 0,2 0-11 0,3-2-20 16,2 5-5-16,3-2-12 0,5 3-7 0,2-2-9 15,3-2-2-15,2 0-14 0,5-2-5 0,3 5-10 16,-3-4-9-16,5-2-1 0,1-1-13 0,1-1-14 16,0-1-24-16,3-3-26 0,-2-1-37 0,6-3-43 15,-1-3-41-15,4-1-57 0,-1-7-203 0,2 2-483 16,0-1 133-16</inkml:trace>
  <inkml:trace contextRef="#ctx0" brushRef="#br3" timeOffset="280248.828">27746 8756 548 0,'0'0'303'0,"0"0"-40"0,0 0-15 16,0 0-15-16,0 0-16 0,0 0-16 0,18 18-22 0,-9-3-19 15,-1 2-9-15,8 12-23 0,-1 0-11 0,5 0-6 16,-5 4-16-16,-1 0-4 0,-4 2-11 0,4-1-12 16,-4 1 1-16,0-4-12 0,4 3-2 0,-11-2-5 15,2-3-6-15,-3 0-9 0,-3 2 3 0,-2-2-10 0,1 0 3 16,-2 0-4-16,-5-4-4 0,-2-1-5 15,2-3-9-15,-3-3-24 0,-3 5-27 0,-1-5-40 0,-3 3-52 16,4-4-48-16,1-5-255 0,0-2-525 0,1 0 144 16</inkml:trace>
  <inkml:trace contextRef="#ctx0" brushRef="#br3" timeOffset="282673.5001">28454 9180 469 0,'0'0'336'0,"0"0"-36"16,0 0-25-16,0 0-20 0,0 0-19 0,0 0-26 0,0 0-15 15,0 0-30-15,0 0-15 0,0 0-10 0,0 0-15 16,0 0-12-16,0 0-8 0,0 0-10 0,0 0-14 15,28 6-4-15,-18-6-13 0,6 0 1 0,0 0-8 16,0 2-7-16,1-1-7 0,-1-1-7 0,2 0-10 0,-3 0-19 16,-2 3-22-16,-3-2-26 0,-1 0-23 15,0 0-29-15,-9-1-39 0,14-1-26 0,-14 1-49 16,11 0-194-16,-11 0-481 0,0 0 134 0</inkml:trace>
  <inkml:trace contextRef="#ctx0" brushRef="#br3" timeOffset="282892.7852">28568 9300 236 0,'0'0'380'0,"0"0"-62"0,0 0-37 16,0 0-33-16,0 0-19 0,0 0-17 0,0 0-17 0,0 0-18 15,0 0-18-15,15 10-15 0,-7-10-25 0,-8 0-4 16,17 1-12-16,-6-1-9 0,4 0-17 0,2 3-10 15,-4-2-13-15,4-1-17 0,-4 0-24 0,-1 0-24 16,-2 0-29-16,-2 0-23 0,-8 0-26 0,16-3-28 16,-9 3-37-16,-7 0-65 0,12-1-125 0,-12 1-411 15,0 0 114-15</inkml:trace>
  <inkml:trace contextRef="#ctx0" brushRef="#br3" timeOffset="284902.9875">29199 9235 281 0,'0'0'334'0,"-5"0"-44"0,5 0-30 16,0 0-19-16,0 0-25 0,0 0-22 0,0 0-18 0,0 0-17 15,0 0-16-15,0 0-14 0,0 0-17 0,0 0-16 16,0 0-4-16,26 2-5 0,-17-2-12 0,7 0-10 15,-3-2-5-15,4 2-8 0,-1 0-10 0,-2 0-12 16,0 0-12-16,-2 0-9 0,0 0-26 0,-5 0-22 16,2 0-22-16,-9 0-29 0,16-3-28 0,-16 3-30 0,12 0-54 15,-12 0-132-15,0 0-397 0,12 0 111 16</inkml:trace>
  <inkml:trace contextRef="#ctx0" brushRef="#br3" timeOffset="286213.5753">29882 8802 358 0,'0'0'258'0,"0"0"-36"0,5-5-21 16,-5 5-20-16,0 0-21 0,0 0-14 0,0 0-18 15,0 0-12-15,0 0-14 0,0 0-3 0,0 0-11 16,0 0-1-16,0 0-2 0,0 0 1 0,0 0-6 0,0 0 0 16,-14 18-5-16,9-12-3 0,1 4-10 0,-3 3 2 15,1-3-6-15,1-1 3 0,-4 4-5 0,5-3-4 16,-1 2-2-16,0-3 0 0,1-1-2 0,2-2 4 15,0 2-11-15,0-1 1 0,2-7-5 0,-2 13 2 16,2-13-5-16,0 10-7 0,0-10 1 0,3 7 0 16,-3-7-4-16,5 8-3 0,-5-8-7 0,8 7 1 15,-4-5 2-15,3 2-5 0,1-1-1 0,-1 1 3 16,2-1-4-16,7 2-1 0,-4-1-3 0,0-3-2 0,-1 2 2 16,-3-1-2-16,2-1 1 0,-3 1-1 0,0 0 3 15,2-2-1-15,0 4-2 0,-9-4-6 0,14 3 1 16,-8-1-2-16,-6-2-9 0,11 2 3 0,-11-2-11 15,9 1-4-15,-9-1-4 0,0 0 0 0,10-2-3 16,-10 2 2-16,8-3 1 0,-8 3-3 0,7-3 2 16,-7 3-3-16,10-9 2 0,-6 7 5 0,0-6-1 15,0 0 4-15,1 4-4 0,-3-2 4 0,3-2 0 16,-1 1-3-16,1-1 7 0,4-4 2 0,-5-2 2 16,0 2 4-16,1 4-1 0,-1-3 2 0,1 1 5 0,0 2 7 15,-3 1 3-15,1 2 3 0,1-4 0 0,0 1 11 16,-2 1 0-16,-2 7 3 0,4-8 0 0,-1 2-3 15,-3 6-7-15,3-8 7 0,-3 8-2 0,0 0-4 16,4-5 5-16,-4 5 5 0,0 0 3 0,0 0 1 0,0 0 1 16,0 0-3-16,-4 27 6 0,1-10-3 15,-1-2-1-15,-1 1 0 0,-1 11-8 16,1-8 0-16,-1 2-1 0,2-5 4 0,0 1-7 0,0 0 2 0,0 2-4 16,1-3-3-16,1-1-16 0,-2 0-20 0,1-3-27 15,1-3-41-15,1 1-48 0,1-10-40 0,-3 17-63 16,3-17-152-16,0 0-473 0,0 15 130 0</inkml:trace>
  <inkml:trace contextRef="#ctx0" brushRef="#br3" timeOffset="286553.3029">29753 9413 253 0,'0'0'366'15,"0"0"-60"-15,0 0-27 0,0 0-23 0,0 0-19 0,-6 5-19 16,6-5-18-16,0 0-12 0,0 0-18 0,0 0-10 15,0 0-21-15,27 3-10 0,-6-3-24 0,-4-1-3 16,17 2-15-16,-2-2-5 0,3-1-12 0,2-2-9 16,-2 3-8-16,-1-3-18 0,-2 1-10 0,-7-1-19 15,-6 3-14-15,-2-3-23 0,3 1-27 0,-5 1-20 16,2 0-26-16,-4 0-21 0,-2-1-27 0,0 1-32 0,-11 2-192 16,13 0-451-16,-13 0 127 0</inkml:trace>
  <inkml:trace contextRef="#ctx0" brushRef="#br3" timeOffset="287030.9226">30107 9572 273 0,'0'0'315'0,"0"0"-37"0,-18-8-28 0,18 8-17 16,0 0-25-16,-17 5-14 0,17-5-17 0,-17 7-11 15,4 3-6-15,1-3-16 0,4 2-5 0,-4 1-3 16,1 2-4-16,0 0-9 0,4 2-13 0,0 1-9 15,3-2-10-15,1 2-13 0,3-1-4 0,0 1-5 16,2 1-11-16,3-1-18 0,5-1 10 0,0-4-13 16,2 2-10-16,3 0-15 0,0-2-8 0,4-3-5 0,-2 2-15 15,-2-5 1-15,5 0-6 0,-3 4 8 0,0-5-7 16,0-2 5-16,-1-1-4 0,-7-1 8 0,-9 1-9 16,19-3 14-16,-11 2-2 0,-8 1 10 0,7-7 6 15,-7 7 4-15,5-5-1 0,-5 5 2 0,2-12 7 16,-2 12 5-16,0 0-2 0,-8-20-1 0,4 12-7 0,-3 3 7 15,-6-5-3-15,1 4-4 0,2 1-1 16,-8 1-4-16,2-1 0 0,-5 3-5 0,1 4-8 0,-9 0-14 16,5 5-26-16,1-4-38 0,5 4-50 0,0 1-57 15,2-3-260-15,4 1-538 0,4 2 148 0</inkml:trace>
  <inkml:trace contextRef="#ctx0" brushRef="#br3" timeOffset="295633.012">22516 5086 424 0,'0'0'363'0,"-14"-1"-46"0,14 1-19 0,0 0-10 0,-15-2-22 16,15 2-13-16,0 0-16 0,0 0-20 0,-13 0-14 15,13 0-22-15,0 0-10 0,0 0 0 0,0 0-5 16,0 0-14-16,0 0-13 0,0 0-17 0,0 0-9 16,0 0-9-16,0 0-10 0,0 0-4 0,0 0-6 15,29 9-7-15,-8-5-9 0,13 2-2 0,0-1-8 0,5-3-3 16,-2 4-3-16,3-4-8 0,-1 2-8 16,1-4 1-16,0 5-5 0,-2 3-4 0,1-6-6 0,-6-2 2 15,0 2-7-15,1 1-5 0,-8-3-13 0,-4 0-11 16,-2 0-13-16,-1-3-18 0,11 3-21 0,-8-2-16 15,-3-1-19-15,-3-1-22 0,-1-1-22 0,-3 0-27 16,-1-2-23-16,-3 1-29 0,6-3-30 0,-3 0-28 16,-3 0-179-16,-1 3-552 0,-2-1 152 0</inkml:trace>
  <inkml:trace contextRef="#ctx0" brushRef="#br3" timeOffset="297222.7558">23159 4996 366 0,'-10'-3'376'16,"10"3"-50"-16,-10-2-25 0,10 2-20 0,0 0-10 0,0 0-23 15,-9-5-16-15,9 5-22 0,0 0-11 0,0 0-21 16,-6-4-14-16,6 4-16 0,0 0-10 0,0 0 2 15,0 0-3-15,0 0-13 0,0 0-12 0,0 0-8 16,0 0-10-16,0 0-12 0,0 0-6 0,0 0-12 0,21 11-3 16,-4-4-5-16,1-3-3 0,0 1-11 15,2 1-7-15,11 1 0 0,-2 0-7 0,-4-4-10 0,5 2-4 16,-8-2-7-16,-3 1-2 0,-3 0-1 0,0-2-9 16,1 1-1-16,-5 0 0 0,-2-1-4 0,0-1 5 15,-10-1 0-15,17 2 0 0,-17-2-1 0,12 2 1 16,-12-2-7-16,10 0 1 0,-10 0 7 0,0 0 1 15,0 0 2-15,10 3-5 0,-10-3-1 0,0 0 7 16,0 0-5-16,0 0 7 0,0 0-4 0,0 0 1 16,0 0 0-16,0 0-1 0,0 0-1 0,0 0 4 15,-17 22-2-15,2-12 6 0,0 1-9 0,-10 5 5 0,6-3 3 16,3-1-2-16,1-2 4 0,1 0-3 0,-9 6 1 16,4-3-2-16,4-1 3 0,1-2-1 0,1 1 3 15,3-3-12-15,-2 1 10 0,1-4 0 0,3 3-2 16,-1-1 3-16,3-2-5 0,0-3 9 0,6-2-3 15,-11 9-1-15,4-6-2 0,7-3 6 0,-9 6-1 0,9-6 4 16,-6 5 1-16,6-5 1 0,0 0 2 0,0 0 3 16,-14 0-6-16,14 0 3 0,0 0-4 0,-13-13-5 15,8 5 1-15,1 1-3 0,-1-10-5 0,-3 0 3 16,0-9 1-16,0-1 0 0,1 0 0 0,1-1 0 16,3 6-5-16,-1-6 3 0,0 1-5 0,1 6 0 15,0 4-2-15,1 1 4 0,1 4 1 0,-2 2-1 0,0 1 2 16,3 1-3-16,0 8 6 0,-1-12-7 15,1 12 2-15,-1-8-4 0,1 8-2 0,0 0 4 16,0-9-4-16,0 9-1 0,0 0 0 0,0 0 6 0,0 0-2 16,0 0 3-16,0 0-1 0,0 0 1 0,1 32 1 15,-2-16-2-15,1-1-9 0,-1-1 9 0,0 1 0 16,0 1 2-16,2 0-8 0,-2 0 12 0,-1-2-4 16,1 0 3-16,2 1-4 0,-2-4-3 0,2-1 3 15,-1-10 3-15,0 13-3 0,0-13-7 0,1 10 1 16,-1-10-6-16,0 0 7 0,-1 13-5 0,1-13-9 15,0 0 9-15,0 0-3 0,0 0-2 0,0 0-2 0,0 0-2 16,0 0 1-16,0 0-1 0,0 0 1 0,0 0 1 16,0 0 6-16,0 0-5 0,16-32 2 15,-12 23 7-15,-1 1 0 0,-3 8 0 0,6-12 0 0,-6 12 1 16,5-10-6-16,-5 10 8 0,3-8-3 0,-3 8-3 16,0 0 9-16,6-6-1 0,-6 6 4 0,0 0-1 0,0 0-4 15,0 0 2-15,0 0-1 0,0 0 8 0,0 0-9 16,17 10 6-16,-17-10 2 0,6 12 1 15,-2-6-7-15,-4-6 8 0,3 11-3 0,-3-11-4 0,4 7-1 16,-4-7 3-16,3 10-2 0,-3-10 0 0,4 6-3 16,-4-6 6-16,4 7-3 0,-4-7 3 0,0 0-10 15,6 9 4-15,-6-9-2 0,0 0-13 0,11 3 0 16,-11-3 3-16,0 0-4 0,16 0-4 0,-16 0-11 0,14-6 9 16,-14 6 3-16,13-7 6 0,-5 2-2 15,-8 5 4-15,14-6 1 0,-8 2 1 0,-6 4-1 0,11-5 3 16,-11 5 0-16,10-4 6 15,-10 4-2-15,0 0-4 0,10-1 7 0,-10 1-2 0,0 0-4 0,0 0 5 16,0 0 1-16,14 1-1 0,-14-1 3 0,0 0 1 16,0 0-6-16,0 0 5 0,7 7 0 0,-7-7 0 15,0 0-1-15,0 0 1 0,0 0-2 0,4 9 3 16,-4-9-3-16,0 0-1 0,0 0 2 0,6 5-9 16,-6-5-3-16,0 0-12 0,6 0-7 0,-6 0-7 0,0 0 3 15,17-2-6-15,-9 0-2 0,-8 2 9 16,15-5 4-16,-9 2-2 0,2 1 5 0,-2 0 5 0,-6 2-2 15,11-3 7-15,-11 3 3 0,8-2-2 0,-8 2 7 16,0 0-2-16,7-3 5 0,-7 3-2 0,0 0 5 16,0 0-1-16,0 0 5 0,0 0 2 15,0 0 6-15,0 0 3 0,0 0 2 0,0 0 0 0,0 0-3 0,0 0 2 16,-16 22 3-16,9-18 1 0,7-4 0 0,-10 6-1 16,5-1-4-16,5-5 0 0,-8 7-2 0,8-7-1 15,-6 6-3-15,6-6 6 0,0 0-9 0,0 0 2 16,-8 5-9-16,8-5-5 0,0 0-4 0,0 0-6 15,0 0-2-15,0 0-3 0,0 0 7 0,0 0-3 16,0 0 10-16,0 0-2 0,15-18 7 0,-15 18 2 16,0 0 7-16,4-9 1 0,-4 9-3 0,0 0 2 15,0 0-1-15,-1-9 5 0,1 9-5 0,0 0 1 16,0 0 5-16,0 0-1 0,-14-4-3 0,14 4-2 0,-11 0 6 16,11 0-2-16,-17 2 4 0,17-2-5 0,-14 2-1 15,6-2 1-15,8 0 2 0,-16 3 2 0,9-1-15 16,7-2 9-16,-14 2-2 0,8-1 0 0,6-1-10 15,0 0-3-15,-13 0-5 0,13 0-9 0,0 0-3 16,-12-3-1-16,12 3 3 0,-6-5-7 0,6 5 12 16,-6-7 2-16,6 7 5 0,-5-5 1 0,5 5-1 15,-3-7 1-15,3 7 4 0,0 0 3 0,-3-9 2 0,3 9 6 16,0 0 6-16,-2-10-2 0,2 10-2 0,0 0-1 16,-1-10 0-16,1 10 1 0,0 0-1 0,2-8-1 15,-2 8 0-15,0 0 3 0,5-8-4 0,-5 8 5 16,4-6-2-16,-4 6 0 0,5-5 0 0,-5 5-4 15,6-4 1-15,-6 4 0 0,6-5 0 0,-6 5 1 16,7-5-1-16,-7 5 2 0,0 0-2 0,8-3 3 0,-8 3-2 16,0 0 0-16,7-3-2 0,-7 3 6 15,0 0-1-15,0 0-1 0,8-1 1 0,-8 1-1 16,0 0 3-16,0 0-7 0,0 0 3 0,15 1 1 0,-15-1 1 16,0 0-1-16,11 3-2 0,-11-3 0 0,9 1 3 15,-9-1-6-15,7 2-3 0,-7-2-19 0,7 3-26 16,-7-3-32-16,0 0-47 0,8 2-49 15,-8-2-223-15,0 0-482 0,0 0 135 0</inkml:trace>
  <inkml:trace contextRef="#ctx0" brushRef="#br3" timeOffset="300983.004">31001 5395 407 0,'-7'9'172'0,"1"5"-21"0,1-1-12 0,1-3-19 15,-3-1-7-15,0 8-12 0,3-2-11 0,-1-1-11 0,-6 13-3 16,4-8-7-16,-1-1-5 0,3 0-8 0,-5 9-1 16,2 0 0-16,5 2 1 0,-5-3-5 0,3 1-1 15,0 0 0-15,1-6 0 0,1-4-5 0,1 13-1 16,2-3-4-16,-2-4-1 0,2-4-1 0,0-1-3 15,0 1 0-15,0 8-7 0,0-3 2 0,2 2-8 16,-4 3 0-16,5-8-3 0,-1-1 1 16,0 7 0-16,0-6-6 0,-2-3-3 0,5-4 1 0,-3 3-1 0,-1-2 2 15,1 2-3-15,0 1-1 0,0-3-2 16,0 0 0-16,2-1-1 0,-1 3 2 0,3 1-1 0,-4-2-3 16,1 1 2-16,4-2 0 0,-3 2 0 0,1-3 0 15,-1 4-1-15,1-3 1 0,2 1-1 0,4 8 2 16,-3-5-2-16,2-1-1 0,-5-4-1 0,3 0 3 15,1 2-5-15,1-1 1 0,1-2 1 0,-1 1 0 16,2 1 0-16,3 8 0 0,-3-6-2 0,-3-2 3 16,0-2-2-16,5-1-4 0,-5 3 5 0,3-3-1 15,0 2-2-15,-1-2-1 0,3 2 5 0,-1 0-4 0,0-2 3 16,10 7-1-16,-5-6-2 0,-5-1 1 0,1-1-1 16,0 0 3-16,2 0-3 0,-3 0 0 0,3-1 2 15,-1-1 1-15,3 0-2 0,-2 2 1 0,0 0 1 16,-1-2-3-16,-1 0 1 0,1 0 1 0,2 2-2 15,-4-3 3-15,3 0-1 0,-1 1-6 0,-1-1 4 16,3 2-1-16,-2-3-1 0,2 2 3 0,1-4 0 16,0 3-2-16,-2 0 2 0,2-1-1 0,-2 0 0 15,4 0 1-15,-3 0-1 0,2-2-2 0,-6 2 6 0,5-1-6 16,-2-2 0-16,2 1 5 0,13 4 0 0,-8-3-2 16,-2-2 0-16,-6 0-2 0,3 0 2 0,0 1 0 15,0 0 0-15,-1-1-1 0,13-1 1 0,-8 1 1 16,-3-1-3-16,-4-1 0 0,3 0-1 0,-2 1 2 15,2-1 0-15,-5 0 3 0,5 0-5 0,1 0 1 16,-2-1 0-16,1 2 4 0,0-1-1 0,2-2-3 16,-3 2 3-16,0-1-1 0,3-2-1 0,-2 2-3 0,0 0 4 15,-2-1 3-15,4 0-2 0,0 1 2 16,-2-2-4-16,1 2 2 0,-1-3 2 0,-1 0-1 0,0 1-1 16,-2-1 1-16,3-1-2 0,-3 1 3 0,-1 0-2 15,3-1 5-15,-3 1-1 0,-2-3 4 16,-12 5-1-16,25-5 2 0,-10 3-1 0,-1-3 1 0,-1 2 1 15,1-1 1-15,-3 0 0 0,0 0 2 0,4-2-2 16,0 1 0-16,0-2 1 0,-2 0-3 0,5 1 1 16,-3-1 1-16,-5 2 0 0,3-3-1 0,3-1-2 15,-2 0-2-15,0 1 0 0,-2-4 0 0,3 2-2 0,-2 0 2 16,-1 1 2-16,-2 1 1 0,1-2-3 0,1-1 1 16,-1-2-3-16,0 1 4 0,3 0-4 0,-3 3 6 15,0-2-1-15,0-2 6 0,2 3-2 0,-5-2 6 16,1-1 1-16,-2 3-1 0,3-3-2 0,-3-1 2 15,0-1-5-15,-1 2-1 0,3-2 1 0,1 1-4 16,-3 0 2-16,3 1-1 0,-3 0-7 0,2-1 0 16,0-2 0-16,3-8-4 0,-1 7 1 0,-2 1 1 0,-3 1-3 15,-1-1 2-15,3 2 1 0,-4 1 1 0,2-4 0 16,1 2-2-16,-5-1-2 0,3 0 3 0,1 1 2 16,-3-1-1-16,3-1-4 0,-2 2 2 0,-3 1-1 15,1-2 3-15,3 0-4 0,-1 2 2 0,-1-3-1 16,-1 2 1-16,4-2-4 0,-4 0 1 0,1 1 5 15,-1-1-2-15,0-1 0 0,4 1 0 0,-2 1 0 16,0 0 1-16,-4 0-7 0,7-1 4 0,-5-2-4 16,0 3 7-16,2-1-5 0,-1 1 1 0,1 0 1 0,-2 3 3 15,1-3-4-15,-3-1 3 0,4 2-3 16,-2 0 0-16,3-1 2 0,-5 0-3 0,3 3 2 0,-1-4 0 16,0 2-1-16,-1-2-1 0,0 2-1 0,3-1-1 15,-4-1-4-15,2 1 5 0,0 1 2 0,0 0 2 16,-1 3-2-16,1-3-3 0,-2 15 2 0,-2-21 1 0,2 21-3 15,0-17 7-15,0 17-2 0,-1-15 5 16,1 15 1-16,0-16 0 0,0 16 2 0,-2-16 0 16,2 16-2-16,-1-16 2 0,1 16-4 0,-5-17 1 0,3 10-8 15,2-7 9-15,0 14-4 0,-4-23 0 16,4 13-4-16,0 10 2 0,-5-24-2 0,3 15-2 0,0-1 1 16,2 10-3-16,-6-18 1 0,2 9 3 0,4 9-4 15,-2-14 1-15,-3-1 2 0,3 4-4 0,-2 1 2 16,4 10 0-16,-7-18 3 0,1 4-4 0,0 5 5 15,-2-2-3-15,1-3 2 0,1 4 0 0,2 3-1 16,-4-5 1-16,3 2-3 0,1 1 5 0,4 9-7 0,-7-16 5 16,3 8-3-16,-3-5 3 0,1 1 1 15,-1 0-2-15,0 3 2 0,7 9-1 0,-9-16-5 0,6 10 4 16,3 6-1-16,-10-15 7 0,6 7-6 0,-4-3-1 16,-1 1 2-16,4 4 1 0,-5-4-2 0,1 0-1 15,1 4 0-15,8 6 2 0,-14-13-5 0,9 7 5 16,-3-1 2-16,8 7-2 0,-13-12-2 0,5 7 4 15,8 5-2-15,-18-16 0 0,7 8 0 0,1 1-1 16,3 0 2-16,-1 2-5 0,8 5 1 0,-17-11 2 16,9 6 2-16,1-1 1 0,-6-2-3 0,2 0-1 0,1 2 0 15,1 1 2-15,-4-4-1 0,4 4 4 0,0-2-5 16,9 7 2-16,-15-10 1 0,8 6-4 0,7 4 1 16,-16-9 1-16,9 6 2 0,7 3 2 0,-16-8-6 15,16 8 6-15,-13-6-2 0,13 6-1 0,-13-5 2 16,13 5-6-16,-14-7 6 0,5 3-6 0,9 4 2 15,-16-6 4-15,7 5 0 0,9 1 0 0,-18-7-5 16,9 4 4-16,9 3-2 0,-15-5 1 0,15 5 0 0,-18-5-3 16,9 3 5-16,9 2-2 0,-18-4 0 15,18 4-2-15,-18-6-1 0,18 6 3 0,-18-3-3 0,11 0 3 16,7 3-4-16,-18-4 9 0,18 4-5 0,-17-4-2 16,7 2-1-16,-5 0 5 0,3-2-4 0,12 4 1 15,-22-4-4-15,12 2 5 0,10 2 1 0,-17-1 1 16,1-3-2-16,16 4 0 0,-23-3-1 0,23 3 3 0,-18 0-6 15,7-2 1-15,11 2 4 0,-18 2 1 16,18-2-4-16,-20 2 3 0,20-2 2 0,-18 0-7 16,0 0 6-16,7 0-2 0,11 0-1 0,-20 0-1 0,20 0-1 15,-19 2 5-15,8-1-1 0,11-1 0 0,-18 2-3 16,18-2 1-16,-17 1 4 0,17-1-4 0,-17 2 1 16,17-2 2-16,-17 3-6 0,5-1 5 0,12-2-3 15,-17 3-1-15,1 0 2 0,0 0 3 0,2-1-3 16,1 0 0-16,-3 1 0 0,-1 1 1 0,0-1 0 15,4-1-1-15,-5 1-3 0,7 0 1 0,11-3 4 16,-27 3-1-16,16-1-1 0,-3 0 0 0,14-2-2 16,-21 3 1-16,11-3 3 0,10 0-4 0,-19 4-2 0,19-4 8 15,-15 3-5-15,15-3 2 0,-20 2-1 0,20-2-2 16,-16 3 3-16,8-2 3 0,8-1-6 0,-19 3 3 16,19-3 0-16,-20 5 3 0,4-3-3 0,-2 1-2 15,3-3 0-15,-3 3 3 0,6-1-3 0,-4 0 5 16,3-1-6-16,13-1 6 0,-23 4-5 0,13-2 1 15,10-2 1-15,-19 3 1 0,9-2-2 0,10-1-1 16,-17 6-2-16,17-6 7 0,-17 5-1 0,17-5-1 16,-18 3 0-16,9-2 0 0,9-1 1 0,-16 3-1 0,16-3 0 15,-14 5 1-15,14-5-3 0,-16 1 4 16,16-1-2-16,-17 4-1 0,17-4-1 0,-18 5 3 0,9-3-5 16,9-2 4-16,-19 5 0 0,11-3-1 0,8-2 0 15,-27 6 2-15,16-3-3 0,-1 1 3 0,1-2-1 16,11-2-3-16,-18 7-3 0,9-3 7 0,9-4 1 15,-16 4 0-15,16-4-3 0,-15 5 3 0,6-2-3 16,9-3 1-16,-18 6 0 0,11-2-1 0,7-4-1 16,-18 6 4-16,9-3-2 0,9-3-3 0,-18 7 4 15,7 2-2-15,-3-2 3 0,-1 0 0 0,0 1-2 16,2 2 2-16,0-1-3 0,-3-1-3 0,1 6 3 0,3-2-2 16,-9 8 3-16,6-3 3 0,-1-3-2 0,3-1-2 15,-5 11 0-15,5-8-1 0,-6 5-5 0,4-5-15 16,1 0-25-16,1-3-33 0,2 1-40 0,-7 10-58 15,-7-4-222-15,7-3-474 0,4-3 131 0</inkml:trace>
  <inkml:trace contextRef="#ctx0" brushRef="#br3" timeOffset="305901.0306">22965 6964 333 0,'-3'-8'386'0,"3"8"-58"0,0 0-30 0,-1-8-21 15,1 8-29-15,0 0-29 0,0 0-16 16,0 0-21-16,0 0-21 0,0 0-14 0,0 0-20 16,0 0-16-16,0 0-9 0,0 0-11 0,0 0-2 0,0 0-3 15,0 0 13-15,0 0-8 0,-7 47 3 0,4-26-9 16,-7 5-9-16,5 1-4 0,-2-1-11 0,1-1-2 15,2-2 0-15,0-5-7 0,2-1 0 0,-2 1-5 16,2-2-5-16,0 2-4 0,1-2 0 0,1-2-4 16,0 2 5-16,-2-5 0 0,5 1-3 0,-1-3-1 0,0 1-3 15,0 0 6-15,1-3-5 0,1 0-3 0,1 1-2 16,1-1-3-16,6 3-1 0,1-3-2 16,2 2-6-16,-2-2 4 0,3-1-3 0,-1 1-4 0,2-4 2 15,-5 0-7-15,5 1 1 0,-1 0 0 0,-3-1-3 16,-2-3 0-16,0 1-6 0,-2 0-2 0,-9-1-11 15,12 1-12-15,-12-1-18 0,10 3-7 0,-10-3-17 16,8 0-24-16,-8 0-22 0,0 0-18 16,0 0-26-16,12-4-20 0,-12 4-22 0,6-5-16 0,-6 5-14 15,6-5-15-15,0 0-181 0,-3-2-509 0,-3 7 142 0</inkml:trace>
  <inkml:trace contextRef="#ctx0" brushRef="#br3" timeOffset="306603.4977">23200 7235 548 0,'0'0'313'0,"-3"-11"-25"16,3 11-21-16,0 0-18 0,0 0-9 0,0 0-7 16,0 0-14-16,0 0-21 0,0 0-15 0,0 0-10 0,0 0-16 15,-4-10-18-15,4 10-3 0,0 0-17 0,0 0 3 16,0 0-4-16,0 0-8 0,0 0-7 0,0 0-17 16,0 0-1-16,25 14-10 0,-17-10-13 0,8 4 2 15,0 0-14-15,1 1-6 0,0-1-1 0,10 4-13 16,-8-4-4-16,-2 1-13 0,-2-3-7 0,-1 1-4 15,-1-1-12-15,-2-3 4 0,-2 2-12 0,1-2 3 16,-3 1 0-16,0 0-8 0,-7-4 3 0,13 6-3 0,-13-6 8 16,9 5-12-16,-9-5 8 0,7 6-2 0,-7-6-4 15,0 0 6-15,5 8 0 0,-5-8 6 16,0 0-3-16,0 0 8 0,-5 14 2 0,5-14-3 0,-10 12 2 16,-1 0 2-16,0-3-2 0,0 4 1 0,-3-2-1 15,1 2 1-15,-2-1 10 0,2 0-2 0,-7 9 8 16,4-5-4-16,1-3 5 0,4-1 3 0,0-1 5 15,-1 1-7-15,4-2 8 0,1-3-1 0,1 1-5 0,0-4-2 16,1 2 4-16,5-6-4 0,-6 9 0 0,6-9-1 16,-6 5 0-16,6-5 2 0,0 0 1 0,-9 6-3 15,9-6-2-15,0 0 0 0,0 0 0 0,0 0-8 16,0 0-1-16,0 0-1 0,-11-16-4 0,11 16-5 16,-3-15-7-16,-1-2 6 0,-1 2-5 0,-2-11 4 15,2 3-6-15,1 5 6 0,1 1-4 0,-1 0 2 16,0 0 5-16,3 3-1 0,-2 2 1 0,2 0 2 0,-2 4 3 15,3 8-2-15,-1-15 1 0,1 15 2 0,-1-13 1 16,1 13 1-16,-1-8 4 0,1 8-4 0,0 0-3 16,0 0 2-16,0 0-1 0,0 0 6 0,1-14-1 15,-1 14 1-15,0 0-1 0,0 0 9 0,0 0 5 16,0 0-6-16,0 0-3 0,0 0-2 0,12 29 4 16,-10-20-2-16,-2-9 0 0,4 13-6 0,-3-6 6 0,1 2-3 15,-2-9 1-15,2 13 0 0,-2-13-7 16,3 9 1-16,-3-9 1 0,2 9-4 0,-2-9 3 0,0 0-6 15,2 9-2-15,-2-9-14 0,0 0-5 0,0 0-6 16,0 0 4-16,0 0-1 0,0 0-2 0,0 0 3 16,0 0 8-16,0 0-3 0,0 0 1 0,9-23 1 15,-8 17 0-15,-1 6 5 0,2-11 3 0,-2 11 1 16,1-12 6-16,-1 12 1 0,1-6 0 0,-1 6-2 16,0 0 6-16,2-8-3 0,-2 8-1 0,0 0 3 15,2-7-8-15,-2 7 12 0,0 0-6 0,0 0 4 0,0 0-5 16,0 0-20-16,0 0-42 0,0 0-80 0,0 0-91 15,0 0-216-15,0 0-549 0,0 0 152 0</inkml:trace>
  <inkml:trace contextRef="#ctx0" brushRef="#br3" timeOffset="307505.2479">22990 8342 476 0,'0'0'261'0,"0"0"-38"0,0 0-23 16,0 0-15-16,0 0-5 0,0 0-4 0,0 0-10 0,0 0-5 16,0 0-7-16,7 28-1 0,-5-10-7 15,-3 8-7-15,0-1-5 0,-3-7-4 0,0 11-6 0,1 0-15 16,-2-1-1-16,4 1-7 0,-2-7-9 0,1-1 2 16,0-4-11-16,-1 0-7 0,1 0-1 0,0-1-5 15,-1-1 1-15,2 0-14 0,-2 2-2 0,3-7-7 16,-2 0-3-16,1 4-8 0,1-3 1 0,-1 0-13 15,1-11 5-15,1 14 1 0,1-7 0 0,-2-7-4 0,3 11 10 16,2-5-4-16,-5-6-3 0,11 10-7 16,-4-4 3-16,9 1-10 0,-1 0 8 0,2-3-2 0,1 2-6 15,2-2-2-15,-1 3-5 0,0-5 3 16,0 3-6-16,-2 0 3 0,3 0-4 0,-2 1 3 0,-2-3-8 16,1 0 3-16,-3 2-6 0,3-1 1 0,-4-1-6 15,-2 0-1-15,-2-2-4 0,0 2-10 0,-9-3-10 16,15 4-7-16,-8-1-10 0,-1 0-10 0,-6-3-16 15,10 1-14-15,-10-1-17 0,8 3-23 0,-8-3-22 0,0 0-24 16,0 0-39-16,10 1-47 0,-10-1-167 0,0 0-512 16,0 0 142-16</inkml:trace>
  <inkml:trace contextRef="#ctx0" brushRef="#br3" timeOffset="308153.4285">23270 8695 513 0,'0'0'356'0,"-5"-5"-37"0,5 5-31 16,0 0-21-16,0 0-29 0,0 0-29 0,-3-7-20 16,3 7-21-16,0 0-20 0,0 0-14 0,0 0-13 15,0 0-14-15,0 0-9 0,0 0-3 0,19 18-12 16,-13-12-8-16,7 5-5 0,-1-2-7 0,2 2-7 0,2 0-6 15,8 5-6-15,-6-1-9 0,0-5-2 0,-2-1-7 16,0 1 2-16,-1-2-4 0,2 3-5 0,-2 0 2 16,-3-4-5-16,1 4-5 0,0-1 4 0,-3-3-5 15,1 3 1-15,-2-3-7 0,-2 0 5 0,-1-2-2 16,-1-1-2-16,-5-4 10 0,10 8-10 0,-10-8 1 0,7 6 0 16,-7-6-7-16,4 7 10 0,-4-7-7 15,0 0-1-15,4 7-5 0,-4-7 9 0,0 0-4 16,0 0-1-16,-5 9 0 0,5-9 0 0,-10 11 6 0,3-7-7 15,-1 2 3-15,1-1 3 0,-1 1-2 0,-6 4 0 16,2-2 2-16,-3 3-5 0,2-1 0 0,-1-1-1 16,1 2 6-16,1-2-3 0,-3 0 7 0,5 1-3 15,2-4 2-15,-1 0 0 0,3 1 12 0,0-3-3 16,0 0-2-16,0 3 1 0,1-3-5 0,5-4 3 16,-8 7 5-16,4-4-6 0,4-3 8 0,-5 4-3 0,5-4 1 15,0 0-3-15,0 0-8 0,-12 4 6 16,12-4-3-16,0 0-4 0,0 0-8 0,-16-8 15 0,16 8-13 15,-12-7-1-15,6 2-2 0,1-2 0 0,-1 0 1 16,6 7 4-16,-10-14-8 0,3 7 5 0,1-6-6 16,-2 1 7-16,1-3-7 0,1 1-2 0,1-1-1 15,2-2-1-15,-1 3 1 0,1-3 3 0,2-1-12 16,-1 2 6-16,2-1-2 0,2 2 0 0,0 1 0 16,-2 0 7-16,2 3-2 0,-1 1 1 0,-1 10-7 15,2-15 6-15,-2 15 5 0,2-12 1 0,-2 12-5 0,0-9 4 16,0 9 4-16,0 0-3 0,2-11 0 0,-2 11-7 15,0 0 6-15,0 0-1 0,1-11 1 0,-1 11-6 16,0 0-5-16,1-4-14 0,-1 4-16 0,0 0-25 16,0 0-18-16,0 0-24 0,0 0-25 0,0 0-35 15,0 0-43-15,0 0-220 0,0 0-521 0,0 0 145 16</inkml:trace>
  <inkml:trace contextRef="#ctx0" brushRef="#br4" timeOffset="347498.2113">28934 8647 314 0,'0'0'207'0,"0"0"-42"0,0 0-7 0,0 0-23 15,0 0-15-15,-3-4-21 0,3 4-5 0,0 0-9 0,0 0-11 16,0 0-3-16,0 0-7 0,0 0-5 0,0 0-7 15,0 0 2-15,0 0-8 0,0 0-6 16,0 0 2-16,0 0 0 0,0 0-3 0,0 0-3 0,0 0-5 16,-6-5-1-16,6 5-3 0,0 0-2 0,0 0 1 15,0 0-4-15,0 0-6 0,0 0 6 0,0 0-1 16,0 0-6-16,0 0 4 0,0 0-1 0,0 0-2 16,0 0-2-16,0 0-3 0,0 0-3 0,0 0 0 15,-6-6 1-15,6 6 0 0,0 0 0 0,0 0-3 16,0 0-6-16,0 0 4 0,0 0 0 0,0 0 0 0,0 0 1 15,0 0 0-15,0 0-4 0,0 0 2 16,-10 0-2-16,10 0 4 0,0 0-3 0,0 0 2 0,0 0-2 16,0 0 0-16,0 0-4 0,0 0 5 0,0 0-5 15,0 0 5-15,0 0-2 0,-9 0 3 0,9 0 5 16,0 0 10-16,0 0-1 0,0 0 4 0,0 0 12 16,0 0 3-16,0 0 0 0,0 0 4 0,0 0-2 15,0 0 6-15,0 0 1 0,0 0-4 0,0 0 5 0,0 0-9 16,-9-1 4-16,9 1 1 0,0 0-1 15,0 0 4-15,0 0-5 0,0 0 0 0,0 0-1 0,0 0-4 16,0 0 2-16,0 0 1 0,0 0 0 0,0 0-14 16,0 0 9-16,0 0 0 0,0 0-4 15,0 0-7-15,0 0-2 0,0 0 1 0,0 0-1 0,0 0 0 16,-9 5 8-16,9-5 5 0,-3 23 2 0,-1-7 2 16,1 2-2-16,1 11 2 0,-4 2 3 0,4 3 2 15,-3-1 15-15,2 2-6 0,-2 1 9 0,1 0-1 16,0 2 4-16,-1 21-6 0,0-1 12 0,-6-2 0 0,7-12-1 15,-1-5-5-15,0 21-4 0,-2-16 0 0,-1 14 5 16,5-13-5-16,-2-6 2 0,-3-3-5 0,1 3 1 16,0 0-1-16,-1-1-4 0,3-1-5 0,-2 1-3 15,2-6-5-15,2 4 3 0,1-1-5 0,2-7-6 0,-2 4-2 16,1-1 0-16,0-8-5 0,1-4-1 16,1-3-4-16,-1 1-2 0,1-3-3 0,1 1 1 0,-2-2-6 15,0-4-2-15,0 0-9 0,0-9-12 0,3 12-19 16,-3-12-18-16,1 9-24 0,-1-9-28 0,0 0-23 15,1 11-26-15,-1-11-27 0,0 0-32 16,0 0-29-16,0 0-42 0,0 0-267 0,0 0-657 0,0 0 180 16</inkml:trace>
  <inkml:trace contextRef="#ctx0" brushRef="#br4" timeOffset="348314.5471">30597 8751 349 0,'4'-11'365'0,"-4"11"-40"0,0-4-31 0,0 4-30 0,0 0-19 16,2-10-19-16,-2 10-26 0,0 0-25 15,0 0-20-15,0 0-14 0,0 0 3 0,0 0 2 0,0 0 16 16,4 25 2-16,-3 6 3 0,-3 8 4 0,-7 24-4 16,2 0-2-16,-5 3-4 0,0 3-6 0,3 0-8 15,1 0-9-15,-1-1-8 0,-2-2-1 0,2-1-11 16,-4-5-4-16,6-2-12 0,-2-1-4 0,2-12-10 0,1-7-11 15,3-4-3-15,-1 3-10 0,-2-2-6 16,0-1-4-16,2-2-12 0,-1 4 1 0,3-9-5 16,0-3-2-16,0-4-5 0,0-4-6 0,2 0-8 15,-3-4-21-15,1-1-18 0,1-3-26 0,1-8-26 0,-3 14-38 16,3-7-21-16,0-7-34 0,-7 10-30 0,7-10-38 16,0 0-44-16,-7 7-47 0,7-7-274 0,0 0-720 15,0 0 196-15</inkml:trace>
  <inkml:trace contextRef="#ctx0" brushRef="#br4" timeOffset="360134.6496">30831 9283 238 0,'0'0'305'16,"0"0"-53"-16,0 0-40 0,0 0-26 0,0 0-22 15,0 0-24-15,11-5-15 0,-11 5-14 0,10 0-16 16,-10 0-8-16,14-2-19 0,-14 2-11 0,16-1-15 15,-16 1-17-15,16-1-22 0,-16 1-17 0,17 1-12 16,-17-1-17-16,0 0-4 0,17 1-27 0,-11 1-21 0,-6-2-142 16,6 0-282-16,-6 0 81 0</inkml:trace>
  <inkml:trace contextRef="#ctx0" brushRef="#br4" timeOffset="360311.9032">30892 9387 253 0,'-1'7'323'0,"1"-7"-33"16,0 0-14-16,0 0-27 0,0 0-19 0,0 0-27 16,0 0-23-16,15 7-21 0,-15-7-16 0,0 0-17 0,15 1-13 15,-15-1-15-15,17 0-18 0,-10 0-23 0,2 0-30 16,-9 0-31-16,15-1-37 0,-15 1-36 0,12-2-44 16,-12 2-38-16,13 0-162 0,-13 0-385 0,0 0 108 15</inkml:trace>
  <inkml:trace contextRef="#ctx0" brushRef="#br4" timeOffset="366002.7357">31239 9075 458 0,'0'0'312'0,"0"0"-37"0,7-4-24 0,-7 4-18 16,0 0-16-16,0 0-17 0,0 0-8 16,0 0-13-16,0 0-17 0,0 0 0 0,0 0-13 0,0 0-9 0,0 0-10 15,0 0 3-15,0 0-4 0,0 0 5 16,0 0-14-16,0 0-7 0,0 0-8 0,0 0-1 0,0 0-3 16,0 0 1-16,0 0-9 0,0 0-4 0,-17 19-7 15,4-10-3-15,0 0-3 0,-5 1 0 0,5 0-3 16,-12 7-7-16,0-2 0 0,0-1-6 0,1 3-3 15,-2-2-8-15,7-4-1 0,4 0-5 0,-3-2-2 16,4 1-3-16,-2 0-3 0,1 0-1 16,-1 1-4-16,0-3-3 0,2 1-2 0,-1-1-3 0,3-1 1 15,-1 1 4-15,1-2-4 0,8-1-4 0,-4-2 3 0,8-3 4 16,-11 7 1-16,11-7-3 0,-8 7 4 16,8-7-3-16,-4 5 6 0,4-5-6 0,0 0 4 0,0 0-4 15,0 0 3-15,-4 8-2 0,4-8 0 0,0 0-2 16,0 0-1-16,20 9 2 0,-13-7-4 0,-7-2 1 15,15 5-3-15,-4-3 3 0,-2-1 0 0,9 3-4 16,0-1-1-16,-2 3 0 0,1-3-1 0,2 2-1 16,-1 0-1-16,2 0-2 0,9 0-2 0,0 4-3 0,-4-4-1 15,-4 2 0-15,-4-2 1 0,0 1-4 0,0 0 0 16,-3-1 0-16,1 1 0 0,-1-1-1 0,-5-2 3 16,7 2-5-16,-5 0 1 0,-5-1-2 0,1 0 4 15,0-2-6-15,-7-2-2 0,7 5-3 0,-7-5-13 16,7 4-12-16,-7-4-18 0,6 3-20 0,-6-3-20 15,0 0-34-15,0 0-26 0,12 5-33 0,-12-5-31 16,0 0-45-16,0 0-50 0,7 0-39 0,-7 0-229 16,0 0-694-16,0 0 190 0</inkml:trace>
  <inkml:trace contextRef="#ctx0" brushRef="#br4" timeOffset="367190.5166">31804 9305 390 0,'0'0'248'15,"0"0"-20"-15,0 0-21 0,0 0-11 0,0 0-14 16,0 0-13-16,0 0-7 0,0 0-16 0,0 0 1 16,0 0-18-16,0 0-7 0,0 0-13 0,0 0-10 15,0 0-2-15,-2-15-9 0,2 15-9 0,0 0-5 16,0-9-1-16,0 9-6 0,2-10-3 0,-2 10 1 15,2-14-4-15,-2 14 3 0,0 0-2 0,-2-17 2 0,2 17-2 16,2-15 1-16,-2 15-4 0,2-16-4 16,-2 16 5-16,0-16 2 0,0 16-2 0,2-16-4 15,-2 16-2-15,0-17-3 0,0 17 4 0,2-15 6 0,-2 15-1 16,0-14 0-16,0 14 10 0,2-12-4 16,-2 12-1-16,3-11-6 0,-3 11 3 0,0 0-3 0,-2-11-2 15,2 11-2-15,0 0-4 0,0 0-6 16,0 0-7-16,4-10-1 0,-4 10-5 0,0 0 2 0,0 0 1 15,0 0 0-15,0 0-6 0,0 0 1 0,21 24 1 16,-19-11 0-16,4 1-7 0,3 0 0 0,-2 1-1 16,-2 3-1-16,6 6-3 0,-3-3-1 0,-2-2-5 15,0-2-1-15,1 10 2 0,-3-9-4 0,-2 1-1 0,2-5 2 16,0 1-4-16,-2 0-1 0,0 1 1 0,-2-1-3 16,2-1 3-16,-2 0-2 0,2 0-3 0,1-4-3 15,-1 0-2-15,0-3-1 0,-2-7 2 0,2 11-3 16,-2-11-4-16,2 11 4 0,-2-11-3 0,2 10 1 0,-2-10-2 15,0 0 3-15,0 0-5 0,0 9 1 0,0-9-1 16,0 0 2-16,0 0 0 0,0 0 3 16,0 0-3-16,-6 11 1 0,6-11 1 0,0 0 2 0,0 0-1 15,0 0 0-15,0 0 1 0,0 0 0 0,-13 3 0 16,13-3 1-16,0 0 2 0,-12 0-2 0,12 0-2 16,0 0 5-16,0 0-3 0,-15-1 2 0,15 1-4 15,0 0 3-15,-14 0 3 0,14 0-4 0,0 0 4 16,-11 0-1-16,11 0 0 0,0 0 3 0,-16 0-1 15,16 0-1-15,-11 0 2 0,11 0 3 0,0 0 1 0,-13-1 3 16,13 1 9-16,0 0-3 0,-12-1 4 16,12 1 0-16,0 0 2 0,0 0-2 0,-13-1 1 0,13 1 0 15,0 0 2-15,0 0 2 0,0 0-4 0,0 0 1 16,-12 1-3-16,12-1 1 0,0 0-2 0,0 0-3 16,0 0 1-16,0 0-1 0,0 0-1 0,0 0 0 15,0 0 0-15,0 0-3 0,0 0-1 0,0 0 2 16,-13 0-7-16,13 0 3 0,0 0 1 0,0 0-1 0,0 0-1 15,0 0 2-15,0 0-3 0,0 0 3 16,0 0 2-16,0 0 1 0,0 0 2 0,0 0-1 0,0 0 3 16,0 0-1-16,0 0-2 0,0 0 1 0,0 0 0 15,0 0 5-15,0 0-9 0,0 0 3 0,0 0-1 16,0 0-1-16,0 0-2 0,0 0 2 0,0 0-2 16,0 0-1-16,0 0 0 0,0 0 0 0,36-5-5 0,-22 4 4 15,1-1-2-15,3 2 1 0,0 0 0 16,0-3-3-16,14 3-5 0,1-3 4 0,-10 1-9 0,-3 0-1 15,0 0-2-15,0 2 0 0,-2-3 2 0,0 1 1 16,1 2 0-16,-6 0 1 0,-13 0 2 0,22-1-1 16,-13 0-1-16,-9 1 0 0,16-2-5 0,-16 2-4 15,15-3-13-15,-15 3-10 0,11-2-17 0,-11 2-18 16,0 0-20-16,12-3-28 0,-12 3-36 0,0 0-29 16,0 0-40-16,0 0-45 0,0 0-37 0,9-5-265 15,-9 5-692-15,0 0 188 0</inkml:trace>
  <inkml:trace contextRef="#ctx0" brushRef="#br4" timeOffset="376315.0381">2866 14444 435 0,'-8'2'213'0,"8"-2"-17"0,0 0-9 0,0 0-10 16,0 0-6-16,0 0-9 0,0 0-6 16,0 0-7-16,0 0-4 0,0 0-5 0,-10 2-8 0,10-2-11 15,0 0-5-15,0 0-5 0,0 0-8 0,0 0-7 16,0 0-2-16,0 0-6 0,0 0-9 0,0 0-8 16,0 0 2-16,0 0-5 0,0 0-4 0,0 0-1 15,0 0-1-15,0 0-10 0,0 0 2 0,0 0-1 16,0 0-7-16,0 0-2 0,0 0 8 0,0 0-10 15,0 0-2-15,0 0-6 0,0 0 2 0,0 0-3 16,0 0-4-16,0 0-1 0,0 0 1 0,0 0-2 16,0 0-4-16,0 0-5 0,0 0-3 0,0 0 0 0,0 0-5 15,0 0 2-15,0 0-1 0,0 0 5 0,0 0 6 16,0 0-13-16,0 0-2 0,44-1-1 0,-44 1 2 16,17-3-4-16,-17 3 1 0,17 0 2 0,-17 0-13 15,18-1 14-15,-18 1-5 0,18-3 3 0,-18 3-5 16,17-3 6-16,-17 3-8 0,19-1 6 0,-4-2-2 15,-1 2 2-15,-14 1 1 0,27-5-5 0,-17 3 2 16,1-1-1-16,-11 3 1 0,21-3 5 0,-12 2-9 16,8-1 2-16,-2-2-4 0,-3 1 6 0,-12 3-3 0,22-1 0 15,-12-2 6-15,-10 3-6 0,18-4 1 0,-8 3 4 16,-10 1-7-16,15-4 4 0,-15 4-1 0,20-3-2 16,-11 1 4-16,-9 2-6 0,18-2-2 0,-3-1 5 15,-3 1-3-15,-12 2-1 0,19-5 3 0,-8 5-4 16,-11 0 9-16,17-3-2 0,-17 3-2 0,17-1 1 15,-17 1-2-15,17-1 11 0,-17 1-11 0,19-4-3 16,-10 1 0-16,-9 3 6 0,20-3-1 0,-10 3 2 0,-10 0-3 16,20-3-1-16,-4 1 5 0,-4 0-5 0,0 0 2 15,-12 2 3-15,19-3-5 0,-19 3 0 0,17-1 2 16,-17 1-3-16,18-1 0 0,-18 1 3 0,17-2-2 16,-17 2 2-16,17-1-7 0,-17 1 3 0,17-2 3 15,-17 2 0-15,15 0-1 0,-15 0 6 0,18 0-6 16,-18 0 5-16,15-1-9 0,-15 1 6 0,16-2-2 15,-16 2 2-15,17 0-8 0,-17 0 11 0,17-3 3 16,-17 3-10-16,18-2-1 0,-18 2 4 0,18-3 3 16,-9 2-3-16,-9 1 0 0,17 0 1 0,-17 0-6 0,16-3 5 15,-16 3 0-15,16-1 0 0,-16 1 0 16,14-1 4-16,-14 1-6 0,15-2 3 0,-15 2-4 0,0 0 3 16,19-1-4-16,-19 1 5 0,13 0-3 0,-13 0 4 15,0 0-3-15,19-2 0 0,-19 2 6 0,14-2-1 16,-14 2-2-16,14 0 0 0,-14 0-4 0,13-1 2 15,-13 1-7-15,14-2 18 0,-14 2-17 0,14 0 0 16,-14 0 7-16,0 0-5 0,20 0 2 0,-20 0 4 0,14-2 0 16,-14 2-1-16,0 0-5 0,16 0 1 15,-16 0-2-15,0 0 3 0,0 0-11 0,21 0 17 16,-21 0-7-16,13 0-5 0,-13 0 5 0,0 0 2 0,14 0-1 16,-14 0-4-16,0 0 6 0,0 0 4 15,20 0-11-15,-20 0 7 0,15 0-9 0,-15 0 5 0,13 0-2 16,-13 0 4-16,0 0-3 0,18 0-2 0,-18 0 1 15,13-2 4-15,-13 2-7 0,0 0 9 0,15 0-4 16,-15 0 1-16,0 0-10 0,0 0 13 0,18 0-8 16,-18 0 5-16,0 0 1 0,15 2 2 0,-15-2-5 0,0 0 4 15,15-2 2-15,-15 2-1 0,0 0-12 0,16 0 7 16,-16 0 2-16,0 0-2 0,21 0-2 0,-21 0 1 16,14-1 0-16,-14 1-3 0,18-3 4 0,-18 3-4 15,19-2 3-15,-10 1-8 0,-9 1 7 0,18-3 2 16,-18 3-3-16,17-3 3 0,-17 3-1 0,19-2 1 15,-11 0 0-15,-8 2 2 0,19-2 1 0,-19 2 4 16,15-2-14-16,-6 0 11 0,-9 2 4 0,19-2-5 0,-19 2 1 16,16-2-1-16,-16 2-1 0,20-1 2 0,-9-1-5 15,4 1 2-15,3 0 3 0,-5-1 1 0,3 0-3 16,-3 0-2-16,3 1 7 0,-16 1-2 0,23-3-5 16,-12 3 8-16,-11 0-3 0,19-2-5 0,-19 2 9 15,19 0-7-15,-19 0 1 0,19-3-2 0,-19 3 2 16,18 0-1-16,-18 0 2 0,18-2 1 0,-18 2 4 15,17-2-7-15,-17 2 3 0,18-1-1 0,-18 1 2 16,17-2 0-16,-17 2-5 0,17 0 4 0,-17 0 0 16,16-2 1-16,-16 2 3 0,15 0-7 0,-15 0-1 15,16 0 1-15,-16 0 1 0,0 0-1 0,18 0 6 0,-18 0-4 16,0 0-4-16,14-3 6 0,-14 3-1 0,0 0 2 16,0 0-2-16,16 0 3 0,-16 0-4 0,0 0 1 15,14-1-4-15,-14 1 6 0,0 0-2 0,0 0-1 16,16-1 1-16,-16 1-3 0,0 0 1 0,0 0 5 15,15 0-3-15,-15 0 1 0,0 0-4 0,0 0-4 16,0 0 10-16,16 0-3 0,-16 0-3 0,0 0 0 16,0 0 1-16,15-2 0 0,-15 2 3 0,0 0-1 0,0 0 1 15,0 0 2-15,0 0-3 0,14 2 1 16,-14-2-4-16,0 0 2 0,0 0 1 0,0 0-1 0,0 0-5 16,0 0 8-16,16-2 0 0,-16 2 2 0,0 0 3 15,0 0-6-15,0 0 3 0,0 0-6 0,0 0 2 16,0 0 5-16,15 0-8 0,-15 0 4 0,0 0 2 15,0 0-4-15,0 0 5 0,0 0-2 0,0 0 3 0,0 0-1 16,0 0-7-16,0 0 0 0,0 0 1 16,0 0 2-16,15 0-3 0,-15 0 2 0,0 0 1 15,0 0 2-15,0 0 1 0,0 0-6 0,0 0 2 16,0 0 0-16,0 0 2 0,0 0 0 0,0 0 1 0,0 0-4 16,0 0 3-16,0 0 5 0,0 0-7 0,0 0-2 15,13 2 0-15,-13-2 4 0,0 0 1 0,0 0 2 16,0 0-6-16,0 0 4 0,0 0-1 0,0 0-3 15,0 0 6-15,0 0-2 0,0 0-1 0,0 0 2 16,0 0-6-16,0 0 3 0,0 0 3 0,16 0-3 16,-16 0 6-16,0 0 2 0,0 0-7 0,0 0-2 15,0 0 2-15,0 0-2 0,0 0-2 0,0 0 7 16,15 0-2-16,-15 0 0 0,0 0-2 0,0 0-2 0,0 0 1 16,0 0 0-16,0 0 3 0,17 0 1 0,-17 0-4 15,0 0 0-15,0 0-2 0,0 0 3 0,13 1-1 16,-13-1 2-16,0 0-2 0,0 0 4 0,0 0 2 15,0 0-5-15,15 0-2 0,-15 0 1 0,0 0-2 16,0 0 0-16,0 0 5 0,0 0-3 0,0 0 2 16,0 0-3-16,0 0 4 0,0 0-4 0,0 0 6 15,15 0 8-15,-15 0-2 0,0 0-10 0,0 0 1 16,0 0 2-16,0 0-1 0,0 0 2 0,0 0-2 0,0 0 1 16,0 0 0-16,0 0-1 0,0 0 3 0,0 0-3 15,0 0 3-15,0 0 1 0,0 0-5 0,0 0 5 16,0 0-3-16,0 0 3 0,15 0 3 0,-15 0 1 15,0 0 2-15,0 0-4 0,0 0 0 0,0 0 4 16,0 0 4-16,0 0-1 0,0 0 1 0,0 0 1 16,0 0-5-16,0 0 6 0,0 0 2 0,0 0-1 15,0 0-4-15,0 0 1 0,0 0 4 0,0 0-11 16,0 0 5-16,0 0 3 0,0 0-6 0,0 0 3 0,0 0-3 16,0 0 0-16,0 0 0 0,0 0-5 0,0 0 7 15,0 0-13-15,0 0 3 0,0 0-1 0,12-3 4 16,-12 3-7-16,0 0 1 0,0 0 5 0,0 0-2 15,0 0 1-15,0 0-4 0,0 0 0 0,0 0-7 16,0 0 0-16,0 0-5 0,0 0-12 0,0 0 4 16,0 0-1-16,0 0-12 0,0 0 4 0,0 0-15 15,0 0-6-15,0 0-12 0,0 0-14 0,0 0-12 0,0 0-18 16,0 0-14-16,0 0-15 0,0 0-15 0,0 0-16 16,0 0-13-16,0 0-27 0,0 0-191 15,0 0-476-15,0 0 133 0</inkml:trace>
  <inkml:trace contextRef="#ctx0" brushRef="#br4" timeOffset="378514.7369">13344 14301 405 0,'0'0'300'0,"-12"-1"-26"0,12 1-21 15,0 0-24-15,0 0-9 0,0 0-12 0,0 0-16 0,0 0-17 16,-15 0-8-16,15 0-12 0,0 0-16 0,0 0-1 16,0 0 0-16,0 0-3 0,0 0-4 0,0 0-12 15,0 0 2-15,0 0-5 0,0 0-8 0,0 0-4 16,0 0-8-16,0 0-3 0,0 0-1 0,0 0-5 15,0 0-8-15,42-6-5 0,-24 4-7 0,14 0-3 16,-7 1-8-16,5-1-3 0,3-1-12 0,3 0 1 0,0 0-4 16,2 2-2-16,3 0-7 0,-2-2-2 15,-1 0 1-15,0 3-7 0,0 0-2 0,-1 0-3 0,-3-3 2 16,0 3-3-16,-1-2 2 0,0 2-6 0,-1 0-1 16,-3 0-1-16,1 0-5 0,-4 0 3 15,6 0 1-15,-3 0-4 0,-4 0 2 0,-4 2 1 0,10-2-2 16,-2 1-7-16,-5 1 8 0,-1-2-4 0,-6 0-2 15,2 2-3-15,1-2 3 0,11 3-4 0,-7-3-3 16,7 0-3-16,-10 0-2 0,-2 0-3 0,-1 0-1 16,2 0-5-16,-2 1 6 0,1-1 4 0,0 2-2 0,-1-3 2 15</inkml:trace>
  <inkml:trace contextRef="#ctx0" brushRef="#br4" timeOffset="380426.7076">14656 14314 405 0,'0'0'232'15,"0"0"-23"-15,0 0-18 0,0 0-7 0,0 0-14 16,0 0-17-16,0 0-6 0,0 0-10 0,0 0-5 16,-6-7-8-16,6 7-3 0,0 0-6 0,0 0-8 15,0 0-5-15,0 0-9 0,0 0-6 0,0 0-3 16,0 0-6-16,0 0-7 0,0 0 1 0,0 0-3 16,0 0-2-16,0 0-3 0,0 0-3 0,0 0-1 15,0 0-3-15,0 0-4 0,0 0-3 0,0 0-7 0,0 0 0 16,17-5-9-16,-17 5 1 0,14 0-1 15,-14 0 0-15,17 0-4 0,0 0-6 0,0 0 1 0,1-1 0 16,1 2-5-16,12-1-3 0,-1 0-4 0,-6-1-3 16,7 1 7-16,0-2-6 0,4 2-1 0,-2 1-1 15,1-2-1-15,0-2-5 0,-1-1-3 0,3 1-7 16,-2 0 0-16,-1 1-2 0,-1-3-6 0,4 1 3 16,-6 4-1-16,3-5-1 0,-9 3-1 0,-3 1 2 0,10-3 8 15,-8 1-1-15,-2 3-5 0,-4-2 5 16,3 2-2-16,-6-3 4 0,4 2-3 0,-3 0 0 0,-3 1-1 15,-1 0 8-15,-11 0-4 0,18 0-1 0,-18 0 1 16,15-2 0-16,-15 2-10 0,10 0 6 0,-10 0-6 16,0 0-9-16,11 2-3 0,-11-2-9 0,0 0-11 15,0 0-17-15,0 0-17 0,13-2-15 0,-13 2-22 0,0 0-21 16,0 0-22-16,0 0-29 0,0 0-181 16,10-5-443-16,-10 5 122 0</inkml:trace>
  <inkml:trace contextRef="#ctx0" brushRef="#br4" timeOffset="382262.7005">3277 16262 370 0,'-23'2'352'0,"23"-2"-43"16,-15 0-28-16,15 0-14 0,-15 1-18 0,15-1-15 15,-12 1-11-15,12-1-19 0,0 0-16 0,-15 2-3 16,15-2-17-16,0 0 1 0,0 0-13 0,-13 1-11 16,13-1-3-16,0 0-1 0,0 0-3 0,0 0-8 15,0 0-6-15,0 0-12 0,0 0-5 0,0 0-9 16,0 0-4-16,0 0-11 0,0 0-3 0,32-15-7 16,-3 6-6-16,-1-1-6 0,3 0-3 0,1 1-8 0,-4-1-4 15,4-2-5-15,0 1-6 0,2 3-3 16,0 0 1-16,-2 3-7 0,4-7-2 0,-1 3-2 0,-2 1-2 15,0 3-6-15,-2-3 1 0,0 1-3 0,-6 2 2 16,4 1-7-16,-9 0 3 0,-1-1-4 0,-3 2 1 16,-3 1-4-16,-2 2-7 0,-11 0-4 0,18-5-4 15,-18 5-4-15,15-2-2 0,-15 2-5 0,0 0-6 16,15 1-2-16,-15-1-2 0,0 0 4 0,0 0-1 16,0 0 3-16,0 0-4 0,19-4 0 0,-19 4-6 0,0 0-1 15,0 0-2-15,0 0-10 0,0 0-4 0,0 0-7 16,0 0-13-16,12-3-12 0,-12 3-5 0,0 0-10 15,0 0-10-15,0 0-11 0,0 0-11 0,0 0-14 16,0 0-16-16,0 0-22 0,0 0-11 0,0 0-25 16,0 0-34-16,0 0-143 0,0 0-475 0,0 0 133 15</inkml:trace>
  <inkml:trace contextRef="#ctx0" brushRef="#br4" timeOffset="385477.0119">13385 15993 429 0,'0'0'265'0,"-6"2"-31"0,6-2-22 16,0 0-24-16,0 0-18 0,0 0-9 0,-9 0-8 15,9 0-11-15,0 0-8 0,0 0-9 0,0 0-3 16,0 0-9-16,0 0-4 0,0 0-8 0,0 0-2 0,0 0-11 16,0 0 7-16,0 0-3 0,0 0-8 0,0 0 0 15,0 0-6-15,0 0-4 0,33-7-4 0,-33 7-10 16,15-4 4-16,-6 4-4 0,1-1-4 0,-10 1 2 16,17-5-3-16,1 2-5 0,-5 1-10 0,-1 0 4 15,5 1-6-15,-2-3 1 0,1 1-4 0,0 1-5 16,1-2 3-16,-2 1-2 0,-2 3-4 0,4-2-2 0,0 2-10 15,-1-2 10-15,-1 0-1 0,2-1 4 16,-2 1-8-16,1 2 4 0,0-2-2 0,1 1-2 0,-4-1 0 16,0 0-2-16,-3 0 0 0,2 1 3 0,3-2-8 15,-1 1 2-15,-3 0-1 0,0 2-2 0,-11 0-3 16,25-3 1-16,-11 0-5 0,-3 2 5 0,0 1 0 16,0-2-1-16,5 2-1 0,0-3-3 0,0 2 0 15,4 0 1-15,-5-2 0 0,3 2-8 0,1-1 6 0,-2-1 0 16,0-1-1-16,-2 3 2 0,3-1-2 15,-3-3 0-15,2 5-1 0,0-3-3 0,-1 2 1 16,-1-1 1-16,3 1-1 0,-5-2 3 0,0 2 0 0,-2 0-1 16,0-1-4-16,-11 2 5 0,20-2-5 0,-2 0 7 15,-7 1-5-15,1 0 2 0,-1 0-1 0,-1 0-3 16,-10 1 0-16,25-4 1 0,-10 4 4 0,-4-2-4 16,0 1 3-16,0-2-1 0,-11 3-8 0,18 0 9 15,-2-3-3-15,-3-1-6 0,-1 3 10 0,-2 0 0 16,-10 1-5-16,19-3 6 0,-8 1-2 0,-11 2 3 0,18 0-7 15,-7-2 4-15,-11 2 3 0,18-1-2 0,-9 0 3 16,-9 1-1-16,16-1 4 0,-5 1 1 0,-11 0-15 16,15 0 13-16,-5 0-2 0,-10 0-7 0,17 0 5 15,-17 0 1-15,19 0-2 0,-11 0 1 0,1 2-3 16,-9-2 2-16,26 0-8 0,-10 0 10 0,-2 0-1 16,-14 0 1-16,23 3-2 0,-14-3-2 0,3 0-1 15,-4 2 0-15,8-1 4 0,-2-1-4 0,-5 2 2 16,-9-2 1-16,20 1-5 0,-11 1 2 0,-9-2 1 0,16 3 1 15,-5-3-2-15,-2 1 2 0,-9-1 0 0,18 4-2 16,-7-3-1-16,-11-1 3 0,20 1-12 0,-11 1 15 16,1-1-4-16,-1 1 1 0,-9-2 0 0,19 1-4 15,-7 0 0-15,3 2-2 0,1-1 7 0,-3-1-4 16,-3 0 3-16,6-1-1 0,0 2-3 0,-4-1 3 16,0 1-1-16,1-2 1 0,-13 0 2 0,26 0-1 0,-13 0 1 15,3 4-1-15,-3-5-2 0,-1 1 2 0,-1 0 1 16,6 2-3-16,-1-3 0 0,-1 2 0 0,-1-1 1 15,-3 0-2-15,3 0-2 0,1 0 7 0,-1 1-8 16,-1-1 8-16,-13 0-9 0,27 0 4 0,-15 3-2 16,6 0 2-16,-7-3 2 0,3 1-8 0,3 0 7 15,-1-2 3-15,0 4-2 0,0-3-2 0,-1 1-3 0,3 1-1 16,-4-2-3-16,-3 0 1 0,8 0 1 0,-6 0 0 16,2 0-5-16,-3 2 6 0,-1-2-1 15,-11 0 0-15,18 0-9 0,-9 0 10 0,-9 0 1 0,16 0 6 16,-16 0-4-16,17 0 1 0,-17 0-3 0,12 0 7 15,-12 0-7-15,0 0 5 0,13-2-2 0,-13 2 2 16,0 0-4-16,0 0 2 0,13 0-2 0,-13 0-7 16,0 0 2-16,0 0-2 0,0 0-7 0,0 0-9 15,14 0-4-15,-14 0-6 0,0 0-9 0,0 0-11 16,0 0-3-16,0 0-3 0,11 2-9 0,-11-2-4 0,0 0-2 16,0 0-11-16,0 0-2 0,0 0-3 15,0 0-12-15,0 0-15 0,0 0-15 0,0 0-2 0,0 0-10 16,0 0-4-16,0 0-2 0,0 0-22 0,0 0-20 15,0 0-129-15,0 0-387 0,0 0 109 0</inkml:trace>
  <inkml:trace contextRef="#ctx0" brushRef="#br4" timeOffset="387814.9371">3124 18027 429 0,'-7'0'230'16,"7"0"-17"-16,0 0-13 0,-15 0-10 0,15 0-12 0,0 0-5 15,0 0-11-15,-17 0-3 0,17 0-11 0,0 0-5 16,0 0-4-16,-17 0-5 0,17 0-7 0,0 0-10 16,0 0 0-16,0 0-5 0,-12 0 2 0,12 0-6 15,0 0-8-15,0 0-8 0,0 0-3 0,0 0-7 16,0 0-7-16,-16 3 1 0,16-3-14 0,0 0 4 16,0 0-1-16,0 0-3 0,0 0-6 0,0 0-2 15,0 0-1-15,0 0-5 0,0 0 4 0,0 0-6 0,0 0-1 16,0 0-5-16,0 0 1 0,50-3-9 15,-35 6-3-15,3-6-4 0,-1 3 2 0,14-1-4 0,-9-2-6 16,-2 3 1-16,1-3-4 0,-2 2 5 16,12-2-4-16,-5 0-5 0,-3 1 4 0,8-3-5 0,-1 5 3 15,0-4-2-15,1 0-5 0,-6 0 0 0,5 0 2 16,0-2-1-16,1 1-1 0,-6 2-8 0,8-3 7 16,-2 3 1-16,0-2 0 0,1-3-4 0,0 2 6 15,-2-1-14-15,-1 1 17 0,2 2-14 0,-7-2 7 16,-1 2-3-16,-3 0-2 0,0 2 3 0,-2-3-2 15,2 5 3-15,-2-3-3 0,2 0 2 0,-1 3 1 0,1-2-4 16,-1 2 3-16,-3-1-6 0,2-1 14 0,0 0-11 16,0 1 12-16,2 1-10 0,-1-2-1 0,-1-2 0 15,1 4-2-15,11-7 3 0,-5 5-2 0,6-4 1 16,-7 4-3-16,-5-1-6 0,-1 0 10 0,-1 2-6 16,2-4 2-16,-2 2 2 0,1 3-4 0,0-4 0 15,-3 1 10-15,2 1-11 0,-1-1 3 0,1 2 0 16,-3 0 4-16,3 1-5 0,-4-3 4 0,4 3-1 15,-1 0 1-15,-16 0 0 0,30-1 1 0,-16-1-5 0,3 1 4 16,-1 1 5-16,-4-2 0 0,5 2-6 0,-3-1 3 16,-14 1-1-16,23-2-1 0,-7 0 4 0,-4 2-1 15,-12 0-4-15,19 0 2 0,-19 0 0 0,16-1-1 16,-16 1-2-16,17-2-1 0,-17 2 4 0,12 0-4 16,-12 0 3-16,0 0-3 0,22 0-4 0,-22 0 3 15,11 0-2-15,-11 0 5 0,0 0 3 0,22-3-1 16,-22 3-4-16,0 0-1 0,16 0 12 0,-16 0-3 0,0 0-13 15,14 0-4-15,-14 0-1 0,0 0-3 0,0 0-4 16,16 0 1-16,-16 0-6 0,0 0-5 0,0 0-1 16,0 0-3-16,16 0-7 0,-16 0-3 0,0 0-9 15,0 0 1-15,0 0-17 0,0 0-8 0,0 0-12 16,0 0-19-16,14-1-16 0,-14 1-13 0,0 0-26 16,0 0-30-16,0 0-43 0,0 0-171 0,0 0-490 15,0 0 136-15</inkml:trace>
  <inkml:trace contextRef="#ctx0" brushRef="#br4" timeOffset="390254.7482">15510 17838 335 0,'0'0'281'0,"0"0"-27"0,0 0-21 15,0 0-8-15,0 0-13 0,0 0-16 0,0 0-15 16,0 0-15-16,0 0-12 0,0 0-12 0,0 0-12 0,0 0-9 16,0 0-8-16,0 0-10 0,0 0 1 0,0 0-15 15,0 0 4-15,0 0-4 0,0 0 7 0,0 0-16 16,0 0-2-16,0 0-8 0,0 0-1 0,31-18-10 15,-31 18 2-15,19-5-7 0,-4 1 9 0,3 1-16 16,-2 0-5-16,-2 1-3 0,-1-1-8 0,5 1 2 16,-1 2 7-16,2 0-9 0,1-3-4 0,-4 2-2 15,4 0-3-15,-2-1-7 0,2 1-1 0,11-2 2 0,-6 2-7 16,-5-2 16-16,-2 3-17 0,-1-3 5 16,2 2-1-16,12-4-4 0,-8 3-2 0,-2-1-2 0,-6 0 6 15,6 2-3-15,-4-1 1 0,1 1-3 0,-1-2 0 16,2 2-2-16,-3 1-1 0,-3-2 1 0,4 1 12 15,-17 1-18-15,26-1 18 0,-10 1-12 0,-2-2-5 16,-14 2-1-16,19 0-1 0,-9-1-2 0,-10 1 11 16,15 0-3-16,-15 0-1 0,19-2-3 0,-19 2 4 15,17-1 4-15,-17 1-7 0,19-3 3 0,-19 3-3 16,17-1-1-16,-17 1 7 0,20-1-6 0,-20 1 2 0,23-3-15 16,-10 3 9-16,-3-3 6 0,-10 3 4 15,19-2-1-15,-19 2-4 0,17-3-1 0,-17 3 4 0,17-3-2 16,-17 3 1-16,16-2-5 0,-16 2-1 0,16-4-8 15,-16 4 14-15,18 0-5 0,-18 0 0 0,20-3 3 16,-13 3 4-16,10-2-4 0,-1 0-1 0,-3 1 1 16,-13 1 1-16,23-2-3 0,-11 0 3 0,-12 2 4 15,16 0 3-15,-16 0-11 0,18-3 2 0,-18 3-2 0,17 0 15 16,-17 0-12-16,17-2 4 0,-17 2-5 16,15-5-2-16,-15 5-1 0,16-2 5 0,-6-1-3 0,-10 3 1 15,15-2 1-15,-15 2 11 0,15-2-12 0,-15 2-2 16,16-1 1-16,-16 1 4 0,17-2-6 0,-17 2 0 15,15-3 14-15,-15 3-10 0,13-2-2 0,-13 2-2 16,14-2 3-16,-14 2 2 0,0 0-3 0,17-1 6 16,-17 1 0-16,12-2 2 0,-12 2-7 0,15 0-2 15,-15 0 2-15,13-5 4 0,-13 5 7 0,0 0-7 16,18-2-3-16,-18 2 2 0,0 0-2 0,14-1-3 0,-14 1 6 16,0 0 13-16,13-1-8 0,-13 1-2 0,0 0 7 15,0 0-2-15,17 0 3 0,-17 0-9 16,0 0 5-16,15 0 6 0,-15 0-7 0,0 0 3 0,13 0-3 15,-13 0 6-15,0 0-5 0,18 0-3 0,-18 0 3 16,0 0-3-16,17 0-1 0,-17 0 7 0,13-1-6 16,-13 1 3-16,0 0-4 0,16 1 4 0,-16-1-5 15,0 0 4-15,13 1 5 0,-13-1 2 0,15 1-3 0,-15-1-5 16,16 0 4-16,-16 0-6 0,17 2 3 16,-17-2 0-16,15 0-7 0,3 3 3 0,-5-1-2 0,5-2 2 15,-2 2 0-15,4-2 2 0,1 1-3 16,-2 1 3-16,-2-2-5 0,16 1 10 0,-8 0-8 0,-3 0-2 15,-1 1-1-15,10 0 2 0,3 1-4 0,-3-3 3 16,3 2-5-16,-9 0 3 0,6-1 1 0,2 1 4 16,-7 1-4-16,5-3 1 0,0 0 0 0,-1 2-3 15,-4-2 7-15,4 0-6 0,-6 2 2 0,-1 1-4 16,-5-3 2-16,3 2-2 0,-3 0 1 0,2-1-1 0,10 1-2 16,-4 0 6-16,-6-2-2 0,-3 2 2 0,0-2-4 15,0 1-1-15,1-1-6 0,0 0 11 16,-1 0-3-16,0 4-1 0,-1-3 2 0,-2-2-4 0,-2 3 3 15,-12-2 2-15,21 1 2 0,-12 1 3 0,-9-2-11 16,18 1 3-16,-18-1 2 0,16 2 0 0,-16-2 0 16,20 2-7-16,-12-2 1 0,-8 0 6 0,20 3 0 15,-20-3 4-15,18 3-6 0,-3-2 3 0,0 0 1 0,0 1-1 16,-3-1-4-16,-12-1 4 0,23 3-4 16,-8-2 8-16,1-1-5 0,0 0 0 0,-2 2-3 0,-14-2-3 15,30 1 11-15,-14-1-6 0,2 0 0 16,0 0 4-16,-1 1-6 0,2-2 2 0,0 2 1 0,11 0 4 15,-6-2-7-15,-2 1 6 0,8 0 0 0,-6 1-3 16,-4-1 0-16,-1 1-3 0,-1 0 3 0,-4 1 0 16,6-1-6-16,-3 2-2 0,0-3 6 0,2 1 2 15,0 2 9-15,-2-3-13 0,0 3 4 0,-2-3-3 16,2 1 2-16,1 2 4 0,-3-2-4 0,0 1 0 0,1-2 2 16,1 1 3-16,-5 0-8 0,-12-1 1 0,21 0 3 15,-21 0-1-15,17 2 2 0,-17-2-2 16,15 0 1-16,-15 0 4 0,13 3-8 0,-13-3 8 0,0 0-2 15,15 0 4-15,-15 0-1 0,0 0 0 0,0 0 0 16,0 0 2-16,12 1-7 0,-12-1 3 0,0 0-3 16,0 0 0-16,0 0 1 0,0 0-2 0,0 0 4 15,15 0 4-15,-15 0-5 0,0 0 1 0,0 0 2 16,0 0-3-16,0 0-2 0,0 0 0 0,0 0-3 16,0 0-3-16,13 3-10 0,-13-3 8 0,0 0-18 0,0 0-8 15,0 0-6-15,0 0-9 0,0 0 1 16,0 0-11-16,0 0-8 0,0 0-2 0,0 0-18 0,0 0-5 15,0 0-17-15,0 0-13 0,0 0-14 0,0 0-17 16,0 0-15-16,0 0-20 0,0 0-24 0,0 0-213 16,0 0-510-16,0 0 141 0</inkml:trace>
  <inkml:trace contextRef="#ctx0" brushRef="#br4" timeOffset="393357.2321">31089 10175 442 0,'0'0'299'0,"0"0"-35"0,0 0-31 0,0 0-26 16,0 0-17-16,-3 27-17 0,3-27-19 0,3 11-11 16,-3-5-9-16,0 4-10 0,0-10-12 0,4 14-14 15,-2-6-6-15,0 0-16 0,0 1-5 0,0-4-9 16,2 3-1-16,-2-1-10 0,0-1-4 0,2 1-9 0,-1 1-9 16,-1-3-9-16,0 2-12 0,-2-7-13 15,5 9-17-15,-5-9-11 0,4 8-19 0,-4-8-14 16,0 0-19-16,5 8-7 0,-5-8-23 0,0 0-20 0,4 5-34 15,-4-5-146-15,0 0-375 0,0 0 107 0</inkml:trace>
  <inkml:trace contextRef="#ctx0" brushRef="#br4" timeOffset="393614.9133">30967 10193 321 0,'0'0'358'0,"-9"-3"-46"15,9 3-35-15,0 0-35 0,0 0-17 0,0 0-24 16,0 0-15-16,0 0-15 0,0 0-19 0,0 0-9 0,32-9-14 16,-15 6-17-16,2 1-18 0,1 1-6 0,-4-3-9 15,4 4-16-15,-1-3-17 0,-2 3-21 16,1-2-11-16,-2 0-26 0,0 2-26 0,-1 0-28 15,-3 0-36-15,-12 0-32 0,19 0-28 0,-11 0-38 0,-8 0-139 16,15 1-405-16,-15-1 115 0</inkml:trace>
  <inkml:trace contextRef="#ctx0" brushRef="#br4" timeOffset="393886.5948">30956 10372 505 0,'0'0'326'0,"0"0"-30"0,0 0-27 0,0 0-26 15,5 15-13-15,-5-15-29 0,8 3-18 0,-8-3-17 16,19 3-22-16,-2-2-12 0,2-2-11 0,1-1-23 0,0 0-17 16,0 0-20-16,-1 1-22 0,-2 1-6 15,1-2-17-15,0-1-15 0,0-2-10 0,-3 5-13 0,-1-2-10 16,2 0-12-16,-4-1-8 0,-1 3-5 15,-3 0-10-15,-8 0-8 0,14-2-8 0,-14 2-11 0,9-2-13 16,-9 2 5-16,0 0-27 0,14 0-9 0,-14 0-25 16,0 0-97-16,0 0-309 0,0 0 90 0</inkml:trace>
  <inkml:trace contextRef="#ctx0" brushRef="#br4" timeOffset="394326.4428">31359 10367 311 0,'0'0'281'0,"0"0"-25"16,0 0-22-16,0 0-20 0,4-3-16 0,-4 3-11 15,0 0-16-15,0 0-15 0,0 0-2 0,0 0-13 16,0 0-8-16,0 0-6 0,0 0-12 0,0 0-9 0,8 8-12 16,-8-8-6-16,0 0-8 0,0 0-3 0,6 10-13 15,-6-10-4-15,0 0-2 0,4 11-7 16,-4-11-8-16,2 6-2 0,-2-6-2 0,0 0-6 15,3 10-4-15,-3-10-4 0,0 0-2 0,0 0-1 0,4 8-10 16,-4-8-1-16,0 0-9 0,0 0-8 0,0 0-7 16,0 6-3-16,0-6-3 0,0 0-2 0,0 0 0 15,0 0 0-15,0 0-2 0,0 0 0 0,0 0 3 16,0 0 0-16,0 0 2 0,-5-24 0 0,5 24 2 16,1-13 2-16,1 6 0 0,-2 7 4 0,2-14 0 0,2 4-1 15,0 4 3-15,-1 0 1 0,4 0 4 0,-2 0 3 16,-1 1 4-16,2-1 5 0,-1 2 5 15,-5 4 6-15,12-9 3 0,-12 9 3 0,11-3 5 0,-11 3 6 16,10-2 7-16,-10 2-2 0,0 0 3 0,17 5 8 16,-17-5-1-16,13 5 1 0,-13-5-1 0,7 8-2 15,-7-8-8-15,7 8-1 0,-7-8-6 0,8 10-2 16,-5-5-6-16,-3-5-6 0,6 10-25 0,-4-6-27 0,-2-4-26 16,6 8-36-16,-6-8-37 0,0 0-31 0,0 0-32 15,8 11-30-15,-8-11-206 0,0 0-516 0,0 0 142 16</inkml:trace>
  <inkml:trace contextRef="#ctx0" brushRef="#br4" timeOffset="394596.4725">31725 10323 470 0,'0'0'304'0,"0"0"-31"0,0 0-20 0,0 0-24 16,0-9-20-16,0 9-11 0,0 0-11 15,0 0-11-15,0 0-14 0,0 0-2 0,0 0-14 0,0 0-4 16,0 0-7-16,0 0-3 0,0 0-5 0,0 0-3 16,-19 21-5-16,17-13-11 0,2-8-18 0,-4 14-8 15,4-14-10-15,-2 19-2 0,1-11-13 0,1-8-8 16,0 19-13-16,0-19-25 0,3 15-25 16,1-6-26-16,-2-1-16 0,1-1-18 0,-3-7-21 0,9 10-14 0,-5-6-26 15,-4-4-13-15,0 0-20 0,13 6-18 0,-13-6-4 16,8 2 0-16,-8-2-18 0,0 0-128 0,0 0-403 15,0 0 114-15</inkml:trace>
  <inkml:trace contextRef="#ctx0" brushRef="#br4" timeOffset="394722.0568">31787 10426 1125 0,'3'-8'-18'0,"-3"8"25"16,2-15 14-16,-2 15 17 0,4-9 12 0,-4 9 7 15,0 0 21-15,0 0 15 0,-6-12 11 0,6 12 6 0,0 0-3 16,-7-5-6-16,7 5-8 0,0 0-7 16,0 0-7-16,-11-3-8 0,11 3-7 0,0 0-11 0,0 0-9 15,0 0-18-15,-14 0-33 0,14 0-31 0,0 0-35 16,0 0-37-16,0 0-33 0,0 0-123 0,0 0-318 15,0 0 91-15</inkml:trace>
  <inkml:trace contextRef="#ctx0" brushRef="#br4" timeOffset="395470.4491">31942 10064 367 0,'0'0'374'0,"3"-16"-55"0,-3 16-38 0,0 0-27 16,0 0-18-16,0 0-12 0,0 0-4 0,0 0-9 16,0 0-6-16,0 0-3 0,9 44-10 0,-7-17 1 15,1 1-15-15,-3 0-8 0,8-1-6 0,-3 0-14 0,1 0-17 16,-3-5-12-16,0-3-15 0,-1-2-9 16,2 0-12-16,0-1-14 0,-1-1-36 0,1-1-42 0,-2 0-36 15,0-1-38-15,6-4-40 0,-6-3-37 0,2 1-41 16,-4-7-37-16,7 10-35 0,-7-10-202 0,0 0-568 15,9 7 156-15</inkml:trace>
  <inkml:trace contextRef="#ctx0" brushRef="#br4" timeOffset="395823.0063">32193 10281 460 0,'-2'-10'327'0,"2"10"-23"15,0 0-28-15,0 0-20 0,-10-9-17 0,10 9-23 16,0 0-11-16,0 0-8 0,0 0-19 0,-13 0-13 16,13 0-2-16,0 0-7 0,0 0-18 0,-17 12-11 15,17-12-15-15,-10 13-13 0,7-6 1 0,3-7-16 16,-9 15-4-16,9-15-17 0,-3 15-13 0,3-15-23 16,-1 14-17-16,1-7-20 0,0-7-10 0,0 0-14 0,4 17-8 15,-4-17-2-15,0 0-11 0,5 12-2 0,-5-12-4 16,0 0 2-16,0 0 3 0,7 7 1 0,-7-7 2 15,0 0 6-15,0 0 8 0,0 0 4 0,0 0 3 16,0 0 12-16,17-3 8 0,-17 3 8 0,0 0 8 16,0 0 6-16,0 0 5 0,0 0 0 0,0 0 3 15,0 0-3-15,0 0-4 0,18-4 1 0,-18 4 1 16,0 0-5-16,0 0-3 0,0 0-14 0,0 0-23 16,0 0-24-16,0 0-31 0,15 0-42 0,-15 0-25 0,0 0-33 15,0 0-186-15,0 0-447 0,0 0 125 0</inkml:trace>
  <inkml:trace contextRef="#ctx0" brushRef="#br4" timeOffset="396119.4058">32345 10248 499 0,'0'0'254'0,"0"0"-26"0,0 0-27 15,0 0-17-15,0 0-18 0,0 0-20 0,0 0-12 16,0 0-11-16,0 0-12 0,0 0-8 0,0 0-9 15,0 0-8-15,0 0-10 0,0 0-2 0,0 0-7 16,0 0-10-16,0 0-4 0,14 31-1 0,-14-31-2 16,6 11 1-16,-6-11-2 0,6 11 5 0,-6-11 9 15,6 13 3-15,-6-13 7 0,4 12 5 16,-4-12 3-16,3 7-4 0,-3-7 19 0,0 0-14 0,0 0-2 0,-3 17-3 16,3-17-7-16,0 0-13 0,-7 12-3 0,7-12-4 15,0 0-6-15,-9 7-15 0,9-7-23 0,-6 7-14 16,6-7-29-16,0 0-22 0,-11 6-29 0,11-6-32 15,0 0-32-15,0 0-41 0,0 0-17 0,0 0-22 16,0 0-160-16,0 0-467 0,-15-13 129 0</inkml:trace>
  <inkml:trace contextRef="#ctx0" brushRef="#br4" timeOffset="396343.4189">32515 9965 347 0,'0'0'362'0,"0"0"-42"0,3-12-24 0,-3 12-21 15,0 0-17-15,0 0-15 0,0 0-15 0,0 0-8 16,0 0-15-16,20 17-2 0,-13-2-2 0,-3 2-4 0,3 9-11 16,2 3-7-16,-4 0-5 0,-1 3-16 15,-2 0-13-15,3-1-14 0,-4 0-12 0,0-4-14 16,-1-1-11-16,0 3-11 0,-1-7-10 0,1-2-28 0,-1-6-39 16,-1 0-38-16,1-2-39 0,2 2-36 0,-1-14-27 15,-1 20-33-15,1-20-37 0,-2 13-28 0,2-13-24 16,-2 12-39-16,2-12-162 0,0 0-547 0,-6 7 151 15</inkml:trace>
  <inkml:trace contextRef="#ctx0" brushRef="#br4" timeOffset="396722.3305">32477 10285 369 0,'0'0'311'16,"0"0"-22"-16,-1-7-19 0,1 7-12 0,0 0-18 0,0 0-11 15,0 0-29-15,0 0-14 0,0 0-32 0,10-11-12 16,-10 11-11-16,12-5-27 0,-12 5-23 0,13-4-28 15,-13 4-24-15,17-7-27 0,-9 4-23 0,1-2-11 16,-9 5-13-16,16-7 2 0,-7 5-5 0,-9 2 1 16,15-3 4-16,-15 3 3 0,0 0 6 0,22 1 3 15,-22-1 4-15,15 7 6 0,-7-1 13 0,-8-6 12 0,9 12 16 16,-4-4 10-16,4 5 10 0,-3-2 7 0,-1-1 5 16,3 3 3-16,-5-1 0 0,4-1 0 15,-3-3-3-15,-4-8-5 0,5 14-6 0,-5-14-6 0,6 15 0 16,-6-15-4-16,5 11-3 0,-5-11-5 0,2 8-13 15,-2-8-10-15,0 0-8 0,0 0-7 0,5 12 1 16,-5-12 1-16,0 0 4 0,0 0-6 0,0 0 9 16,0 0-1-16,0 0 6 0,0 0 6 0,0 0 4 0,0 0 5 15,0 0 7-15,7-41 6 0,-7 30 2 16,0-5-1-16,2 1 0 0,0 1-4 0,-1-3-3 16,-1 3 0-16,1 3-4 0,-1 11-7 0,2-21-17 0,-2 21-20 15,0-21-30-15,1 9-31 0,-1 12-31 16,2-17-39-16,-2 17-9 0,6-12-44 0,-6 12-138 0,5-10-418 15,-5 10 117-15</inkml:trace>
  <inkml:trace contextRef="#ctx0" brushRef="#br4" timeOffset="397148.9172">33001 10245 438 0,'0'0'271'0,"0"0"-27"0,0 0-17 0,0 0-17 16,0 0-12-16,0 0-11 0,0 0-15 0,0 0-11 15,0 0-8-15,0 0-9 0,0 0-8 0,0 0-2 16,0 0-6-16,0 0-10 0,0 0 1 0,-42 6-4 16,35-1-4-16,-5 6-6 0,2 0-1 0,-2 0 6 0,3-1-19 15,2 2-7-15,-1 0-10 0,0-2-6 16,4 0-8-16,0 0-7 0,4-10-4 0,-5 19-10 16,5-19-6-16,0 14-25 0,0-14-28 0,0 15-23 0,0-15-18 15,3 12-20-15,-3-12-22 0,0 0-20 16,10 5-14-16,-10-5-12 0,0 0-9 0,16 2 3 0,-16-2 0 15,0 0 1-15,23-5 16 0,-23 5 6 0,19-6 7 16,-4-2 26-16,0-2 17 0,1 3 28 0,-5-3 23 16,3 3 30-16,-5 0 20 0,4 0 23 0,-4-1 20 15,-9 8 12-15,12-7 9 0,-12 7 11 0,6-5-2 16,-6 5 5-16,0 0 6 0,0 0 5 0,0 0 5 0,0 0-9 16,0 0-2-16,0 0-8 0,0 0 0 0,0 0-14 15,13 18-8-15,-13-18-8 0,-2 14-3 0,2-14-15 16,1 13 1-16,-1-13-16 0,2 12-16 0,-2-12-23 15,0 0-17-15,4 13-17 0,-4-13-16 0,0 0-15 16,7 6-13-16,-7-6-13 0,0 0-14 0,0 0-17 16,0 0-13-16,12 4-8 0,-12-4-14 0,0 0-46 0,0 0-130 15,0 0-405-15,0 0 113 0</inkml:trace>
  <inkml:trace contextRef="#ctx0" brushRef="#br4" timeOffset="397815.1692">31655 10190 453 0,'-10'2'298'0,"10"-2"-14"0,0 0-19 0,0 0-17 0,0 0-13 15,0 0-14-15,0 0-10 0,0 0-14 0,0 0-6 16,0 0-12-16,0 0-11 0,0 0-16 0,0 0-21 16,0 0-8-16,0 0-11 0,0 0-26 0,0 0 3 15,0 0-24-15,-6-23-15 0,6 23-25 0,0 0-13 0,12-29-22 16,-8 15-23-16,-2 3-30 0,-2 11-27 0,5-17-37 16,-5 17-33-16,2-16-43 0,-2 16-219 0,2-13-504 15,-2 13 139-15</inkml:trace>
  <inkml:trace contextRef="#ctx0" brushRef="#br4" timeOffset="399464.8522">32084 10049 248 0,'0'0'378'0,"0"0"-51"0,0 0-25 0,0 8-44 15,0-8-10-15,0 0-29 0,0 0-24 0,0 0-25 16,0 0-14-16,0 0-23 0,0 0-10 0,0 0-18 16,28-19-22-16,-15 9-22 0,0-2-37 0,-2 3-36 15,14-8-30-15,-6 1-32 0,-6 4-45 0,0 1-36 16,-1-1-198-16,-1 1-423 0,-3 2 119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7:23:40.299"/>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B050"/>
    </inkml:brush>
  </inkml:definitions>
  <inkml:trace contextRef="#ctx0" brushRef="#br0">12212 6566 258 0,'0'0'241'0,"0"0"-35"0,0 0-20 16,0 0-12-16,0 0-8 0,-1-3-13 0,1 3-19 16,0 0-5-16,0 0-10 0,0 0-8 0,0 0-11 15,0 0-13-15,0 0-5 0,0 0-7 0,0 0 2 0,0 0-1 16,0 0 1-16,0 0-11 0,0 0 1 15,0 0-6-15,0 0 3 0,0 0-4 0,8 19-6 0,-5-13 0 16,1 1-1-16,1 1-6 0,2 5-20 0,2-1 0 16,-1 0 3-16,1 1-4 0,-2-1-1 0,2 1-1 15,1-2-2-15,0-1 0 0,2 2-3 0,0-2-4 16,0 0 7-16,2-1-3 0,-2-1-3 0,4 0-2 16,-1-2 1-16,1-1 2 0,0-3-1 15,4 0-4-15,0-3 6 0,-1-2-7 0,12-4 1 0,3-1-3 0,-4-2 2 16,0-4-6-16,0 1 3 0,-2 0-1 0,0-4-1 15,-3 0-4-15,-6 2 7 0,-2 3-4 0,-3 2-3 16,-2-1 1-16,2 0 3 0,-5-1-3 0,1 0 1 16,-1 2-3-16,1-2-1 0,-5 3-3 0,0 1-10 15,-3 0-22-15,1-1-21 0,-2 1-34 0,-1 8-55 16,1-16-52-16,-3 7-199 0,2 9-474 0,-2-14 131 16</inkml:trace>
  <inkml:trace contextRef="#ctx0" brushRef="#br1" timeOffset="8215.4307">3441 5659 225 0,'-12'-8'324'0,"1"3"-40"0,1 2-21 0,1 0-26 0,9 3-13 16,-18-3-21-16,9 1-21 0,9 2-16 0,-14-1-20 16,14 1-10-16,-16-2-17 0,16 2-11 0,-25 2-12 15,14 0-8-15,-5 4-5 0,5 1-13 0,-2 1-1 16,-1 1-13-16,3 3-3 0,1 2-5 0,-1-2-3 15,2 2-7-15,0 2 6 0,3-2-13 0,-1 1-1 0,3 1-7 16,3-2-4-16,1 1 3 0,4 0-2 0,1-2-1 16,3 1 0-16,1 0-5 0,0-2-4 0,2 0 1 15,2-2 0-15,-1 0-1 0,0-2 2 0,1-1-1 16,-1-1-4-16,-1-3-4 0,-3 2 3 0,-1-2-3 16,-7-3 2-16,12 6-1 0,-12-6 1 0,7 3 1 15,-7-3 5-15,0 0-5 0,0 0-3 0,9 2 0 16,-9-2-1-16,0 0-1 0,0 0 5 0,0 0-5 0,0 0 1 15,0 0 3-15,0 0-3 0,0 0 1 16,0 0 1-16,-46-5-4 0,46 5 8 0,-18 3 0 0,9 1 1 16,-5 6 3-16,0 0 1 0,-1 0-2 0,3 3 5 15,-7 8-6-15,8-4-2 0,4-1 6 0,0 1-4 16,2-2 3-16,4 2-1 0,2-3-2 0,4 1 4 16,0-1 0-16,4 1-4 0,4-3 8 0,0-2-7 15,11 7 4-15,-3-7-2 0,0-3 0 0,-1-3-10 16,-2 1-6-16,1-2-10 0,0-1-11 0,-5 0-8 15,-2-2-9-15,-1-2-11 0,-11 2-14 0,17 0-20 0,-17 0-20 16,11-5-25-16,-11 5-29 0,0 0-32 0,9-6-47 16,-9 6-136-16,0 0-447 0,0 0 124 0</inkml:trace>
  <inkml:trace contextRef="#ctx0" brushRef="#br1" timeOffset="9412.7091">3563 6274 433 0,'0'0'276'16,"0"0"-33"-16,0 0-24 0,0 0-19 0,0 0-12 0,0 0-14 16,0 0-4-16,0 0-7 0,0 0-6 0,0 0-8 15,0 0-12-15,0 0-7 0,13 33-6 0,-7-19-6 16,-2-2-5-16,1 2-12 0,0 1-2 0,1-1 15 16,-2 0-24-16,-1 2-3 0,1-1-5 0,1-1-7 15,-1-2-11-15,-1 2-1 0,2-1-12 0,-3-3-1 16,-2-10-3-16,5 12 0 0,-5-12-6 0,0 0-7 0,5 16 2 15,-5-16-3-15,0 0 1 0,2 8-3 16,-2-8-8-16,0 0 6 0,0 0-3 0,0 0-6 0,0 0-1 16,0 0-7-16,0 0 3 0,0 0-2 0,0 0-6 15,-1-37 4-15,-1 19-3 0,2-1 3 0,-1 1-8 16,1 1 0-16,0-10 0 0,0 6-3 0,1 0 5 16,1 5 6-16,1 1-10 0,0 1 0 0,0 2-4 15,2 2 0-15,-1 1 3 0,-4 9 2 0,8-14-5 16,-8 14 2-16,6-10 1 0,-6 10 5 0,11-6-1 15,-11 6-2-15,0 0 4 0,16 0-1 0,-16 0-3 0,0 0 7 16,21 10-2-16,-16-5-1 0,-5-5-5 16,11 12 8-16,-5-5-1 0,1 1-3 0,-7-8 5 0,9 12-8 15,-4-7 9-15,-5-5-8 0,8 14 1 0,-8-14 2 16,7 10-5-16,-7-10 2 0,6 9 5 16,-6-9-4-16,0 0 0 0,5 10 0 0,-5-10-10 0,0 0-3 15,0 0-9-15,6 5 2 0,-6-5-3 0,0 0 2 0,0 0-4 16,0 0 3-16,0 0 2 0,0 0-1 0,0 0 1 15,29-11 2-15,-29 11 0 0,10-5 2 0,-10 5-5 16,11-3 11-16,-11 3 1 0,0 0-2 0,16 1 1 16,-16-1 6-16,16 5-2 0,-16-5 2 0,14 8 5 15,-14-8-6-15,14 8 6 0,-14-8-2 0,11 11 3 16,-5-3-9-16,-6-8 9 0,12 11-3 0,-12-11-12 16,8 12-19-16,-3-6-36 0,-5-6-34 0,7 10-47 15,-7-10-53-15,9 12-52 0,-9-12-225 0,0 0-571 16,7 9 157-16</inkml:trace>
  <inkml:trace contextRef="#ctx0" brushRef="#br1" timeOffset="10896.6762">4467 6007 436 0,'0'0'338'16,"0"0"-50"-16,0 0-22 0,0 0-15 0,0 0-16 15,0 0-14-15,0 0-22 0,0 0-24 0,0 0-18 0,0 0-11 16,0 0-15-16,0 0-20 0,0 0-10 0,0 0-12 16,0 0-7-16,45 0-18 0,-33 0-21 0,3 0-22 15,-1-3-24-15,-14 3-19 0,22-1-26 0,-22 1-24 16,16-2-25-16,-16 2-25 0,0 0-13 0,20 2-11 16,-20-2-15-16,10 1-15 0,-10-1-141 0,0 0-379 15,0 0 108-15</inkml:trace>
  <inkml:trace contextRef="#ctx0" brushRef="#br1" timeOffset="11017.76">4625 6014 766 0,'0'0'54'0,"-15"22"19"0,15-22 23 0,0 0 6 16,-6 8 10-16,6-8-2 0,0 0 4 0,0 0 1 0,-6 9 6 16,6-9 13-16,0 0 2 0,0 0-2 0,0 0-7 15,0 0-14-15,0 0-14 0,0 0-11 0,19 11-23 16,-19-11-33-16,19 0-35 0,-19 0-44 16,25-5-59-16,-10 1-66 0,-4 1-130 0,1-1-358 0,-12 4 101 15</inkml:trace>
  <inkml:trace contextRef="#ctx0" brushRef="#br1" timeOffset="11676.9121">5424 5182 466 0,'0'0'265'0,"0"0"-16"16,0 0-15-16,0 0-18 0,0 0-6 0,0 0-18 15,0 0-2-15,12 21-19 0,-8-13-14 0,0-2-5 16,4 8-10-16,-2 0-7 0,-1-5-13 0,0 1-10 16,5 1-13-16,-4-1-1 0,-1-3-16 0,1 0 1 15,-1-1-17-15,1 0-3 0,-6-6-6 0,12 9 0 16,-12-9-12-16,10 8 5 0,-10-8-8 0,10 1-4 15,-10-1 0-15,0 0-3 0,0 0 2 0,0 0 0 0,0 0 0 16,19-9-2-16,-19 9 8 0,6-6-1 16,-6 6-2-16,0 0 0 0,6-12 1 0,-6 12-7 0,2-8 2 15,-2 8-2-15,0 0 1 0,0 0-11 16,0-11-4-16,0 11 1 0,0 0-6 0,0 0-1 16,-9-9-3-16,9 9-2 0,0 0-15 0,0 0-20 0,-11-3-24 15,11 3-27-15,0 0-32 0,0 0-39 0,-16 3-38 16,16-3-49-16,0 0-47 0,0 0-174 0,0 0-547 15,0 0 151-15</inkml:trace>
  <inkml:trace contextRef="#ctx0" brushRef="#br1" timeOffset="11914.5622">5943 5056 474 0,'-25'39'368'0,"8"-13"-24"16,-1 0-33-16,-6 6-19 0,4 0-11 0,-19 16-9 0,10 2-12 16,-5 2-12-16,0-1-11 0,1 2-15 0,-2-4-17 15,8-9-12-15,6-9-23 0,-2 1-18 0,6-3-16 16,-3 0-16-16,1-1-11 0,5 0-15 16,1-9-28-16,2-2-32 0,4-5-46 0,1-1-55 0,1-2-45 15,0-2-53-15,5-7-63 0,-3 7-58 0,3-7-222 16,0 0-609-16,0 0 166 0</inkml:trace>
  <inkml:trace contextRef="#ctx0" brushRef="#br1" timeOffset="12192.7204">5809 5569 233 0,'0'0'379'0,"9"4"-50"0,-9-4-27 16,0 0-28-16,10 5-21 0,-3-2-30 0,-7-3-23 15,10 4-21-15,-10-4-21 0,13 3-10 0,-13-3-26 0,11 3-7 16,-11-3-19-16,11 0-6 0,-11 0-9 16,13-2-9-16,-13 2-5 0,0 0-12 0,0 0-1 0,15-3-4 15,-15 3 0-15,0 0-1 0,0 0 0 0,5-6 0 16,-5 6-1-16,0 0 3 0,0 0 1 16,0 0-3-16,0 0-5 0,0 0-3 0,-14-18-3 0,14 18-5 15,-9-6-2-15,9 6-1 0,-8-4-7 0,8 4-15 16,0 0-12-16,-13-3-30 0,13 3-40 0,0 0-47 15,0 0-65-15,-12 0-77 0,12 0-207 0,0 0-560 16,0 0 153-16</inkml:trace>
  <inkml:trace contextRef="#ctx0" brushRef="#br1" timeOffset="13859.3891">6350 5107 338 0,'0'0'311'16,"-17"13"-36"-16,7 1-24 0,-4 9-17 0,0-2-18 0,-1 4-13 15,0 0-17-15,1 0-17 0,2 1-13 0,-1 0-15 16,4-6-11-16,-2-3-9 0,5-1-9 0,1 0-13 16,-1-3-5-16,1 0-18 0,2-2-3 0,0-1-3 15,-1-4-15-15,4-6 0 0,-4 14-4 0,4-14-8 16,-2 9 2-16,2-9-6 0,0 0-1 0,0 0-6 0,-2 10-8 16,2-10-12-16,0 0-9 0,0 0-3 0,0 0-4 15,0 0 0-15,22-28-2 0,-13 15-2 0,4-2-1 16,3-10 0-16,1-4 0 0,-2 4 2 0,2-3 1 15,-5 0 2-15,2 1-2 0,-2 1-3 0,-1 0 5 16,1 8-1-16,-3 4 5 0,-1 1 5 16,-2 4 7-16,1 2 0 0,-1 2 2 0,0 0 0 0,-1 1-2 15,-5 4 4-15,14-2 0 0,-14 2 2 0,16 6-1 16,-10-1-3-16,6 5 6 0,0 3-2 0,-1 1-1 0,1 0 1 16,5 10 0-16,-1-1-4 0,3 4 0 0,-5-2 1 15,2-1-4-15,-3-4-2 0,-3-4 1 0,3-1-8 16,4 9 13-16,1-2-12 0,-2-3 1 0,-6-6 3 15,-1-1-7-15,1-1-4 0,-1-3 5 16,-2 1-4-16,-1-2 1 0,-1 1 3 0,1-4-3 0,-6-4-5 16,6 9 10-16,-6-9-8 0,5 5 7 0,-5-5 0 15,0 0-2-15,5 8 1 0,-5-8-2 0,0 0 4 0,0 0-2 16,0 0 5-16,0 0-3 0,0 0 4 0,-22 8-1 16,6-8 1-16,-4 0 2 0,2 0 6 0,-11 1 2 15,-3 2-1-15,3-1 2 0,-2-3 8 0,1 5 1 16,6-2-4-16,4-1 1 0,5-1-4 0,-1 3-1 15,3-1-1-15,0-2 6 0,13 0-3 0,-17 4-6 16,10-3-10-16,7-1-7 0,-12 0-16 0,12 0-16 16,-7 0-27-16,7 0-43 0,0 0-41 0,0 0-46 15,0 0-53-15,0 0-223 0,0 0-558 0,0 0 154 16</inkml:trace>
  <inkml:trace contextRef="#ctx0" brushRef="#br1" timeOffset="14291.2535">6911 5190 255 0,'0'0'351'16,"-1"-11"-70"-16,1 11-42 0,0 0-19 0,0 0-15 0,0 0-5 15,0 0-9-15,0 0-8 0,0 0-8 0,-6 41-13 16,10-24-16-16,-2 0-4 0,5 10-11 0,0 0-7 16,2-1-9-16,2 0-13 0,0-8-8 0,-2-1-18 15,3-1-3-15,0-3 5 0,3-1-22 0,-4 0 1 16,14 5-6-16,-4-8-1 0,-4-4-14 0,3 0-10 0,-1-5-13 16,1-5-13-16,8-2-1 0,1-2-5 15,0-5 1-15,-4-1-3 0,-3-3-4 0,-4 1 3 0,-5 0 3 16,5-6 2-16,-6-2-4 0,2 1 0 0,-6-2-1 15,-5-5 4-15,-4-4 2 0,-3 4 2 0,-3-2-2 16,-3 4 13-16,0 3 1 0,-3 0 2 0,1 6 0 16,0 3 3-16,0 4 0 0,-2 3-6 0,1 1 1 15,-6 1-1-15,-11 5 0 0,-4 5-6 0,2 3 5 16,-4 2-9-16,2 7 3 0,1 1 2 0,2 8-1 16,3 3-4-16,1 0-4 0,1 6-9 0,2-1-27 0,6-4-41 15,3 0-52-15,1-2-60 0,6 1-49 16,2-5-191-16,5-1-517 0,2-6 144 0</inkml:trace>
  <inkml:trace contextRef="#ctx0" brushRef="#br1" timeOffset="14669.9211">6974 5349 306 0,'4'-8'295'16,"-4"8"-33"-16,0 0-29 0,0 0-16 0,0 0-13 16,0 0-22-16,0 0-12 0,0 0-18 0,0 0-10 15,0 0-14-15,1-12-9 0,-1 12-6 0,0 0-4 16,0 0-3-16,0 0-1 0,0 0-5 0,0 0-2 0,0 0-6 16,0 0-3-16,0 0 6 0,0 0-5 0,0 0-10 15,0 0-6-15,0 0-2 0,0 0-1 0,0 0-15 16,14-5-2-16,-14 5-5 0,0 0-4 0,13-4-9 15,-13 4-1-15,12-5-7 0,-12 5-2 0,18-4-3 16,-18 4 3-16,17-1-10 0,-17 1-2 0,27 0 1 16,-13 0-1-16,2 1-5 0,-2 0-4 0,1 2 4 15,-1-1-1-15,0 3-5 0,1 0 2 0,-3-3 2 16,-3 3-3-16,-1 2-1 0,-8-7-2 0,14 8 8 0,-8-4-9 16,-6-4 0-16,12 8-13 0,-6-3-21 0,-1-1-29 15,-5-4-32-15,9 8-40 0,-9-8-40 0,11 9-56 16,-6-6-241-16,-5-3-564 0,0 0 156 0</inkml:trace>
  <inkml:trace contextRef="#ctx0" brushRef="#br1" timeOffset="15182.3858">7572 4894 387 0,'0'0'273'0,"-5"-6"-24"0,5 6-16 16,0 0-18-16,0 0-14 0,-11-4-23 0,11 4-18 15,0 0-15-15,0 0-11 0,0 0-10 0,-14 9-8 16,14-9-7-16,-7 9-13 0,4-1-1 0,3-8-12 16,-6 15-4-16,3-8-8 0,1 1-8 0,2-8-8 0,-2 16-1 15,1-7-7-15,1-9-5 0,3 16-4 16,-1-9 0-16,-2-7-5 0,4 12-7 0,0-7-1 16,-4-5-12-16,8 9-11 0,-8-9-8 0,9 4-6 0,-9-4-9 15,0 0 4-15,12 2-6 0,-12-2 1 0,0 0-3 16,16-7 2-16,-16 7 1 0,8-10 1 0,-3 3 1 15,1-6 1-15,-1-1 2 0,-3-3 2 0,1 0-1 16,-1-12 4-16,-3 7-2 0,-2 1 1 0,1-6 4 16,0 8 0-16,0 1 7 0,3 7 11 0,0-2-1 15,-1 13 0-15,0-14-1 0,0 14-1 0,-1-10-3 16,1 10 3-16,0 0 7 0,0 0 9 0,0 0 7 0,0 0 5 16,0 0-3-16,19 27-1 0,-13-13-4 0,3 13 6 15,-1-5-9-15,-2-3-2 0,-3-1-7 0,2 9-28 16,-3-7-56-16,-1-2-77 0,0-1-82 0,0 1-165 15,-2-1-470-15,-2 0 132 0</inkml:trace>
  <inkml:trace contextRef="#ctx0" brushRef="#br1" timeOffset="15909.5378">5473 5946 338 0,'-8'3'217'0,"8"-3"-14"0,-13 2-14 15,13-2-7-15,-12 2-11 0,12-2-4 16,0 0-4-16,-12 1-12 0,12-1-5 0,0 0-6 0,0 0-3 16,-11 4-11-16,11-4-8 0,0 0-6 0,0 0-2 15,0 0 5-15,0 0 4 0,0 0 6 0,0 0-8 16,0 0 1-16,0 0-8 0,0 0-1 0,49 5-6 0,-15-5 2 16,3 3-8-16,31-3-7 0,1 0-2 15,3 0-5-15,3 0-7 0,6-5-8 0,59 0-5 0,-45 2-3 16,-18 3-8-16,-2-7-8 0,4 6-4 0,0 0-8 15,-6-1-3-15,-2-1-8 0,-5-1 1 0,-3 1 1 16,-18 3-19-16,-12-4 3 0,2 3-10 0,-6 0 5 0,-4-1-11 16,-3 0-5-16,-3 1-10 0,-1 0-8 15,-1-1-8-15,0 1-7 0,-3 0-3 0,-2-2-6 16,-3 2-7-16,-9 1-11 0,15-4-13 0,-15 4-13 0,10-3-16 16,-10 3-19-16,0 0-18 0,0 0-20 15,0 0-23-15,0 0-22 0,5-8-189 0,-5 8-486 0,0 0 134 16</inkml:trace>
  <inkml:trace contextRef="#ctx0" brushRef="#br1" timeOffset="16423.4867">5516 6324 549 0,'0'0'323'0,"0"0"-33"0,-14 1-24 15,14-1-27-15,0 0-27 0,0 0-21 0,0 0-25 16,0 0-16-16,0 0-12 0,0 0-12 0,0 0-10 16,0 0-12-16,0 0-5 0,0 0-10 0,0 0-10 0,0 0-14 15,0 0 1-15,0 0-8 0,0 0-6 0,0 0-5 16,0 0-9-16,0 0-2 0,24 19 4 0,-24-19-12 15,0 0 1-15,0 0-2 0,9 4-1 0,-9-4 1 16,0 0 2-16,0 0 0 0,0 0 0 0,0 0 4 0,0 0 7 16,0 0 0-16,0 0-7 0,0 0 1 15,0 0-6-15,0 0 8 0,0 0-8 0,0 0-2 16,0 0-1-16,0 0 1 0,0 0-2 0,0 0-6 0,0 0-6 16,0 0-9-16,0 0-14 0,0 0-26 0,-20 10-27 15,20-10-33-15,0 0-35 0,0 0-46 0,0 0-40 16,0 0-40-16,0 0-173 0,0 0-517 0,0 0 144 15</inkml:trace>
  <inkml:trace contextRef="#ctx0" brushRef="#br1" timeOffset="16627.8901">5862 6204 479 0,'0'0'294'0,"0"0"-26"0,-20 25-17 0,7-13-11 0,-7 10-15 16,-4-4-11-16,1 3-9 0,-1 4-14 0,-4 1-9 15,4 0-12-15,-2-1-6 0,0-1-17 0,0 2-2 16,3 0-22-16,-2-1-11 0,6-1-12 0,0-2-10 16,2 1-4-16,2-7-10 0,7 0-16 0,1-4-21 15,1-2-40-15,1-2-47 0,1 1-47 0,4-9-51 16,-4 11-55-16,4-11-58 0,0 0-164 0,0 0-504 0,0 0 140 16</inkml:trace>
  <inkml:trace contextRef="#ctx0" brushRef="#br1" timeOffset="16873.7657">5770 6631 290 0,'0'0'329'0,"0"0"-46"0,0 0-26 0,11 2-18 0,-11-2-22 16,0 0-16-16,0 0-13 0,0 0-20 16,0 0-13-16,0 0-19 0,0 0-19 0,0 0-10 0,18-2-10 15,-18 2-10-15,0 0-2 0,0 0-2 0,0 0 1 16,0 0 1-16,0 0-1 0,16-2-4 0,-16 2-5 15,0 0-9-15,0 0-8 0,0 0-2 0,0 0-4 16,0 0-11-16,0 0-3 0,0 0-5 0,0 0 1 16,0 0-10-16,0 0-14 0,0 0-14 0,0 0-27 15,0 0-32-15,0 0-41 0,0 0-47 0,0 0-53 0,0 0-57 16,0 0-152-16,0 0-491 0,0 0 135 0</inkml:trace>
  <inkml:trace contextRef="#ctx0" brushRef="#br1" timeOffset="17592.0177">6294 6353 448 0,'0'0'315'0,"0"0"-38"16,0 0-17-16,0 0-20 0,0 0-18 0,0 0-8 15,0 0-10-15,-35 22-11 0,25-8-13 0,0 0-13 0,-2-1-10 16,1 1-7-16,0 2-19 0,0-1-8 0,1 1-14 15,-1-2-5-15,1-2-12 0,1 2-8 0,-1-2-9 16,3 2-8-16,3-4-7 0,-1-2-7 0,5-8 2 16,-8 12-6-16,8-12-4 0,-6 9-2 0,6-9-10 0,0 0-1 15,-4 10-14-15,4-10 0 0,0 0-3 16,0 0-3-16,0 0-16 0,0 0 4 0,0 0-5 16,0 0 0-16,26-18-6 0,-13 7 6 0,-2-3-17 0,5-10 14 15,1-1-2-15,-1 1-7 0,-1 0 8 0,2 0-1 16,-5 6 2-16,-1 2-4 0,-1 1 14 0,-3 1-11 15,2 2 0-15,1 0 0 0,-1-1 5 0,-3 5 0 16,1 2 3-16,-3-1 1 0,-4 7 6 0,9-7-3 0,-9 7 1 16,0 0-7-16,0 0 5 0,16 0 4 15,-16 0 4-15,14 10 3 0,-9-2-4 0,7 4-1 0,-2 3-2 16,1 0 3-16,-3 2-4 0,8 6 4 0,-2 2 4 16,0 0-6-16,-2-6 2 0,-3-2-7 15,6 7 2-15,-3-3-2 0,-1-3 5 0,-4-4-2 0,1 1-8 16,-1-3 5-16,1 4-2 0,-1-5 0 0,-3-1 7 15,0-1-3-15,-4-9-2 0,7 14 1 0,-4-8-3 16,-3-6 0-16,4 11 0 0,-4-11 2 0,0 0-3 16,1 12 2-16,-1-12 2 0,0 0-4 0,0 0 2 15,-9 11-1-15,9-11 2 0,-14 5 6 0,14-5-7 0,-26 7 5 16,9-6 5-16,-13 2-2 0,0-3 2 16,0 3 3-16,0-1 3 0,-1 0 7 0,7 0-2 0,3-1-4 15,3 3-4-15,1-4-3 0,-1 3 2 0,6-2 2 16,-4 0-5-16,3 1 2 0,13-2-6 0,-19 1 4 15,19-1-9-15,-14 3-20 0,14-3-13 0,-10 2-23 16,10-2-38-16,0 0-44 0,0 0-48 0,0 0-58 0,-9 1-263 16,9-1-610-16,0 0 167 0</inkml:trace>
  <inkml:trace contextRef="#ctx0" brushRef="#br1" timeOffset="21114.4407">6858 6358 332 0,'0'0'306'16,"0"0"-40"-16,6-3-12 0,-6 3-20 0,0 0-22 16,0 0-12-16,0 0-15 0,16 15-11 0,-11-1-10 15,3 1-5-15,-2 0-20 0,2 3-7 0,4 7-8 16,-1 3-8-16,-3-3 6 0,1-3-20 0,-4-5-4 15,1 0-3-15,0-4-8 0,-1 4-5 0,1-1-13 16,0-1-5-16,-2-4-4 0,3 1-8 0,-3-1-5 0,-2-1-1 16,-2-10-3-16,3 14-8 0,0-7-12 0,-3-7 10 15,2 10-4-15,-2-10-3 0,4 6-2 0,-4-6 0 16,0 0 2-16,0 0-10 0,0 0 1 0,0 0-2 16,0 0 0-16,0 0-11 0,0 0 1 0,0 0-4 15,0 0 6-15,0 0-8 0,0 0-6 0,-15-40 7 16,12 22-7-16,0-10 4 0,0 1-1 0,2-2-1 15,4 2 4-15,0 0-4 0,-2 4 7 0,3 5-2 0,1 1 5 16,-2 1 5-16,1 3-4 0,-3 4 2 16,3-1 6-16,0 1 4 0,0 2-2 0,-4 7 1 0,10-11 4 15,-5 7-1-15,-5 4 7 0,10-5-2 0,-10 5 1 16,0 0-4-16,18 2 2 0,-18-2 2 0,16 7-1 16,-9-2-5-16,1 1-9 0,-1-1 8 0,-1 2-4 15,0 1 0-15,4 3-1 0,-3-2-5 0,-1-1 6 16,-1-1-5-16,-1 1 0 0,-4-8-3 0,9 11 3 15,-6-6-7-15,-3-5 5 0,4 7-1 0,-4-7-4 0,0 0-2 16,4 9-5-16,-4-9-6 0,0 0-10 16,0 0-9-16,0 0 1 0,0 0-9 0,0 0 1 0,0 0 0 15,24-14-8-15,-15 2 7 0,0-2 7 0,2-1-3 16,-2 1 5-16,2 2-3 0,1 0 3 0,0 1 1 0,2 0 11 16,-2-1 1-16,-1 3 15 0,0 1-4 15,0 3 1-15,-1 1 10 0,-1 1 5 0,-1 1-7 16,0 2 3-16,-8 0 0 0,18 5 17 0,-10-1-4 15,-2 1-2-15,3-1 8 0,-2 1-6 0,0 2-5 0,4 3 3 16,-3 0-6-16,-1 3 3 0,2-1-7 0,-3-3-4 16,3 4-31-16,-3-5-33 0,1 0-42 0,-1-2-48 15,-1 0-63-15,1-2-60 0,-6-4-225 0,9 4-595 16,-9-4 164-16</inkml:trace>
  <inkml:trace contextRef="#ctx0" brushRef="#br1" timeOffset="25933.5932">8831 5680 515 0,'-7'-2'410'0,"7"2"-65"15,-13 0-39-15,13 0-24 0,0 0-23 0,0 0-7 16,-14-3-18-16,14 3-4 0,0 0-27 0,-6 0-13 0,6 0-13 16,0 0-22-16,0 0-19 0,0 0-5 0,0 0-15 15,0 0-4-15,0 0-9 0,0 0-6 0,34 0-8 16,-4 0-6-16,5 3-7 0,2-6-5 0,4 6-6 15,3-3-8-15,21 0-5 0,1-5-5 0,-15 3-3 0,12 0-5 16,1 1-7-16,-16-1-1 0,-7 2-2 0,2 0-7 16,-3 0-4-16,3-2 2 0,-4 1-6 15,2 1-5-15,-2-2-8 0,-2-1-6 0,1 3-14 0,-7-3-3 16,1 0-11-16,-1 0-5 0,-7 0-13 16,-2 2-1-16,-3-2-13 0,-3 0-11 0,3 0-7 0,-5 1-9 15,0-1-12-15,-5 1-16 0,0 2-18 0,-9 0-22 16,15-4-22-16,-15 4-22 0,8-3-25 0,-8 3-41 15,0 0-152-15,7-5-504 0,-7 5 139 0</inkml:trace>
  <inkml:trace contextRef="#ctx0" brushRef="#br1" timeOffset="26576.0167">9812 5484 328 0,'-5'-2'329'16,"5"2"-49"-16,0 0-21 0,-13-7-15 0,13 7-14 16,0 0-9-16,-8-3-15 0,8 3-9 0,0 0-13 0,0 0-15 15,0 0-14-15,0 0-18 0,0 0-20 0,0 0-10 16,0 0-11-16,0 0-10 0,0 0-4 16,0 0-10-16,0 0-7 0,0 0-7 0,0 0-6 0,49 12 0 15,-19-7-13-15,1 2 0 0,-2 1-2 0,0-4-5 16,2 4-7-16,-6-4-4 0,4 4-5 0,-4-1-4 15,2 0-2-15,-5-2-8 0,-3 0-11 0,-2-3 2 16,-1 3-3-16,-3-2 0 0,3 2-6 0,-1-2 0 16,-2 1 2-16,-6-3 3 0,3 1 3 0,-2-1-5 0,-8-1 3 15,9 3-1-15,-9-3-1 0,7 3-1 0,-7-3-5 16,0 0 10-16,0 0 1 0,0 0 1 0,0 0 5 16,-10 14-2-16,-3-5-1 0,-4-1 4 0,-1-1 4 15,-11 5-3-15,0 0 5 0,0 1 3 0,-1-3 9 16,3 1-4-16,0 1-1 0,5-6 5 15,3 0 0-15,4 1 4 0,-2 0-4 0,4-1 3 0,1-2-3 16,4 2 5-16,-1-2 1 0,9-4-4 0,-13 3 9 0,13-3-3 16,-9 5-4-16,9-5 7 0,-9 4 3 0,9-4 3 15,0 0-5-15,-9 3 9 0,9-3-9 0,0 0 9 16,0 0-7-16,0 0 5 0,-9 4 5 0,9-4-5 16,0 0 4-16,0 0 1 0,0 0-10 0,-9 3 14 15,9-3 1-15,0 0-8 0,0 0 6 0,-6 2-1 16,6-2 1-16,0 0-8 0,0 0 2 0,0 0-6 15,0 0-1-15,0 0-2 0,0 0-5 0,-11-5-3 0,11 5-9 16,0 0 6-16,-3-9-3 0,3 9-3 0,-3-12-3 16,3 12 1-16,-5-15-4 0,3 7-1 0,-1-6-6 15,3 2 2-15,-2 3 3 0,2 9-4 0,-4-19 0 16,3 10 0-16,1 9 1 0,-3-13-2 0,3 13 1 16,-2-13-1-16,2 13-1 0,-2-9-2 0,2 9 1 15,0 0-5-15,-3-12 2 0,3 12-5 0,0 0-6 16,-2-9-11-16,2 9-18 0,0 0-17 0,0 0-20 15,0 0-22-15,-4-10-31 0,4 10-35 0,0 0-42 0,0 0-55 16,0 0-283-16,-5-6-662 0,5 6 182 0</inkml:trace>
  <inkml:trace contextRef="#ctx0" brushRef="#br1" timeOffset="32215.5094">10167 4025 290 0,'0'0'249'0,"0"0"-29"0,0 0-19 16,5-4-5-16,-5 4-12 0,0 0-9 0,0 0-12 16,4-7-3-16,-4 7-17 0,0 0-4 0,0 0-11 15,3-6-14-15,-3 6-8 0,0 0-10 0,0 0-7 0,0 0-11 16,0 0-5-16,0 0-5 0,0 0-6 15,-2-18-1-15,2 18-8 0,0 0-6 0,-6-9 0 0,6 9-9 16,0 0 5-16,-8-6 0 0,8 6-3 16,0 0-3-16,0 0-5 0,-8-8-2 0,8 8-2 0,0 0 2 15,-10-4-4-15,10 4 6 0,0 0-5 0,0 0 1 16,-7-4-4-16,7 4 4 0,0 0-7 0,0 0-2 16,0 0-4-16,-8-6 5 0,8 6-7 0,0 0 3 15,0 0-3-15,0 0-3 0,0 0-5 0,0 0 2 0,-8-6 4 16,8 6-8-16,0 0 7 0,0 0-3 0,0 0 3 15,0 0-8-15,0 0 4 0,0 0 0 0,0 0-1 16,-8-4-2-16,8 4 1 0,0 0-3 0,0 0 5 16,0 0-3-16,0 0 4 0,0 0-3 0,0 0-2 15,0 0 0-15,0 0 0 0,0 0 0 0,0 0-1 16,-7-6-3-16,7 6 3 0,0 0-1 0,0 0 1 16,0 0 2-16,0 0 0 0,0 0-6 0,0 0 0 15,0 0-2-15,0 0 5 0,0 0-3 0,0 0 1 16,0 0-5-16,0 0-4 0,0 0-1 0,0 0-13 0,0 0-13 15,0 0-2-15,-7-5-7 0,7 5-19 0,0 0-16 16,0 0-24-16,0 0-26 0,0 0-27 0,0 0-40 16,0 0-198-16,0 0-473 0,0 0 131 0</inkml:trace>
  <inkml:trace contextRef="#ctx0" brushRef="#br1" timeOffset="32945.3914">10116 4020 328 0,'-2'-13'253'0,"2"13"-39"0,0 0-15 15,0 0-22-15,-8-9-15 0,8 9-17 0,0 0-1 16,-7-6-9-16,7 6-10 0,0 0-6 0,-13-4-16 16,13 4-7-16,-11-4-14 0,11 4-8 0,-16-3-5 15,16 3 4-15,-16-1-7 0,5 2 1 0,11-1-3 16,-19 0 3-16,2 6-9 0,2-1-8 0,0 2 1 0,2 1-5 16,-2 4 1-16,3-1 2 0,-1 4-7 15,-4 7 1-15,-2 2-3 0,7-5 2 0,0 8 1 0,2-1-2 16,5-5 1-16,0-1-6 0,5-3 1 0,0 0 3 15,2 12-2-15,-1-9-4 0,3-3-3 0,1-4 1 16,1 0-8-16,-2-5-1 0,2 0 0 0,-1 0-3 16,1-3-2-16,1-1 1 0,3-1-6 0,-10-3-10 15,18 1-5-15,-1-1-2 0,-3-5-1 0,2-2-3 0,-2 0 0 16,1 0 0-16,-2-3 0 0,-1-1-2 16,-2-3-6-16,-1-2 8 0,0 1 0 0,0-1 3 0,-1 0 0 15,3-9 0-15,-3 5-6 0,-1 2 8 0,-2 1-3 16,0 3 7-16,-3-3-1 0,2 5-3 0,-2 2 3 15,1 0 4-15,-3 10 1 0,4-12-1 0,-4 12-6 16,3-10 2-16,-3 10 0 0,0 0 3 0,4-7 0 0,-4 7 7 16,0 0-1-16,0 0 11 0,0 0 2 15,9 29 3-15,-7-12 3 0,2 14 1 0,-4-1 2 0,1 1-4 16,0 2 1-16,-3-3-9 0,-1 2 2 0,-2 1 4 16,2-2-1-16,-1 1-4 0,-1-1-4 15,1 1-3-15,1-3 1 0,-2 0-3 0,-1 0-4 0,4-6-12 16,-2-5-21-16,1-2-24 0,1 0-29 0,-2-1-32 15,0-1-41-15,2-4-33 0,0 1-44 0,2-11-207 16,-6 13-520-16,6-13 144 0</inkml:trace>
  <inkml:trace contextRef="#ctx0" brushRef="#br1" timeOffset="33128.283">9981 4497 479 0,'0'0'316'0,"0"0"-31"0,0 0-22 0,6-5-23 16,-6 5-14-16,0 0-27 0,12 0-19 0,-12 0-17 16,17 3-14-16,-17-3-22 0,20 0-14 0,-4 0-26 15,2 1-36-15,-2-1-50 0,3-1-32 0,-1-2-47 0,-1 2-48 16,1-3-75-16,-2 0-125 0,1 1-393 16,0-2 111-16</inkml:trace>
  <inkml:trace contextRef="#ctx0" brushRef="#br1" timeOffset="33319.802">10404 4403 488 0,'0'0'273'0,"8"9"-22"0,-8-9-32 0,2 11-8 16,-2-11-16-16,1 14-16 0,-1-14-23 0,0 14-18 0,-1 1-16 15,0-4-8-15,1 4-14 0,0-2-12 0,-1 0-11 16,0 2-8-16,0-2-21 0,1-4-35 0,0-9-48 15,-1 17-46-15,2-9-62 0,-1-8-190 0,0 0-397 0,0 0 112 16</inkml:trace>
  <inkml:trace contextRef="#ctx0" brushRef="#br1" timeOffset="33573.3824">10757 4313 577 0,'0'0'329'0,"0"0"-42"0,0 0-27 16,0 0-17-16,0 0-21 0,0 0-15 0,0 0-26 15,0 0-23-15,0 0-17 0,0 0-18 0,0 0-32 16,0 0-28-16,26 22-39 0,-26-22-52 0,24 7-52 15,-12-7-47-15,1 0-75 0,-13 0-129 0,17 3-395 0,-17-3 112 16</inkml:trace>
  <inkml:trace contextRef="#ctx0" brushRef="#br1" timeOffset="34053.531">11126 4231 421 0,'0'0'258'0,"0"0"-35"0,-7-4-22 0,7 4-9 15,0 0-9-15,0 0-5 0,0 0-21 0,0 0-14 16,-17 9-11-16,17-9-13 0,-8 12-3 0,4-5-10 15,4-7-11-15,-9 20-6 0,4-11 5 0,4 2-2 0,0-2 2 16,1-9-6-16,0 16-4 0,-1-6-3 16,1-10-6-16,4 13-9 0,0-5-2 0,4 5-11 0,0-3 4 15,-2-3-13-15,2 0 0 0,4 1-5 0,-1-2-9 16,0-5 2-16,1 3-2 0,-2-1-7 0,6 0-9 16,-2-2 11-16,-3-1-5 0,0 0-4 0,-11 0-2 15,18-3 1-15,-10 0-2 0,0 0-6 0,0-2-10 0,4-4-2 16,-1-3-7-16,0 0 2 0,-3 1-2 15,1-3 4-15,-2-1-4 0,-3-1 1 0,0 1-3 0,-2 0 5 16,-3-2-4-16,0 3 5 0,-2 0 0 0,-1-1 1 16,-5 1 1-16,2 2 0 0,1 2 0 0,-2 3 0 15,1 2 3-15,7 5 0 0,-16-10-2 0,16 10-1 16,-25-3 6-16,12 2-1 0,13 1-2 0,-28 7 2 16,12-2-11-16,0 4 9 0,1-1 0 0,1 3-8 15,2 0-4-15,0 2-20 0,1-2-22 0,6 3-28 16,-1-4-32-16,2-1-31 0,1 1-47 0,3-10-207 15,0 0-480-15,2 16 132 0</inkml:trace>
  <inkml:trace contextRef="#ctx0" brushRef="#br1" timeOffset="34529.6552">11325 4293 298 0,'0'0'283'0,"6"-4"-51"16,-6 4-34-16,0 0-23 0,0 0-15 0,0 0-6 15,0 0-4-15,0 0-11 0,0 0-7 0,0 0-8 0,-5 36-6 16,2-20-4-16,0-1-8 0,0 0-6 0,1 2-8 16,-2 11-9-16,-1-7-10 0,3 0-6 0,-2 6-8 15,1 0-5-15,1-6-5 0,-2-4-2 0,3 0-8 16,-1 0-3-16,1-2-4 0,0-1-8 0,-1 0-12 16,1-3-25-16,0-2-34 0,1-9-37 0,-3 16-36 15,2-8-58-15,1-8-187 0,0 0-436 0,0 0 122 0</inkml:trace>
  <inkml:trace contextRef="#ctx0" brushRef="#br1" timeOffset="35157.8235">11180 4596 302 0,'0'0'318'0,"0"0"-38"0,0 0-32 16,0 0-24-16,0 0-20 0,0 0-16 0,0 0-24 16,0 0-14-16,0 0-15 0,0 0-16 0,0 0-10 15,0 0-18-15,0 0-7 0,38-5-15 0,-25 3-15 16,2-1-17-16,4 1-15 0,-1 0-20 0,-5-1-20 16,4 2-17-16,-3-2-17 0,-1 3-25 0,-13 0-20 0,19-2-18 15,-12 2-44-15,-7 0-140 0,0 0-356 16,0 0 100-16</inkml:trace>
  <inkml:trace contextRef="#ctx0" brushRef="#br1" timeOffset="35501.0702">11491 4584 218 0,'0'0'283'0,"0"0"-53"0,0 0-25 0,0 0-20 15,0 0-16-15,0 0-12 0,0 0-9 0,0 0-16 16,0 0-15-16,5 15-13 0,-5-15-9 0,9 7-18 0,-4-2 1 16,3-2-10-16,-8-3-9 0,15 7-12 0,-7-3-14 15,2-2-6-15,-10-2-7 16,17 1-3-16,-9-1-5 0,-8 0-1 0,19-3 2 0,-11 2-5 0,-8 1 9 15,14-5 10-15,-8 2 7 0,-6 3 5 0,7-9-7 16,-7 9-7-16,3-11 5 0,-3 11-2 0,0 0-3 16,-6-16-3-16,1 10-5 0,5 6-3 0,-13-11-11 15,1 1-13-15,-2 3-25 0,-1 0-23 0,-1 3-28 0,-1 0-52 16,-2-1-198-16,0 4-399 0,-2 1 114 16</inkml:trace>
  <inkml:trace contextRef="#ctx0" brushRef="#br1" timeOffset="36004.5694">10019 4930 564 0,'0'0'313'0,"0"0"-33"16,-9-5-28-16,9 5-31 0,0 0-20 0,0 0-15 15,0 0-25-15,0 0-12 0,0 0-10 0,0 0-10 0,0 0-10 16,0 0-18-16,35 0 4 0,-5 0-14 0,3 0-11 16,1 0-5-16,5 3-4 0,4-1-10 15,21-2-12-15,3 2 4 0,-1-4-11 0,3 0-4 0,1-1-6 16,-3 1-5-16,8-1-14 0,-9-1-15 0,1 1-15 15,-2 1-13-15,-16-1-17 0,-14 1-9 0,-1 1-1 16,-4-2-4-16,-5 3-2 0,-6-1-3 0,-4 1-4 16,-4 0-13-16,-11 0 0 0,19 1-2 0,-19-1-1 0,11 2-4 15,-11-2-3-15,0 0-23 0,0 0-22 0,5 5-42 16,-5-5-102-16,0 0-337 0,0 0 96 0</inkml:trace>
  <inkml:trace contextRef="#ctx0" brushRef="#br1" timeOffset="36564.3091">10643 5120 393 0,'0'0'252'0,"0"0"-28"0,-15-16-27 0,15 16-16 16,0 0-11-16,-7-4-8 0,7 4-16 0,0 0-9 15,0 0-9-15,-10-3-14 0,10 3-8 0,0 0-11 16,0 0-5-16,0 0-1 0,-14 0-7 0,14 0-3 15,0 0-9-15,0 0 4 0,-11 6-5 0,11-6-4 0,-6 6-6 16,6-6 0-16,0 0-10 0,-9 15-3 16,9-15-2-16,-4 14-2 0,4-14-15 0,0 14 5 15,0-14-5-15,5 14 3 0,-5-14-9 0,8 15-1 16,-3-10-3-16,-5-5-6 0,8 8-10 0,-8-8-3 0,13 5-10 16,-13-5-7-16,14 5 0 0,-14-5-4 0,14-1-1 15,-14 1 7-15,0 0-1 0,21-4 8 0,-21 4-2 16,13-7 2-16,-6 4 7 0,-7 3 2 0,8-7 0 15,-8 7 7-15,0 0 2 0,8-11 7 0,-8 11-4 16,0 0-1-16,8-8 1 0,-8 8-1 0,0 0-3 0,0 0-1 16,6-8-4-16,-6 8 3 0,0 0-5 0,0 0 10 15,0 0 1-15,0 0 2 0,0 0 0 16,0 0 5-16,0 0-3 0,10 23-2 0,-10-23 0 0,1 25 1 16,0-12-3-16,-1 1 3 0,-1-2-2 0,1 3-5 15,-2 2 0-15,1-3 1 0,1-2-3 0,-1 2-10 16,-1 0-20-16,0-1-28 0,0-1-34 0,2-12-40 15,-4 19-55-15,-1-12-230 0,5-7-490 0,-4 13 135 0</inkml:trace>
  <inkml:trace contextRef="#ctx0" brushRef="#br1" timeOffset="36743.7596">10602 5395 512 0,'0'0'309'0,"-5"-11"-47"0,5 11-36 16,0 0-28-16,0 0-17 0,0 0-27 0,0 0-16 0,0 0-16 0,17-13-15 16,-17 13-24-16,15-5-32 0,-6 2-33 0,-9 3-35 15,26-10-33-15,-13 7-39 0,5 2-52 0,0-4-132 16,-5 2-326-16,4-1 94 0</inkml:trace>
  <inkml:trace contextRef="#ctx0" brushRef="#br1" timeOffset="36979.7471">10940 5339 417 0,'0'0'214'16,"0"0"-21"-16,0 0-21 0,0 0-6 0,10 7-15 16,-10-7-17-16,0 0-12 0,9 3-16 0,-9-3-12 0,12 4-14 15,-12-4-17-15,17-2-15 0,-17 2-16 0,26-2-14 16,-14-1-3-16,-1-1-2 0,-11 4-4 0,19-3-2 16,-19 3 8-16,15-5 9 0,-15 5-1 0,13-5 12 15,-13 5 11-15,12-6 10 0,-12 6 6 0,7-6 6 16,-7 6 7-16,0 0-6 0,5-10-2 0,-5 10-5 15,0 0-1-15,0 0-8 0,0 0-4 0,-4-16-4 0,4 16-7 16,-7-12-7-16,7 12-4 0,-11-8-23 0,11 8-30 16,-14-7-33-16,-3 5-44 0,5 2-73 0,12 0-173 15,0 0-418-15,-37 5 117 0</inkml:trace>
  <inkml:trace contextRef="#ctx0" brushRef="#br1" timeOffset="37901.2097">9924 6006 433 0,'0'0'198'0,"0"0"-30"16,0 0-17-16,0 0-13 0,0 0-18 0,0 0-3 16,0 0-8-16,0 0-14 0,0 0-7 0,28-8-6 15,-11 6-3-15,3 1-14 0,0 2 1 0,13-2-6 16,1 1-7-16,0 1-13 0,5-1 3 0,1 0-4 0,1 0-6 16,1 1-5-16,20 1 1 0,-16-3-4 15,-4 2-2-15,2 1-3 0,22 0-10 0,-18-4-14 16,-11 3-11-16,2 0-10 0,-2-2-7 0,-4 3 0 0,5 1-5 15,-6-3 1-15,-3 2 3 0,-5-1 3 16,-2 1-6-16,-3-2 12 0,-2 2 2 0,0-2-2 0,-4 0 0 16,0 3 9-16,-5-3 1 0,-8 0-5 0,18 0 8 15,-18 0-5-15,18 0 6 0,-10-1 4 0,-8 1-1 16,17-2-5-16,-9 0-4 0,-8 2-11 0,16-3-6 16,-10 1-13-16,-6 2-15 0,9-4-21 0,-9 4-37 0,8-3-66 15,-8 3-217-15,0 0 64 0</inkml:trace>
  <inkml:trace contextRef="#ctx0" brushRef="#br1" timeOffset="39461.5253">9744 6381 226 0,'0'0'240'0,"0"0"-42"0,0 0-28 0,0 0-13 15,0 0-16-15,0 0-14 0,0 0-6 0,0 0-9 16,0 0-8-16,0 0-12 0,0 0-11 0,0 0-12 15,0 0-1-15,0 0-8 0,0 0-4 0,0 0-1 16,0 0-1-16,0 0 1 0,0 0-4 0,0 0 1 16,0 0 2-16,0 0 1 0,-2 30-2 0,2-22-8 15,0 6-10-15,1-1 6 0,0-2-2 0,0-1-5 0,-1 4-1 16,1-2 3-16,-1-2-3 0,0-10-5 16,-1 18 1-16,3-11-1 0,-2-7-7 0,2 14-3 0,-2-14 5 15,2 11 0-15,-2-11 0 0,1 13-5 0,-1-13 2 16,0 9-2-16,0-9-2 0,1 12 2 0,-1-12-2 15,0 0-2-15,0 0-2 0,0 12 4 0,0-12 0 16,0 0-4-16,0 0 6 0,0 0 3 0,0 0 5 16,-2 10 7-16,2-10-5 0,0 0-1 0,0 0-3 15,0 0-9-15,0 0 1 0,0 0-8 0,0 0-3 16,0 0-1-16,-5-38-14 0,6 21 8 0,-1-10-8 0,1 0 2 16,1-2-6-16,0 7 3 0,1-6 2 15,-2 6 0-15,3 2-1 0,-1 4 8 0,1-1-2 0,1 2-4 16,0 0 6-16,0 1 1 0,-2 3 3 0,4 1 1 15,-2 3 1-15,-1 0 2 0,0 3-1 0,-4 4 2 16,9-6-1-16,-9 6 1 0,11 0 3 0,-11 0 6 16,0 0-7-16,15 11 5 0,-9-4-3 0,0 0 3 15,1 6-3-15,1 1-2 0,-2-3 2 0,-1 5-5 16,-1-4 2-16,1 3 1 0,1-2-10 0,-4-4 9 16,1 1-3-16,-1-3 1 0,-2-7-10 0,3 14 10 0,-3-14-2 15,3 12 4-15,-3-12-6 0,1 7 5 0,-1-7-4 16,0 0 2-16,3 10-3 0,-3-10-6 0,0 0-2 15,0 0-7-15,0 0-6 0,0 0-5 0,0 0-7 16,0 0-7-16,18-20 3 0,-11 11 6 0,3-5-2 0,0 1 6 16,-1 1 1-16,2 1 4 0,-2 3 4 15,-2 0 5-15,1 2 3 0,-1 0 7 0,-1 3-1 0,0-1 4 16,1 2 4-16,-7 2 5 0,0 0 4 0,0 0 1 16,23 5 2-16,-23-5 1 0,12 7 2 15,-6-4 4-15,-1 3-5 0,1 1 3 0,-2-1-7 0,1 1 2 16,0 0-2-16,0 1 1 0,0 0-3 0,1 5-2 15,0-3-1-15,-1-3-9 0,-1-2-26 0,-4-5-24 16,6 17-35-16,-6-17-51 0,3 9-66 0,-3-9-194 16,0 0-472-16,0 16 130 0</inkml:trace>
  <inkml:trace contextRef="#ctx0" brushRef="#br1" timeOffset="41282.6044">10146 6478 290 0,'0'0'176'16,"0"0"-23"-16,1-12-19 0,-1 12-14 0,0 0-11 15,0 0-7-15,0 0-18 0,0 0 0 0,0 0-8 16,0 0 0-16,0 0-11 0,0 0-1 0,0 0-2 0,0 0-1 16,0 0-3-16,0 0-9 0,0 0-9 0,0 0 8 15,0 0-11-15,0 0-4 0,0 0-2 0,0 0-2 16,0 0-6-16,0 0 1 0,4 34-7 0,-4-34-7 16,1 9-16-16,-1-9-15 0,0 0-18 0,0 0-21 15,-1 17-42-15,1-17-137 0,0 0-286 0,0 8 85 16</inkml:trace>
  <inkml:trace contextRef="#ctx0" brushRef="#br1" timeOffset="41644.6078">10294 6532 347 0,'0'0'264'0,"0"0"-31"0,0 0-16 0,0 0-19 16,0 0-23-16,0 0-14 0,13 14-21 16,-13-14-12-16,2 13-18 0,0-6-11 0,-2-7-8 0,3 14-10 15,-3-6-10-15,0-8-10 0,2 16-4 0,-2-16-12 16,2 14-25-16,-2-14-31 0,2 13-30 0,-2-13-31 16,1 14-71-16,-1-14-154 0,1 9-355 0,-1-9 103 15</inkml:trace>
  <inkml:trace contextRef="#ctx0" brushRef="#br1" timeOffset="42008.7335">10693 6493 585 0,'0'0'310'0,"0"0"-45"0,0 0-28 0,0 0-21 16,0 0-12-16,0 0-20 0,0 0-18 0,0 0-22 16,0 0-17-16,0 0-7 0,15-5-20 0,-15 5-27 15,14-2-21-15,-14 2-30 0,17-1-30 0,-17 1-38 16,0 0-45-16,21 1-52 0,-21-1-195 0,0 0-402 16,0 0 112-16</inkml:trace>
  <inkml:trace contextRef="#ctx0" brushRef="#br1" timeOffset="42635.766">10996 6344 501 0,'0'0'252'0,"0"0"-28"0,0 0-27 0,0 0-13 0,13 14-17 16,-13-14-16-16,8 13-14 0,-1 0-16 16,-5-1-14-16,1 3-9 0,-2 2-10 0,4-3-8 0,0 1-8 15,0-1-9-15,-3 1-5 0,1 2-5 0,-1-3-10 16,-1 1 0-16,1-4-6 0,-2-1-4 0,0-10 0 16,0 15-8-16,0-15 0 0,0 10-5 0,0-10-1 15,2 9 0-15,-2-9-2 0,0 0-2 0,0 0-4 0,0 0-4 16,0 10-5-16,0-10-6 0,0 0-6 0,0 0-6 15,0 0-3-15,0 0-2 0,0 0-10 16,0 0-1-16,2-44 0 0,0 28-1 0,0-1-3 0,3-3-5 16,-1 5 8-16,-1-2 2 0,2 1 11 0,2-1 1 15,-1 3 4-15,0-1 8 0,1 2 4 0,-1 2 4 16,0 1 13-16,-1 3 9 0,1 0 4 0,-6 7 5 16,8-8-1-16,-8 8 0 0,9-3 2 0,-9 3 2 0,0 0 0 15,0 0 0-15,15 3-5 0,-15-3 3 16,8 12-5-16,-5-7 0 0,-3-5-4 0,6 14-3 0,-4-7-4 15,0 1 2-15,0 1-2 0,-2-9-3 0,4 16 0 16,-2-9-1-16,-2-7-2 0,2 13-2 0,0-7-3 16,-2-6 2-16,2 12-2 0,-2-12-3 0,0 0-7 15,2 10-5-15,-2-10-5 0,0 0-6 0,0 0-6 0,0 0-6 16,0 0 1-16,0 0-1 0,0 0-2 16,21-15-1-16,-17 7 8 0,1 2-2 0,5-6 7 15,-2 4 1-15,3-2 11 0,-3 3 11 0,-1 0 4 0,0 2 5 16,-7 5 9-16,10-7 2 0,-10 7 4 0,10-3 5 15,-10 3 4-15,0 0 1 0,0 0 0 0,16 6 5 16,-16-6-5-16,6 10 1 0,-2-4-3 0,-4-6-2 16,6 15-3-16,-1-1-2 0,-1-1-7 0,-2-4 0 15,2 6-4-15,-2-3-11 0,0-2-24 0,1 2-21 16,-2-5-35-16,-1-7-23 0,3 15-30 0,0-9-43 0,-3-6-193 16,5 11-438-16,-5-11 121 0</inkml:trace>
  <inkml:trace contextRef="#ctx0" brushRef="#br1" timeOffset="42839.3438">11475 6619 324 0,'7'5'248'0,"-7"-5"-30"0,6 7-28 0,-6-7-11 15,8 5-14-15,-8-5-16 0,10 7-15 0,-10-7-10 0,10 3-18 16,-2 0-9-16,-8-3-13 0,0 0-12 16,17-1-5-16,-17 1-8 0,0 0-4 0,14-5 1 0,-14 5 3 15,9-3 12-15,-9 3 2 0,0 0 3 0,8-9-8 16,-8 9 0-16,0 0-11 0,1-10-4 0,-1 10-7 15,0 0-7-15,-6-17-7 0,2 9-17 0,4 8-21 16,-11-11-28-16,11 11-35 0,-17-7-45 0,8 7-57 16,-7-8-177-16,1 4-416 0,-1 4 116 0</inkml:trace>
  <inkml:trace contextRef="#ctx0" brushRef="#br1" timeOffset="43223.0695">10084 7047 327 0,'-6'2'307'16,"6"-2"-44"-16,-9 4-23 0,9-4-20 0,-10 1-14 16,10-1-14-16,0 0-11 0,0 0 13 0,0 0-6 15,-9 7-19-15,9-7-7 0,0 0-14 0,0 0-4 16,0 0-14-16,0 0 3 0,0 0-12 0,34 1-4 0,-2-2-15 16,3-1-8-16,7-3-9 0,21-2-6 0,1-2-7 15,2-2-9-15,-3 3-7 0,1-5-8 0,-16 6-6 16,-6 1-4-16,-2 0-13 0,-2 3-14 0,-5 1-16 15,-2-1-14-15,-6 1-21 0,-4 0-17 0,-2 1-16 16,-2 1-23-16,-4-2-24 0,-13 2-23 0,19-2-29 16,-19 2-14-16,12 0-35 0,-12 0-189 0,0 0-490 0,0 0 136 15</inkml:trace>
  <inkml:trace contextRef="#ctx0" brushRef="#br1" timeOffset="43884.8746">10503 7276 358 0,'0'0'234'16,"0"0"-30"-16,-3 9-24 0,3-9-16 0,0 0-4 15,2 14-12-15,-2-14-13 0,2 14-7 0,-1-4-9 0,-1-10-11 16,3 16-12-16,-1-1-8 0,-1-4-6 0,1-2-10 16,0 3-5-16,-1-5-5 0,-1-7-10 0,3 15-4 15,-3-15-2-15,0 13-9 0,0-13 0 0,1 10-4 16,-1-10-4-16,0 0 0 0,1 10-4 0,-1-10-4 15,0 0 2-15,0 0-9 0,0 0-4 0,0 0-2 16,0 0-5-16,0 0-5 0,0 0-3 0,0 0-4 16,0 0 3-16,3-46-7 0,-1 30-5 0,2-1 4 15,-2 0 0-15,2 1 1 0,0 0 4 0,0 2 7 0,3 0 4 16,-2 2 6-16,-1 4 1 0,0 0 2 0,1 1 3 16,-5 7 1-16,7-7 7 0,-7 7 0 0,9-3 0 15,-9 3 4-15,0 0-2 0,0 0 1 0,17 6-3 16,-17-6 1-16,9 7-3 0,-5 0 1 0,-4-7-1 15,6 13-1-15,-4-4-2 0,0-2 0 16,-2-7-4-16,5 16 1 0,-3-8-3 0,-2-8 1 0,2 15-5 16,0-9 1-16,-2-6-2 0,3 8 0 0,-3-8-3 15,0 0 6-15,2 11-7 0,-2-11-1 0,0 0-6 0,0 0-5 16,0 0-5-16,0 0-5 0,0 0 1 0,0 0 2 16,0 0 0-16,0 0 3 0,20-16-1 0,-14 10 5 15,1 0 2-15,-1 1 9 0,5-7 2 0,-1 6 6 16,-3 0 8-16,1 2 2 0,-8 4 3 0,13-7 3 15,-4 5-1-15,-9 2 2 0,11-1 0 0,-11 1-1 0,0 0 1 16,21 5 1-16,-13-2 3 0,-2 2-4 16,-6-5-1-16,10 8-6 0,-4-3-1 0,-6-5-1 0,7 15-2 15,-4-10-5-15,1 2-3 0,-4-7-22 0,7 14-30 16,-7-14-33-16,3 13-37 0,-3-13-55 0,3 12-237 16,-3-12-489-16,6 12 135 0</inkml:trace>
  <inkml:trace contextRef="#ctx0" brushRef="#br1" timeOffset="44159.509">10966 7449 399 0,'5'7'298'16,"-5"-7"-39"-16,0 0-19 0,8 8-24 0,-8-8-13 16,7 3-16-16,-7-3-20 0,0 0-28 0,15 4-2 15,-7-2-20-15,-8-2-18 0,16-1-18 0,-16 1-12 16,24-2-13-16,-9 0-5 0,-2-1-9 0,-3-1-1 15,-1 1-7-15,-9 3 4 0,13-5 0 0,-8 1 6 0,-5 4 9 16,7-4 7-16,-7 4-11 0,0 0 14 16,8-9-10-16,-8 9 2 0,0 0 1 0,0-11-5 0,0 11-2 15,0 0-2-15,-10-15-2 0,10 15-6 0,-10-10-7 16,5 6-1-16,5 4-2 0,-14-6-6 0,7 5-6 16,7 1-17-16,-16 0-28 0,16 0-17 0,-25 1-42 15,8 1-62-15,2 1-75 0,-1 0-207 0,4 2-517 16,12-5 144-16</inkml:trace>
  <inkml:trace contextRef="#ctx0" brushRef="#br1" timeOffset="46526.5163">13914 4855 375 0,'0'7'168'0,"0"-7"-32"0,0 0-35 16,-2 20-37-16,0-12-34 0,2-8-49 0,-1 13-81 15,-2-6-115-15,3-7 37 0</inkml:trace>
  <inkml:trace contextRef="#ctx0" brushRef="#br1" timeOffset="46628.7231">13890 5291 208 0,'0'0'74'16,"1"11"-79"-16,-1-11-8 0,0 0-13 0,0 0 6 16</inkml:trace>
  <inkml:trace contextRef="#ctx0" brushRef="#br1" timeOffset="46732.2317">13838 5634 405 0,'-4'9'176'0,"4"-9"-27"0,-3 17-16 16,3-17-29-16,-6 15-27 0,6-15-38 15,-3 12-44-15,0-7-126 0,3-5-156 0,0 0 48 0</inkml:trace>
  <inkml:trace contextRef="#ctx0" brushRef="#br1" timeOffset="46853.7877">13851 6024 248 0,'0'0'253'0,"0"0"-59"0,-4 20-20 16,4-20-27-16,0 0-31 0,-1 12-23 0,1-12-47 16,0 0-21-16,0 0-33 0,-1 12-42 0,1-12-105 15,0 0-182-15,0 0 55 0</inkml:trace>
  <inkml:trace contextRef="#ctx0" brushRef="#br1" timeOffset="46942.3472">13855 6191 286 0,'-1'20'180'0,"1"-20"-34"0,-1 14-13 0,1-14-19 16,-2 16-13-16,2-16-21 0,-2 12-34 0,2-12-50 15,0 11-57-15,0-11-61 0,0 0-147 0,0 0 46 16</inkml:trace>
  <inkml:trace contextRef="#ctx0" brushRef="#br1" timeOffset="47064.2817">13803 6612 359 0,'-3'9'287'15,"3"-9"-50"-15,-7 15-38 0,7-15-18 0,-2 10-38 16,2-10-36-16,0 0-40 0,-1 14-46 15,1-14-43-15,0 0-88 0,0 0-78 0,0 0-223 0,0 0 66 0</inkml:trace>
  <inkml:trace contextRef="#ctx0" brushRef="#br1" timeOffset="47163.3469">13759 7011 394 0,'-4'11'212'0,"4"-11"-59"15,2 18-57-15,-2-18-74 0,2 12-124 0,-2-12-120 0,0 0 38 16</inkml:trace>
  <inkml:trace contextRef="#ctx0" brushRef="#br1" timeOffset="47281.7207">13798 7335 316 0,'0'0'282'16,"2"12"-56"-16,-2-12-53 0,0 0-55 0,0 0-54 15,3 11-63-15,-3-11-147 0,0 0-173 0,0 0 54 16</inkml:trace>
  <inkml:trace contextRef="#ctx0" brushRef="#br1" timeOffset="47405.2158">13851 7473 498 0,'0'0'267'16,"0"0"-47"-16,0 0-36 0,0 0-40 0,0 0-38 16,0 0-34-16,0 12-38 0,0-12-23 0,0 0-57 15,0 0-24-15,0 0-111 0,0 0-214 0,0 0 63 0</inkml:trace>
  <inkml:trace contextRef="#ctx0" brushRef="#br1" timeOffset="47493.2063">13849 7517 230 0,'0'0'122'0,"-2"16"38"0,2-16 16 16,0 0-4-16,2 14-1 0,-2-14-10 16,0 0-17-16,0 12-20 0,0-12-15 0,0 0-24 15,0 0-37-15,0 0-39 0,0 13-50 0,0-13-61 0,0 0-100 16,0 0-240-16,0 0 71 0</inkml:trace>
  <inkml:trace contextRef="#ctx0" brushRef="#br1" timeOffset="47915.8639">13872 7757 362 0,'0'0'368'0,"0"0"-46"0,2 12-28 16,-2-12-23-16,0 0-24 0,0 0-15 0,2 12-26 0,-2-12-19 16,0 0-23-16,0 0-28 0,0 0-11 0,0 0-26 15,7 7-26-15,-7-7-24 0,0 0-19 0,0 0-18 16,0 0-15-16,13 2-10 0,-13-2-7 0,0 0-4 16,11 5 1-16,-11-5 3 0,12 8 3 0,-7-4 1 15,-5-4-1-15,12 6-1 0,-12-6 7 0,14 8 5 0,-8-4 9 16,1 0 2-16,2 0 4 0,1-1-3 15,4 2 0-15,2-2-2 0,-4-3-19 0,7 0-20 0,-1-1-18 16,4 0-28-16,8-2-20 0,1-1-24 0,-2 1-13 16,-4-1-17-16,-4 3-3 0,-2-2 6 0,0 0 13 15,0 3 23-15,0 0 36 0,-3 3 28 0,1 0 60 16,-4-2 18-16,-3 2 31 0,-10-3 21 0,21 2 15 0,-11 0 18 16,-10-2 12-16,16 5 3 0,-16-5 0 15,20 3-5-15,-13-2-12 0,10 1-15 0,-5 1-6 16,0-3-6-16,-12 0-20 0,28 4-14 0,-12-7-13 15,-3 2-14-15,5 0-18 0,-2 0-13 0,2 0 0 0,0 1-1 16,-5-3 2-16,6 2-2 0,-8 0 7 0,-11 1 8 16,22 2 9-16,-22-2 5 0,14 1 11 15,-14-1 13-15,18 3 8 0,-18-3 1 0,10 2 8 0,-10-2 5 16,13 4-3-16,-13-4-3 0,10 3-10 0,-10-3-1 16,13 5-16-16,-13-5-25 0,0 0-31 0,16 2-42 15,-16-2-39-15,0 0-43 0,24-2-52 0,-9-2-207 0,1 0-488 16,-16 4 135-16</inkml:trace>
  <inkml:trace contextRef="#ctx0" brushRef="#br1" timeOffset="48022.261">15008 7844 300 0,'0'0'266'15,"0"0"-48"-15,15 3-22 0,-15-3-33 0,12 1-23 16,-12-1-30-16,0 0-23 0,21 0-38 0,-21 0-34 0,18-4-24 16,-9 2-44-16,6-4-40 0,1 2-83 15,-2 0-209-15,-2 3 62 0</inkml:trace>
  <inkml:trace contextRef="#ctx0" brushRef="#br1" timeOffset="48123.5795">15215 7811 411 0,'16'0'85'0,"-16"0"45"15,0 0 23-15,14 2 2 0,-14-2 12 0,0 0-3 16,0 0-6-16,0 0-6 0,12 4-8 0,-12-4-21 16,0 0-11-16,0 0-11 0,0 0-24 0,0 0-33 15,0 0-37-15,0 0-40 0,0 0-36 0,23-6-54 16,-23 6-135-16,8-8-307 0,-8 8 87 0</inkml:trace>
  <inkml:trace contextRef="#ctx0" brushRef="#br1" timeOffset="48228.286">15374 7739 426 0,'0'0'291'0,"0"0"-39"0,0 0-42 16,0 0-36-16,10-7-35 0,-10 7-48 0,0 0-32 16,0 0-43-16,11-14-46 0,-7 7-63 0,-4 7-104 15,8-15-235-15,-2 8 69 0</inkml:trace>
  <inkml:trace contextRef="#ctx0" brushRef="#br1" timeOffset="48341.0589">15470 7567 339 0,'2'-8'343'0,"-2"8"-62"15,0 0-52-15,0-11-25 0,0 11-39 0,0-15-36 0,0 15-40 16,4-14-38-16,-4 14-37 0,2-24-39 0,1 7-56 16,-1 4-145-16,0-3-270 0,0 3 78 0</inkml:trace>
  <inkml:trace contextRef="#ctx0" brushRef="#br1" timeOffset="48453.5792">15499 7336 502 0,'0'0'309'0,"-5"-8"-49"0,5 8-25 16,0 0-32-16,0 0-28 0,-4-10-29 0,4 10-38 15,-1-11-31-15,1 11-43 0,0-16-41 0,0 16-51 16,0-29-37-16,2 15-153 0,-1 0-295 0,-1-1 84 16</inkml:trace>
  <inkml:trace contextRef="#ctx0" brushRef="#br1" timeOffset="48563.1573">15483 7085 214 0,'0'0'297'0,"-2"-11"-51"15,2 11-37-15,0 0-32 0,0-15-24 0,-2 8-28 16,2 7-35-16,-1-21-30 0,1 7-31 0,0-1-43 15,1 1-42-15,1 1-140 0,-2 0-233 0,0-1 67 16</inkml:trace>
  <inkml:trace contextRef="#ctx0" brushRef="#br1" timeOffset="48668.235">15483 6829 466 0,'-2'-9'261'0,"2"9"-32"0,0 0-29 0,-2-9-22 0,2 9-34 16,0 0-19-16,0 0-32 0,-3-19-28 0,3 19-41 15,2-14-39-15,-2 14-42 0,3-24-69 0,-3 9-79 16,0-1-243-16,2 2 71 0</inkml:trace>
  <inkml:trace contextRef="#ctx0" brushRef="#br1" timeOffset="48885.3558">15510 6579 284 0,'-2'-13'336'0,"2"13"-55"0,0 0-34 0,0 0-31 0,0 0-23 16,-4-12-27-16,4 12-17 0,0 0-16 16,0 0-17-16,-3-17-22 0,3 17-24 0,-2-13-28 0,2 13-29 15,-3-15-26-15,3 15-31 0,-2-16-15 0,2 16-14 16,-2-13-6-16,2 13-3 0,-3-16 15 0,3 16 26 15,-2-14 1-15,2 14 26 0,-4-13 15 0,4 13 18 16,-4-13 16-16,4 13 0 0,-3-13 13 0,3 13 8 0,-2-9-1 16,2 9 2-16,-4-12-6 0,4 12-7 15,0-11-5-15,0 11-13 0,-2-16-16 0,2 16-16 0,2-25-24 16,-4 11-25-16,4-1-18 0,2 1-51 0,0-4-142 16,1-9-317-16,1 6 91 0</inkml:trace>
  <inkml:trace contextRef="#ctx0" brushRef="#br1" timeOffset="49096.265">15535 6070 480 0,'0'0'293'0,"0"0"-26"0,0-12-30 16,0 12-23-16,0 0-24 0,0-12-18 0,0 12-21 16,0 0-23-16,-2-13-11 0,2 13-16 0,2-14-17 0,-2 14-20 15,0-15-26-15,0 6-31 0,0 9-23 0,4-25-30 16,0-1-40-16,1 4-19 0,-3 3 5 0,0 2 11 16,0 5 37-16,2 1 23 0,-4 1 26 0,0 10 14 15,0-17 19-15,0 9 17 0,0 8 1 0,-4-17 15 16,2 9 4-16,2 8-7 0,0-16 8 0,-4 3 0 15,0 2-9-15,3 1-2 0,-1 0-12 0,2 10-22 16,-4-36-37-16,4 16-38 0,0-1-28 0,2 4-43 16,2-12-45-16,3 0-129 0,-3 2-352 0,2 0 99 15</inkml:trace>
  <inkml:trace contextRef="#ctx0" brushRef="#br1" timeOffset="49207.284">15598 5351 266 0,'0'0'297'0,"0"0"-57"0,0 0-48 0,-5-15-31 15,5 15-37-15,0-12-24 0,0 12-29 0,0 0-44 16,2-24-32-16,-2 15-54 0,3-6-121 0,-3 1-212 0,2 0 62 16</inkml:trace>
  <inkml:trace contextRef="#ctx0" brushRef="#br1" timeOffset="49301.7523">15606 5134 269 0,'0'-9'78'0,"0"9"-92"0,-2-14-6 0,2 14-25 15,-2-16 10-15</inkml:trace>
  <inkml:trace contextRef="#ctx0" brushRef="#br1" timeOffset="49724.4812">15579 4609 474 0,'0'0'293'16,"-4"-9"-49"-16,4 9-33 0,-4-8-29 0,4 8-29 16,-3-13-31-16,1 4-26 0,2 9-21 0,-2-17-34 15,2 17-28-15,0-24-27 0,0 11-12 0,0 1-19 16,0 12 10-16,-2-19 11 0,2 19 9 0,-4-14 15 15,4 14 14-15,-4-13 6 0,2 8 13 0,2 5 16 0,0 0 11 16,-6-14 12-16,6 14 3 0,-5-10 1 16,5 10-7-16,-6-11-5 0,4 6-9 0,2 5-7 0,-8-15-22 15,6 9-19-15,2 6-16 0,-4-18-26 0,4 18-22 16,-3-17-20-16,3 17-16 0,0-18-27 0,0 9-12 16,0 9 2-16,-2-17 6 0,2 10 30 0,0 7 46 15,0 0 38-15,-4-21 36 0,4 21 21 0,-4-12 27 0,1 7 19 16,3 5 11-16,-4-9 8 0,4 9 1 15,-10-9-9-15,6 4-7 0,4 5-11 0,-7-11-8 16,7 11-10-16,-6-8-14 0,-1 2-15 0,7 6-31 0,-9-13-35 16,5 5-43-16,1 1-68 0,-7-19-176 15,6 9-375-15,0 2 106 0</inkml:trace>
  <inkml:trace contextRef="#ctx0" brushRef="#br1" timeOffset="49824.4005">15357 4024 439 0,'0'0'206'0,"0"0"-56"15,-16-6-55-15,16 6-39 0,-6-5-55 0,6 5-114 16,-7-9-131-16,7 9 41 0</inkml:trace>
  <inkml:trace contextRef="#ctx0" brushRef="#br1" timeOffset="50008.8755">14552 4057 290 0,'-15'-3'24'0,"-4"1"-41"16,6-1-22-16,-2 0 9 0</inkml:trace>
  <inkml:trace contextRef="#ctx0" brushRef="#br1" timeOffset="65298.8375">20493 4838 373 0,'0'0'249'0,"0"0"-34"0,0 0-31 0,0 0-24 16,0 0-14-16,0 0-18 0,0 0-16 0,0 0-10 15,-2 12-19-15,2-12-5 0,0 0-15 0,0 0-6 16,0 0-9-16,0 8-12 0,0-8-3 0,0 0-4 16,0 0-9-16,2 9-7 0,-2-9-4 0,0 0-9 0,0 0 5 15,2 7-12-15,-2-7-4 0,0 0-6 0,0 0-9 16,0 0-3-16,0 0 4 0,0 0 2 16,0 0-1-16,1 12-7 0,-1-12-12 0,0 0-2 0,0 0-10 15,-1 7-14-15,1-7-4 0,0 0-16 16,0 0-7-16,-4 6-13 0,4-6-65 0,0 0-206 0,0 0 62 15</inkml:trace>
  <inkml:trace contextRef="#ctx0" brushRef="#br1" timeOffset="67547.7077">20482 4911 485 0,'0'0'21'0,"0"0"28"0,0 0 19 0,-6 7 4 0,6-7 9 15,0 0-1-15,0 0-2 0,-5 12 3 0,5-12 3 0,-3 7-1 16,3-7 8-16,-5 14-4 0,5-14-2 0,-4 12 3 16,0-5-2-16,2-2-8 0,2-5-10 0,-4 13-3 15,2-5-5-15,2-8-11 0,-5 13 0 16,5-13-7-16,-4 14-3 0,2-8-4 0,2-6-3 0,-4 12-6 15,4-12 0-15,-4 15-4 0,3-8-1 0,1-7-2 16,-3 14-4-16,0-7 0 0,3-7-6 0,-4 14 1 16,3-6-1-16,-3 0 2 0,4-8-4 0,-3 17-5 0,3-7 3 15,-2 5 5-15,2-5-6 0,-1 1 1 0,-1-1 2 16,1-1 0-16,1-9 2 0,0 17-6 0,0-7 0 16,0-10 1-16,1 25 4 0,-1-14-6 0,0-1 0 15,1 0-2-15,0 4-2 0,-1-4-9 0,0 1-6 16,0-11-4-16,0 15-1 0,-1-5 1 0,1-10 2 15,2 16-5-15,-2-16 6 0,1 23 1 0,-2-10 0 16,2-4-1-16,1 5 7 0,-2 0-3 0,1 1 11 16,0 0 0-16,-2-1 5 0,2 1 8 0,0 0 6 15,2 0 4-15,-2 0-1 0,1 0-2 0,0-1-1 0,-1 0 1 16,-1 2-1-16,2-2 0 0,-1 1-2 0,1-3-1 16,-1-2-2-16,1 1 2 0,-1-3-1 0,-1-8-5 15,0 17-2-15,0-8 4 0,2 6-4 0,-1-3-1 16,0 3 1-16,-1-3 1 0,1 1 5 0,0 0 9 15,0-2 3-15,-1 5 9 0,0-4 1 0,-1 2 1 16,2-2-1-16,0-2-3 0,-1 1 1 0,1-2-5 0,-1 0-3 16,2-1-3-16,-1 1-5 0,2-1 1 0,-2 1-8 15,-1-9-5-15,2 16-4 0,0-8-7 0,0 0-3 16,-2-8-3-16,3 16-5 0,-3-8 4 0,0-8 2 16,3 17-3-16,-4-8 2 0,2 6 3 0,0-3 4 15,0-2 2-15,0 1-6 0,-1-11 8 0,-2 25 2 16,2-11 5-16,1-1 4 0,-2 0 1 0,1 3-1 15,0-4 6-15,1-2 0 0,-1-10-3 0,-1 16 1 16,3-8 1-16,-2-8-3 0,1 15-4 0,0-6 0 16,-1-9-8-16,0 14-1 0,1-5-5 0,-1-9-3 0,2 15-3 15,-1-7 0-15,-1-8 4 0,1 17 0 0,0-8-4 16,0 7 5-16,0 0 3 0,0-4 1 0,0 4-2 16,1-1 3-16,-2-1-1 0,1 1 5 0,-1-3 3 15,1 2 2-15,-1 0 5 0,2 0-1 0,-1-2 0 16,1 5 3-16,1-8-1 0,-1 6-4 0,0-4 0 0,0-1 0 15,0-2 0-15,-2-8-1 0,3 15-1 16,-1-7 1-16,0 0-5 0,-2-8 2 0,9 20-2 0,-6-8 2 16,0 0-2-16,1-3 0 0,-1-1 0 15,1 8 1-15,0-2-2 0,-1 0 3 0,0 1 1 0,1 0-8 16,-2-1 4-16,-1 0 4 0,0 2-1 0,2-2-2 16,-1 2 3-16,2-3 1 0,-3-2-2 0,3 5-1 15,-1-6 0-15,0 1-1 0,1 3 1 0,2 0-1 16,-2-4-1-16,1-1 2 0,-1 1 0 0,-1-2 1 15,0 0-7-15,1 0 1 0,3 7 1 0,-1-6 1 0,-2 3 0 16,0-4 3-16,0-1-1 0,2 0-2 16,-2 1 0-16,3 5 1 0,2 0-2 0,-4-3-2 0,2 0 5 15,-3-2-1-15,3 5 2 0,0-2-1 0,-2-2-2 16,1 0 0-16,-2-2 2 0,0 1-3 0,1-1 2 16,-1 0 0-16,5 5 0 0,-1-1 1 0,-2-3 1 15,1 0-6-15,-3-3 5 0,2 2-8 0,1-1 4 16,0 0 1-16,3 5-1 0,-3-4 4 0,1 2-3 0,-2-4-2 15,1 2 2-15,-7-7-2 0,9 10-1 0,-3-3 1 16,-1-2-2-16,1 1 2 0,-1 0-5 0,-5-6-6 16,10 11-8-16,-5-5-4 0,0-2-10 0,-5-4-1 15,9 8-13-15,-9-8 5 0,13 9-11 0,-6-6 2 16,-7-3-6-16,12 9 10 0,-5-4-5 0,-7-5 7 16,16 8 11-16,-8-6-3 0,-8-2 14 0,14 9 1 0,-7-5 0 15,-7-4 9-15,12 9-4 0,-12-9 11 16,14 8 2-16,-14-8 5 0,13 5-1 0,-6-1 4 0,-7-4 2 15,14 9 4-15,-8-6-9 0,-6-3 6 0,11 8-1 16,-11-8-1-16,14 6-1 0,-14-6 3 0,14 8-3 16,-14-8 8-16,13 4-10 0,-13-4 5 0,15 5-2 15,-6-2 4-15,-9-3-4 0,15 4 4 0,-15-4-4 16,15 7-2-16,-8-4 3 0,-7-3 8 0,13 3 2 16,-13-3 2-16,14 7-6 0,-14-7 12 0,15 5 0 15,-7-5 2-15,-8 0 0 0,16 4-5 0,-16-4-3 16,17 3 3-16,-17-3-3 0,19 2 0 0,-8-2-7 0,-11 0 4 15,18-2-5-15,-18 2 5 0,20 2-7 0,-20-2 3 16,19 0-4-16,-2 1 4 0,-17-1-7 0,23-1 2 16,-13 1 2-16,-10 0-1 0,17-2 2 0,-17 2-5 15,19-3 3-15,-19 3-3 0,25-4 1 0,-15 1 3 16,3 2 0-16,-2-2-4 0,-11 3-3 0,17-5 2 0,-17 5-12 16,21-8 4-16,-8 2-6 0,2-1 3 15,-3 1-11-15,2-1 2 0,-1 1 1 0,-3 1-1 16,0 1 4-16,0 0 3 0,4-4-4 0,-4 3 11 0,-10 5 0 15,16-8-1-15,-11 4 3 0,-5 4 3 16,14-7 4-16,-14 7 1 0,13-7-1 0,-7 3-1 0,-6 4 2 16,15-8-5-16,-8 3-2 0,-7 5 7 0,14-9-7 15,-6 2-4-15,4-3-6 0,-3 2 0 16,1-1-5-16,0-1 0 0,0 4 2 0,1-5-9 0,-2 3 13 16,-1-1 1-16,0 2-1 0,-1 0 7 0,-7 7 4 0,12-12-1 15,-7 6 7-15,0 0 6 0,2 0-3 16,-1 0 4-16,0 0-6 0,-1-1 9 0,1 0-2 0,-6 7-1 15,14-18-5-15,-6 9-4 0,-3-1 10 16,1 2-5-16,-1-1-6 0,4-3-4 0,-1 1-7 0,0-3-2 16,-2 0 6-16,0 3-3 0,1-4 1 0,0 2-4 15,0-3 3-15,-1-2 0 0,0 2 0 0,0-1 6 16,-1 1 0-16,2-1 1 0,-3 2 9 0,2-2 3 16,-2 0-6-16,0 0 10 0,1 2 1 0,1 1 5 15,0-1-9-15,-2 0 5 0,1-3-10 0,0 1 4 0,0-1-3 16,1 2-6-16,-2-1-6 0,1 0 2 0,-1 2-13 15,1-2 11-15,2-9-7 0,-1 5 0 0,-3 1 3 16,-1 3-4-16,0 0-8 0,0 0 13 0,1 5-11 16,-1-3 8-16,2-2-1 0,-3 3-2 0,1-3-10 15,0 2 16-15,0-2-2 0,1 1 5 0,0 0-4 16,-2-1-1-16,1-1-1 0,-1 3 0 0,1-1-4 16,0-1-9-16,0-1 3 0,-1 1-3 0,0 4-14 0,1-3 26 15,-1-2-8-15,1 0-28 0,-2-1 3 16,0 2 10-16,2-1 10 0,-3 2 8 0,2 0 9 0,0 0 5 15,0-1-4-15,0 3 8 0,2-3 1 0,-3 3 5 16,0-1 3-16,0 0-5 0,0-1 6 0,2 2 1 16,-1 0-9-16,-1-2 5 0,0 1-3 0,0 1-2 15,-1-1-1-15,2-1 6 0,0 1-16 0,-1-2 8 16,1 2 1-16,0-2-5 0,-1 1-2 0,0-4 6 0,1 4-4 16,0-2 8-16,-3 0-2 0,2 0-1 15,0-1 10-15,-1 2 7 0,0-2 3 0,-1 2 2 0,0 2 11 16,-1-1 4-16,0-1-2 0,0 2-1 0,-1 0-11 15,2-1 6-15,1-2 0 0,-3-11-8 0,1 11-1 16,0 2 1-16,2 4-8 0,-2-2 4 0,1 0-9 16,1 0 1-16,-1-2-2 0,2 6 0 0,-2-4 2 15,-1 0-1-15,2-1-4 0,-2 0-5 0,1 4 7 16,-1-4-2-16,1 0 3 0,-3 2-1 0,4-3-1 0,-2 4 3 16,2-5-4-16,-2 6 1 0,0-3-4 0,1 2 6 15,0 1-12-15,-2-3 13 0,0-1-2 0,0 0-2 16,1 3-6-16,0-2 7 0,-2-1 2 15,1 1-7-15,-1 0-2 0,1 2 7 0,1 2-1 0,0 0 1 16,0 2 0-16,-2-1 5 0,2 0 1 0,-1 2 4 16,0-2 2-16,1 2 1 0,-1 0-6 0,1 0 7 15,-2-1-2-15,-1 1-1 0,1 0-2 0,0 2 0 16,0-3-1-16,-2 1-1 0,2 0-1 0,-2 0-1 0,-2-5-6 16,0 2-1-16,0-2 0 0,1 5 1 0,1-1-1 15,-2-3-1-15,-1 2-2 0,3 1 4 0,-1 0 2 16,2 4 0-16,-2-3-3 0,2 1 9 0,-1-1-4 15,0 3 4-15,-6-6 3 0,3 3-1 0,2 1-2 16,-1 0 3-16,1 1 1 0,2 0 2 0,-1 0-7 16,-2 0 4-16,0 0-2 0,3 1-3 0,-2-1 4 15,0 0-5-15,0 1 1 0,1-1 0 0,-1 0-4 16,-1 1 0-16,-3-5 0 0,2 4 0 0,-1-3-2 0,3 2 0 16,1 1 2-16,0 0-2 0,1 0-3 0,-1 0-1 15,-6-4 2-15,2 3-1 0,3 0-2 0,-1 1 1 16,2-1 2-16,1 1 1 0,-1 1-2 0,0 0 4 15,0 1-4-15,-1-2 0 0,1 1 1 0,-1 1 0 16,0-1 0-16,-2 1 0 0,-5-3-5 0,3 1 0 16,1 1 0-16,-5 1 5 0,3-1-2 0,-5 2-1 15,5-1-1-15,-5 2 3 0,-2-2-3 0,2 2 2 16,-11 1 0-16,5-2-2 0,3 4 2 0,-10 1 0 0,-1-1-9 16,2 3 5-16,0 0-5 0,-3 3-6 0,-2 1-5 15,0 0-9-15,4-1-14 0,0 4-23 0,-3-5-24 16,2 5-45-16,2-3-161 0,3 2-352 0,0 3 100 15</inkml:trace>
  <inkml:trace contextRef="#ctx0" brushRef="#br1" timeOffset="71983.1762">21940 4173 532 0,'0'0'283'0,"-9"7"-28"16,9-7-17-16,-6 3-19 0,6-3-13 0,-6 4-14 15,6-4-13-15,0 0-12 0,-6 2-8 0,6-2-7 16,0 0-8-16,0 0 2 0,0 0-4 0,0 0-6 16,0 0-6-16,0 0-14 0,0 0-8 0,0 0-13 15,0 0-8-15,0 0-1 0,2-26-21 0,7 12-2 16,9-9-3-16,1 2-15 0,4 0-7 0,3 0 9 16,3 3-12-16,2 1-3 0,0 2-10 0,4 1 6 0,0 0-7 15,3 3 4-15,1 4-4 0,0 1-5 0,2 1 4 16,-1 2-8-16,-2 3-4 0,-3 3-5 0,-5-1 6 15,-7 2-2-15,-2-2-8 0,-3 4-2 0,1-6-17 16,1 4-5-16,-3-1-18 0,1-1-21 0,-3 0-22 16,-1 2-27-16,1-1-32 0,-1-3-29 0,-3 3-32 0,5-2-19 15,-4 0-216-15,-12-1-528 0,18-5 146 0</inkml:trace>
  <inkml:trace contextRef="#ctx0" brushRef="#br1" timeOffset="72531.5915">22653 3853 457 0,'0'0'301'0,"-11"0"-37"15,11 0-22-15,0 0-32 0,0 0-4 0,0 0-18 0,-7-2-10 16,7 2-17-16,0 0-12 0,0 0-19 16,0 0-10-16,0 0-14 0,0 0-12 0,0 0-7 0,24 13-16 15,-6-8-2-15,-2-1-13 0,1 0-10 0,2-1-15 16,-1 0-12-16,1-1-11 0,-2 1-13 0,-1 0-2 0,0-2-9 15,-1 6 1-15,3-2-12 0,-8-3 12 16,1 1-4-16,0 1-1 0,-3 1 6 0,-3-2 0 16,0 2 1-16,-5-5 1 0,11 9 2 0,-11-9 4 0,5 9-6 15,-5-9 15-15,3 9 4 0,-3-9 5 0,-2 14 5 16,2-14 6-16,-7 14-1 0,3-6 1 0,-6 5-1 16,0-1 3-16,0-1 2 0,1 3 0 0,-6-2-1 15,-7 8 0-15,3-3 3 0,-4-2-4 0,5-1-3 16,0 0 0-16,6-4-1 0,-3 0 4 0,2 2-6 15,0-2-2-15,3-3-1 0,3 1 1 0,1-4-6 0,1 1 2 16,5-5-2-16,-7 9-3 0,7-9 7 16,-6 5 3-16,6-5 2 0,0 0 4 0,-7 6 2 0,7-6-9 15,0 0 14-15,0 0-4 0,0 0-2 0,0 0-2 16,0 0-2-16,0 0-6 0,0 0 0 0,0 0-6 16,0 0 4-16,-15-13-2 0,10 6-4 0,5 7 3 15,-7-14 4-15,4 6-4 0,-2-4-3 16,1-2 3-16,1 2-4 0,0-3 4 0,0 0-3 0,-2 2-4 15,1-2 2-15,2 3-6 0,0 2 5 0,0-1-1 16,2 11 10-16,-2-16-7 0,0 10 6 0,2 6-7 0,-2-14 2 16,2 14-1-16,-1-10-4 0,1 10 1 0,0 0-7 15,0 0 2-15,0 0-3 0,0 0 6 0,-1-11-1 16,1 11 2-16,0 0-7 0,0 0-2 0,0 0-12 16,0 0-17-16,0 0-27 0,0 0-40 0,0 0-60 15,-10 25-63-15,10-25-228 0,-9 11-542 0,9-11 149 16</inkml:trace>
  <inkml:trace contextRef="#ctx0" brushRef="#br1" timeOffset="77377.1914">24014 3739 286 0,'-7'-11'347'0,"-2"5"-41"16,2-3-26-16,-2 4-21 0,2 0-18 0,-3 2-18 15,0-1-18-15,-4 0-15 0,0 0-15 0,2 3-18 16,-5 1-8-16,4 0-7 0,-6 2-10 0,2 2-4 15,-2 4-4-15,-8 8-11 0,1 1-5 0,3 4-2 0,-3 2-7 16,3-1-8-16,3 3-8 0,2 5 0 0,3-5-7 16,0 0-11-16,1 1-5 0,3-1-9 0,5-2-4 15,0-4-3-15,3-3-8 0,1 0-3 0,5 0-5 16,-2-3 3-16,4 2-4 0,1-1-9 0,1-2 0 16,1 1-3-16,2-4-13 0,-2-2 1 0,4 1-14 15,-1-3 1-15,0-2-5 0,4 0-5 0,0-5-5 0,2-1-6 16,-3-3 11-16,3 0-4 0,-3-4-1 0,10-6-1 15,-9 0 0-15,2 2 4 0,2-7-5 0,-4 4 5 16,-1-7-2-16,3-2 2 0,-3-2 1 0,2 2 2 16,-7-1 2-16,1 3 7 0,-3 4 4 0,-2 4 5 15,-2 4 4-15,1 2-3 0,-1 0 5 0,1 4-5 16,-4 6 4-16,7-9-9 0,-7 9 5 0,0 0 11 16,0 0 20-16,0 0 5 0,0 0 13 0,11 23 1 15,-10 6 6-15,-1 1-1 0,2 5 1 0,-3 4 4 0,-1-1-2 16,0 18-5-16,0-13-2 0,-1-5-3 0,-3 2-5 15,4-3-3-15,2-1-5 0,-5 0-5 0,2 1-4 16,0-4-3-16,1-1-25 0,1-4-18 0,1 0-19 16,3-6-29-16,0-3-29 0,-5-2-20 0,2-5-23 0,1-2-24 15,-2-1-26-15,1-9-16 0,-1 15-11 16,1-15-14-16,-2 12-31 0,2-12-175 0,0 0-525 0,-4 7 144 16</inkml:trace>
  <inkml:trace contextRef="#ctx0" brushRef="#br1" timeOffset="77543.3127">23811 4463 276 0,'0'0'363'16,"0"0"-52"-16,0 0-29 0,0 0-16 0,0 0-8 15,0 0-10-15,0 0-7 0,0 0-22 0,0 0-7 0,0 0-28 16,27-5-14-16,-9 3-16 0,3 0-21 16,-3-1-16-16,13-2-33 0,-10 1-32 0,-3-1-42 0,0 0-41 15,-6 2-48-15,1-1-53 0,-3 2-51 0,-2-1-246 16,-8 3-512-16,16-3 142 0</inkml:trace>
  <inkml:trace contextRef="#ctx0" brushRef="#br1" timeOffset="78707.5303">24384 3493 216 0,'-7'-8'307'0,"7"8"-42"0,0 0-32 0,-9-3-22 16,9 3-19-16,0 0-16 0,0 0-14 0,0 0-9 15,-23 9-9-15,17-5-7 0,-1 1-8 0,-4 7-5 16,3 1-10-16,0 1-4 0,-1-2-11 0,1 4-4 15,3-3-12-15,1-1-9 0,2-1-9 0,1 3-1 16,0 0 3-16,4-1-15 0,-1 1-6 0,1-2 0 16,1-1-10-16,0-3-4 0,-1-1-3 0,2 0 2 0,1-1-6 15,-6-6-2-15,10 8 0 0,-5-3-5 0,-5-5-3 16,15 5-3-16,-15-5-2 0,12 0-4 16,-12 0 0-16,15-3-2 0,-15 3-7 0,14-7-3 0,-8 3-1 15,-1-3 2-15,6-3-1 0,-2-5-3 0,-1 1-2 16,-1-3 1-16,2-8 0 0,-1-5-2 0,-4 1-2 15,0-5 1-15,2 2-1 0,-4 0 4 0,1 2-3 16,-1 4 0-16,-2 3 9 0,0 3 0 0,0 3-1 0,1 4 2 16,-2 1 4-16,1 3 5 0,0 9-1 15,1-17 5-15,-1 17-2 0,1-9-1 0,-1 9 0 16,0 0-1-16,0 0 10 0,0 0 10 0,0 0 7 0,0 0 11 16,0 0-3-16,10 37 1 0,-6-7 3 0,3-1-2 15,0 3 6-15,2-1-17 0,-5 1 1 0,4-1-9 16,-1 0-1-16,1-3-5 0,0 1-13 0,0-3-14 15,2 1-30-15,-4-6-30 0,0-1-38 0,-2-7-47 16,-1 3-49-16,3-2-58 0,-4-3-166 0,1 6-510 16,1-4 141-16</inkml:trace>
  <inkml:trace contextRef="#ctx0" brushRef="#br1" timeOffset="79259.0223">24505 4376 526 0,'0'0'362'0,"0"0"-40"0,0 0-23 15,0 0-28-15,0 0-20 0,0 0-14 0,0 0-19 16,0 0-7-16,0 0-18 0,0 0-9 0,0 0-35 16,8 24-6-16,-7-8-18 0,-1-1-12 0,1 0-18 15,-1 2-21-15,1-2-30 0,1-1-33 0,0 3-37 0,1-1-45 16,-1-2-54-16,0 2-65 0,2-6-73 16,0 0-166-16,0-1-511 0,4-4 142 0</inkml:trace>
  <inkml:trace contextRef="#ctx0" brushRef="#br1" timeOffset="79804.0461">25024 4189 411 0,'0'0'342'0,"0"0"-33"16,0 0-22-16,-8-1-33 0,8 1-20 0,0 0-19 0,0 0-25 15,0 0-20-15,0 0-14 0,0 0-16 0,0 0-13 16,0 0-15-16,0 0-15 0,0 0-5 0,0 0-14 16,0 0-15-16,27-1-22 0,-18 1-26 0,1-2-33 15,-2 0-30-15,-8 2-31 0,17-1-35 0,-17 1-32 16,16 0-43-16,-11-2-180 0,-5 2-442 0,0 0 124 15</inkml:trace>
  <inkml:trace contextRef="#ctx0" brushRef="#br1" timeOffset="79948.3786">25043 4320 277 0,'0'0'285'15,"0"0"-40"-15,0 0-21 0,0 0-23 0,0 0-27 16,9 10-20-16,-9-10-16 0,15 0-27 0,-15 0-39 15,16-3-43-15,-16 3-55 0,25-5-46 0,-12 1-165 16,-3 2-282-16,-2-1 82 0</inkml:trace>
  <inkml:trace contextRef="#ctx0" brushRef="#br1" timeOffset="82273.9331">25728 3800 466 0,'0'0'265'0,"0"0"-26"0,0 0-25 0,5-7-20 16,-5 7-22-16,0 0-13 0,0 0-16 0,0 0-11 16,0 0-10-16,0 0-4 0,0 0-10 0,0 0-1 15,0 0-10-15,0 0 3 0,0 0 7 0,0 0 13 16,0 0 2-16,0 0 1 0,12 24 5 0,-10-7-2 0,2 12-7 15,-1 0-4-15,-1 4-3 0,-2 3-5 16,-1-1-5-16,1 1-7 0,-1-4-4 0,1 4-12 0,-1-2-5 16,0-1-10-16,-1-4-6 0,1 2-7 0,2-3-4 15,-2-5-3-15,2 3-16 0,0-5-16 0,-2-4-24 16,1-3-28-16,1 0-31 0,0-3-33 0,-1 0-35 16,0-11-43-16,2 13-52 0,-2-13-56 0,0 0-185 15,11 8-570-15,-11-8 155 0</inkml:trace>
  <inkml:trace contextRef="#ctx0" brushRef="#br1" timeOffset="82625.5142">26114 4245 358 0,'6'12'345'0,"-1"-5"-37"16,0-1-30-16,2 2-29 0,-3-1-26 0,0-1-22 0,1-1-25 15,-5-5-20-15,13 10-12 0,-7-5-18 16,12 2-14-16,-4 0-13 0,2-2-4 0,-3-3-14 0,4 2-10 16,-1-4-4-16,2 0-10 0,-2-3-4 0,1 0-8 15,-4 0-9-15,1-4-5 0,0-2-6 0,1 1-1 16,-2-4-9-16,-3-3-1 0,1 1 1 0,3-13-11 16,-3-1 4-16,-6 1 0 0,-3-4-4 0,1 2 0 15,-5 0 5-15,0 0 1 0,0 6 2 0,-3 5 0 16,-2 2 1-16,0 1 6 0,-1 2-3 0,1 3 5 15,-6-1-1-15,0 1-3 0,-4 2-1 0,1 1 2 16,-3 4 2-16,2 2-1 0,-2 4 3 0,-12 2-8 0,2 5 1 16,2 4-5-16,-1-1-2 0,4 4-10 0,9-1-22 15,2 0-22-15,0 8-31 0,5-7-41 0,1-1-58 16,7 0-58-16,2 0-178 0,3-2-495 0,2 1 137 16</inkml:trace>
  <inkml:trace contextRef="#ctx0" brushRef="#br1" timeOffset="82900.5586">26784 4220 501 0,'0'0'356'0,"0"0"-50"0,-7-4-38 0,7 4-33 15,0 0-31-15,0 0-22 0,0 0-19 0,0 0-18 16,0 0-29-16,21-2-34 0,-21 2-42 0,16-1-44 16,-16 1-56-16,19-2-56 0,-10 1-54 15,-9 1-130-15,16-6-355 0,-9 3 100 0</inkml:trace>
  <inkml:trace contextRef="#ctx0" brushRef="#br1" timeOffset="84499.1898">27200 3932 274 0,'-10'0'258'0,"10"0"-29"0,0 0-20 15,0 0-12-15,0 0-12 0,0 0-17 0,-8 2-10 16,8-2-8-16,0 0-11 0,0 0-10 0,0 0-6 16,0 0-9-16,0 0-6 0,0 0-10 0,0 0-6 15,0 0-1-15,0 0-11 0,0 0-6 0,0 0-4 0,0 0-5 16,0 0 0-16,0 0-5 0,0 0 1 0,-11 4-9 16,11-4-1-16,0 0-2 0,0 0-2 15,0 0-2-15,0 0-4 0,0 0-1 0,0 0 1 0,0 0-8 16,0 0 2-16,0 0-4 0,0 0-2 0,0 0-2 15,0 0-4-15,0 0 2 0,0 0 0 0,0 0 4 16,0 0-3-16,0 0-3 0,0 0 1 0,0 0-6 16,0 0 3-16,-8 3-4 0,8-3 0 0,0 0 4 0,0 0-1 15,0 0 3-15,0 0-6 0,0 0 1 16,0 0-4-16,0 0 4 0,0 0 0 0,0 0 6 16,0 0-7-16,0 0-1 0,0 0-3 0,0 0-3 0,0 0 9 15,0 0-11-15,0 0 6 0,0 0 0 0,0 0-3 16,0 0 5-16,0 0-4 0,0 0-14 0,0 0 5 15,0 0 5-15,0 0 6 0,0 0-6 0,0 0-8 16,0 0-1-16,27-20 1 0,-20 17-5 0,1-1 1 16,0-1 3-16,7 0-9 0,-3 0 0 0,0 1 2 15,-2-2-1-15,0 4-2 0,1-1-1 0,4 0-1 0,1 0 1 16,-3 3-2-16,0 0-5 0,-2 2-1 16,6-1 0-16,-6 1 6 0,-2 2 0 0,0 1 2 15,-2 0-5-15,-7-5-1 0,8 12 3 0,-4-5 2 0,-2 1 1 16,-2-8 0-16,1 24 6 0,-4-12 0 0,1-1-3 15,1-1 3-15,-2 0 3 0,1-2 0 0,2-8-2 16,-3 19-3-16,3-12-8 0,-2 7 4 0,0-4-1 16,2-10 0-16,-3 16-6 0,3-16 2 0,3 13-2 0,0-6 4 15,1 1-5-15,5 6 6 0,3-4 2 16,-2 4-4-16,2-3-1 0,-1 1-1 0,1 0-3 16,0 2 7-16,1-2-1 0,-1-1 2 0,-2 1-1 15,0 0 2-15,-3 2 2 0,-1-5 6 0,-1 1 4 0,-4 0 10 16,3 4 9-16,-4-2 10 0,-1-2 3 0,1-10 5 15,-7 15-1-15,0 0-1 0,2-6 0 0,-3 1-2 16,1-2-3-16,-3 3 0 0,-2-2-9 0,-1 0 2 16,1-2-1-16,3-1 5 0,0-2-22 0,-1 0-17 15,2-1-24-15,8-3-34 0,-16 4-40 0,7-3-58 0,9-1-70 16,-13 0-231-16,13 0-562 0,0 0 154 0</inkml:trace>
  <inkml:trace contextRef="#ctx0" brushRef="#br1" timeOffset="85395.7992">27873 3960 467 0,'-5'-7'327'0,"5"7"-40"0,0 0-27 0,0 0-27 15,0 0-28-15,0 0-24 0,0 0-8 0,0 0-17 0,0 0 4 16,0 0-9-16,-5 28-14 0,3-11-12 0,4 1-2 15,-1-1-15-15,0 0-10 0,3 13-7 0,-2-3-5 16,-1 1-6-16,3 3-11 0,-3-5 1 0,3-5-10 16,-1-2-13-16,-1-3 0 0,1 0-6 0,0 0-10 15,0-3 2-15,-1 0-2 0,1-3-2 0,-3-10-6 16,6 17-1-16,-6-17 7 0,5 12-16 0,-3-6-8 16,-2-6 0-16,1 9-4 0,-1-9-2 0,0 0-1 0,2 10-2 15,-2-10-13-15,0 0-6 0,0 0-8 16,0 0-8-16,0 0 2 0,0 0-6 0,0 0-2 0,-21-28-3 15,15 11 4-15,-6-12-3 0,5-1-1 0,2-4 3 16,2-1 2-16,-3-2-3 0,2 1 2 0,1-1 0 16,1 0 3-16,3 1 2 0,1 1 5 0,4 1 4 15,-3 2 4-15,3 2 4 0,1 3 9 0,-3 5 5 0,4 5 9 16,-1 3-2-16,-3 2 5 16,-1 3 2-16,1 1 3 0,1 1 0 0,2 2 0 0,-7 5 0 15,15-7 4-15,-8 5 1 0,-7 2 6 0,17 2 2 0,-3 6 4 16,-1 0 9-16,-3 1 1 0,1 4-8 0,-2 3 2 15,-2-1 8-15,0 2-3 0,-3 1-3 0,3 11 5 16,-2-5-6-16,-5-5 5 0,-2 9 2 0,-1-10-11 16,-1 0 3-16,-1-1-6 0,-2-1-2 0,-1-2 3 15,1 3-11-15,-1-3 4 0,-2 0-5 0,0-2-12 16,-1 1-23-16,3-5-20 0,-1-1-33 0,0 0-36 0,9-7-43 16,-12 7-52-16,12-7-231 0,0 0-526 0,0 0 147 15</inkml:trace>
  <inkml:trace contextRef="#ctx0" brushRef="#br1" timeOffset="85821.2314">28191 4261 335 0,'0'0'234'0,"0"0"-20"16,0 0-13-16,0 0-14 0,0 0-7 0,0 0-6 16,0 0-9-16,0 0-9 0,0 0-10 0,0 0-12 15,0 0-8-15,0 0-15 0,0 0 1 0,0 0-6 0,0 0 2 16,0 0-1-16,0 0 9 0,0 0-8 16,0 0-5-16,0 0-4 0,0 0-5 0,0 0-7 15,-3 15-13-15,3-15-1 0,1 17-12 0,-1-4-7 0,2 2-7 16,-2-3-18-16,0-12-22 0,1 19-35 15,-2-11-41-15,1-8-52 0,0 15-66 0,0-15-78 0,0 0-153 16,0 18-499-16,0-18 139 0</inkml:trace>
  <inkml:trace contextRef="#ctx0" brushRef="#br1" timeOffset="92326.9845">28824 4170 411 0,'-9'-4'253'0,"9"4"-20"0,0 0-17 16,0 0-17-16,0 0-11 0,0 0-13 0,0 0-10 15,0 0-12-15,0 0-13 0,0 0-3 0,0 0-9 16,0 0-6-16,0 0-6 0,-10-3-12 0,10 3-3 15,0 0-6-15,0 0-5 0,0 0-2 0,0 0-6 16,0 0-12-16,0 0 3 0,0 0-12 0,0 0-4 0,0 0-3 16,0 0-3-16,0 0-8 0,0 0 3 15,0 0-12-15,0 0 1 0,0 0-4 0,0 0-3 16,0 0-3-16,0 0 0 0,0 0-5 0,0 0-5 0,0 0 0 16,0 0 2-16,0 0 1 0,0 0-6 15,0 0 2-15,0 0 2 0,0 0-7 0,0 0 6 0,0 0-3 16,0 0-2-16,0 0 6 0,0 0-7 0,0 0 0 15,0 0-4-15,0 0 6 0,0 0-9 0,0 0 10 16,0 0-6-16,0 0-4 0,0 0 2 0,0 0 0 16,0 0 3-16,0 0-5 0,0 0 7 0,0 0-4 0,0 0-7 15,0 0 9-15,0 0-6 0,0 0 9 16,-15 0-8-16,15 0 0 0,0 0-4 0,0 0 7 0,0 0-9 16,0 0 10-16,0 0-4 0,0 0 2 0,0 0-2 15,0 0 2-15,0 0-1 0,0 0 1 0,0 0-2 16,0 0 5-16,0 0-4 0,0 0 3 0,0 0-10 15,0 0 12-15,0 0-12 0,0 0 4 0,0 0 2 16,0 0 1-16,0 0-6 0,0 0 1 0,0 0 4 0,0 0 1 16,0 0 1-16,0 0-4 0,0 0-1 15,0 0 6-15,0 0 2 0,0 0-7 0,0 0 5 0,0 0 6 16,0 0-4-16,0 0-2 0,0 0-2 0,0 0-3 16,0 0 8-16,0 0 0 0,0 0-8 0,0 0 8 15,0 0 2-15,0 0-9 0,0 0 2 0,0 0 5 16,0 0-4-16,0 0-5 0,0 0 1 0,0 0 4 15,0 0-6-15,0 0 4 0,0 0 2 0,0 0-5 16,0 0 0-16,0 0 4 0,0 0 1 0,0 0-7 16,0 0 3-16,0 0 2 0,0 0-4 0,0 0 4 0,0 0-8 15,0 0 7-15,0 0 2 0,0 0 2 0,0 0-5 16,0 0-1-16,0 0 6 0,0 0-4 0,0 0 1 16,0 0-6-16,0 0 1 0,0 0-1 15,0 0 10-15,0 0-5 0,0 0-1 0,0 0-7 0,0 0 4 16,0 0 0-16,0 0 2 0,0 0-3 0,0 0 1 15,0 0 5-15,0 0-6 0,0 0 4 0,0 0-4 16,0 0-5-16,0 0 6 0,0 0 2 0,0 0-1 0,0 0 4 16,0 0-5-16,0 0 3 0,0 0-2 0,0 0-2 15,0 0 6-15,0 0 0 0,0 0-2 0,0 0 3 16,0 0-11-16,0 0 10 0,0 0-6 0,0 0 4 16,0 0-4-16,0 0 4 0,0 0 1 0,0 0 0 15,0 0-1-15,0 0-3 0,0 0 8 0,0 0-5 16,0 0 3-16,0 0 1 0,0 0-5 0,0 0 0 15,0 0 3-15,0 0 1 0,0 0 0 0,0 0-4 16,0 0 5-16,0 0 0 0,0 0-2 0,0 0-4 0,0 0 6 16,0 0 5-16,0 0-11 0,0 0 2 15,0 0-2-15,0 0 4 0,0 0 3 0,0 0-5 0,0 0 5 16,0 0-8-16,0 0 5 0,0 0-5 0,0 0 6 16,0 0 3-16,0 0-1 0,0 0-2 0,0 0 6 15,0 0 0-15,0 0-8 0,0 0 6 0,0 0-7 16,0 0 8-16,0 0-9 0,0 0 4 0,0 0 2 15,0 0 3-15,0 0-9 0,0 0 7 0,0 0-12 16,0 0 12-16,0 0-5 0,0 0 1 0,0 0 0 0,0 0 2 16,0 0 0-16,0 0-4 0,0 0 1 0,0 0 4 15,0 0 2-15,0 0-8 0,0 0 0 0,0 0 2 16,0 0-4-16,0 0 4 0,0 0-7 0,0 0 13 16,0 0-7-16,0 0-2 0,0 0 2 0,0 0 2 15,0 0 2-15,0 0-9 0,0 0 10 0,0 0-12 16,0 0 8-16,0 0 3 0,0 0-4 0,0 0 3 15,0 0-1-15,0 0 0 0,0 0-3 0,0 0-2 16,0 0 2-16,0 0 0 0,0 0 3 0,0 0-9 0,0 0 6 16,0 0-1-16,0 0 2 0,0 0-2 0,0 0 4 15,0 0 1-15,0 0 0 0,0 0-5 0,0 0 1 16,0 0-1-16,0 0 1 0,0 0 1 0,0 0 3 16,0 0-2-16,0 0-1 0,0 0-1 0,0 0 1 15,0 0 0-15,0 0-2 0,0 0 4 0,0 0 0 16,0 0-4-16,0 0-2 0,0 0-2 0,0 0 9 0,0 0 1 15,0 0 2-15,0 0-4 0,0 0-5 16,0 0 1-16,0 0 8 0,0 0-4 0,0 0-3 0,0 0 4 16,0 0-8-16,0 0 7 0,0 0-5 0,0 0 1 15,0 0 0-15,0 0 3 0,0 0 1 0,0 0-5 16,0 0 6-16,0 0-2 0,0 0 2 0,0 0-5 16,0 0-1-16,0 0 2 0,0 0 1 0,0 0 1 15,0 0 3-15,0 0-3 0,0 0 1 0,0 0-7 0,0 0 7 16,0 0-1-16,0 0 2 0,0 0-5 15,0 0 4-15,0 0-1 0,0 0-5 0,0 0 7 0,0 0-7 16,0 0-1-16,0 0 7 0,0 0-5 0,0 0 10 16,0 0-4-16,0 0 0 0,0 0-3 0,0 0 2 15,0 0-1-15,0 0-4 0,0 0 7 0,0 0-5 16,0 0-1-16,0 0-3 0,0 0 5 0,0 0 1 0,0 0 2 16,0 0-6-16,0 0-1 0,0 0 5 15,0 0 0-15,0 0 1 0,0 0 5 0,0 0-5 0,0 0 0 16,0 0-2-16,0 0 2 0,0 0-4 0,0 0 2 15,0 0-3-15,0 0 6 0,0 0-7 0,0 0 2 16,0 0 5-16,0 0-2 0,0 0 1 0,0 0 1 16,0 0-9-16,0 0 10 0,0 0 0 0,0 0-3 15,0 0-3-15,0 0 3 0,0 0-2 0,0 0 5 16,0 0-5-16,0 0 6 0,0 0-4 0,0 0 0 16,0 0-1-16,0 0 5 0,0 0-10 0,0 0 10 15,0 0-6-15,0 0-1 0,0 0 0 0,0 0 8 0,0 0-3 16,0 0-1-16,0 0-3 0,0 0 4 0,0 0-4 15,0 0 0-15,0 0 4 0,0 0-3 0,0 0-1 16,0 0 1-16,0 0 5 0,0 0 1 0,0 0-12 16,0 0 12-16,0 0-3 0,0 0-2 0,0 0-2 15,0 0 5-15,0 0-6 0,0 0 1 0,0 0 3 0,0 0 4 16,0 0-7-16,0 0 3 0,0 0-5 0,0 0 3 16,0 0 2-16,0 0 3 0,0 0-10 0,0 0 4 15,0 0 2-15,0 0 0 0,0 0-6 0,0 0 7 16,0 0 0-16,0 0 4 0,0 0-10 0,0 0 5 15,0 0-9-15,0 0 13 0,0 0-2 0,0 0 3 16,0 0-3-16,0 0 2 0,0 0-9 0,0 0 1 0,0 0 9 16,0 0-5-16,0 0 0 0,0 0-6 15,0 0 8-15,0 0-11 0,0 0 7 0,0 0 5 16,0 0-2-16,0 0-8 0,0 0 4 0,0 0 5 0,0 0 0 16,0 0 2-16,0 0-2 0,0 0 3 15,0 0-2-15,0 0 0 0,0 0-8 0,0 0 7 0,0 0-4 16,0 0-2-16,0 0 4 0,0 0 2 0,0 0-7 15,0 0 4-15,0 0 3 0,0 0-2 0,0 0 3 16,0 0 1-16,0 0-5 0,0 0 6 0,0 0-8 16,0 0 1-16,0 0 0 0,0 0-4 0,0 0 9 15,0 0 1-15,0 0-7 0,0 0 4 0,0 0-7 0,0 0 3 16,0 0 6-16,0 0-4 0,0 0 2 0,0 0-1 16,0 0-2-16,0 0 9 0,0 0-9 0,0 0 4 15,0 0-11-15,0 0 15 0,0 0-4 0,0 0-1 16,22-12-4-16,-22 12 4 0,0 0 1 0,0 0 1 15,0 0-6-15,0 0 6 0,0 0-6 0,0 0 6 0,0 0-5 16,0 0 2-16,0 0-7 0,0 0 10 0,0 0-1 16,0 0-2-16,0 0-5 0,0 0 4 0,0 0 2 15,0 0-4-15,0 0 4 0,0 0-1 0,0 0-1 16,12-2 0-16,-12 2-1 0,0 0-1 16,0 0-2-16,0 0 11 0,0 0-10 0,0 0 4 0,0 0 0 15,0 0-3-15,0 0-3 0,0 0 3 0,9-3 1 0,-9 3-4 16,0 0 3-16,0 0-4 0,10-3 3 15,-10 3 3-15,0 0 3 0,11-2 1 0,-11 2-8 16,0 0 5-16,14-2-2 0,-14 2 4 0,10-2 0 0,-10 2-3 16,0 0-1-16,22-3 2 0,-22 3-11 15,17 1 11-15,-17-1-2 0,17-1 1 0,-1-1-2 0,-5 1 3 16,-11 1-2-16,22-3-3 0,-13 2-8 0,-9 1-4 16,0 0 1-16,23-1-2 0,-23 1-9 0,12 0-2 15,-12 0-10-15,13 0-6 0,-13 0 1 0,0 0-12 16,11-2-1-16,-11 2-8 0,0 0-8 0,0 0-14 0,0 0-18 15,8-3-21-15,-8 3-28 0,0 0-35 0,0 0-57 16,0 0-173-16,0 0-502 0,0 0 139 0</inkml:trace>
  <inkml:trace contextRef="#ctx0" brushRef="#br1" timeOffset="95277.4774">29525 3843 213 0,'0'0'172'16,"0"0"-17"-16,0 0-31 0,0 0-4 0,-2-13-17 0,2 13-15 15,0 0-11-15,0 0-8 0,0 0-10 16,0 0-4-16,4-8-5 0,-4 8-3 0,0 0-8 16,0 0-12-16,0 0 0 0,0 0-1 0,0 0-11 0,0 0-3 15,0 0-8-15,0 0-2 0,0 0-6 0,0 0-14 16,0 0 3-16,0 0-8 0,0 0-7 0,0 0-11 16,0 0-12-16,0 0-7 0,0 0-5 0,0 0-81 15,0 0-170-15,0 0 50 0</inkml:trace>
  <inkml:trace contextRef="#ctx0" brushRef="#br1" timeOffset="96288.9215">28958 3970 361 0,'0'0'238'0,"0"0"-16"0,0 0-12 15,-8-6-20-15,8 6-11 0,0 0-14 0,0 0-14 16,0 0-15-16,0 0-10 0,0 0-15 0,0 0-9 15,0 0 1-15,0 0 1 0,0 0-1 0,-15 10 1 16,15-10-7-16,-4 15-4 0,1 2 0 0,-1-2-6 16,1 2-6-16,0 1-14 0,0 0-2 0,1 8-8 15,0-4-8-15,0-4-5 0,-1-1-1 0,2 1-5 0,0-4-7 16,-1 2-9-16,1-4-15 0,0 2-16 0,-1-2-17 16,0 0-16-16,0-5-22 0,2-7-25 0,-1 14-27 15,1-14-25-15,0 0-29 0,-1 20-27 0,1-20-156 16,0 0-421-16,0 0 118 0</inkml:trace>
  <inkml:trace contextRef="#ctx0" brushRef="#br1" timeOffset="98417.7307">29503 3912 286 0,'0'0'175'0,"0"0"-19"0,0 0-16 0,3-10-20 16,-3 10-8-16,0 0-5 0,0 0-11 0,0 0-7 16,0 0-6-16,0 0-3 0,0 0-5 0,0 0-8 15,0 0-6-15,0 0-3 0,0 0-10 0,0 0 1 16,0 0-5-16,0 0-6 0,0 0-1 0,0 0-4 16,0 0-3-16,0 0-1 0,0 0-4 0,0 0-3 15,0 0 6-15,0 0-1 0,0 0 1 0,0 0 0 16,0 0-6-16,0 0 5 0,0 0 1 0,0 0-1 0,0 0 2 15,0 0-1-15,0 0-2 0,0 0 3 16,0 0-1-16,0 0-5 0,0 0-2 0,0 0 1 0,0 0-2 16,0 0-3-16,0 0 2 0,0 0-6 0,0 0-1 15,0 0-2-15,0 0-2 0,0 0-3 0,0 0 1 16,0 0-3-16,0 0-3 0,0 0-6 0,0 0-9 16,0 0-9-16,0 0-11 0,0 0-12 0,0 0-13 15,0 0-21-15,0 0-13 0,0 0-22 0,0 0-14 16,0 0-132-16,0 0-313 0,0 0 91 0</inkml:trace>
  <inkml:trace contextRef="#ctx0" brushRef="#br1" timeOffset="99087.5492">29502 3935 325 0,'-16'-1'186'0,"16"1"-18"16,0 0-23-16,0 0-8 0,0 0-11 0,0 0-13 15,0 0-11-15,0 0-4 0,0 0-16 0,0 0-3 16,0 0-8-16,0 0-6 0,0 0-5 0,0 0-4 16,0 0-11-16,0 0-5 0,0 0-2 0,0 0-3 15,0 0-2-15,0 0-3 0,0 0-7 0,0 0 4 16,0 0-5-16,0 0-2 0,0 0 2 0,18-20-7 0,-18 20 2 15,11-5-4-15,-11 5 1 0,10-5-3 16,-3 1-1-16,-7 4 3 0,11-3-3 0,-11 3 0 0,13-2 0 16,-13 2-5-16,10-3 2 0,-10 3-4 0,0 0 1 15,12 0 4-15,-12 0-3 0,0 0-4 0,12 4 3 16,-12-4 7-16,0 0 2 0,6 6 1 0,-6-6 1 16,5 7 5-16,-5-7 0 0,2 12 1 0,-2-12 0 15,0 14 2-15,0-14 3 0,-2 17 3 0,-2-2 0 0,-2-2 0 16,0 0 1-16,2 2-1 0,-1-4 3 15,-3 2 2-15,3-3 0 0,-1 5 0 0,1-5-2 16,-5 4 3-16,2 0-2 0,4-4-1 0,-1-1 1 0,0 1 0 16,0 3 0-16,1 1 1 0,-3-5-3 0,4-1-1 15,0 2-3-15,3-10 2 0,-5 14-3 0,2-9-1 16,3-5-1-16,-3 12-1 0,3-12 2 0,-1 14-1 16,1-14-3-16,0 0 0 0,0 12-4 0,0-12 1 15,6 8-1-15,-6-8-2 0,6 7-3 0,-6-7-2 16,14 5 1-16,-6-3-4 0,2-1-17 0,-10-1-12 15,22 1-20-15,-8 0-15 0,4 0-18 0,-5-2-22 0,-1 0-15 16,5-1-19-16,-2 0-23 0,-1 2-21 0,-3 0-171 16,-11 0-413-16,18-2 117 0</inkml:trace>
  <inkml:trace contextRef="#ctx0" brushRef="#br1" timeOffset="100094.8908">29923 3899 361 0,'0'0'219'0,"-1"-8"-29"0,1 8-21 0,0 0-20 15,0 0-14-15,0 0-15 0,0 0-17 0,0 0-2 16,0 0-3-16,0 0 2 0,0 0 4 0,0 0-3 16,0 0 4-16,0 0-7 0,11 23 1 0,-6-9-6 15,-1 0 0-15,-1 3-5 0,4 1-5 0,-1 11-3 16,1-7-4-16,-2-4-5 0,2-1-3 0,-3 0-3 16,-2-1-5-16,1 1-4 0,1-3-5 0,1 2-6 15,-2 1-6-15,0-2-1 0,1-1 8 0,0-3-15 0,-2-1-1 16,0-2-3-16,-2-8-1 0,4 14-4 15,-2-8 2-15,-2-6-6 0,2 10 1 0,-2-10-3 0,0 0-2 16,0 0 4-16,3 12-2 0,-3-12-3 0,0 0-5 16,0 0-8-16,0 0-1 0,0 0-5 0,0 0-7 15,0 0 3-15,0 0-6 0,0 0-7 0,0 0-2 16,-9-43-5-16,5 25 0 0,1 2 0 0,-2-13-8 0,5-1 3 16,-2 1 5-16,2 5 2 0,0-2 2 15,2 5 2-15,0 2 5 0,3 3 3 0,-2 1-1 16,1 2 4-16,0 0 5 0,1 2 4 0,-1 0-1 15,0 3 5-15,-4 8 0 0,8-9-3 0,-4 4 3 0,-4 5-2 16,9-4 6-16,-9 4 3 0,0 0 3 0,0 0 2 16,17 0 6-16,-17 0-1 0,13 9 1 0,-13-9 1 15,17 16 0-15,-10-6 2 0,-1-1-4 0,1 5 4 16,-4-2-5-16,4 2-5 0,-3-5 5 0,-1 2-4 16,1-2-1-16,-4-9 0 0,4 17 0 0,-4-17-2 0,3 12-4 15,-3-12 4-15,3 13-3 0,-3-13-3 0,3 9 3 16,-3-9-4-16,0 0-2 0,0 0-3 15,0 0 6-15,2 14-8 0,-2-14-10 0,0 0-2 0,0 0-6 16,0 0-7-16,0 0-3 0,0 0 0 0,0 0-8 16,0 0-1-16,19-40-3 0,-11 27 4 15,1-3 1-15,7-8 4 0,0 6 3 0,-7 4 2 0,1 2 9 16,3 0 6-16,-3 1 7 0,3 2 3 0,-3 4 2 0,-3-2 15 16,-7 7 5-16,18-2 11 0,-18 2 11 15,17 2 7-15,-17-2 11 0,16 9-2 0,-4 3 7 0,-4-1 0 16,0 4 5-16,0-1 1 0,-1 2-10 0,-2-2-3 15,2 3-4-15,-1-1-2 0,-1 1-12 0,-1-3-10 16,0 1-28-16,-3 2-34 0,1-6-44 0,0 4-62 16,5-2-79-16,-7-13-215 0,5 20-524 0,-5-20 143 15</inkml:trace>
  <inkml:trace contextRef="#ctx0" brushRef="#br1" timeOffset="127921.4985">23526 5992 519 0,'-4'-6'298'16,"4"6"-31"-16,0 0-28 0,0 0-26 0,-6-5-24 16,6 5-29-16,0 0-20 0,0 0-13 0,0 0-12 15,0 0 11-15,0 0-5 0,0 0-4 0,0 0-14 16,4 26 1-16,-1-12-13 0,0-2-1 0,2 3-10 16,-1 0-5-16,0-1-5 0,1 1-13 0,0 1-2 15,0-3-3-15,-1-1-5 0,-1 2-9 0,2 0-2 16,-1-4-6-16,0 0-1 0,-3 0 0 0,2-3-7 0,-3-7 4 15,2 13-13-15,-2-13 8 0,3 11-5 16,-3-11 0-16,0 0-3 0,2 10 4 0,-2-10 3 0,0 0-3 16,3 9 0-16,-3-9-10 0,0 0 3 0,0 0-7 15,0 0-3-15,0 0-5 0,0 0-2 0,1-30-9 16,1 11-7-16,0-9 8 0,1-1-2 0,-1-1 5 0,3 0-2 16,-1 1 1-16,2 2-1 0,-1-1 3 15,1 5 1-15,1 4 7 0,-1 4-4 0,-2 1 10 16,2 0 2-16,0 3-2 0,-2 2-1 0,0 2 5 0,1-1-2 15,-1 5-4-15,-4 3 11 0,10-4-1 0,-10 4-1 16,9 0 0-16,-9 0 2 0,14 7-3 0,-8-2 3 16,0 2-6-16,-2 1 10 0,-1 1 1 0,1-2 1 15,-1 8-7-15,-1 0 1 0,-3 2-1 0,0-1 3 16,-3-1-1-16,-3 0-7 0,0-1 2 0,2-2-5 16,-2 1-17-16,-1 1-22 0,1-6-8 0,1 1-22 0,-2-4-25 15,3 2-27-15,5-7-27 0,-12 7-32 0,6-7-40 16,6 0-190-16,0 0-484 0,0 0 135 0</inkml:trace>
  <inkml:trace contextRef="#ctx0" brushRef="#br1" timeOffset="128239.3008">23870 5990 330 0,'0'0'152'0,"0"0"-15"0,0 0-7 0,0 0-1 16,13 0-11-16,-13 0 0 0,0 0-6 0,0 0 3 15,0 0 4-15,0 0 2 0,0 0 3 0,9 0 1 16,-9 0 4-16,0 0 2 0,0 0 1 0,0 0-4 16,0 0-5-16,0 0-7 0,0 0 2 0,14 2-4 0,-14-2 1 15,0 0 5-15,8 7-14 0,-4-2 0 0,-4-5 4 16,6 13-16-16,-2-4-7 0,0-1-7 0,1 0-6 15,-1 0-10-15,3 7-4 0,-1-1-7 0,0 1-8 16,-2-1 0-16,1 1-7 0,0-4-24 0,1 2-28 16,-4-3-30-16,-1-1-30 0,1-1-38 0,-2-8-37 15,1 14-39-15,-1-14-41 0,-2 12-208 0,2-12-525 16,0 0 144-16</inkml:trace>
  <inkml:trace contextRef="#ctx0" brushRef="#br1" timeOffset="128618.8561">23851 6193 356 0,'0'0'319'16,"0"0"-52"-16,0 0-34 0,0 0-25 0,0 0-27 0,0 0-25 15,0 0-25-15,26-12-34 0,-18 10-40 16,-8 2-37-16,25-5-29 0,-11 0-26 0,4 2-29 16,-7-1-24-16,1 3 2 0,-1 1-10 0,-11 0-3 0,21 0 4 15,-6 1 17-15,1 3 11 0,-4-1 23 0,-2 0 38 16,1 2 15-16,-11-5 26 0,16 11 9 0,-2-2 13 15,-3 0 8-15,-1-2 5 0,0 0 13 0,-2 0 5 16,2 4 6-16,-1-3 4 0,-2-1-4 0,0-1-3 16,-1 1-10-16,1-2 0 0,1-1-9 0,-1-1-10 15,7 4-8-15,0-4-12 0,2 1-17 0,0-1-4 0,-4-3-12 16,1 0-10-16,-2-3-3 0,6 1-6 0,-4-1 3 16,-4-3 1-16,1 2 10 0,-3-1 12 15,-1 1 11-15,-1-3 7 0,0 1 11 0,-1-2 2 0,-1-1 5 16,-4 0 4-16,1 0 0 0,0 9 1 0,-2-14 2 15,-1 6-2-15,0 1-2 0,-1-2-4 0,4 9-4 16,-11-11-5-16,5 6-1 0,-1 0-7 0,7 5-6 16,-16-4-8-16,7 4 2 0,9 0-17 0,-25 5-24 15,12 2-29-15,3-2-45 0,1 0-50 0,4 1-82 16,5-6-158-16,-12 15-455 0,10-8 124 0</inkml:trace>
  <inkml:trace contextRef="#ctx0" brushRef="#br1" timeOffset="129336.3686">24826 5811 523 0,'0'0'286'16,"-18"14"-23"-16,10-2-16 0,-5 16-10 0,-1 2-6 16,4 7-10-16,-2 18-20 0,0 3-15 0,2 0-12 15,7 0-22-15,5-12-8 0,1 10-14 0,1-10-11 16,2-11-13-16,6 3-14 0,9 15-11 0,0-16-1 15,-4-6-20-15,3-2-33 0,3-2-30 0,0-4-45 16,2-2-53-16,1-4-60 0,1-1-80 0,-5-7-167 0,7-1-486 16,-4-4 136-16</inkml:trace>
  <inkml:trace contextRef="#ctx0" brushRef="#br1" timeOffset="130045.3682">25402 5750 313 0,'0'0'348'16,"0"0"-33"-16,0 0-17 0,0 0-24 0,0 0-20 16,2 39-27-16,-1-22-11 0,-2 0-18 0,2 1-16 15,-1 0-9-15,0 11-17 0,0-7-9 0,0-3-12 16,-1-2-16-16,1 0-14 0,1-3-14 0,2 1-6 15,-3-3-6-15,0-12-6 0,1 17-10 0,-1-17-7 16,-1 15 2-16,1-15-14 0,0 12-1 0,0-12-5 16,0 0 3-16,0 0-13 0,1 13 5 0,-1-13-3 15,0 0-11-15,0 0-13 0,0 0-6 0,0 0-4 0,0 0-17 16,0 0-1-16,0 0-8 0,2-59-2 0,0 30 1 16,1 1-3-16,2 0 9 0,2-1-3 0,-3 9 7 15,3 4-2-15,-2 3 7 0,-3 2 4 0,2 1 1 16,0 3-5-16,-4 7 7 0,9-8 5 0,-9 8 4 15,6-4 11-15,-6 4-2 0,0 0 1 0,0 0 10 0,17 10 7 16,-17-10-2-16,6 12 2 0,-3-4 0 0,3 8-8 16,-3-4 1-16,0 2-1 0,-1-2 1 15,-1-2-9-15,-1-10 0 0,5 17 10 0,-5-17-13 0,3 12 6 16,-3-12 0-16,3 10-17 0,-3-10-8 0,0 0-6 16,1 10-4-16,-1-10-16 0,0 0-3 0,0 0-9 15,0 0-11-15,0 0 9 0,0 0-4 0,0 0 6 16,19-20-4-16,-12 13 8 0,3-5 0 0,-2 0 4 15,2 4 4-15,0-4 5 0,-1 5-4 0,0 2 19 16,1 0 4-16,-4 2 6 0,-6 3 8 0,15-1 8 0,-15 1 11 16,14 1 5-16,-14-1 4 0,13 8 6 15,-6-3 5-15,0 2-1 0,-1-2-8 0,0 3 0 0,5 3 0 16,-5-2-4-16,2 4 0 0,-2-3-11 0,0-2-9 16,-1 1-23-16,0-4-24 0,-1 2-30 0,-4-7-38 15,6 10-42-15,-6-10-37 0,6 7-61 0,-6-7-166 16,0 0-494-16,10 5 136 0</inkml:trace>
  <inkml:trace contextRef="#ctx0" brushRef="#br1" timeOffset="130247.5086">25891 5859 489 0,'0'0'370'0,"0"0"-45"0,0 0-31 0,0 0-36 0,0 0-21 16,14-5-24-16,-14 5-27 0,13 0-26 0,-13 0-30 16,16 0-33-16,-7-2-46 0,-9 2-44 0,15-2-55 15,-15 2-46-15,15-1-46 0,-9 1-200 0,-6 0-406 16,0 0 113-16</inkml:trace>
  <inkml:trace contextRef="#ctx0" brushRef="#br1" timeOffset="130371.6116">25942 6011 424 0,'-2'8'311'0,"2"-8"-35"0,0 0-32 16,0 0-24-16,9 5-26 0,-9-5-25 0,8 0-24 0,0 2-26 15,-8-2-49-15,0 0-59 0,23-2-59 0,-23 2-83 16,11-3-133-16,-11 3-316 0,14-2 91 0</inkml:trace>
  <inkml:trace contextRef="#ctx0" brushRef="#br1" timeOffset="130760.5566">26454 5784 382 0,'0'0'383'0,"2"-11"-60"0,-2 11-38 16,0 0-17-16,0 0-8 0,0 0-22 0,0 0-1 15,0 0-16-15,0 0-5 0,0 0-17 0,0 0-19 0,0 43-15 16,1-29-23-16,1 2-7 0,-1 0-16 0,1 0-9 16,0-2-15-16,-1 4-8 0,1-2-19 0,0 0-30 15,2 0-28-15,0-3-31 0,-2-1-38 0,2-2-45 16,-1 0-41-16,-3-10-38 0,6 11-26 0,-2-6-41 0,-4-5-183 16,0 0-518-16,0 0 141 0</inkml:trace>
  <inkml:trace contextRef="#ctx0" brushRef="#br1" timeOffset="131046.7749">26647 5921 294 0,'0'0'310'16,"0"0"-33"-16,0 0-19 0,0 0-13 0,0 0-14 15,16 7-12-15,-16-7-16 0,7 4-21 0,-7-4-23 0,7 10-15 16,-3-6-19-16,2 3-9 0,1-2-15 16,-7-5-7-16,15 9-16 0,-8-4-22 0,7 2-24 0,-3-4-23 15,0 1-16-15,-1-3-12 0,-10-1-10 0,19-1 2 16,-19 1-3-16,16-5 4 0,-9 2 1 15,-7 3 5-15,12-8 5 0,-5 4 6 0,-1-4-2 0,-2 1 6 16,0 0 2-16,-4 7 5 0,3-23 4 0,-4 10 5 16,0-2 6-16,-1 5 2 0,-1-2 1 0,0 5 7 15,-2-1-2-15,5 8 5 0,-12-11-4 0,4 7 6 16,-1 0-12-16,-7 1 9 0,4 1-2 0,-5 0-4 0,4 4 0 16,1 0-6-16,1 1-17 0,-5 2-17 0,1 4-28 15,1-3-43-15,2 3-56 0,2-4-83 0,3 3-142 16,0-1-442-16,7-7 123 0</inkml:trace>
  <inkml:trace contextRef="#ctx0" brushRef="#br1" timeOffset="137669.2574">25668 6430 314 0,'0'0'328'0,"-1"-7"-46"16,1 7-33-16,0 0-29 0,0 0-25 0,0 0-14 16,0 0 0-16,0 0-12 0,0 0-14 0,0 0-9 15,5 23-6-15,-2-7-5 0,-1-1-11 0,-1 1-12 0,2 1-13 16,-1 1-6-16,1-3-9 0,-1 1-11 16,-1-2-10-16,2 2-3 0,-1-1-7 0,1-3-5 0,-2-1-2 15,0-2-12-15,1 0 0 0,0-2-2 16,-1 0-3-16,-1-7-2 0,1 12-7 0,0-7 6 0,-1-5-6 15,1 8 0-15,-1-8-8 0,0 0 10 0,1 8-8 16,-1-8-5-16,0 0-4 0,0 0 0 0,0 0-6 16,0 0-2-16,0 0-6 0,0 0-6 0,0 0 3 15,-5-25 1-15,2 7-5 0,2 2 1 0,0-13-2 16,0-2 1-16,3 1 1 0,-1-3 3 0,3 5-5 0,0-1 0 16,0 6 3-16,-1 4 2 0,3 4 0 15,2-2 1-15,-1 1-3 0,0 2 8 0,0 1-1 0,3 1 2 16,-3 1-1-16,-3 5 4 0,1-2-4 0,0 4 4 15,0 0 1-15,0 3 0 0,-5 1 3 0,0 0 3 16,13 0 0-16,-13 0 1 0,8 2 3 0,-8-2 5 16,8 12 0-16,-5-7 7 0,0 4-5 0,-2-3 1 15,-1-6-1-15,-1 17 1 0,0-8-1 0,0-1-1 0,-4 6-1 16,-3 2 0-16,3-5-3 0,-3 1 2 0,1 0-5 16,-1-5-11-16,0 0-19 0,2 1-18 0,0-4-31 15,-1 1-28-15,7-5-36 0,-13 5-48 0,7-2-45 16,6-3-184-16,0 0-490 0,0 0 135 0</inkml:trace>
  <inkml:trace contextRef="#ctx0" brushRef="#br1" timeOffset="138047.7088">25953 6686 233 0,'0'0'352'0,"0"0"-47"15,0 0-25-15,0 0-26 0,0 0-25 0,0 0-23 0,0 0-20 16,-4 2-24-16,5 5-18 0,-1-7-17 16,-1 11-11-16,1-11-18 0,-2 14-17 0,2-9-23 0,0 1-31 15,0-6-39-15,0 0-47 0,-1 14-49 0,1-14-54 16,0 8-176-16,0-8-402 0,0 0 112 15</inkml:trace>
  <inkml:trace contextRef="#ctx0" brushRef="#br1" timeOffset="139238.689">26065 6353 295 0,'-1'-7'317'0,"1"7"-36"0,0 0-32 0,0 0-11 0,0 0-39 15,0 0-23-15,0 0-18 0,0 0-14 16,0 0-14-16,0 0-12 0,0 0-13 0,0 0-6 15,0 0-14-15,0 0-1 0,0 0-14 0,0 0-8 0,0 0-4 16,0 0-4-16,0 0-7 0,0 0-5 0,0 0-6 16,0 0-6-16,0 0-10 0,17 2-5 0,-17-2-7 15,9 0-2-15,-9 0-6 0,13-2-5 0,-6 0-5 16,2-1 0-16,-1 0-1 0,-2 0 4 0,-6 3 7 16,13-7-4-16,-6 3 5 0,-1-1 5 0,-1 2 3 15,0-1 12-15,-5 4 9 0,8-8 7 0,-8 8 2 0,7-5 8 16,-7 5 1-16,0 0-3 0,4-8-10 15,-4 8 8-15,0 0-10 0,0 0-7 0,0 0 2 0,0 0 1 16,0 0-8-16,-11-13-7 0,11 13-2 0,-12-4-12 16,12 4-18-16,-12 0-23 0,12 0-29 0,0 0-30 15,-19 4-41-15,14 1-47 0,5-5-225 0,-10 7-494 16,10-7 137-16</inkml:trace>
  <inkml:trace contextRef="#ctx0" brushRef="#br1" timeOffset="139571.803">26527 6534 356 0,'0'0'377'0,"0"0"-58"0,0 0-31 16,0 0-28-16,0 0-33 0,0 0-21 0,0 0-30 0,0 0-18 15,0 0-16-15,0 0-16 0,17 1-21 0,-17-1-25 16,15 0-33-16,-15 0-37 0,0 0-39 0,20-1-37 15,-20 1-43-15,0 0-33 0,16 0-39 0,-16 0-134 16,0 0-373-16,9 4 106 0</inkml:trace>
  <inkml:trace contextRef="#ctx0" brushRef="#br1" timeOffset="139700.7286">26575 6609 438 0,'0'0'309'0,"0"0"-46"0,0 0-35 0,0 0-27 16,0 0-28-16,0 0-23 0,0 0-31 0,0 0-42 15,0 0-46-15,0 0-64 0,28 3-59 0,-28-3-152 16,0 0-292-16,21-6 85 0</inkml:trace>
  <inkml:trace contextRef="#ctx0" brushRef="#br1" timeOffset="147972.771">26949 6472 282 0,'0'0'162'0,"0"0"-19"16,0 0-16-16,0 0 3 0,0 0-21 0,0 0-3 0,0 0-7 15,0 0-10-15,0 0 2 0,0 0-3 0,0 0-1 0,0 0-5 16,0 0 2-16,0 0-6 0,0 0-2 16,0 0-4-16,0 0-5 0,0 0-4 0,0 0-5 0,0 0-4 15,0 0-5-15,0 0-5 0,0 0-1 0,0 0-3 16,0 0-5-16,0 0-2 0,0 0-5 0,0 0 1 15,0 0-2-15,0 0-3 0,0 0-7 0,0 0 6 16,0 0-9-16,0 0-1 0,7 9 2 0,-7-9-2 16,0 0-5-16,0 0-2 0,0 0 2 0,0 0 1 15,0 0-1-15,0 0-4 0,0 0 0 0,0 0 1 16,0 0 1-16,0 0 9 0,0 0 7 0,0 0 9 16,0 0 6-16,0 0 7 0,0 0 2 0,0 0 3 15,0 0 2-15,0 0 3 0,0 0 0 0,0 0 1 0,0 0 3 16,0 0-3-16,0 0 2 0,0 0 0 0,0 0-2 15,0 0 1-15,0 0-7 0,0 0 1 0,0 0-9 16,0 0 2-16,0 0-12 0,0 0 10 0,0 0-8 16,0 0 1-16,0 0-3 0,0 0-6 0,0 0 2 0,0 0-5 15,0 0 1-15,0 0-3 0,0 0-9 0,0 0 4 16,14-14-4-16,-8 8-2 0,-2-1 0 16,1 2-3-16,-1-2 3 0,0 2-5 0,1-2 3 0,0 2-1 15,-1-2-1-15,-4 7 0 0,6-11 0 0,-4 5-1 16,-2 6-1-16,4-7-2 0,-2 2-4 0,-2 5 4 15,3-7 2-15,-3 7 2 0,0 0-5 0,4-7 1 16,-3 4-6-16,-1 3 0 0,0 0 2 0,0 0-1 16,0 0-1-16,0 0 2 0,0 0-1 0,14 10 2 15,-12-3 2-15,1 1 3 0,0 1-2 0,2 5 4 0,0-1-8 16,1 3 0-16,-2-1 2 0,2 1-2 16,-2-1 4-16,2-2 3 0,-4-1 0 0,1 2-5 0,1-2 2 15,-2-1-6-15,-2-3 2 0,-1 0-6 0,2-1-6 16,-1 2-5-16,0-9 0 0,-6 15-2 0,3-8 1 15,-5 6 0-15,1-3-4 0,1-4 2 0,-2 3 4 16,1-4 0-16,1 0 1 0,-1 1 7 0,1-1-3 16,-2 0 1-16,2-1 7 0,2-1-3 0,4-3 0 0,-11 6 6 15,5-2 3-15,6-4 5 0,-6 3 1 16,6-3-2-16,-6 4 3 0,6-4 2 0,0 0 6 0,-6 4 0 16,6-4 6-16,0 0-5 0,0 0 2 0,0 0-1 15,0 0-2-15,0 0-2 0,0 0-2 0,22 1 3 16,-5-2-2-16,2 0-4 0,13-2-2 0,0 0-6 15,-2 3 5-15,-4-2-8 0,3-1-10 0,-6 2-16 0,-4 1-18 16,-6-3-30-16,1 2-29 0,-4 0-42 16,-10 1-42-16,19 2-40 0,-13-3-188 0,-6 1-500 0,0 0 139 15</inkml:trace>
  <inkml:trace contextRef="#ctx0" brushRef="#br1" timeOffset="153904.4586">25742 7155 501 0,'0'0'300'0,"0"0"-29"15,-2-9-16-15,2 9-25 0,0 0-21 0,0 0-18 16,0 0-19-16,0 0-10 0,0 0-18 0,-9-8-9 0,9 8-4 16,0 0 1-16,0 0-12 0,0 0-7 15,-25 8-5-15,18-2-10 0,-1-1-2 0,-6 3-13 0,1 2-9 16,-1 0-3-16,5 2-6 0,-1 0-14 0,2 0 5 16,0 1-2-16,2-3-12 0,0-1-2 0,3-2-2 15,0 1-3-15,3-8-4 0,-2 14 1 0,2-14-6 16,2 14-2-16,-2-14-6 0,5 12-11 0,1-7-1 15,-6-5-9-15,11 7-11 0,-3-4-3 0,2-2-5 16,-10-1-2-16,19 0 8 0,-10-1-6 0,1-2-1 16,5-4-2-16,0 2 7 0,-6-1 1 0,1 1 3 0,3-4-2 15,-3 0 3-15,-3 0 5 0,1 2 2 0,-3 1 5 16,0-1 3-16,-1 2 5 0,-4 5-1 0,7-13 10 16,-7 13 2-16,7-7-1 0,-7 7 3 0,5-7 6 15,-5 7-8-15,5-6 5 0,-5 6-2 0,4-3-7 0,-4 3-2 16,0 0 5-16,0 0-2 0,0 0 16 15,0 0-2-15,0 0-2 0,0 0 7 0,0 0-1 0,3 27-5 16,-5-10-2-16,3-5 0 0,-2 5 2 0,0-3-5 16,0 3-3-16,0-2-3 0,0-4 1 0,0 4-3 15,0-3-9-15,0-1-8 0,1-11-24 0,0 18-16 16,0-4-15-16,1-3-26 0,-2 1-21 16,1-12-28-16,-1 14-20 0,1-14-24 0,-2 15-16 0,1-8-18 15,1-7-20-15,-2 13-183 0,2-13-496 0,0 0 139 16</inkml:trace>
  <inkml:trace contextRef="#ctx0" brushRef="#br1" timeOffset="154108.1726">25669 7443 355 0,'-4'-5'356'16,"4"5"-56"-16,0 0-34 0,0 0-26 0,0 0-15 15,0 0-25-15,0 0-20 0,11-17-21 0,-3 13-22 0,0 2-14 16,2-1-15-16,5-2-31 0,1 2-31 0,-3 2-39 16,3-2-39-16,-3-2-44 0,-2 3-45 0,1-1-51 15,-12 3-146-15,16-1-379 0,-16 1 107 0</inkml:trace>
  <inkml:trace contextRef="#ctx0" brushRef="#br1" timeOffset="154362.6249">26010 7490 282 0,'0'0'356'0,"0"0"-50"16,0 0-25-16,0 0-19 0,0 0-29 0,0 0-15 0,5 14-24 15,-3-6-14-15,-2-8-24 0,4 16-15 0,-1-1-17 16,0-4-13-16,1-1-12 0,-1-2-20 0,-1 2-23 16,0-2-28-16,-2-8-33 0,3 15-47 0,-1-7-47 15,-2-8-58-15,6 12-61 0,-4-6-128 0,-2-6-413 16,6 9 117-16</inkml:trace>
  <inkml:trace contextRef="#ctx0" brushRef="#br1" timeOffset="154727.7387">26474 7435 467 0,'0'0'387'0,"0"0"-47"0,-12-4-29 0,12 4-36 0,0 0-21 15,0 0-29-15,0 0-23 0,0 0-16 0,0 0-25 16,0 0-13-16,0 0-17 0,0 0-10 0,0 0-16 15,0 0-13-15,0 0-21 0,30 0-22 0,-30 0-30 16,14 1-38-16,-14-1-34 0,17 0-42 0,-17 0-41 16,14 1-33-16,-14-1-21 0,12 2-36 0,-12-2-131 15,0 0-428-15,0 0 119 0</inkml:trace>
  <inkml:trace contextRef="#ctx0" brushRef="#br1" timeOffset="154859.0989">26558 7511 388 0,'0'0'291'15,"0"0"-36"-15,1 13-22 0,-1-13-23 0,0 0-20 16,14 0-20-16,-14 0-18 0,13-3-17 0,-13 3-22 16,15 0-37-16,-15 0-41 0,18-2-51 0,-18 2-50 0,15-2-54 15,-7 1-150-15,-8 1-322 0,0 0 90 0</inkml:trace>
  <inkml:trace contextRef="#ctx0" brushRef="#br1" timeOffset="160554.8087">27110 7187 321 0,'0'0'342'15,"0"0"-49"-15,0 0-28 0,0 0-12 0,0 0-18 16,0 0-6-16,0 0-24 0,-5 33-19 0,3-17-16 16,0 1-22-16,-1 0-8 0,1 0-15 0,2 12-12 15,-1-10-7-15,2 2-7 0,-2 5-18 0,3-5 0 0,-2-4-8 16,2-2-10-16,0-1-7 0,0 2-7 0,0-3-3 16,-1-2-4-16,0-2-12 0,1 0-12 0,-2-9-11 15,2 14-36-15,-2-14-11 0,1 12-28 0,-1-12-35 0,2 8-33 16,-2-8-33-16,0 0-40 0,0 0-200 15,0 0-490-15,0 0 135 0</inkml:trace>
  <inkml:trace contextRef="#ctx0" brushRef="#br1" timeOffset="160946.9845">27254 7257 536 0,'0'0'330'0,"0"0"-48"0,0-10-26 0,0 10-14 15,0 0-30-15,0 0-18 0,5-6-18 0,-5 6-23 16,0 0-14-16,10-2-17 0,-10 2-15 0,15-1-13 16,-8-1-2-16,-7 2-14 0,17 0-15 0,-11 0 3 15,-6 0-11-15,16-1-4 0,-6 2-6 0,-10-1-10 16,16 0 2-16,-8 0-5 0,1 2-1 0,-2-1-5 15,-7-1-5-15,15 2 0 0,-8 0 0 0,0 1-5 0,-1-1 0 16,-1 3-3-16,1 0 1 0,1 2 1 0,-1-2 2 16,-1 2 2-16,0 1 4 0,1 6 3 15,-1 0-2-15,1 1 1 0,-3 2-1 0,1 0-6 0,-2-1 7 16,2 12-8-16,-1-8 4 0,-2-3-3 0,0-2 2 16,1-2-3-16,1 3-9 0,-1 1 7 0,-2-1-6 15,1-5 4-15,-1 3-2 0,0-3-5 0,0-2-12 16,1 2-18-16,-1-11-19 0,-1 13-24 0,1-13-23 15,-2 14-25-15,2-14-32 0,0 0-26 0,0 11-31 16,0-11-214-16,0 0-499 0,0 0 139 0</inkml:trace>
  <inkml:trace contextRef="#ctx0" brushRef="#br1" timeOffset="161129.1052">27397 7479 579 0,'0'0'313'0,"0"0"-36"0,0 0-33 16,9-6-9-16,-9 6-20 0,9-2-14 0,-1 1-25 16,1-1-21-16,0 1-26 0,1 0-12 0,-1 0-26 15,-1 1-35-15,2-1-36 0,-10 1-40 0,17-3-48 16,-17 3-52-16,15-5-78 0,-15 5-123 0,12-3-384 16,-12 3 108-16</inkml:trace>
  <inkml:trace contextRef="#ctx0" brushRef="#br1" timeOffset="162777.9466">27800 5732 477 0,'0'0'276'0,"0"0"-25"0,1-13-23 15,-1 13-21-15,0 0-22 0,2-6-18 0,-2 6-24 0,0 0-18 16,0 0-11-16,0 0-7 0,0 0-9 16,0 0 7-16,12 28 0 0,-2 1 2 0,0 9-3 15,2 23 3-15,4 2-4 0,-8 8 0 0,-1 3-6 0,2 49-2 16,-3-40-4-16,0-19-11 0,-4 5 1 0,1-4-14 15,4-3-1-15,-4 2-10 0,-1 1-6 0,2 0-6 16,0-4 0-16,-3-1-5 0,-1-2 0 0,-3 0-9 16,1-14-3-16,1-5 2 0,-1 0-3 0,-2-3 0 15,-2 5-2-15,2-4-14 0,-2-1-2 0,-3-1-8 16,-2-1-20-16,0 2-21 0,-3-4-25 0,1 0-38 0,-1-2-45 16,-5-5-54-16,-2-3-82 0,-2 3-159 15,0-3-535-15,-1-5 148 0</inkml:trace>
  <inkml:trace contextRef="#ctx0" brushRef="#br1" timeOffset="165638.5525">23005 6275 367 0,'0'0'336'0,"-4"10"-42"15,3-3-32-15,-1 0-32 0,2-7-21 0,-1 12-25 16,1-12-17-16,0 13-23 0,-3-5-13 0,2-1-15 16,1-7-11-16,0 14-13 0,-1-9-12 0,1-5-13 15,-2 12-19-15,2-12-32 0,0 9-26 0,0-9-33 16,0 0-35-16,0 0-33 0,0 0-30 0,-1 9-37 16,1-9-127-16,0 0-364 0,0 0 103 0</inkml:trace>
  <inkml:trace contextRef="#ctx0" brushRef="#br1" timeOffset="166014.5374">22806 6307 339 0,'-10'14'347'15,"2"3"-44"-15,1-2-35 0,2-1-25 0,-4 13-19 16,4 2-15-16,2-3-26 0,-1 1-11 0,2 0-14 16,3-4-14-16,2-3-13 0,-1-1-12 0,5 8-8 15,3-1-12-15,0-8-10 0,3-1-8 0,-1-3-5 16,5-3-15-16,11 3-1 0,-5-4-11 0,8-1-19 16,3-9-17-16,-2 0-23 0,3-8-15 0,1 0-9 0,-4-8-11 15,1 2-3-15,-2 2 1 0,-4-5-1 0,0-5-3 16,-5-2-3-16,-2-1-2 0,-5-2 1 0,-3-4 3 15,0-2 5-15,-6-3 6 0,-5 1 4 0,-5-2 4 16,-2 2 11-16,-2 1 4 0,-5 3 6 0,-1 3 27 16,-2 3 3-16,-2 4 2 0,-4 3 1 15,1 5-4-15,0 6-2 0,3 3-5 0,-2 4 5 0,-15 2 0 16,0 7-5-16,-1 7-4 0,4 4-27 0,1 3-49 0,2 6-86 16,-12 21-206-16,21-11-432 0,3-3 120 0</inkml:trace>
  <inkml:trace contextRef="#ctx0" brushRef="#br1" timeOffset="166921.1073">23297 8702 408 0,'-4'-5'362'0,"4"5"-43"0,0 0-26 16,-2-9-31-16,2 9-28 0,0 0-26 0,0 0-14 16,3-17-33-16,0 12-16 0,3 0-17 0,0-2-10 15,0 2-16-15,1-1-13 0,1-1-6 0,0 3-6 0,-1-1-4 16,0 1-11-16,1 1-6 0,-1 0-6 0,-1 0-3 15,-6 3 0-15,10-3 9 0,-10 3-1 0,0 0 0 16,10 4 5-16,-10-4 8 0,0 0-5 0,-1 14-10 16,1-14 5-16,-8 16-8 0,4-8 4 0,-4 4-14 15,2 1 3-15,-6-2-7 0,5 1 1 0,0-1-11 16,0 1 3-16,0 0-5 0,2-3 2 0,1-1-8 16,4-8-14-16,-5 12-19 0,5-5-21 0,0-7-33 15,1 11-24-15,-1-11-34 0,6 5-38 0,-6-5-38 0,11 4-35 16,-11-4-229-16,11-3-559 0,-11 3 153 0</inkml:trace>
  <inkml:trace contextRef="#ctx0" brushRef="#br1" timeOffset="167252.7788">23171 8508 508 0,'-15'10'322'16,"1"0"-26"-16,4 2-6 0,-2 3-25 0,2 1-14 0,-2 8-15 15,-2 3-21-15,6 0-21 0,4 2-14 0,1 0-20 16,0 0-20-16,3-2-11 0,4 0-14 0,1-7-10 16,5 5-10-16,6 0-6 0,3-2-6 0,2-3-22 15,4-5 1-15,5 0-12 0,1-4-19 0,2 0-20 0,1-7-14 16,4-2-17-16,-2-4-15 0,-1-3-9 16,3-5-1-16,-4-4 4 0,-3 2 2 0,-4-2 5 15,-1-4 3-15,-7 3 7 0,-5-1 4 0,3-7 4 0,-5-3 4 16,-6-4 1-16,-3-3 3 0,-6-2 7 0,-3-2 3 15,-9-17 2-15,-4-1 4 0,-4 15 10 0,5 7 1 16,-3 0 7-16,0 4-2 0,-1 5 1 0,-2 2-5 16,-1 6-5-16,-3 2-1 0,-2 7-4 0,-3 7 1 15,-4 5-15-15,-3 9-21 0,2 4-38 0,-17 15-47 16,1 6-77-16,5-3-263 0,12 15-540 0,7-20 149 16</inkml:trace>
  <inkml:trace contextRef="#ctx0" brushRef="#br1" timeOffset="170095.8293">24313 8986 393 0,'13'-3'306'0,"-2"-4"-39"16,0 2-12-16,-4 2-25 0,0-2-11 0,-2 1-17 15,-1 0-3-15,-4 4-16 0,7-8-11 0,-7 8-19 0,1-8-12 16,-1 8-10-16,-1-10-9 0,1 10-5 15,-5-14-11-15,0 6-6 0,-1 2-10 0,-1-1 3 16,-1 3-6-16,-5-5-4 0,1 2-10 0,0 5-6 0,1 1 1 16,0 1-11-16,11 0-2 0,-28 4-5 0,14 3-13 15,1 1 4-15,-1 3 3 0,0 1-7 0,-3 10-1 16,4-3-6-16,5 0 2 0,0-5-5 0,5 4-5 16,2-4 1-16,0 3 2 0,4-2-7 0,1-1-3 15,-1 3-4-15,2-5-17 0,2 5-4 0,-1-6-7 16,0-2-2-16,-1 0-8 0,-1-1 2 0,0-1 4 0,-1-2-3 15,-1 0 7-15,0-1-4 0,1 1 6 0,-3-5 3 16,4 6-1-16,-4-6 1 0,0 0 9 16,0 0 6-16,0 0 2 0,-9 9 7 0,3-4 2 0,0 2 9 15,-6 0-4-15,-1 3 16 0,1 2 4 0,-3-2 5 16,3 6-2-16,2-1 1 0,-7 10 1 0,3-2 2 16,3-3 0-16,3-3 3 0,3 0-8 0,4 1-3 0,0-2-2 15,6 1-1-15,1-3-8 0,2 1-9 16,3-4-23-16,1 1-20 0,5-2-30 0,0-2-20 15,3-1-23-15,-3-4-22 0,3-1-25 0,-2-1-20 0,-2-2-22 16,1-2-10-16,-4-1-20 0,-1 1-3 16,4-3-4-16,-1 0-22 0,-4-2-140 0,-2 1-461 0,2-5 129 15</inkml:trace>
  <inkml:trace contextRef="#ctx0" brushRef="#br1" timeOffset="170560.0601">24402 9288 388 0,'0'0'228'0,"0"0"-16"16,0 0-1-16,0 0 3 0,0 0-4 0,0 0 5 0,0 0-11 15,0 0-2-15,0 0-14 0,5 23-11 0,-5-12-4 16,2-3-5-16,-3 8-5 0,1-3-12 0,3 3 0 16,-2-1-24-16,0-1-10 0,-1-2-6 0,3 0-14 15,-2-2-10-15,0-1-11 0,0 0-13 0,-1-2-2 16,1 2-9-16,-1-9-3 0,2 13-8 0,-1-8-13 0,-1-5-15 16,0 0-5-16,1 13-16 0,-1-13-3 0,0 0-9 15,0 0 4-15,0 0-12 0,0 0-4 16,0 0 0-16,0 0 0 0,0 0 4 0,0 0-4 0,0 0 10 15,3-34-4-15,-1 27 0 0,0 0 6 0,0 0-1 16,1-1 3-16,-3 8 0 0,7-12 5 0,-3 8 9 16,-4 4 4-16,10-5 2 0,-5 4 8 0,-5 1 5 15,0 0 3-15,17 2 5 0,-10 2 6 0,0 0-4 16,-2 1-1-16,2 1 2 0,-2 0 0 0,2-1-7 16,-3 1 4-16,-1 1-4 0,2-1-5 0,-2-1-1 0,-3-5-1 15,4 10 2-15,-4-10-3 0,4 5 5 16,-4-5-8-16,4 5 1 0,-4-5-16 0,0 0-2 0,0 0-5 15,0 0-10-15,0 0-5 0,0 0-4 0,0 0 4 16,0 0 0-16,16-13 2 0,-12 8-1 0,1 0 5 16,1 2 0-16,0-3 8 0,0 1-1 0,2 2 3 15,-1-1 4-15,-7 4 13 0,16-1 3 0,-8 1 6 16,-8 0 0-16,17 4 7 0,-10-1 2 0,1 1 5 0,1 0 1 16,-1 1-5-16,-1 0-7 0,-2 0 4 15,1 1 0-15,1 0-6 0,0 1-11 0,-1-1-20 0,1 0-22 16,-1-1-35-16,-1 0-43 0,0-2-51 0,0 3-53 15,-5-6-242-15,9 6-554 0,-9-6 151 0</inkml:trace>
  <inkml:trace contextRef="#ctx0" brushRef="#br1" timeOffset="172464.5894">25274 9288 335 0,'-7'7'304'0,"7"-7"-27"16,0 0-20-16,0 0-9 0,-4 6-21 0,4-6-7 15,0 0-9-15,0 0-8 0,0 0-10 0,0 0-10 16,-7 6 5-16,7-6-9 0,0 0-16 0,0 0-9 0,0 0-14 16,0 0-17-16,0 0-8 0,0 0-13 0,0 0-13 15,0 0-6-15,0 0-15 0,22 3-18 0,-22-3-34 16,17 0-11-16,1 0-26 0,-7-2-23 0,2 1-23 15,-5 1-15-15,-8 0-23 0,14 0-14 0,-6 0-11 16,-8 0-6-16,0 0 4 0,14 3-11 0,-14-3 6 16,0 0 2-16,6 8 1 0,-6-8 12 0,0 0 18 0,2 8 9 15,-2-8 3-15,0 0 22 0,0 0 18 16,-6 18 20-16,6-18 24 0,-4 9 13 0,1-3 24 16,3-6 14-16,-4 8 13 0,4-8 19 0,-2 7 9 0,2-7 14 15,-3 6-1-15,3-6 3 0,0 0 2 0,0 0-4 16,8 9-6-16,-1-7-14 0,1 1-12 0,1-3-8 15,0 2-1-15,0-1-19 0,8-1-19 16,-2 2-27-16,-2 0-31 0,-2-2-42 0,-11 0-47 0,18 1-56 16,-13-1-212-16,-5 0-474 0,0 0 131 0</inkml:trace>
  <inkml:trace contextRef="#ctx0" brushRef="#br1" timeOffset="174115.1659">26001 9012 311 0,'3'-7'320'0,"-3"7"-29"0,0 0-17 0,2-8-25 16,-2 8-13-16,0 0-22 0,0 0-6 0,3-7-24 15,-3 7-16-15,0 0-2 0,0 0-18 16,0 0-3-16,0 0-2 0,0 0-2 0,0 0-5 0,15 20-3 15,-10-6-10-15,2 1-3 0,-1 3-9 0,1 7-6 16,-2 4-12-16,0 0-1 0,0-9-12 0,-1 0-7 16,-1-2-6-16,-1-3-10 0,1 1-3 0,-1-1-5 15,1 1-4-15,0-2-3 0,-1-3-4 0,-1-3-5 0,0-1-4 16,-1-7 2-16,0 11-7 0,0-11 0 0,2 11-3 16,-2-11-6-16,0 0-9 0,0 0-11 0,0 0-3 15,0 0-7-15,0 0-12 0,0 0-4 0,0 0-2 16,0 0-4-16,0 0 2 0,-10-33 0 0,5 5-8 15,1 7-4-15,2 1 8 0,0-6-1 0,0-1 5 16,3 5 5-16,-1 5 5 0,2 3-2 0,0 1 4 0,-1 4 7 16,-1-1-7-16,2 5 9 0,-2 5 2 15,5-12-1-15,-5 12 9 0,6-7 9 0,-6 7 0 0,9-2 16 16,-9 2-3-16,9 0 6 0,-9 0 5 0,14 1-6 16,-7 2 5-16,-2 1 0 0,-5-4-10 15,11 7 2-15,-7-1-2 0,0-1 1 0,3-2-4 0,-7-3-3 16,6 5-1-16,-6-5 2 0,6 7-7 0,-6-7-4 15,6 3-2-15,-6-3-2 0,0 0-13 0,6 4 6 16,-6-4-6-16,0 0-2 0,0 0 3 0,0 0-13 16,0 0 2-16,0 0 0 0,13-7 1 15,-8 0-6-15,-1-1-2 0,5-4-1 0,1-1-1 0,0 0 6 0,0 1 2 16,1 2 6-16,1-2-6 0,2 1 9 0,-1 2 0 16,-1 0 1-16,4-2 7 0,2 7 10 0,-3-1 1 15,-2 3 5-15,4 1 5 0,-1 2 8 0,2 3 12 0,-5-2 3 16,0 6 9-16,-1-3 0 0,4 7 0 15,-7-2-6-15,2 0 3 0,-2 4-2 0,-1-3-5 0,0 2 2 16,-2-3-8-16,4 2-4 0,-5 0-2 16,-1-2-5-16,-1-1-25 0,3 1-35 0,-2-2-40 0,-1-1-45 15,-3-7-62-15,7 11-54 0,-3-5-284 0,-4-6-633 16,9 12 172-16</inkml:trace>
  <inkml:trace contextRef="#ctx0" brushRef="#br1" timeOffset="174565.7768">25920 9576 400 0,'0'0'376'16,"-9"0"-37"-16,9 0-27 0,0 0-16 0,-13 2-21 15,13-2-19-15,0 0-6 0,-7 3-6 16,7-3-15-16,0 0-8 0,0 0-14 0,0 0-2 0,0 0-11 16,0 0-16-16,28 9-6 0,3-6-17 0,4-2-10 15,5 0-12-15,24 1-14 0,3-5-14 0,2 1-10 16,5-3-9-16,0-1-10 0,-2 3-9 0,-3-3-4 16,-2 2-18-16,-18 1-16 0,-7-1-16 0,-4-1-22 15,-3 0-27-15,-1 1-34 0,-2 1-19 0,-7-1-26 16,-4 0-29-16,-5 3-28 0,0-5-34 0,-4 2-37 0,1 1-39 15,-4 0-256-15,-1-1-641 0,-8 4 174 0</inkml:trace>
  <inkml:trace contextRef="#ctx0" brushRef="#br1" timeOffset="175156.9751">26327 10008 447 0,'0'0'378'0,"-3"-6"-43"0,3 6-26 15,0 0-17-15,0 0-18 0,0 0-21 0,0 0-21 16,0 0-9-16,0 0-18 0,20 26-19 0,-8-14-5 0,1 0-13 16,-1 1-18-16,10 8-13 0,-3 0-13 15,1 1-14-15,1-1-17 0,-1 0-4 0,-2-5-11 0,-4-1-19 16,0-2-19-16,-1-1-23 0,2 0-32 16,0 0-27-16,-1-3-38 0,-1 0-38 0,1-1-42 0,-3-3-46 15,1-2-46-15,0-1-226 0,-3-2-573 0,-9 0 156 16</inkml:trace>
  <inkml:trace contextRef="#ctx0" brushRef="#br1" timeOffset="175360.6561">26693 9910 550 0,'0'0'374'15,"-16"6"-45"-15,1 2-19 0,1 1-21 0,-1 2-16 16,-9 6-14-16,1 3-18 0,-2-2-25 0,0 7-16 15,-1 0-27-15,2 1-10 0,0-2-24 0,0 4-13 16,1-3-13-16,3 2-9 0,-2-1-22 0,2-7-22 0,8 0-45 16,2-3-47-16,1-4-40 0,3-2-54 15,0-1-62-15,4-2-56 0,-1-2-212 0,3-5-548 0,0 0 151 16</inkml:trace>
  <inkml:trace contextRef="#ctx0" brushRef="#br1" timeOffset="175603.0353">26834 10159 493 0,'2'6'348'16,"-2"-6"-33"-16,3 14-27 0,0-6-25 0,-3-8-26 15,3 18-22-15,0-4-28 0,3 3-20 0,-4-2-16 0,0 1-14 16,1 0-26-16,0-2-26 0,1 3-38 0,-2-5-40 16,-1-2-49-16,-1-1-71 0,2-1-80 0,-2-8-171 15,0 0-435-15,-1 14 122 0</inkml:trace>
  <inkml:trace contextRef="#ctx0" brushRef="#br1" timeOffset="178205.6943">27618 8817 529 0,'0'0'327'0,"0"0"-36"15,0 0-24-15,0 0-18 0,0 0-11 0,0 0-19 16,-4-8-15-16,4 8-16 0,0 0-15 0,0 0-7 0,0 0-10 16,0 0-11-16,0 0-13 0,0 0-9 0,0 0-18 15,0 0-1-15,0 0-13 0,6-12-10 0,-6 12-12 16,6-5-6-16,1 0-4 0,0 1-6 0,8-2-2 16,-4 1-7-16,5-2-8 0,-3 0 0 0,0 2-6 15,-2 0 1-15,-1 1-11 0,0-1 2 0,-3 2-2 16,-1 0-3-16,1 1-6 0,-7 2-2 0,16-2 1 15,-16 2-4-15,15 0 5 0,-15 0 1 0,17 7 2 16,-10-4 4-16,6 7-4 0,4 13 3 0,-7-6-3 16,-3 1 3-16,-3 1-2 0,1 12 1 0,-4-2 4 0,-1 0-6 15,-3 3-3-15,1-3 2 0,-5 1-1 0,-2-4-3 16,2 3-2-16,-6-4 3 0,-2 0-6 0,2 0 4 16,-1-8-3-16,4-1 5 0,-1 0-6 0,-1-3 3 15,1-3 0-15,-1 0-1 0,1-1 0 0,-2-1-4 16,-2 0-4-16,1-2-3 0,0-4-10 0,3 0-3 15,0-2-12-15,0-2-5 0,3 0-6 0,0-3 1 0,-1 0-9 16,4-2-8-16,-4-7 4 0,2 2 3 16,3 0 3-16,1-3 2 0,0 3 8 0,2 2 1 0,1 1 4 15,2 1 8-15,2 1 2 0,0 0 8 0,0 0 7 16,2 2 2-16,1-1-2 0,1 0 10 0,7 1-2 16,-4 0 4-16,2 0 6 0,1 0-5 0,4 2-5 15,-2-1 5-15,3 4 0 0,-6-3 2 0,4 3-10 16,0-2 1-16,-1 2-16 0,-3 0-16 0,-2 0-23 0,0 0-23 15,0-1-37-15,-11 1-33 0,15 0-36 0,-15 0-32 16,17 0-218-16,-10-4-519 0,-7 4 143 0</inkml:trace>
  <inkml:trace contextRef="#ctx0" brushRef="#br1" timeOffset="178406.0277">28083 8828 505 0,'0'0'368'15,"0"0"-25"-15,0 0-32 0,0 0-14 0,0 0-5 16,0 0-19-16,23 14-20 0,-14-2-17 0,0-1-19 16,1-2-16-16,-2 6-19 0,2 0-17 0,1 0-21 15,6 10-15-15,-4-8-12 0,-2 0-11 16,0-3-26-16,1 0-30 0,-2-1-32 0,0-3-38 0,0 3-39 16,-1-4-37-16,0-4-37 0,-2 0-45 0,0-1-39 15,-1-1-41-15,-6-3-194 0,0 0-542 0,17 0 148 16</inkml:trace>
  <inkml:trace contextRef="#ctx0" brushRef="#br1" timeOffset="178582.4649">28342 8807 324 0,'0'0'366'0,"-17"11"-44"16,8-1-25-16,-3 4-20 0,-6 7-17 0,-2 0-15 0,2 3-17 15,-2 0-19-15,0-2-19 0,1 2-17 16,1 1-22-16,-2-1-21 0,5 0-4 0,2-4-21 0,2-4-30 15,2-1-34-15,2-1-36 0,-2 1-41 0,3-3-52 16,1-5-57-16,2 3-56 0,-1-5-213 0,4-5-495 16,-3 11 136-16</inkml:trace>
  <inkml:trace contextRef="#ctx0" brushRef="#br1" timeOffset="178787.0422">28464 9075 261 0,'0'0'436'0,"0"0"-73"15,0 0-30-15,12 7-28 0,-12-7-27 0,3 8-27 16,-2-1-36-16,1 0-17 0,-1 0-18 0,0 1-25 0,-1-8-22 16,2 17-34-16,-1-10-44 0,0 1-46 15,1-1-52-15,-2-7-62 0,3 14-79 0,-2-9-214 0,-1-5-474 16,0 0 130-16</inkml:trace>
  <inkml:trace contextRef="#ctx0" brushRef="#br1" timeOffset="179162.4796">27563 9511 317 0,'-10'3'397'0,"10"-3"-55"0,-8 1-23 0,8-1-22 0,0 0-24 15,0 0-30-15,0 0-19 0,0 0-14 0,0 0-20 16,0 0-6-16,36 3-16 0,-16-3-15 0,13-3-19 16,6 0-12-16,1-2-15 0,25-1-7 0,0-2-11 0,-2 1-8 15,-15 2-16-15,-10-2-14 0,-3 2-15 16,4 1-19-16,-4-1-18 0,-5 2-21 0,-4 2-18 0,-6-1-14 16,-5 0-22-16,-4-1-20 0,-1 2-25 0,-10 1-37 15,17-2-20-15,-11 2-43 0,-6 0-207 0,0 0-512 16,0 0 142-16</inkml:trace>
  <inkml:trace contextRef="#ctx0" brushRef="#br1" timeOffset="179785.5546">27701 9837 322 0,'-9'5'268'0,"9"-5"-25"0,0 0-21 0,0 0-13 0,-3 4-18 16,3-4-7-16,0 0-20 0,0 0-6 0,0 0-9 15,0 0-10-15,0 0-9 0,0 0-6 0,0 0-8 16,0 0-7-16,0 0-18 0,0 0 2 0,0 0-10 15,0 0-4-15,0 0-11 0,0 0-4 0,0 0-10 16,28-11 0-16,-22 6-4 0,3 0-4 0,-1 0-1 16,-1 0-7-16,-7 5-3 0,14-7 9 0,-6 5-5 15,0-3-5-15,-8 5-6 0,17-2 9 0,-9 0-3 0,-8 2 3 16,21-2-2-16,-12 3-9 0,7 2 9 0,-2 1-7 16,-4 1-1-16,7 2-1 0,-4 0-4 0,1 6-3 15,-3-4 4-15,-1 4-5 0,2 1 1 0,-5 1-1 16,1 1-3-16,0 11-4 0,-3-5 0 0,0 5 0 15,-4 0-3-15,4 1 3 0,-5-6-5 0,-2-5 0 16,-2 2 7-16,-6 8-7 0,5-9 0 0,-2 0-1 0,0 0 1 16,-1-5 0-16,-3 1 0 0,2-2 0 0,-1-1-3 15,-2 1-6-15,2-2 11 0,0-1-4 16,1-3 1-16,-1 0-9 0,2-2 6 0,8-4-9 0,-17 4-8 16,8-4-5-16,9 0 0 0,-16-2-10 0,16 2 0 15,-13-6-5-15,6 0-7 0,7 6 0 0,-9-13-2 16,6 4-1-16,1-4-1 0,1-3-3 0,1 1 3 15,1 3 1-15,3-4 6 0,2 5-9 16,0 3 13-16,4-5 10 0,-3 4 10 0,-1 2 7 0,2 0 6 0,0 0 6 16,-1 5 4-16,-7 2 6 0,16-5 2 0,-8 3 1 15,-8 2 7-15,17-1 6 0,-17 1-1 16,17 6-5-16,0-2-1 0,-7 1-5 0,0 0 0 0,1-1-11 16,-3 0-17-16,-1 0-25 0,-7-4-37 0,14 7-48 15,-14-7-54-15,13 3-98 0,-13-3-146 0,15 3-501 16,-15-3 139-16</inkml:trace>
  <inkml:trace contextRef="#ctx0" brushRef="#br1" timeOffset="181715.0059">28218 9908 355 0,'0'0'331'0,"4"-3"-40"0,-4 3-30 16,5-3-21-16,-5 3-18 0,0 0-19 15,0 0-16-15,0 0-7 0,10 8-19 0,-6-2-10 16,3 8-13-16,-2-1-7 0,-1 2-1 0,0 0-21 0,0 1-3 16,0 3-9-16,2 6-15 0,-1-1-1 15,-1-5-7-15,-2-2-5 0,-1 2-6 0,4 8-5 0,-4-6-6 16,1-5-4-16,-3-2-10 0,2 0-2 0,0-3-7 15,-1 0 2-15,1-3-2 0,-1-1-8 0,0-7 3 16,2 10-4-16,-2-10-2 0,0 9 0 0,0-9-2 16,0 0-6-16,0 0-7 0,0 0-3 0,0 0-5 0,0 0-14 15,0 0-2-15,0 0-4 0,0 0-6 0,-6-24-5 16,6 7-3-16,0-10-2 0,1-5-4 0,1 0 0 16,-1 0 6-16,1 2 6 0,0 2 1 15,6 1 3-15,-2 4 4 0,-2 5-2 0,1 2 9 0,-1 3 1 16,2 0 8-16,0 4 4 0,0 1 5 0,0 1 14 15,-2 1 3-15,1 1 1 0,1 2 5 0,-6 3 2 16,10-2-2-16,-10 2 9 0,9 0-7 0,-9 0-1 16,9 7 1-16,-2 0 2 0,-2-2-1 0,-1 3 2 15,-1 1 1-15,5 6 2 0,-4-3-4 0,1 2 1 0,-2-2-8 16,-1 0-1-16,0-2 3 0,-2-10-11 0,0 13 1 16,0-13 2-16,0 14 9 0,0-14-15 0,0 10 3 15,0-10-4-15,0 0 1 0,1 12-8 0,-1-12-5 16,0 0-11-16,0 0-4 0,0 0-4 0,0 0-9 15,0 0 0-15,0 0-8 0,0 0 1 0,17-20 0 16,-8 10 3-16,0-4 3 0,0 2 1 0,2-1 1 0,0-1 5 16,0 2 4-16,3 0 1 0,-4 0 15 0,3 2 1 15,-3 3 12-15,-2 2 3 0,2 1 4 0,-2 1 0 16,0 2 4-16,-8 1-1 0,11 0 12 0,-11 0 3 16,12 6 2-16,-6-1 3 0,-2 2 7 15,1 0 0-15,5 8-8 0,-3-3 3 0,2 5-3 0,-4-2-3 16,2 1 1-16,-2-1-3 0,0 2-5 0,0-1-10 15,1 0-7-15,-1-1-23 0,1 0-24 0,-1-5-30 16,-2 1-37-16,0-3-52 0,-3-8-62 0,6 13-65 16,-6-13-167-16,5 7-541 0,-5-7 149 0</inkml:trace>
  <inkml:trace contextRef="#ctx0" brushRef="#br1" timeOffset="182638.9602">27343 8831 444 0,'-18'15'301'0,"2"8"-25"15,-3 9-5-15,0 3-22 16,-6 22-9-16,1 6-18 0,1 5-21 0,-11 57-4 0,14-41-18 0,6-18-17 15,-1 4-15-15,5-3-6 0,-4 4-15 0,8-3-17 0,4-3-14 16,6 4-4-16,6-7-6 0,2 0-9 0,3-3-15 16,6-4-6-16,5-1-12 0,6-5-18 15,-5-12-19-15,13 7-20 0,-9-13-20 0,-4-4-24 0,4-4-28 16,21 15-30-16,-10-16-40 0,-2-5-35 0,0-3-36 16,23 1-168-16,-17-10-472 0,21 7 132 0</inkml:trace>
  <inkml:trace contextRef="#ctx0" brushRef="#br1" timeOffset="183123.5328">29000 8646 373 0,'0'0'345'0,"12"13"-36"16,1 16-23-16,2 2-17 0,2 23-21 0,0 6-15 16,0 7-12-16,8 55-19 0,-7-37-5 0,-5-15 2 0,4 54-15 15,-6-43 1-15,-9-14-12 0,2 3-7 0,-7-1-13 16,-1-4-8-16,2-1-14 0,-5-1-11 15,4-1-8-15,-3-16-12 0,2-8-9 0,-1 1-14 0,0-2-8 16,0-1-8-16,2-2-11 0,-9-3-20 0,6-1-26 16,-3-2-35-16,-3-1-31 0,1 1-35 0,0-8-32 15,-3-6-47-15,-7 7-58 0,2-5-70 0,3-6-202 16,-1 0-606-16,-10 3 166 0</inkml:trace>
  <inkml:trace contextRef="#ctx0" brushRef="#br2" timeOffset="189756.7678">24429 4825 441 0,'0'0'322'0,"0"0"-23"0,0 0-29 0,-18 7-26 16,18-7-16-16,-11 9-27 0,4-2-13 0,1 0-20 16,0 0-13-16,-3 8-21 0,2 1-8 0,0-1 0 15,1 0-12-15,2 0-14 0,-1 2-5 0,1-1-16 16,2 1 5-16,1 2-15 0,4-2-3 0,1 11-5 15,4-1-11-15,3-6-10 0,-3-1 8 0,2-4-13 16,9 9 0-16,1-1-7 0,2-1-1 0,1-4-20 16,2 0-23-16,-4-8-17 0,5 3-21 0,-5-5-15 15,-6-3-23-15,0-1-19 0,0 0-16 0,-3-5-9 0,0 0-17 16,0-1-15-16,-12 1-22 0,16-4-173 0,-9 1-432 16,-7 3 121-16</inkml:trace>
  <inkml:trace contextRef="#ctx0" brushRef="#br2" timeOffset="190049.8179">24693 5136 233 0,'0'0'203'0,"-10"-11"7"0,5 7-14 16,5 4-13-16,-10-6-1 0,10 6-9 0,-8-6 0 16,8 6 5-16,-7-2-9 0,7 2-2 0,0 0-7 15,0 0 0-15,0 0-10 0,0 0-11 0,-9-6-17 0,9 6-8 16,0 0-1-16,0 0-10 0,0 0-15 0,0 0-6 16,0 0-9-16,0 0 1 0,29 24-9 0,-16-15-10 15,4-1-3-15,0 0-7 0,11 5-4 0,-5-2-8 16,-3-3-12-16,-2-3-13 0,-1 4-14 0,-1-6-9 15,1 1-14-15,-1 1 8 0,-2 0-2 0,-3-5 0 0,0 3 3 16,-3-2 4-16,-8-1-2 0,13 7 3 16,-13-7 3-16,10 4 8 0,-10-4 7 0,5 6 6 0,-5-6 17 15,0 0 6-15,0 15 8 0,0-15 9 0,-11 20 2 16,2-6 4-16,-1 1 4 0,-3-1-8 0,4 1-5 16,-2-1-5-16,1-1 3 0,1 0-9 0,2-2-3 15,-1 2-22-15,1-4-29 0,2 0-36 0,3-4-57 16,2-5-86-16,0 11-316 0,0-11-617 15,0 0 168-15</inkml:trace>
  <inkml:trace contextRef="#ctx0" brushRef="#br2" timeOffset="191769.9686">25731 4708 236 0,'0'0'299'0,"0"0"-35"16,0 0-19-16,-7-5-19 0,7 5-18 0,0 0-23 15,0 0-12-15,0 0-20 0,-1-10-19 0,1 10-6 16,0 0-10-16,8-13-9 0,-5 8-7 0,1 1-7 16,1-4-8-16,1 4-9 0,1-3-5 0,0 2-7 15,1 0 1-15,-1 1-9 0,0 1-3 0,2 0-5 0,-2 1-12 16,-7 2 1-16,15 2-4 0,-6 1-7 15,-1 2 1-15,5 4 0 0,-3 4-5 0,0 2 0 0,-1 2 1 16,2 10-2-16,-2 0-3 0,-3 3 4 0,-2-3-2 16,-4 2 2-16,0-3-2 0,-1-4-9 0,0-2 6 15,-2-4 3-15,-1 3 1 0,-2-4-3 0,1 2 6 16,-1-2-7-16,-2 1-1 0,1-2-2 0,-3-2-2 16,1 0-2-16,-2-1 6 0,-2-1-5 0,0-1-7 15,0-2-1-15,0-3-5 0,2-2-5 0,1-2-8 16,10 0-8-16,-19-2 1 0,11-2-7 0,8 4-2 15,-16-7-2-15,10 2 0 0,0-2 6 0,3 0-1 16,3 7 3-16,-4-15 1 0,0 9 0 0,4-2 5 0,0 8 4 16,3-13-4-16,-1 6 4 0,2 2 2 0,0-2 0 15,2 3 2-15,1-1-1 0,0 1 3 0,1 3 0 16,0-3-18-16,0 0-27 0,2 1-30 0,-10 3-37 16,16-6-46-16,0 1-46 0,-4 1-166 0,-1 1-451 15,-1-2 126-15</inkml:trace>
  <inkml:trace contextRef="#ctx0" brushRef="#br2" timeOffset="192254.3873">26206 4766 436 0,'0'0'244'15,"-4"-13"-25"-15,4 13-26 0,-3-7-15 0,3 7-17 16,-4-4-10-16,4 4-11 0,0 0-8 0,-6-6-8 16,6 6-13-16,0 0-5 0,-8-4-7 0,8 4-2 15,-8-3-6-15,8 3-8 0,0 0 5 0,0 0 2 16,-15-4 3-16,15 4 5 0,0 0-10 0,-18 7-3 16,11-3-9-16,0 1-7 0,-2 0-6 0,3 1-4 15,6-6-4-15,-11 14-10 0,7-8 3 0,0 0-11 16,4-6-8-16,-8 14-1 0,6-7 3 0,2-7-7 15,0 13 2-15,0-13-7 0,1 12-6 0,-1-12-8 0,4 9-11 16,-4-9-14-16,6 6 0 0,-6-6-9 16,7 5-3-16,-7-5-4 0,9 2 2 0,-9-2-1 0,0 0 1 15,17-3 5-15,-17 3 2 0,12-7 1 0,-7 3 4 16,0-2-1-16,-5 6 5 0,11-11 4 16,-7 6 8-16,-4 5 9 0,9-11 10 0,-5 8 5 0,-4 3 3 15,7-6 6-15,-7 6-2 0,0 0-2 0,7-7-1 16,-7 7-1-16,0 0 8 0,0 0 2 0,0 0 17 0,0 0 8 15,0 0 2-15,5 22 5 0,-5-6 6 16,0-1-9-16,-1 2 1 0,2 0-7 0,-2-1-2 0,2 2-11 16,-1-2-1-16,1 12-6 0,0-7-10 0,0-4-15 15,0-3-32-15,1 0-35 0,-1-3-38 0,-2-2-48 16,1-9-55-16,3 14-55 0,-3-14-217 0,0 0-562 16,0 0 153-16</inkml:trace>
  <inkml:trace contextRef="#ctx0" brushRef="#br2" timeOffset="192422.4153">26133 4982 415 0,'0'0'326'0,"0"0"-32"16,0 0-27-16,0 0-25 0,21-9-30 0,-12 7-23 16,7 0-24-16,1 0-28 0,-2 0-41 0,2-1-41 15,0 1-38-15,-4 1-42 0,3-1-40 16,-1 0-40-16,-3 1-42 0,-2-1-127 0,-10 2-327 0,15-3 93 0</inkml:trace>
  <inkml:trace contextRef="#ctx0" brushRef="#br2" timeOffset="192734.387">25758 5150 532 0,'0'0'298'0,"-11"3"-31"0,11-3-21 0,0 0-28 16,0 0-17-16,0 0-24 0,0 0-19 0,-9 4-11 15,9-4-4-15,0 0-3 0,0 0 0 0,0 0-4 16,0 0-18-16,34 13-3 0,-15-12-12 0,1 2-11 0,15 1-14 15,2 0 1-15,3-2-16 0,1-4-7 16,0 2-13-16,-1 0-23 0,-2-3-22 0,-4 2-23 0,-4-4-30 16,1 8-28-16,-10-4-31 0,-5 0-30 0,-3-1-20 15,-2 1-25-15,0 0-188 0,-11 1-451 0,15-3 125 16</inkml:trace>
  <inkml:trace contextRef="#ctx0" brushRef="#br2" timeOffset="193426.426">25843 5329 350 0,'0'0'280'0,"0"0"-31"15,0 0-24-15,0 0-29 0,-6-7-21 0,6 7-23 0,0 0-17 16,0 0-14-16,0 0-13 0,0 0-11 0,0 0-5 16,19-17-9-16,-12 12-6 0,1 2-5 0,-8 3-3 15,16-6-3-15,-9 3-5 0,2 0-7 0,-9 3-4 16,17 0-5-16,-17 0-1 0,17 3-4 0,-7 0 3 0,2 6-6 15,-1-2 4-15,-3 1 0 0,2 6 5 16,-2-2-2-16,0 3 3 0,-1 2-2 0,-2-1-2 0,0-1-1 16,-2 2-4-16,0-2-3 0,-2 4-6 0,-1-4-2 15,-2 1 0-15,-1-1-1 0,-1 1-2 0,1-2-2 16,-1-3-1-16,0 1-3 0,-5-1-4 0,4-1-1 16,-2-1 3-16,0-2-5 0,1-2 0 0,-3-1-1 15,1 1-6-15,8-5 0 0,-14 3-3 0,14-3-4 16,-14 2-6-16,14-2-11 0,-15-5-8 0,15 5-8 15,-10-10-4-15,6 3-1 0,4 7-3 0,-3-14 3 0,3 5 0 16,0 9 4-16,4-23 6 0,-1 11 2 16,1 2 7-16,5-2-2 0,-4 3 4 0,1 1 1 0,0 1 5 15,1 2 2-15,-7 5 4 0,9-9 1 0,-9 9 7 16,10-3 2-16,-10 3 4 0,14 0-3 0,-14 0 5 0,13 3-2 16,-13-3 1-16,12 7-2 0,-5-5-1 15,1 3 0-15,-8-5-7 0,14 7-28 16,-7-3-43-16,-7-4-53 0,18 5-56 0,-9-4-184 0,-9-1-438 0,20 1 123 15</inkml:trace>
  <inkml:trace contextRef="#ctx0" brushRef="#br2" timeOffset="194253.4282">26263 5441 436 0,'0'0'248'0,"0"0"-21"0,0 0-15 0,0 0-12 16,0 0-4-16,0 0-9 0,0 0-9 0,0 0-7 15,0 0-7-15,11 16-10 0,-11-16-3 0,3 15-13 0,-3-15-2 16,3 24-17-16,-2-12 3 0,1-1-14 0,-2-11-13 16,2 21-7-16,-1-14-7 0,-1-7-4 15,3 16-9-15,-3-16-7 0,1 16-5 0,-1-16-13 0,0 12 5 16,0-12-8-16,0 0-6 0,0 12 2 0,0-12-1 16,0 0-9-16,0 0-3 0,0 0-1 0,0 0-13 15,0 0-2-15,0 0-12 0,0 0-2 0,0 0 2 16,0 0-11-16,0 0-5 0,0 0-4 0,0 0-3 0,-12-32-6 15,9 15 2-15,2-2 3 0,-2 2 5 16,3 2 1-16,1-2 3 0,-3 3-2 0,2 14 8 0,2-28 1 16,1 16 3-16,0 3 2 0,-3 9 5 0,6-16 3 15,-6 16 3-15,7-8-3 0,-7 8 5 0,10-7-1 16,-10 7 5-16,13-3 0 0,-13 3 1 0,14 1 5 16,-14-1 1-16,14 5-1 0,-14-5 4 0,12 12-2 15,-7-7 0-15,-5-5 0 0,9 12 1 0,-4-5-4 16,-5-7 1-16,7 12-2 0,-7-12-4 0,6 12 2 15,-6-12 8-15,5 11-9 0,-5-11-5 0,4 8 1 0,-4-8 3 16,0 0-7-16,3 10-6 0,-3-10 1 0,0 0-3 16,0 0-1-16,0 0-1 0,4 11-13 0,-4-11-4 15,0 0-7-15,0 0-3 0,0 0 1 0,0 0 0 16,0 0-2-16,0 0 1 0,20-20 5 0,-20 20 1 16,12-13-2-16,-3 1 6 0,4 0 3 0,-4 4 7 15,-1 2 0-15,-1-2 7 0,-7 8 3 0,16-7 6 16,-8 2 3-16,-8 5 7 0,14-2 6 0,-14 2 6 0,13-2 2 15,-13 2 11-15,0 0-1 0,20 7 3 0,-20-7 0 16,8 7-6-16,-8-7 2 0,10 10-11 0,-6-3 14 16,-4-7-14-16,8 11 1 0,-8-11-11 0,5 11-16 15,-5-11-25-15,5 13-30 0,-5-13-44 0,5 8-49 16,-5-8-66-16,0 0-238 0,0 0-544 0,10 12 150 16</inkml:trace>
  <inkml:trace contextRef="#ctx0" brushRef="#br2" timeOffset="194814.899">26805 5159 241 0,'0'0'379'0,"0"0"-63"0,-10-3-26 0,10 3-24 16,0 0-24-16,0 0-27 0,0 0-20 0,0 0-22 16,0 0-19-16,0 0-19 0,0 0-18 0,0 0-10 15,36-2-12-15,-19 2-23 0,-5-1-28 0,-2 0-31 16,-10 1-34-16,18-2-34 0,-18 2-34 0,14-2-38 15,-14 2-27-15,14-2-34 0,-14 2-136 0,0 0-386 0,0 0 108 16</inkml:trace>
  <inkml:trace contextRef="#ctx0" brushRef="#br2" timeOffset="194941.4822">26865 5267 235 0,'0'0'277'0,"0"0"-39"0,0 0-19 0,9 7-15 0,-9-7-26 16,13 4-26-16,-13-4-25 0,25 0-37 0,-8-3-46 0,-3 3-48 15,1-1-74-15,2 1-141 0,-17 0-259 16,19-7 76-16</inkml:trace>
  <inkml:trace contextRef="#ctx0" brushRef="#br2" timeOffset="196300.121">29207 4480 361 0,'0'0'348'0,"0"0"-38"16,0 0-25-16,0 0-16 0,0 0-24 0,0 0-19 15,-10 4-10-15,10-4-10 0,0 0-7 0,0 0-10 16,0 0 1-16,0 0-24 0,0 0-7 0,0 0-12 16,0 0-9-16,0 0-15 0,0 0-7 0,0 0-10 15,29 16-5-15,4-9-16 0,1-5-6 0,5 1-8 0,1-1-6 16,1 1-10-16,3-3-7 0,-3-1-5 0,-3-1-6 16,-4 0-14-16,-1 1-14 0,-8-1-16 0,-5 2-22 15,-6 0-26-15,0 0-22 0,-4 0-46 0,-10 0-43 16,10-6-69-16,-10 6-75 0,0 0-184 0,0 0-591 15,0 0 163-15</inkml:trace>
  <inkml:trace contextRef="#ctx0" brushRef="#br2" timeOffset="197264.9373">27467 5004 501 0,'-8'-1'350'0,"8"1"-28"0,0 0-28 16,-9-3-20-16,9 3-23 0,0 0-15 0,0 0-22 15,0 0-8-15,0 0-9 0,0 0-4 0,-12-5-8 16,12 5-16-16,0 0-13 0,0 0-15 0,0 0-20 0,0 0-10 15,0 0-14-15,20-14-8 0,-12 10-9 16,7-2-10-16,3-1-4 0,-2 0-11 0,1 2-5 0,0 1-6 16,-2 1-8-16,0 1-4 0,-3 1-1 15,-1 1-4-15,-11 0 0 0,16 5-6 0,-9 0 3 0,-2 2 0 16,-1 0 0-16,0 6 0 0,-4 4-1 0,-2-1-1 16,-4 10-3-16,-3-1-9 0,-1-7 8 0,-2 8-5 15,2-5 1-15,2-4-1 0,-7 6-3 0,4-6 0 16,2-3-5-16,3-2-3 0,3-1 6 0,-1-2-2 15,2-2-5-15,2-7 4 0,-3 13 1 0,3-13 3 0,0 0 1 16,7 15-3-16,10-10 2 0,0-2-4 16,17-2 1-16,1-2-3 0,4-2-3 0,0-1-3 0,-2-2-10 15,-3-1-16-15,1 4-18 0,-5-3-21 0,-11 3-22 16,0 0-33-16,-8 0-42 0,-2 1-45 0,-9 2-54 16,0 0-279-16,0 0-651 0,0 0 177 0</inkml:trace>
  <inkml:trace contextRef="#ctx0" brushRef="#br2" timeOffset="204036.3468">28232 11239 461 0,'-7'-3'309'0,"7"3"-30"0,-4-5-22 16,4 5-25-16,-3-3-30 0,3 3-26 0,0-8-16 15,0 8-21-15,0 0-9 0,6-17-13 0,-2 11-9 16,1 1-4-16,-1-2-7 0,3 0-3 0,1 2-10 0,-1 0 6 16,1 0-12-16,0 0-4 0,1 1 1 15,-1 1-13-15,1 0 2 0,-1 2 0 0,-8 1-6 0,14 1-7 16,-14-1 6-16,9 3-6 0,-6 1-6 0,2 2 3 16,-2 1-6-16,-2 1-6 0,-1 1-4 0,-1 7 0 15,-4 0 0-15,1-1-7 0,-1 1 5 0,-2 0-7 16,-2-1-8-16,1 2 0 0,1 0 5 0,0-3-1 15,0 0 0-15,2 1-8 0,-1-4 6 0,3 1-2 16,-1 2-3-16,4-4 3 0,1 1-1 0,1-2 1 16,1-1-10-16,3-2 10 0,1 1 6 0,8 0-6 0,0-2-10 15,1-1 2-15,1-3-11 0,-1 2 5 0,2 1-10 16,-1-4-14-16,-4 0-13 0,-1 0-15 0,-2 0-18 16,-2 0-19-16,-8 0-24 0,11-4-31 0,-11 4-35 15,0 0-39-15,14-4-44 0,-14 4-157 0,0 0-501 16,8-6 139-16</inkml:trace>
  <inkml:trace contextRef="#ctx0" brushRef="#br2" timeOffset="207316.3256">26820 11185 585 0,'0'0'347'16,"0"0"-45"-16,0 0-31 0,-4-9-31 0,4 9-23 0,0 0-16 16,0 0-7-16,0 0-20 0,0 0 2 15,0 0-3-15,0 0-18 0,2 28-7 0,-2-14-19 16,-2 3-7-16,2-1-8 0,1 2-18 0,-1 11-4 0,3-6-15 16,-3-5-6-16,1-2-10 0,-2-1-3 0,-1 1-10 15,2-2-8-15,0 0-1 0,3-3-36 0,-3-1-26 16,1-2-21-16,0 0-34 0,-1-3-32 0,0-5-34 15,4 8-47-15,-4-8-47 0,4 4-212 0,-4-4-537 16,0 0 146-16</inkml:trace>
  <inkml:trace contextRef="#ctx0" brushRef="#br2" timeOffset="207618.3749">27067 11342 436 0,'0'0'294'0,"10"5"-20"0,-10-5-25 0,6 3-18 15,-6-3-18-15,6 6-18 0,-6-6-15 0,7 5-18 16,-1-1-17-16,0 1-18 0,1-2-10 0,2 0-17 0,-1 0-10 16,1-1-10-16,0 2-9 0,2-3-3 15,4 1-10-15,2-1-4 0,-1-2-13 0,1 1-4 0,0-2-1 16,-1-1-10-16,-1-1-4 0,1-3-6 0,-4 2 3 16,-2-1-8-16,-2 0 2 0,-1-1-3 0,3-6-1 15,-2 3 1-15,-4-4 1 0,0-4 4 0,-2 1-3 16,0-11 1-16,-6 9-3 0,-1 0 1 0,1 1 1 15,-2 2-5-15,-3-1 8 0,3 1-1 0,-4 4-4 16,1-2 2-16,0 7-4 0,1-2 1 0,0 4-3 16,-2 2-5-16,-6 3 0 0,-1 3-10 0,-12 8-12 0,2 7-28 15,3-1-41-15,-4 2-58 0,2 5-73 0,0-3-189 16,6 2-489-16,2 3 135 0</inkml:trace>
  <inkml:trace contextRef="#ctx0" brushRef="#br2" timeOffset="209263.8489">26705 11719 231 0,'0'0'375'16,"-9"3"-52"-16,9-3-31 0,0 0-13 0,0 0-16 15,-2 5-19-15,2-5-27 0,0 0-11 0,0 0-28 16,17 5 6-16,-9-3-18 0,11-4-3 0,15 2-13 15,0-3-16-15,4 1-10 0,4 0-8 0,0-4-14 0,2 2-5 16,-2 2-13-16,-2-1-13 0,2-3-9 16,-6 0-2-16,-2 1-12 0,1 1-12 0,-5 0-16 0,-6-1-18 15,-3 1-21-15,-3 1-17 0,-4 1-24 0,0-1-23 16,-3 2-11-16,0-2-42 0,-3-1-36 0,1 1-40 16,-1 0-253-16,-8 3-558 0,9-4 155 0</inkml:trace>
  <inkml:trace contextRef="#ctx0" brushRef="#br2" timeOffset="209656.9722">26987 11984 387 0,'0'0'383'0,"0"0"-55"0,0 0-32 0,0 0-40 16,0 0-22-16,0 0-17 0,0 0-12 0,0 0-25 15,0 0-2-15,0 0-6 0,0 0-11 0,5 14-19 0,-5-14-16 16,2 17-11-16,0-2-5 0,-1 1-14 0,0-1-6 16,-2 0-12-16,1 3-9 0,-1 2-8 0,1-5-5 15,-1 3-7-15,1-1-9 0,-2-1-6 0,0 1-3 16,-1-1-21-16,2-3-25 0,-1 2-23 0,0-4-27 16,1-1-31-16,1-10-45 0,-2 17-39 0,2-17-46 15,0 0-230-15,3 9-543 0,-3-9 150 0</inkml:trace>
  <inkml:trace contextRef="#ctx0" brushRef="#br2" timeOffset="209975.4485">27201 11998 290 0,'0'0'390'0,"1"-7"-53"0,-1 7-39 15,0 0-22-15,0 0-37 0,4-8-20 16,-4 8-21-16,0 0-19 0,9-5-13 0,-4 0-24 0,2 3-8 0,0-3-14 16,2 1-17-16,7 0-9 0,-1 0-11 0,1-2-6 15,0 2-13-15,-1 0-8 0,-3 4-4 0,5 0-4 16,-3 2-10-16,-2-1 7 0,-2 3-10 0,5 4 0 16,-4 1-4-16,0 3-4 0,-2 1-9 0,-3 1 8 15,-2 1 9-15,0 3-5 0,-2 9 2 0,1-1 1 16,-3 2-12-16,-2 1 5 0,1-8-5 0,-2-1 6 0,-1-2-16 15,1-1 7-15,-1 8-5 0,1-5-9 0,1-1-22 16,-3-6-25-16,0 1-25 0,0 0-33 0,2-4-37 16,1-3-41-16,2-7-39 0,-5 11-234 0,5-11-542 15,-6 8 148-15</inkml:trace>
  <inkml:trace contextRef="#ctx0" brushRef="#br2" timeOffset="210134.0464">27333 12252 570 0,'0'0'327'0,"5"-6"-28"0,-5 6-26 16,10-11-13-16,-3 6-28 0,1 1-17 0,10-4-26 16,-1-1-24-16,10-3-18 0,-5 2-20 0,-3 2-24 15,-1 1-33-15,-2 0-29 0,-2 0-43 16,1-1-54-16,-1 1-56 0,2 0-54 0,-4-3-195 0,-1 5-432 16,-2-2 121-16</inkml:trace>
  <inkml:trace contextRef="#ctx0" brushRef="#br2" timeOffset="210684.6112">27859 11051 346 0,'0'0'300'16,"0"0"-31"-16,0 0-27 0,-24 10-14 0,24-10-13 0,-11 24-6 16,3-9-5-16,-3 12-15 0,1 6-11 0,-1-1-11 15,2 2-13-15,2 5-15 0,2-4-9 0,1 0-20 16,2-1-5-16,4 2-13 0,4-4-6 0,-1 2-10 16,4-4-13-16,0-2-4 0,6-2-8 0,-1-2-9 15,-1-7-18-15,-2-2-23 0,3-3-30 0,2 0-41 0,-2-3-46 16,0-3-57-16,3-4-88 0,3 1-150 0,-1-3-491 15,-2 0 137-15</inkml:trace>
  <inkml:trace contextRef="#ctx0" brushRef="#br2" timeOffset="211038.294">28828 11112 223 0,'0'0'389'15,"0"0"-55"-15,0 0-31 0,0 0-26 0,0 0-12 16,0 0-17-16,17 19-21 0,-10-6-17 0,4 16-17 16,-3 2-9-16,-2 1-15 0,4 0-8 0,-7 3-27 15,1-1-6-15,0 1-16 0,-1 3-11 0,0-1-15 16,0-1-5-16,-2-1-7 0,-1 1-13 0,1-4-8 0,-2 0-23 16,-1 0-23-16,-3-3-29 0,2 0-30 15,-6-3-45-15,0-4-55 0,1-5-64 0,-2-5-263 0,2 3-573 16,-4-1 156-16</inkml:trace>
  <inkml:trace contextRef="#ctx0" brushRef="#br2" timeOffset="211726.0162">25979 11428 208 0,'-7'0'397'0,"7"0"-54"0,0 0-36 16,0 0-27-16,0 0-16 0,0 0-24 0,0 0-2 0,0 0-13 16,0 0-24-16,0 0-14 0,0 0-20 0,0 0-20 15,0 0-10-15,0 0-19 0,0 0-10 0,0 0-10 16,29-3-13-16,-20 1-11 0,0 2-2 0,1-1-17 15,-10 1-16-15,18 0-28 0,-10 0-16 0,-8 0-25 16,16-1-26-16,-9 1-26 0,-1 1-28 0,-6-1-30 0,0 0-26 16,13 4-38-16,-13-4-26 0,4 5-173 15,-4-5-482-15,0 0 133 0</inkml:trace>
  <inkml:trace contextRef="#ctx0" brushRef="#br2" timeOffset="211877.3584">26003 11575 324 0,'0'0'292'0,"-7"7"-26"0,7-7-23 0,-4 3 3 15,4-3-12-15,0 0-19 0,0 0-18 0,0 0-16 16,0 0-18-16,0 0-17 0,0 0-16 0,28 4-13 0,-28-4-17 16,18-3-7-16,-2 2-10 0,-2-1-16 15,-2 1-29-15,-2-1-31 0,0 2-29 0,-10 0-49 16,16-1-40-16,-16 1-59 0,16-1-203 0,-16 1-447 0,11 0 124 16</inkml:trace>
  <inkml:trace contextRef="#ctx0" brushRef="#br2" timeOffset="213208.2881">24814 11103 305 0,'4'-4'318'0,"-2"1"-40"0,-2 3-20 0,4-8-27 15,-4 8-16-15,4-6-17 0,-4 6-3 0,0 0-12 16,0 0-23-16,1-9-14 0,-1 9-13 0,0 0-5 16,0 0-10-16,-6-9-14 0,6 9-8 0,-11-7 1 15,5 4-5-15,-3 1-3 0,0 1-2 0,-7 2-12 16,-2 3 5-16,0-1-4 0,0 6-7 0,1-4 0 15,-8 11-2-15,-1 0-7 0,2 4-4 0,4 1-6 0,3-2-1 16,2 3-15-16,3-3 3 0,3-3-3 16,3 1 1-16,3-1-12 0,0 1 8 0,3 0-4 0,4 0 0 15,0 2-8-15,2-3 2 0,1-2-7 0,2-2-5 16,2 0-3-16,-2-5-1 0,1 0-11 0,0-3-2 16,-2-1 0-16,-2 0-4 0,2-1-5 0,1 0 6 15,-9-2-3-15,11-2 0 0,-11 2-3 0,8-3 4 16,-8 3 2-16,0 0-2 0,7-5-2 0,-7 5 4 0,0 0-1 15,0-9 5-15,0 9 3 0,0 0 1 16,0 0 3-16,-14-9 7 0,14 9 0 0,-13-3 4 0,3 6 7 16,2 1-4-16,-7 2 0 0,1 2 4 15,1 3-4-15,0 2 8 0,3 0-1 0,0 1-5 0,0 2-1 16,4-1 8-16,3 2-2 0,1-1 2 16,2 1-4-16,2-3 5 0,3 3-6 0,1-4-1 0,5 0-4 15,2-3 2-15,3 1-10 0,0-3-10 0,2-2-20 16,13 1-14-16,-7-5-21 0,-5 0-15 0,-2-4-19 0,-1 2-19 15,2-3-15-15,-3-2-22 0,-2 1-17 0,-3-1-10 16,-2 0-20-16,1 2-32 0,-3-4-192 0,0 3-503 16,0-4 137-16</inkml:trace>
  <inkml:trace contextRef="#ctx0" brushRef="#br2" timeOffset="213704.4074">24849 11486 274 0,'0'0'300'0,"14"23"-36"0,-10-18-16 16,0 2-22-16,-1-2-12 0,1 2-16 0,-1 0-10 16,0 1-15-16,-1 1-10 0,0-2-18 0,1 1-13 15,0 0-18-15,-1 1-13 0,0-2-6 0,0 2-10 16,0-2-7-16,1-1-13 0,-3-6-5 0,4 12-5 0,-4-12-8 16,1 10-1-16,-1-10 0 0,1 7 3 15,-1-7-7-15,0 0 1 0,0 0-12 0,0 0-2 16,0 0-6-16,0 0-10 0,0 0-3 0,0 0-2 15,0 0-4-15,0 0 1 0,-7-29 0 0,6 20-1 16,1 1-2-16,-2-1-1 0,4-6-1 0,-1 4 2 0,0 2-8 16,0 1 10-16,-1 8 1 0,5-11 0 0,-5 11-1 15,6-5 1-15,-6 5-1 0,0 0 4 0,10 0-2 16,-10 0 3-16,0 0-3 0,14 7 1 0,-10-1 5 16,1-2-1-16,0 1 0 0,-2 2-1 0,2-2-3 0,-1 0 1 15,1 1 0-15,-5-6 1 0,6 8-7 16,-4-2 5-16,-2-6-1 0,0 0 2 0,5 6 3 15,-5-6-6-15,3 6-2 0,-3-6 3 0,0 0-7 0,0 0 3 16,0 0-6-16,0 0-6 0,0 0-7 0,0 0-7 16,12-12-6-16,-12 12-8 0,5-12-5 0,-1 7-5 15,0-3 2-15,2 1-3 0,7-1 7 0,-3 0 5 16,0 2 5-16,0 1 9 0,-3 2 1 0,2 2 5 16,-1-2 7-16,-8 3 8 0,17 3 0 0,-8-1 21 15,-3 2 0-15,1 0 7 0,-1 1 4 0,0 0-2 0,0 3 4 16,-1-1-7-16,1 1 0 0,-2-1-2 15,-1 0-4-15,2 1-4 0,-1 2-20 0,-1-4-24 0,0 2-46 16,-3-8-77-16,7 11-293 0,-3-5-534 0,-4-6 148 16</inkml:trace>
  <inkml:trace contextRef="#ctx0" brushRef="#br2" timeOffset="215005.6482">24718 12933 426 0,'-7'-11'293'0,"1"2"-36"0,-1 3-23 0,-2 0-23 0,2 3-16 16,-1 1-14-16,8 2-18 0,-18 0-15 0,9 2-9 16,-7 5-9-16,-8 10-7 0,-3 3-10 0,2 4-11 15,1 5-10-15,0 0-4 0,3 2-12 0,1 3-10 16,7 0-5-16,-1-2-1 0,4 2-7 0,5-2-6 16,1-2-3-16,6 2-2 0,0-11 0 0,1 0 1 15,1-5-8-15,3-2 0 0,2 1-10 0,2-5-4 0,-1-3-5 16,-1 1-1-16,0-3-5 0,-2-1-2 15,0-2-3-15,-1-1 3 0,-6-1-4 0,0 0 2 16,14-2 0-16,-14 2 2 0,0 0-4 0,7-6 5 0,-7 6 1 16,1-8 8-16,-1 8 6 0,0 0 9 0,0 0 5 15,0 0-6-15,0 0 10 0,-9-16-6 0,9 16 16 16,0 0-7-16,0 0 1 0,0 0 2 0,0 0 2 16,-24 15-11-16,19-6 1 0,3 7-4 0,0 2 1 15,1-1-5-15,3 1 8 0,2 0 1 0,6 6-6 16,0-5-2-16,3-3-14 0,-1-3 7 0,4-3-9 0,0 2-2 15,13 2-10-15,-7-2-8 0,-3-7-8 16,-4 1-13-16,2-3-4 0,-4-2-13 0,-5 0-7 16,2 0-2-16,-10-1-12 0,15 1-5 0,-15-1-24 0,10-3-4 15,-10 3-18-15,0 0-17 0,9-7-19 0,-9 7-30 16,0 0-24-16,4-11-52 0,-4 11-149 0,0 0-484 16,3-11 135-16</inkml:trace>
  <inkml:trace contextRef="#ctx0" brushRef="#br2" timeOffset="215565.8258">24916 13368 317 0,'0'0'321'0,"0"0"-37"0,1-10-32 15,-1 10-28-15,0 0-19 0,0 0-20 0,5-3-17 16,-5 3-10-16,0 0-9 0,0 0-12 0,0 0-10 0,0 0-7 15,21 13-11-15,-16-6-11 0,0-1-5 0,4 6-10 16,-2 2-4-16,0-2-4 0,-2-1-8 0,-1 2-10 16,0-1-3-16,-1-3-2 0,-1 1-6 0,-2-10-4 15,3 15-7-15,-1-8-4 0,-2-7 0 0,2 9 0 16,-2-9 4-16,0 0-1 0,3 10 1 0,-3-10-7 16,0 0-5-16,0 0 1 0,0 0-10 0,0 0-2 0,0 0 4 15,0 0-11-15,0 0 1 0,2-32 0 16,0 17-4-16,1 1 3 0,2-5-3 0,1 5-3 0,1-1 0 15,1-1 0-15,0 3-1 0,0-1 2 0,2 2 2 16,-3 4-4-16,2 2 4 0,-2-1-1 16,0 3 1-16,-7 4 5 0,12-2-8 0,-12 2-5 0,0 0 14 15,15 2-1-15,-15-2 4 0,10 10 0 0,-5-5-1 16,0 2-5-16,-5-7 2 0,8 12 8 0,-5-5-12 16,0 1 8-16,-3-8-8 0,5 12 9 0,-3-6-8 15,-2-6-2-15,3 12 3 0,-3-12 1 16,3 8-4-16,-3-8 6 0,0 0 0 0,5 6-7 0,-5-6 1 0,0 0 0 15,0 0 0-15,0 0 1 0,0 0-5 16,0 0 0-16,16-14-1 0,-10 9 0 0,-6 5-2 0,11-13 0 16,-3 6 4-16,6-1-1 0,-4 1-1 0,2 2-2 15,-3 0 2-15,0 3 3 0,-9 2-1 0,25-2 6 16,-11 4-1-16,-2 0 13 0,-4 3-2 0,5 5 3 16,-4-1-1-16,1 3-1 0,-1 1-5 0,0 1 0 0,1 1 4 15,-2 2-9-15,-3-3-2 0,1 1 2 16,0 0-16-16,-2-1-31 0,1-2-34 0,-1-3-56 0,-4-9-61 15,10 12-89-15,-4-9-183 0,-6-3-555 0,18 4 153 16</inkml:trace>
  <inkml:trace contextRef="#ctx0" brushRef="#br2" timeOffset="215803.5221">25764 13442 284 0,'0'0'433'0,"0"0"-77"0,0 0-39 15,0 0-32-15,0 0-24 0,0 0-22 0,0 0-27 16,0 0-20-16,0 0-23 0,0 0-15 0,0 0-19 16,0 0-17-16,0 0-24 0,27-5-30 0,-19 5-30 0,0-2-33 15,0 0-29-15,3-1-33 0,-11 3-29 16,16-1-27-16,-7-2-28 0,-3 3-42 0,-6 0-179 0,11-2-439 15,-11 2 122-15</inkml:trace>
  <inkml:trace contextRef="#ctx0" brushRef="#br2" timeOffset="215936.6112">25871 13488 284 0,'-3'6'295'0,"-1"-2"-31"0,0 1-21 0,4-5-12 16,-5 7-16-16,5-7-4 0,0 0-12 16,0 0-12-16,0 0-13 0,0 0-11 0,0 0-18 15,0 0-14-15,0 0-14 0,14 12-18 0,-6-12-21 0,-8 0-35 16,17-3-35-16,-17 3-51 0,17-4-61 0,-8 1-77 15,-9 3-192-15,15-4-442 0,-15 4 121 0</inkml:trace>
  <inkml:trace contextRef="#ctx0" brushRef="#br2" timeOffset="217460.3855">26436 13254 570 0,'-10'-3'334'0,"10"3"-36"16,0 0-31-16,0 0-26 0,-6-5-27 0,6 5-13 16,0 0-17-16,0 0-22 0,0 0-18 0,10-19-18 15,-4 13-12-15,4-4-14 0,5-1-7 0,-1 1-10 16,2 0-9-16,10-4-6 0,-7 6-9 0,-3 0-4 0,-1 5-6 15,-1 1-6-15,-3 0-3 0,-1 2-2 16,-10 0 2-16,17 2 4 0,-10 3-5 0,-1 0-2 16,1 2 1-16,-2 0 2 0,1 6-2 0,-3 1 5 0,-1 1-10 15,-3 4 11-15,0-3-1 0,-3 10-3 16,-2-3-2-16,-5 2 3 0,3-4-7 0,-3 5 0 0,0-6-7 16,2-3 1-16,1-2-3 0,4-1-2 0,-4 0-10 15,3 1 2-15,0-4 1 0,2-1-4 0,3-10-2 16,-2 18 4-16,2-18-10 0,2 12-12 0,-2-12-27 15,7 12-23-15,-1-10-35 0,-6-2-27 0,15-1-34 16,-15 1-24-16,26-4-27 0,-8-3-15 0,-1 0-229 16,-3-5-537-16,2 3 148 0</inkml:trace>
  <inkml:trace contextRef="#ctx0" brushRef="#br2" timeOffset="217731.2749">26861 13405 384 0,'0'0'233'15,"11"8"-19"-15,-11-8-6 0,3 3-8 0,-3-3-1 16,4 7-4-16,1-1-6 0,0-2-7 0,-5-4-15 15,9 12-6-15,-3-7-10 0,3 1-9 0,-1-1-16 16,6 3-11-16,2-2-12 0,-1 0-14 0,2 0-9 0,0-2-7 16,2-4-8-16,-1 0-8 0,-1 0-6 15,2 0-11-15,-2-4-10 0,1-1-10 0,-1-3-4 0,-1 0-7 16,0 0-3-16,-3 0-1 0,-1-4-1 0,0 0-3 16,-2-3 6-16,-4 1-4 0,0-2 0 0,-3 2-4 15,-3-13-1-15,-2 3-1 0,-4 8 3 0,0-1 4 16,-1 2 2-16,0 1-3 0,-5 1 7 0,-1 2-1 15,-2 3-8-15,-2 4 8 0,-2 3 0 0,-11 0-1 0,5 6 2 16,-4 4-5-16,-1 4-7 0,9-1-8 0,-9 7-24 16,4 0-34-16,2 0-43 0,3 5-58 0,8-7-266 15,5 0-521-15,-1-3 145 0</inkml:trace>
  <inkml:trace contextRef="#ctx0" brushRef="#br2" timeOffset="218076.4871">26495 13804 216 0,'-14'3'401'16,"14"-3"-52"-16,0 0-38 0,0 0-17 0,0 0-17 0,0 0-21 15,0 0-25-15,0 0-20 0,0 0-19 0,0 0-13 16,0 0-17-16,63-16-21 0,-26 4-17 0,3 0-14 16,28-7-5-16,-4-1-12 0,-3 3-11 0,-13 0-9 15,-11 5-6-15,0 5-19 0,-3-3-16 0,1 0-14 0,-4 5-10 16,-7 1-16-16,-5-1-24 0,-3 0-24 15,0 2-33-15,-3-1-24 0,-2 1-29 0,-11 3-38 0,16-3-39 16,-8 1-208-16,-8 2-509 0,13-3 140 0</inkml:trace>
  <inkml:trace contextRef="#ctx0" brushRef="#br2" timeOffset="218514.7671">26665 13987 382 0,'4'-10'392'0,"-4"10"-57"16,0 0-41-16,0 0-38 0,0 0-24 0,0 0-25 15,5-6-7-15,-5 6-6 0,0 0-5 0,0 0-8 16,0 0-14-16,0 0 3 0,6 36-17 0,-6-20-16 0,0-1-3 15,2 4-9-15,-1-1-14 0,1 11-13 16,-6-8-9-16,6 8-7 0,-2-7-13 0,2-3-7 0,-3-2-4 16,1 0-9-16,0-1-7 0,2 1-7 0,-2-3-5 15,0-1-18-15,1-3-30 0,-1-10-27 0,-1 15-28 16,1-15-24-16,2 9-40 0,-2-9-31 0,0 0-37 16,0 0-36-16,0 0-236 0,0 0-573 0,0 0 158 15</inkml:trace>
  <inkml:trace contextRef="#ctx0" brushRef="#br2" timeOffset="219078.3766">26837 13977 528 0,'0'0'318'16,"0"0"-33"-16,0 0-26 0,0 0-21 0,0 0-20 16,0 0-21-16,0 0-9 0,0 0-17 0,0 0-13 15,0 0-9-15,0 0-11 0,0 0-11 0,-1-14-6 0,1 14-5 16,0 0-10-16,0 0-4 0,0 0-2 0,0 0 1 15,0 0-6-15,0 0-1 0,0 0-9 0,0 0-8 16,0 0-5-16,0 0-3 0,0 0-9 0,0 0 1 16,0 0-1-16,0 0-8 0,3-9-4 0,-3 9-2 15,0 0-2-15,0 0-10 0,0 0 4 0,0 0 0 0,0 0-5 16,0 0-6-16,6-8-4 0,-6 8-1 16,0 0-1-16,10-6-1 0,-10 6-3 0,9-5-2 15,-9 5-2-15,13-6-3 0,-3 3 1 0,-1 1 0 0,-9 2-3 16,19-7-2-16,-3 6 3 0,-3-1-5 0,3 0-1 15,1 2-2-15,0 0-2 0,-3 0-1 0,-3 2 2 16,0 1 2-16,6 4-2 0,-4-1 1 0,1 3-4 16,-4-2 5-16,3 5-5 0,-3 1 3 0,4 10 3 15,-4-6 5-15,-3 1-6 0,-2-2 8 0,-1 1 4 16,1 12 5-16,1-3-1 0,-3 5 5 0,1-4-4 0,-3-7 0 16,0 8-2-16,0-6 0 0,1-4-3 15,-2-1-3-15,1 1-3 0,-1-2-1 0,-1 0-2 0,0-1-10 16,0-1-8-16,-1-2-24 15,2-1-32-15,0-11-31 0,-1 13-37 0,1-13-29 0,-4 10-40 0,4-10-30 16,-5 7-44-16,5-7-241 0,0 0-624 0,0 0 170 16</inkml:trace>
  <inkml:trace contextRef="#ctx0" brushRef="#br2" timeOffset="219244.4878">26984 14279 439 0,'0'0'372'0,"0"0"-35"0,0 0-38 0,-2-9-29 15,2 9-29-15,0 0-16 0,13-12-22 0,-5 8-14 16,0 0-26-16,0 0-18 0,9-1-11 0,-1-3-19 0,0 4-19 16,1-1-12-16,-1-1-35 0,-1 2-36 15,-2-1-42-15,-3 1-51 0,-10 4-66 0,17-5-83 16,-9 0-161-16,-1 3-468 0,-7 2 130 0</inkml:trace>
  <inkml:trace contextRef="#ctx0" brushRef="#br2" timeOffset="224760.011">27803 13193 536 0,'0'0'406'0,"-6"-5"-31"0,6 5-25 16,0 0-19-16,-9-8-17 0,9 8-18 0,0 0-26 0,-5-4-15 16,5 4-25-16,0 0-17 0,-4-5-24 0,4 5-14 15,0 0-21-15,0 0-13 0,0 0-13 0,0 0-6 16,0 0-15-16,0 0-2 0,0 0-13 0,0 0-5 16,30 29-7-16,-16-17-7 0,1-2-6 0,9 9-5 15,4 0-9-15,-3 1-4 0,5-3-5 0,1 0-7 16,-1-1-2-16,2 0-6 0,-3 1-1 0,1-1-6 15,0-2 0-15,-1 0-4 0,-8-5-3 0,-3 1-1 0,1-6-3 16,-2 4 1-16,-3-1-2 0,2-2-1 0,-5 1-1 16,-1-3-5-16,0-1 2 0,-10-2-3 0,13 4-3 15,-13-4-3-15,10 4-2 0,-10-4-5 0,7 4-3 16,-7-4 0-16,0 0 2 0,0 0 2 0,0 0 0 0,0 0 1 16,0 0 1-16,0 0 0 0,0 0 5 15,0 0 0-15,0 0 0 0,-37 12 3 0,19-6 3 16,-9 8-2-16,-3-1 4 0,2 0 3 0,2 1-2 0,3-3-3 15,5 1 3-15,-7 5-2 0,7-5-1 0,-1 0-1 16,8-1-1-16,-1-2-2 0,1 0-4 0,0 1-16 16,1-3-21-16,3 0-21 0,0 0-21 0,2-1-25 15,5-6-12-15,-8 6-24 0,8-6-30 0,-5 6-34 16,5-6-42-16,0 0-52 0,0 0-243 0,0 0-653 16,0 0 178-16</inkml:trace>
  <inkml:trace contextRef="#ctx0" brushRef="#br2" timeOffset="225498.2364">28626 13454 408 0,'0'0'405'0,"0"0"-45"0,0 0-33 16,0 0-24-16,0 0-27 0,0 0-39 0,0 0-10 15,0 0-23-15,0 0-14 0,0 0-17 0,0-14-16 16,0 14-13-16,0 0-9 0,0 0-5 0,0 0-10 16,0 0-6-16,0 0-10 0,0 0-10 0,4-10-12 0,-4 10-8 15,0 0-8-15,5-11-5 0,-1 6-7 0,-4 5-4 16,6-12-7-16,-4 5-10 0,-2 7-4 0,4-16 0 15,-2 0-5-15,-1 3-1 0,1-2 0 0,-2-2-8 16,-1 1-3-16,0 0 2 0,0 1-3 0,0-3-5 16,-2 2 0-16,2 0-1 0,-1 0 1 0,0 4 4 15,1 1-3-15,0 3 0 0,-1 0-3 0,2 8 5 16,-2-11-4-16,2 11 3 0,0 0-1 0,-1-13 1 16,1 13-6-16,0 0 2 0,0 0 5 0,0 0 3 0,0 0-1 15,0 0 3-15,0 0 3 0,10 30-4 0,-5-14 6 16,3 11-10-16,0-1 8 0,4 4-4 0,-3-4-2 15,1 0 1-15,4 1-2 0,-5 0 0 0,0 0 1 16,1-5-3-16,1 2 0 0,-5-3-1 0,1-5-1 0,-3 0-1 16,0-4-3-16,0 0-1 0,-2-2-2 0,-1 1 3 15,0-3-4-15,-1-8 1 0,2 15-8 16,-2-15 2-16,0 16-7 0,-4-9-3 0,4-7-8 0,-6 13-4 16,2-6 5-16,4-7-7 0,-9 12 6 0,3-6 0 15,0-2 2-15,1 1 10 0,5-5-1 0,-15 9 1 16,7-6-7-16,0 2 9 0,0-2 4 0,-2 0-3 15,10-3 4-15,-16 8 3 0,6-5 5 0,2 1-2 16,-1-1-11-16,1 1 18 0,8-4-1 0,-15 3 9 16,15-3 2-16,-11 4 6 0,11-4 4 0,-10 2 1 0,10-2-2 15,-5 2-2-15,5-2 3 0,0 0 6 0,0 0 0 16,0 0-3-16,0 0 5 0,0 0 2 0,0 0-1 16,0 0-2-16,35 4-7 0,-2-8-2 0,6 0 0 15,-2 1-5-15,1-1-2 0,4-4-4 0,-2 5-2 16,-3-2 1-16,0 1-3 0,-5 0-1 0,-1 2-2 15,-7 1-4-15,-4 0-2 0,-4 1 0 0,-5-1-4 16,-1-1-10-16,-10 2-7 0,17 0-15 0,-17 0-14 0,0 0-7 16,14-4-15-16,-14 4-14 0,0 0-22 15,7-1-19-15,-7 1-31 0,0 0-31 0,0 0-37 16,0 0-40-16,0 0-277 0,0 0-650 0,0 0 178 16</inkml:trace>
  <inkml:trace contextRef="#ctx0" brushRef="#br2" timeOffset="238302.3219">9842 12956 255 0,'-7'0'162'16,"7"0"-23"-16,-14-5-9 0,6 1-8 0,8 4-1 16,-13-5-19-16,13 5-3 0,-9-3-6 0,9 3-9 15,-10-5-8-15,10 5 3 0,-8-2-9 0,8 2-5 16,0 0-8-16,-13-4 3 0,13 4-1 0,-10-3 0 16,10 3-2-16,0 0-1 0,-14-2 7 0,14 2-4 15,0 0 2-15,-14-1 2 0,14 1 2 0,0 0 2 0,-11-2 7 16,11 2-1-16,0 0-1 0,0 0-3 15,-16-1-2-15,16 1 2 0,0 0-4 0,-10-2-2 0,10 2-9 16,0 0-9-16,0 0 3 0,-14-1-2 0,14 1-5 16,0 0 0-16,0 0-5 0,-14-1-4 0,14 1 0 15,0 0-4-15,-10-3-2 0,10 3 0 0,0 0 0 16,0 0-3-16,-12-1-3 0,12 1 4 0,0 0-5 16,0 0-3-16,0 0 4 0,0 0-2 0,-12-2 0 15,12 2 4-15,0 0-1 0,0 0-2 0,0 0 4 16,0 0 3-16,0 0 2 0,0 0-6 0,0 0 2 0,-12-1 2 15,12 1 1-15,0 0-2 0,0 0 4 0,0 0 1 16,0 0-1-16,0 0-4 0,0 0-1 0,0 0-4 16,0 0 5-16,0 0-1 0,0 0-4 0,0 0-15 15,0 0 13-15,0 0 1 0,0 0-9 0,0 0 8 16,0 0-4-16,0 0-4 0,0 0 0 0,0 0-1 16,0 0 3-16,0 0-8 0,0 0 4 0,0 0-6 0,0 0 0 15,31-10-1-15,-31 10 2 0,17 0 5 0,-17 0-7 16,15 0 1-16,-15 0 3 0,17 0-10 15,-7-2 11-15,-10 2-2 0,18 0-6 0,-7-3 5 0,-11 3 2 16,19 0-2-16,-11 0-3 0,-8 0-1 0,25-4 5 16,-12 4-5-16,-3-1-3 0,0-1 5 0,-10 2 0 15,17-2-2-15,-17 2 2 0,16 0 0 0,-7-1-2 16,-9 1 8-16,15-2-5 0,-15 2 0 0,17 0-2 16,-17 0-10-16,18-2 10 0,-9 2 2 0,-9 0 4 15,16 0-3-15,-5 0-5 0,-11 0 4 0,18-1-2 0,-1-3-2 16,-5 4 0-16,-1-2 4 0,0 0 0 0,-11 2-6 15,15-2 1-15,-15 2 1 0,17-1 2 0,-17 1 2 16,15-1 5-16,-15 1-10 0,15-2 5 16,-15 2-1-16,13 0-3 0,-13 0 4 0,17 0-5 0,-9-2-2 0,-8 2 2 15,17 2 0-15,-17-2 2 0,17-2 1 16,-7 2 4-16,-10 0-9 0,20 0-2 0,-4-1 15 16,-1-1-8-16,1 2 7 0,-5-1-6 0,7 2-2 0,-6-1 3 15,-2-2 1-15,7 1-5 0,-7 0 5 16,2-1-2-16,-12 2-4 0,18 0 2 0,-18 0 1 0,17 0 0 15,-17 0 2-15,16-1-2 0,-16 1 0 0,14 1 3 16,-14-1-2-16,16-1-2 0,-6 1-5 0,-10 0 4 16,16-1 2-16,-6 2 5 0,-10-1-7 0,16-1 6 15,-16 1-10-15,18-1 8 0,-18 1 1 0,17 0-1 0,-7 0-1 16,-10 0-3-16,19 0-2 0,-12-2 7 16,-7 2-1-16,25 0 2 0,-13-1-3 0,-2 1-5 0,-10 0 4 15,20 0 0-15,-10 0 0 0,-10 0-2 16,18 0 3-16,-9-1-1 0,-9 1 1 0,16-1 1 0,-16 1-1 15,19-3-2-15,-12 2 0 0,-7 1 4 0,19-2-7 16,-11 0 4-16,-8 2 0 0,20 0 2 0,-12-2-3 16,-8 2-1-16,20-1 1 0,-11 0-1 0,-9 1 1 15,20-3 3-15,-20 3 0 0,17 0-1 0,-17 0 0 16,18 0-2-16,-18 0 1 0,16 0 1 0,-16 0-1 0,18 0 3 16,-18 0-7-16,19 0 9 0,-10-2-3 0,-9 2 1 15,20 0-7-15,-11 0 3 0,7-3 3 16,-3 1 1-16,-3 2-9 0,-10 0 6 0,19-2-4 0,-12 2 8 15,-7 0-5-15,18 0 6 0,-18 0-5 0,17 0 1 16,-8 0-1-16,-9 0-9 0,16 0 9 0,-16 0 1 16,17 0 2-16,-17 0-1 0,16 0-2 0,-8 0-5 15,-8 0 5-15,18 2 5 0,-18-2-5 0,16 0-2 0,-7 0 0 16,-9 0 3-16,16 0-3 0,-16 0 2 16,18 0 1-16,-10 0-2 0,-8 0 4 0,18 0-3 0,-10 2-1 15,-8-2-1-15,15 0 3 0,-15 0 2 0,17 0-2 16,-17 0-1-16,11 0 1 0,-11 0 0 0,14 1 1 15,-14-1 2-15,14 0-11 0,-14 0 10 0,10 2 1 16,-10-2-4-16,0 0-1 0,13 0 2 0,-13 0-5 16,0 0 1-16,18 2 1 0,-18-2-1 0,12 0 1 15,-12 0 3-15,12 0-8 0,-12 0 2 0,15 0 7 16,-15 0 3-16,14 3-2 0,-14-3-2 0,15 0-5 0,-15 0 8 16,14-3-1-16,-14 3-5 0,12 0 2 0,-12 0 0 15,0 0 6-15,15 0-4 0,-15 0-2 0,0 0 0 16,13 3-1-16,-13-3-3 0,9 0 3 0,-9 0-1 15,0 0 1-15,13 1 6 0,-13-1-4 0,0 0 2 16,14 1-3-16,-14-1-5 0,10 2 1 0,-10-2 0 16,13 1 4-16,-13-1 0 0,15 1 1 0,-15-1 3 0,13 1-5 15,-13-1 5-15,14 0-7 0,-14 0 7 0,14 0-4 16,-14 0-1-16,15 1 2 0,-15-1 1 16,12 1-2-16,-12-1-2 0,14-1 2 0,-14 1 1 0,11 1 4 15,-11-1-3-15,15 2-1 0,-15-2-1 0,10 1 2 16,-10-1-4-16,12 1 4 0,-12-1-2 0,13 1-2 15,-13-1 4-15,12 0-5 0,-12 0-4 16,16 0 10-16,-16 0-3 0,15 1-3 0,-5 1 3 0,-10-2 0 16,14 0 4-16,-14 0-7 0,17 0 5 0,-17 0-4 0,16 0 7 15,-8 1-2-15,-8-1-2 0,17 0 0 0,-8 1-4 16,-9-1 6-16,17 0-5 0,-17 0 4 0,16 0-1 16,-7 1-5-16,-9-1 6 0,16 1 1 0,-16-1-6 15,17 0-5-15,-17 0 12 0,14 1-2 0,-14-1 2 16,16 0-9-16,-16 0 4 0,17 1 1 0,-7-1 4 15,-10 0-6-15,24 1 5 0,-10-2-3 0,-4 1 2 16,-10 0-7-16,22 1-1 0,-12 0 13 0,-10-1-7 16,19 0 1-16,-9 0-1 0,-1 1 0 0,9-1-2 0,-18 0 1 15,26 0 3-15,-16 0-1 0,-10 0-5 0,20-1 0 16,-20 1 4-16,28 1-3 0,-13-2 4 0,-2 1-3 16,2-1 4-16,-15 1-2 0,29 0 0 0,-16 0 2 15,-1-1-8-15,-2 1 7 0,9-1-2 0,-6-1 3 16,4 1 1-16,-2-1-9 0,2-2 6 0,-1 2 3 15,0-2-3-15,1 1 0 0,-1 0-2 0,1-1 7 0,-4 2-6 16,4-3 2-16,-7 3-2 0,0-1 3 16,0 1 1-16,-10 2-2 0,15-4 1 0,-7 3 0 15,-8 1-3-15,14-4 2 0,-14 4-6 0,9-3 6 0,-9 3 1 16,0 0-2-16,13-3 2 0,-13 3-3 0,0 0-3 16,0 0-6-16,10 0-13 0,-10 0-16 0,0 0-18 15,0 0-17-15,0 0-23 0,0 0-25 0,0 0-27 16,0 0-27-16,0 0-26 0,0 0-240 0,0 0-530 0,0 0 147 15</inkml:trace>
  <inkml:trace contextRef="#ctx0" brushRef="#br2" timeOffset="242567.3579">10932 13277 213 0,'0'0'73'0,"0"0"-12"0,0 0-11 0,0 0-6 16,0 0 0-16,0 0-21 0,0 0 7 0,0 0 4 15,0 0-5-15,0 0-11 0,0 0 1 0,0 0-4 16,0 0-3-16,0 0 5 0,0 0-5 0,0 0 3 16,0 0-2-16,0 0-2 0,0 0 1 0,0 0-6 0,0 0 1 15,0 0-2-15,0 0-5 0,0 0 11 16,0 0-9-16,0 0 8 0,0 0 2 0,-7-6-9 16,7 6 9-16,0 0-4 0,0 0-1 0,0 0 8 15,0 0 1-15,0 0-2 0,0 0-3 0,0 0 6 16,0 0-7-16,0 0 1 0,0 0 3 0,0 0 0 0,0 0-8 15,0 0 3-15,0 0 2 0,0 0 4 0,0 0-9 16,0 0 8-16,0 0-4 0,0 0-4 0,0 0-4 16,0 0 4-16,0 0-4 0,0 0 7 0,0 0 4 15,0 0-4-15,0 0 0 0,0 0-6 0,0 0 5 0,0 0 0 16,0 0-2-16,-14-5 4 0,14 5-6 16,0 0-6-16,0 0 11 0,0 0-2 0,0 0-5 0,0 0 1 15,0 0 4-15,0 0-3 0,0 0 8 0,0 0-14 16,0 0 8-16,0 0-3 0,0 0 2 0,0 0-2 15,0 0-3-15,0 0 0 0,0 0 4 0,0 0-4 16,0 0 8-16,0 0 3 0,0 0-10 0,0 0 5 16,0 0 4-16,-10-6-8 0,10 6-6 0,0 0 7 0,0 0-1 15,0 0-4-15,0 0 3 0,0 0-3 16,0 0 4-16,0 0 8 0,0 0-6 0,0 0-5 16,0 0 2-16,0 0 2 0,0 0 3 0,0 0-4 15,0 0 5-15,0 0-2 0,0 0-8 0,0 0 15 0,0 0-8 16,0 0-2-16,0 0 7 0,0 0-10 0,0 0 8 15,0 0-7-15,0 0 8 0,0 0 1 0,0 0-9 16,0 0 2-16,-9-6-3 0,9 6 5 0,0 0-9 16,0 0 10-16,0 0-13 0,0 0-8 0,0 0 19 15,0 0 3-15,0 0-3 0,0 0-6 0,0 0 1 0,0 0 9 16,0 0-20-16,0 0 15 0,0 0-15 16,0 0 13-16,0 0 0 0,0 0 6 0,0 0-7 15,0 0 0-15,0 0 7 0,0 0-5 0,0 0 1 0,0 0-4 16,0 0 7-16,0 0-2 0,0 0-7 0,0 0 4 15,0 0 3-15,0 0 1 0,0 0 0 0,-11-3 6 16,11 3-5-16,0 0 1 0,0 0-9 0,0 0-5 16,0 0 8-16,0 0-4 0,0 0 8 15,0 0-3-15,0 0-2 0,0 0 4 0,0 0-1 0,0 0-2 16,0 0-6-16,0 0 6 0,0 0 7 0,0 0 1 16,0 0-8-16,0 0 4 0,0 0-7 0,0 0-11 15,0 0 14-15,0 0-5 0,0 0 5 0,0 0 4 0,0 0-8 16,0 0 8-16,0 0-9 0,0 0 4 0,0 0-13 15,0 0 16-15,0 0-1 0,-9-8 0 0,9 8-5 16,0 0 6-16,0 0 2 0,0 0-4 0,0 0 1 16,0 0-2-16,0 0 2 0,0 0 2 0,0 0 2 15,0 0-4-15,0 0-3 0,0 0 7 0,0 0 3 0,0 0-10 16,0 0 0-16,0 0 7 0,0 0-7 0,0 0 7 16,0 0-2-16,0 0-6 0,0 0 1 15,0 0 0-15,0 0 1 0,0 0 4 0,0 0-5 0,-9-6 3 16,9 6-2-16,0 0 3 0,0 0-5 0,0 0 8 15,0 0-14-15,0 0 5 0,0 0 6 0,0 0-6 16,0 0 2-16,0 0 2 0,0 0-7 0,0 0-1 16,0 0 6-16,0 0 1 0,0 0 0 0,0 0 1 15,0 0 2-15,0 0-4 0,0 0 0 0,0 0 10 16,0 0-12-16,-7-7 10 0,7 7-3 0,0 0 0 16,0 0-6-16,0 0 5 0,0 0-4 0,0 0 3 15,0 0-11-15,0 0 22 0,0 0-13 0,0 0-3 0,0 0 3 16,0 0-9-16,0 0 5 0,0 0 5 0,0 0 0 15,0 0 0-15,0 0-3 0,0 0 0 0,0 0 4 16,0 0-6-16,0 0 5 0,0 0 3 0,0 0-3 16,0 0-10-16,-7-8 10 0,7 8 0 15,0 0-2-15,0 0 4 0,0 0 2 0,0 0-2 0,0 0 2 16,0 0-2-16,0 0-1 0,0 0 3 0,0 0-5 16,0 0 1-16,0 0-3 0,0 0 0 0,0 0 1 15,0 0 8-15,0 0-2 0,0 0-4 0,-7-7 4 0,7 7-6 16,0 0 5-16,0 0 0 0,0 0 3 15,0 0-6-15,0 0 1 0,0 0-4 0,0 0 6 0,0 0 6 16,0 0-3-16,0 0-5 0,0 0 0 0,0 0 7 16,0 0-14-16,0 0 6 0,0 0-1 15,0 0 8-15,0 0-5 0,-6-8-4 0,6 8-5 0,0 0 14 16,0 0-1-16,0 0 1 0,0 0-4 0,0 0-1 16,0 0 6-16,0 0-3 0,0 0-10 0,0 0 5 15,0 0 4-15,0 0-5 0,0 0 1 0,0 0 6 0,0 0-6 16,0 0 1-16,0 0 7 0,0 0-7 0,0 0 8 15,0 0-11-15,0 0 2 0,0 0 4 0,0 0-3 16,0 0-1-16,0 0-5 0,-7-9 5 0,7 9-1 16,0 0 7-16,0 0-1 0,0 0-2 0,0 0-3 15,0 0 5-15,0 0-5 0,0 0 14 0,0 0-15 0,0 0 3 16,0 0-8-16,0 0-1 0,0 0 10 16,0 0-3-16,0 0-1 0,0 0 4 0,0 0 2 15,0 0-4-15,0 0-17 0,0 0 20 0,-9-8-1 0,9 8-2 16,0 0 2-16,0 0-6 0,0 0 2 0,0 0 1 15,0 0 7-15,0 0-9 0,0 0 4 0,0 0-5 16,0 0 2-16,0 0-2 0,0 0 4 0,0 0-1 16,0 0 3-16,0 0 3 0,0 0-5 0,0 0-2 0,0 0-5 15,-8-7 2-15,8 7 7 0,0 0-9 16,0 0 3-16,0 0 9 0,0 0-4 0,0 0 1 0,0 0 2 16,0 0-4-16,0 0 1 0,0 0-1 15,0 0-5-15,0 0 9 0,0 0-6 0,-7-7 1 0,7 7 1 16,0 0-5-16,0 0 3 0,0 0 7 0,0 0-5 15,-5-5-3-15,5 5-3 0,0 0 2 0,0 0-6 16,0 0 9-16,0 0 5 0,0 0 1 0,-11-9-13 16,11 9 7-16,0 0-1 0,-6-3 0 0,6 3 2 15,0 0-1-15,0 0 0 0,-7-9-7 0,7 9 10 0,0 0-4 16,-8-5-1-16,8 5 5 0,0 0-2 0,0 0 2 16,-13-10-13-16,13 10 10 0,-10-6 2 0,10 6-1 15,-8-5-8-15,8 5 2 0,-9-5 1 0,9 5 8 16,-8-5-4-16,8 5 4 0,-7-6-7 0,7 6-2 15,0 0 1-15,-10-7-5 0,10 7 6 0,-8-7 1 16,8 7-7-16,-7-5-3 0,7 5 9 0,0 0-8 16,-9-6 6-16,9 6-2 0,-7-6 5 0,7 6-2 15,-8-5-5-15,8 5 3 0,-7-6-12 0,7 6 12 16,-10-6 0-16,10 6 2 0,-8-5-6 0,8 5-1 0,-7-6-1 16,7 6-5-16,0 0 11 0,-9-6-10 0,9 6 6 15,-7-7 1-15,7 7-8 0,-8-5 3 16,8 5 2-16,-6-5-12 0,6 5-5 0,-7-7-14 0,7 7-8 15,-8-7-11-15,8 7-44 0,-9-7-126 0,5 5 42 16</inkml:trace>
  <inkml:trace contextRef="#ctx0" brushRef="#br2" timeOffset="244804.2765">10797 12115 263 0,'-17'0'161'16,"17"0"-21"-16,-12 1-6 0,12-1-8 0,-13-1-20 0,13 1 3 15,-11 1-6-15,11-1-7 0,-12 1-2 0,12-1-7 16,-10 1-6-16,10-1-12 0,-11 3 3 0,11-3-2 16,-15 2 1-16,9-2-2 0,6 0-3 0,-12 3 1 15,6-3-5-15,6 0 0 0,0 0-9 0,-13 3 3 16,13-3-5-16,-8 0 3 0,8 0-3 0,0 0-2 15,-12 1-3-15,12-1 1 0,0 0 3 0,-8 0 1 16,8 0-1-16,0 0 2 0,0 0 3 0,-10 0 1 16,10 0 2-16,0 0 2 0,0 0 1 0,0 0-4 15,-9 1 0-15,9-1 1 0,0 0 1 0,0 0-4 0,0 0-5 16,0 0 1-16,0 0-5 0,-10 0-3 16,10 0-2-16,0 0 1 0,0 0-9 0,0 0 0 0,0 0-3 15,0 0 3-15,0 0-6 0,0 0-3 0,0 0 3 16,0 0-7-16,0 0-3 0,0 0 3 0,0 0-2 15,28-8-7-15,-20 6-3 0,3 0-3 0,-2 0 7 16,7-1 1-16,-4 0-5 0,6 0-2 16,-5 1 1-16,4-1-5 0,-2 0 3 0,2 3-2 0,-5-2 7 0,5 1-10 15,-3 0 4-15,0-1-2 0,-2 1 5 0,-1 0-6 16,7 1 2-16,-1 0 1 0,1-1-1 0,2 0-1 16,-4 0-1-16,1-2 1 0,-1 2 2 0,2 1-3 15,1-2 2-15,0-1-5 0,0 3 1 0,-1 0-1 16,2 0 0-16,-1-2-6 0,-2 0 12 0,1 1-3 15,-1 1 1-15,1 0-10 0,-4-2 7 0,2 2 0 0,-3 0 1 16,0 0-4-16,-2 0 4 0,4 0-1 0,-3 0 3 16,-1 0 1-16,0 0-3 0,-2 0-2 0,0 0-1 15,1 2 2-15,-2-2 2 0,1 1 1 0,-9-1-4 16,17 2 4-16,-8-2 1 0,0 0-8 0,1 0 5 16,0 0 2-16,6 0-3 0,0 0 3 0,2 0-3 15,-3-2 1-15,2 1 4 0,-1-1-2 0,1 0-3 16,-1 2-5-16,1-3 7 0,-2 3 3 0,1-2-3 15,2 0 0-15,-1 0-6 0,1-1 5 0,-1 1 0 16,-1 0-6-16,0 1 9 0,-2-2-4 0,0 0 3 16,2 2-1-16,-3-2-2 0,4 2 0 0,-4 0 6 0,0 1-3 15,3-2 1-15,-3-1-4 0,-1 1 3 0,5 2-11 16,-3-5 8-16,3 2 2 0,1-2 1 0,-1 0-1 16,1 1-2-16,2 1-2 0,-3-2 4 0,-1 1-1 15,0 0 0-15,1 0-2 0,1 4-4 0,-2-2 2 16,-2 0 6-16,1-1 1 0,1 1-7 0,-5 0 5 15,-1 1-2-15,-10 1 1 0,18-2 3 0,-18 2-6 16,15 0 1-16,-7-1 0 0,-8 1 3 0,14-2-2 0,-14 2 2 16,13-1 0-16,-13 1-4 0,0 0-4 0,13 0-1 15,-13 0-10-15,0 0-1 0,10-2-7 0,-10 2-15 16,0 0-2-16,8 0-9 0,-8 0-12 0,0 0-11 16,0 0-12-16,0 0 2 0,0 0 0 0,0 0-3 15,0 0-4-15,0 0-5 0,14-2-12 0,-14 2-7 16,0 0-16-16,0 0-11 0,0 0-40 0,0 0-134 15,0 0-378-15,0 0 107 0</inkml:trace>
  <inkml:trace contextRef="#ctx0" brushRef="#br2" timeOffset="248100.1547">10747 11110 359 0,'-7'0'225'0,"-1"0"-29"15,1 0-10-15,7 0-15 0,-8-3-7 0,8 3-7 0,0 0-7 16,-12 0-11-16,12 0-4 0,0 0-3 16,0 0-9-16,-13-2 0 0,13 2-4 0,0 0-4 0,0 0-8 15,-9 2-8-15,9-2-7 0,0 0-9 0,0 0-6 16,0 0-4-16,0 0-11 0,0 0-1 0,0 0-5 15,0 0-6-15,0 0-4 0,0 0-2 0,0 0-2 16,0 0-1-16,0 0-4 0,0 0 0 0,43-3-5 16,-23 2-3-16,-1-1-4 0,13 2 0 0,-9-1-6 15,11 0 0-15,-2-1 1 0,0 1-3 0,2 2 1 16,-3 0-3-16,0-2-1 0,2 1 1 0,-3-1-5 0,-6 1 1 16,7 0 1-16,-6-3 0 0,3 0-10 0,-3 3 10 15,6 0-5-15,-8 0 1 0,-1-1-2 0,-4 1 2 16,2 1 0-16,-2-1-2 0,1 2-1 0,0-2 2 15,-1 1 0-15,1-2-6 0,2 1 3 0,-2-2-2 16,1 4 5-16,1-4-7 0,-2 2 2 0,1 2 1 16,-2-4-1-16,1 1-3 0,2 1 4 0,-1-1-1 0,-2-1-4 15,2 1 10-15,-3 0-3 0,1 0-3 16,-1 1-1-16,-1 1-3 0,-2-2 3 0,-4 1 7 0,1 1-8 16,-11-1-3-16,19 2 2 0,-10-2 5 0,-9 0-8 15,16 3 5-15,-16-3-3 0,14 3 5 0,-7-2 0 16,-7-1-9-16,13 3 8 0,-13-3-1 0,10 1-5 15,-10-1 8-15,11 3-1 0,-11-3-1 16,9 3-3-16,-9-3 4 0,15 2-2 0,-15-2 0 0,15 2 0 0,-7 1-6 16,-8-3 6-16,16 4 1 0,-9-3-2 15,-7-1-2-15,15 2 1 0,-7 0 6 0,-8-2-3 0,15 6-4 16,-7-6-1-16,-8 0 2 0,13 3-2 0,-13-3 3 16,13 3-3-16,-13-3 2 15,15 3-1-15,-9-2 0 0,-6-1 9 0,13 1-4 0,-13-1-5 0,14 1 2 16,-14-1-3-16,12 2 6 0,-12-2-6 0,16 3-1 15,-7-2 11-15,-9-1-10 0,13 2 4 0,-3-1-5 16,-10-1 0-16,16 0 4 0,-16 0 1 0,15 1-1 16,-7 0-1-16,-8-1-1 0,15 0 3 0,-15 0 2 0,13 0-6 15,-13 0 6-15,17 0 4 0,-17 0-6 16,11 0-1-16,-11 0-3 0,13 0 2 0,-13 0-1 0,16 0 4 16,-16 0-4-16,13 2 2 0,-13-2 0 0,16 1 2 15,-16-1 1-15,10 0-2 0,-10 0-4 0,15 0 3 16,-15 0 4-16,11 2-5 0,-11-2-5 0,0 0 7 15,13 2-2-15,-13-2 1 0,11 1 0 0,-11-1 3 0,0 0-5 16,12 0 3-16,-12 0-3 0,0 0-1 0,0 0 7 16,13 1-5-16,-13-1 2 0,0 0-1 0,0 0-1 15,0 0-4-15,0 0 2 0,14-1 3 0,-14 1 1 16,0 0 1-16,0 0 0 0,0 0-1 0,0 0 2 16,11 2 0-16,-11-2-3 0,0 0 2 0,0 0-4 15,0 0 4-15,0 0-5 0,0 0-3 0,0 0 2 16,0 0-1-16,0 0-4 0,0 0-9 0,13 0 0 0,-13 0-11 15,0 0-5-15,0 0-8 0,0 0-8 16,0 0-9-16,0 0-11 0,0 0-20 0,0 0-24 0,0 0-27 16,0 0-27-16,0 0-26 0,0 0-193 0,0 0-462 15,0 0 128-15</inkml:trace>
  <inkml:trace contextRef="#ctx0" brushRef="#br2" timeOffset="255008.0629">30733 13133 408 0,'6'19'331'0,"-2"-2"-38"0,0-1-32 0,-2-2-36 0,1 2-27 16,-1-1-18-16,2 2-24 0,1 0-13 0,2-1-20 16,-3-4-11-16,-2-2-10 0,3 4-13 15,-1-2-10-15,-2-2-20 0,3-4-24 0,-5-6-30 0,5 13-36 16,-3-8-43-16,-2-5-44 0,9 6-47 0,-9-6-158 16,0 0-385-16,9 2 108 0</inkml:trace>
  <inkml:trace contextRef="#ctx0" brushRef="#br2" timeOffset="255618.1098">30579 12980 230 0,'0'0'354'15,"0"0"-51"-15,0 0-30 0,-3-5-26 0,3 5-22 0,0 0-16 16,0 0-18-16,0 0-15 0,0 0-18 0,-4-9-8 16,4 9-4-16,0 0-17 0,0 0-15 15,0 0-5-15,0 0-9 0,0 0-12 0,0 0-10 0,7-19-9 16,-7 19-5-16,9-8-10 0,-9 8-4 0,9-11-6 16,-5 6-4-16,3 0 4 0,0-2-13 0,2 1-4 15,-3 1-3-15,7-4 3 0,1-1-7 0,-1 1-1 16,6 2-2-16,-1 1 1 0,-3-1-7 0,4 2 3 15,-4 0-6-15,3 0-3 0,-5 2 0 0,-1 2 1 16,-1 1 0-16,-11 0-1 0,18 5-1 0,-9-1-3 0,-2 2 4 16,2 7 6-16,2 0-1 0,-4 1 3 0,0-1 6 15,-5 1 4-15,2 1 2 0,-2 1 3 0,-2-1 0 16,-2 0 2-16,-2-1-3 0,-3 0 0 0,0-1-2 16,1 1-10-16,-4-4 1 0,4 3 1 0,-1-5 0 15,3 1-8-15,-1-3 4 0,5-6-3 0,-9 10-7 16,9-10-8-16,-2 7-3 0,2-7-8 0,0 0-9 15,0 0-3-15,0 0-6 0,0 0-4 0,8 11 4 16,-8-11 4-16,17 4 3 0,-7 0-2 0,7-1 5 0,-2 2 3 16,-1-2 5-16,-1 3-1 0,-1-1-2 0,3 3 5 15,-3-3 5-15,-4 2 0 0,-1 0 6 0,0-2 11 16,0 2 7-16,-3-2 9 0,1 2 8 0,-1 1 3 16,-4-8 11-16,4 15 6 0,-3-7-1 0,-1-8 4 15,0 15 1-15,0-15 1 0,-3 15-2 0,1-8 3 16,2-7-5-16,-10 14-3 0,7-8-1 0,-2 2-7 15,-2-2-5-15,3-1 0 0,4-5-8 0,-13 9-5 16,7-6-5-16,6-3-10 0,-10 7-18 0,10-7-23 0,-15 4-29 16,7-2-24-16,8-2-23 0,-13 1-30 0,13-1-36 15,0 0-33-15,-12-5-33 0,12 5-37 0,0 0-190 16,-8-7-557-16,8 7 154 0</inkml:trace>
  <inkml:trace contextRef="#ctx0" brushRef="#br2" timeOffset="255826.6185">31093 13205 445 0,'0'0'360'15,"10"3"-26"-15,-10-3-27 0,6 9-26 0,-6-9-17 16,7 8-27-16,-7-8-21 0,4 12-20 0,-4-12-22 16,7 14-14-16,-2-5-13 0,1 4-23 15,-3-3-11-15,3 0-12 0,-4-1-20 0,1 1-23 0,-3-10-25 16,6 13-35-16,-6-7-32 0,0-6-33 0,5 10-30 15,-5-10-26-15,0 0-34 0,0 0-19 0,0 12-20 16,0-12-25-16,0 0-122 0,0 0-411 0,0 0 115 0</inkml:trace>
  <inkml:trace contextRef="#ctx0" brushRef="#br2" timeOffset="255951.2021">31127 13157 314 0,'0'0'201'0,"-3"-15"-22"0,3 6 0 0,0 9-10 15,0 0-7-15,-2-15-8 0,2 15-14 0,-2-9-16 16,2 9-19-16,0 0-22 0,0 0-20 0,0 0-30 15,2-13-27-15,-2 13-30 0,0 0-50 0,5-7-27 16,-5 7-122-16,0 0-265 0,0 0 77 0</inkml:trace>
  <inkml:trace contextRef="#ctx0" brushRef="#br2" timeOffset="256323.1906">31354 13200 513 0,'0'0'299'0,"0"0"-27"0,0 0-15 0,0 0-25 16,0 0-13-16,0 0-14 0,0 0-10 0,0 0-17 0,0 0-11 16,0 0-2-16,0 0-13 0,0 0-7 0,0 0-13 15,0 0 0-15,0 0-13 0,0 0-2 0,-27 4-11 16,27-4 1-16,-11 13-12 0,6-5-4 0,3-1-8 16,-3 8-3-16,1-2-8 0,4 3-10 0,-2-1-2 0,2-2-8 15,2 2-6-15,2-4-6 0,-2 0-11 16,1-3-12-16,-3-8-23 0,11 14-15 0,-6-9-13 15,1 2-12-15,1-3-19 0,-7-4-9 0,14 5-8 0,-8-2-3 16,-6-3-5-16,11 0 1 0,-11 0 2 0,0 0 5 16,0 0 6-16,21-5 2 0,-15 2 9 0,-6 3 4 15,8-7 14-15,-8 7 0 0,6-5 9 0,-6 5 7 16,0 0 10-16,5-10 9 0,-5 10 8 0,4-8 1 16,-4 8 6-16,0 0 3 0,2-10 2 0,-2 10 1 15,0 0-7-15,0 0 4 0,0 0-2 0,-6-13 0 0,6 13-14 16,0 0-12-16,-9-8-20 0,9 8-22 0,0 0-31 15,0 0-19-15,0 0-29 0,-7-9-49 16,7 9-151-16,0 0-412 0,0 0 116 0</inkml:trace>
  <inkml:trace contextRef="#ctx0" brushRef="#br2" timeOffset="256622.0281">31478 13297 396 0,'4'5'253'0,"-4"-5"-19"16,6 7-15-16,-3 0-20 0,-3-7-12 0,5 9-14 15,-5-9-16-15,6 10-8 0,-6-10-12 0,3 8-8 16,-3-8-10-16,0 0-10 0,4 9-10 0,-4-9-12 0,0 0-8 16,0 0-1-16,2 8-14 0,-2-8-7 0,0 0-4 15,0 0-5-15,0 0-6 0,0 0-4 0,0 0-8 16,0 0-2-16,0 0-8 0,0 0-2 0,13-19-8 16,-13 19 4-16,10-11-9 0,-6 6 3 0,3-1 0 15,-1 1 0-15,-6 5-6 0,14-7 2 0,-7 4 4 16,2 1-2-16,-9 2 3 0,20-2 8 0,-20 2 2 15,18 4 16-15,-18-4 7 0,14 8 10 0,-6-3 3 16,-2 2-2-16,-6-7 9 0,15 19-8 0,-9-5-9 0,1-4-5 16,-4 0-3-16,3 5-7 0,-3-5-24 0,1-1-28 15,-2 1-43-15,-2-10-46 0,0 0-57 0,0 22-76 16,0-22-193-16,0 15-526 0,0-15 147 0</inkml:trace>
  <inkml:trace contextRef="#ctx0" brushRef="#br2" timeOffset="257342.64">30565 13730 421 0,'-4'-5'334'0,"-2"1"-39"0,6 4-30 0,-13-7-25 16,7 4-21-16,-3 0-17 0,-7-1-17 0,1 4-21 16,-1 0-5-16,2 2-12 0,-2 1-16 0,5 1-6 15,0-1-12-15,4 2-9 0,-1-1-10 0,3 3-8 16,1 0-9-16,-1 1-11 0,5-1 1 0,0-7-13 15,7 22-3-15,-1-7 0 0,12 8-11 0,-2-5 0 0,7 1-5 16,-3-1-4-16,5 3-7 0,-7 1 1 0,5-1-2 16,-2-2-8-16,0 2 0 0,-3 0 2 15,-3-3-6-15,-6-4 5 0,-1-2 3 0,0 4 0 0,-5-4 11 16,3 2 4-16,-2 0 9 0,-2 0 4 0,-2-2 4 16,-2-2-8-16,-2-1 8 0,2 0-2 0,-3-2-4 15,1 0-2-15,-8 2-7 0,1-2-3 0,-2 0-7 16,-5-2-6-16,2-3-2 0,-1 1-9 0,0-3-16 0,0 0-14 15,1-3-27-15,1-2-20 0,0-2-21 16,0 0-26-16,5 0-27 0,1-1-38 0,3 0-34 0,4 0-40 16,2 8-213-16,-2-17-557 0,2 17 154 0</inkml:trace>
  <inkml:trace contextRef="#ctx0" brushRef="#br2" timeOffset="257597.6505">30707 14057 347 0,'7'10'358'0,"-3"2"-38"0,0-2-21 0,1 0-23 16,1-1-33-16,-3 1-19 0,4 4-24 0,-3-1-22 16,7-1-20-16,-1 1-21 0,-1 0-12 0,1-1-13 0,2-1-13 15,-3-2-13-15,0 0-7 0,-3-4-8 0,6-2-11 16,-5 1-13-16,3-2-13 0,0-3-13 0,-10 1-2 16,20-3 2-16,-11-1-1 0,-2 0 1 0,-7 4-1 15,11-12-1-15,-5 0 7 0,2 0-1 0,-6-4 3 16,0 0-2-16,-2-1 1 0,0 1-1 0,2-1-5 15,-4 0-3-15,2 2 0 0,-4 3-16 0,4 2-4 16,-2 1-16-16,2 9-28 0,-2-15-29 0,2 15-40 0,-1-11-46 16,1 11-48-16,0 0-224 0,0 0-517 15,-5-12 143-15</inkml:trace>
  <inkml:trace contextRef="#ctx0" brushRef="#br2" timeOffset="258538.5722">31021 14096 393 0,'0'0'156'0,"0"0"-4"16,0 0-20-16,0 0-2 0,0 0-16 0,9-5-6 0,-9 5-1 16,0 0-3-16,0 0-11 0,7-6-4 15,-7 6-4-15,0 0-8 0,0 0 2 0,7-6-4 0,-7 6-2 16,0 0-3-16,0 0 3 0,0 0 0 16,5-5-3-16,-5 5 0 0,0 0 5 0,0 0-4 0,0 0 3 0,8-7-3 15,-8 7-2-15,0 0-4 0,0 0-4 16,0 0 0-16,0 0-3 0,0 0-3 0,7-5 5 15,-7 5-2-15,0 0 3 0,0 0 4 0,0 0-6 0,20 17-2 16,-11-5-3-16,-1 2 0 0,2 1-9 0,3 11 0 16,2-1 0-16,-3-4-3 0,0 3 2 0,1 1-10 15,-2 1-12-15,-1-6 6 0,-3-2-4 0,-1-2-3 16,-2 0-4-16,4 0-1 0,-4-2 2 16,3 1-2-16,-1-4-3 0,-4-1-1 0,1-1-7 0,-3-9 6 15,4 13-2-15,-4-13 0 0,5 12 1 0,-5-12-8 16,0 0-2-16,2 9 2 0,-2-9-3 0,0 0-5 15,0 0-5-15,0 0-1 0,0 0-1 0,0 0 5 16,0 0 3-16,-22-26-3 0,15 11-2 0,-5-11-5 0,1 1 1 16,3-6-7-16,0 0 11 0,0-1-10 0,5 1 2 15,-1-3-3-15,4 3 2 0,2 1-3 0,-2 1 2 16,2 1-1-16,1 10 7 0,1 2-1 0,2 1 8 16,0 1-5-16,-2 2 1 0,1 2 0 0,3 2 6 15,4-1-2-15,-5 1 3 0,1 2 5 0,-1 3-1 16,-7 3 5-16,12-5 2 0,-12 5-1 0,13 1 10 15,-13-1-1-15,0 0 4 0,14 10 5 0,-14-10 5 0,8 11-2 16,-5-2 6-16,-3-9 4 0,4 16 3 0,-2-1 0 16,-4-1-8-16,2 0 14 0,-4 0-4 0,1-3 1 15,-1-2-1-15,-2 1-8 0,-2 2-13 0,1-3-5 16,1 1-2-16,-1-3-8 0,7-7-17 0,-9 9-17 16,4-4-19-16,5-5-27 0,-12 6-27 0,12-6-28 15,0 0-32-15,0 0-29 0,-13-1-44 0,13 1-201 16,0 0-520-16,0 0 144 0</inkml:trace>
  <inkml:trace contextRef="#ctx0" brushRef="#br2" timeOffset="258922.1097">31532 13931 564 0,'0'0'313'16,"0"0"-28"-16,0 0-22 0,0 0-18 0,0 0-20 15,-23-10-17-15,23 10-17 0,0 0-14 0,-21 5-15 0,21-5-8 16,-15 5-7-16,15-5-10 0,-14 12-13 16,5 0-4-16,1-1-13 0,-2 3-12 0,4 0-3 0,1 1-9 15,3 1-15-15,0-1 0 0,2-1-1 0,0 3-9 16,2-2-12-16,2 0-8 0,3-1-8 0,0 0-17 16,2-3-12-16,2-3-21 0,-1-1-17 0,-4-1-17 15,5-1-18-15,-6-3-17 0,-5-2-9 0,18 3-6 16,-18-3-1-16,13-1 2 0,-13 1 1 0,14-2 4 15,-14 2 4-15,9-6 8 0,-9 6 6 0,0 0 6 16,6-10 9-16,-6 10 5 0,2-8 8 0,-2 8 11 0,2-12 13 16,-2 12 11-16,0 0 9 0,-4-14 10 0,4 14 12 15,0 0 3-15,-4-13 9 0,4 13 3 0,-9-7 0 16,9 7 6-16,-12-7-4 0,12 7 2 0,-11-5-4 16,5 3-6-16,6 2-4 0,-14-2-16 0,14 2-17 15,-13-1-24-15,13 1-27 0,0 0-35 0,0 0-30 16,-15-2-50-16,15 2-135 0,0 0-376 0,0 0 106 15</inkml:trace>
  <inkml:trace contextRef="#ctx0" brushRef="#br2" timeOffset="259233.3658">31702 14054 208 0,'7'5'304'16,"-4"2"-40"-16,-3-7-28 0,8 10-22 0,-5-5-16 15,-3-5-13-15,6 10-12 0,-6-10-11 0,4 10-14 16,-4-10-12-16,3 9-16 0,-3-9-5 0,5 10-11 16,-5-10-12-16,2 9-6 0,-2-9-10 0,0 0-7 0,0 10-4 15,0-10-6-15,0 0-10 0,0 0 0 0,2 10-7 16,-2-10-7-16,0 0-5 0,0 0-11 16,0 0 1-16,0 0-9 0,0 0-2 0,0 0-5 0,0 0-4 15,0 0 0-15,-12-34 0 0,10 19-5 0,2 0 1 16,-2 2 0-16,0 0-4 0,0-1-8 0,-1 2-10 15,3 12 1-15,0-17-8 0,0 9-7 0,0 8-7 0,0 0-2 16,3-17-4-16,-3 17-7 0,0 0-8 16,6-9-9-16,-6 9-22 0,0 0-22 0,10-7-23 0,-10 7-43 15,0 0-108-15,13-4-352 0,-13 4 100 0</inkml:trace>
  <inkml:trace contextRef="#ctx0" brushRef="#br2" timeOffset="259784.0071">31869 14033 325 0,'4'10'272'0,"-4"-10"-25"16,7 7-13-16,-3-3-10 0,-4-4-9 16,9 12-21-16,-6-6-15 0,-3-6-17 0,6 10-19 0,-1-3-16 0,-5-7-10 15,8 8-15-15,-8-8-9 0,0 0-12 0,8 11-12 16,-8-11-17-16,2 5-20 0,-2-5-24 0,0 0-27 16,0 0-26-16,0 0-21 0,0 0-12 0,0 0-13 15,0 0-2-15,0 0 4 0,0 0-2 0,0 0 4 16,0 0 4-16,0 0 15 0,11-33 6 0,-11 19 8 15,-2 0 11-15,4-1 14 0,-2-1 15 0,0 2 13 0,2-2 15 16,0 2 21-16,-4 1 16 0,2 13 21 0,0-20 9 16,0 20 8-16,-2-14 1 0,2 14 4 0,-2-9-6 15,2 9-7-15,0 0-8 0,0 0-10 0,0 0-8 16,0-18-7-16,0 18-11 0,0 0-17 0,0 0-15 16,0 0-18-16,0 0-24 0,0 0-13 0,0 0-6 15,8-6-10-15,-8 6-2 0,0 0-3 0,0 0-6 16,0 0 0-16,0 0 10 0,17 24-2 0,-11-16 4 0,-6-8 3 15,9 12 9-15,-2-4 6 0,0 4 14 16,1-2 3-16,-1-1 19 0,-1 0-2 0,0-2 15 0,-6-7 13 16,11 11-2-16,-3-4 1 0,-3-3 8 0,-5-4-8 15,14 11 7-15,-5-8-3 0,-9-3-3 0,16 4-8 16,-16-4 8-16,17 2-9 0,-17-2 2 0,14 0 4 16,-14 0-7-16,17-5 0 0,-17 5 5 0,15-4 4 15,-9-1-2-15,-6 5 6 0,13-8 3 0,-13 8 6 16,12-12 5-16,-8 6 4 0,-4 6 14 0,7-14 8 15,-7 14 8-15,2-13 3 0,-2 13 4 0,0-13 7 0,0 13 5 16,0 0 2-16,-6-17 2 0,6 17-1 0,-7-8-7 16,7 8 0-16,-9-7-8 0,9 7-8 0,0 0-9 15,-12-5 0-15,12 5-7 0,0 0-10 0,-15 0 0 16,15 0-14-16,0 0-14 0,-12 5-22 16,12-5-21-16,0 0-29 0,0 0-30 0,-10 7-30 0,10-7-27 15,0 0-37-15,0 0-211 0,0 0-473 0,0 0 130 16</inkml:trace>
  <inkml:trace contextRef="#ctx0" brushRef="#br2" timeOffset="260038.5648">32271 14010 433 0,'0'0'273'0,"6"5"-19"0,-6-5-21 0,0 0-12 16,10 9-22-16,-10-9-27 0,4 8-11 0,-4-8-15 15,7 11-14-15,-7-11-16 0,6 9-13 0,-6-9-11 16,5 7-6-16,-5-7-9 0,0 0-10 0,7 10-2 15,-7-10-8-15,0 0 3 0,5 8-4 0,-5-8 1 0,0 0 0 16,0 0-8-16,0 0-2 0,0 0-5 16,0 0-4-16,0 0 1 0,0 0-5 0,0 0-5 0,0 0 1 15,0 0 1-15,0 0-5 0,10-25-4 0,-10 25-4 16,4-17 7-16,-4 17-10 0,3-16-8 0,-1 8-14 16,-2 8-9-16,10-15-30 0,-8 8-29 0,-2 7-32 15,9-14-39-15,-9 14-28 0,12-9-54 0,-6 4-145 16,-6 5-448-16,11-8 126 0</inkml:trace>
  <inkml:trace contextRef="#ctx0" brushRef="#br2" timeOffset="260206.9538">32706 14084 373 0,'5'2'438'0,"-5"-2"-41"0,0 0-10 0,9 5-14 15,-9-5-33-15,0 0-30 0,0 0-35 0,9 3-34 16,-9-3-27-16,0 0-35 0,0 0-45 0,0 0-43 15,0 0-56-15,0 0-55 0,19-10-63 0,-19 10-65 0,0 0-75 16,0 0-228-16,0 0-539 0,0 0 148 16</inkml:trace>
  <inkml:trace contextRef="#ctx0" brushRef="#br2" timeOffset="265598.5788">11215 13885 295 0,'0'0'156'0,"-10"2"-24"0,10-2-20 15,0 0-16-15,0 0-8 0,-11 3-17 0,11-3-6 16,0 0 3-16,0 0-11 0,-11 2-16 0,11-2-2 0,0 0 0 15,-9 4-22-15,9-4-6 0,0 0-11 16,-9 4-10-16,9-4-3 0,-7 5-7 0,7-5-19 16,-8 4-24-16,2-1-78 0,6-3-166 0,-9 4 51 0</inkml:trace>
  <inkml:trace contextRef="#ctx0" brushRef="#br2" timeOffset="267280.9634">10811 13919 333 0,'0'0'259'0,"-6"-3"-27"16,6 3-22-16,0 0-13 0,0 0-10 0,-6-4-23 16,6 4 4-16,0 0-14 0,0 0-13 0,0 0-10 15,0 0-9-15,0 0-8 0,0 0-6 0,-8-3-6 16,8 3-5-16,0 0-2 0,0 0-5 0,0 0-8 16,0 0-2-16,0 0-4 0,0 0-3 0,0 0-6 15,0 0-5-15,0 0-1 0,0 0-7 0,0 0 0 0,0 0-4 16,24-6-3-16,-24 6-7 0,17-3 0 0,-8 1-2 15,-9 2-1-15,18-2-6 0,-8 2-1 16,0-2-3-16,-10 2-3 0,20-3-3 0,-1 3 2 0,-3-1-4 16,2 0-3-16,-3 0 0 0,2 0 4 0,-1 0-12 15,3 1 2-15,-2-1 0 0,0 1-2 0,1-2 0 16,-1 2-1-16,2 0 4 0,1-1-7 0,-3 2 6 16,1-4-2-16,0 5-5 0,0-4 0 0,-3 2 1 15,2 0 3-15,-4 0-9 0,3 0 6 0,-1 0 2 16,-1 0-4-16,-4 2 3 0,2-2-4 0,-2 0-2 0,-1 1 4 15,1-1-2-15,-10 0 4 0,18 0-8 0,-8 0 1 16,0 1 2-16,-1 0 0 0,-1-1-1 16,3 0 2-16,-2 1-4 0,0 0 2 0,-9-1-1 0,18 0 6 15,-2 1-6-15,-2-2 3 0,-2 0-1 0,0 2-8 16,-5-1 9-16,3 0 1 0,0 1-3 0,-10-1-2 16,16-1 6-16,2 0-7 0,-6 1 5 0,-1 0 1 15,0 0-6-15,-2 0 0 0,0 1 0 0,0 0 3 0,0 0 1 16,0 0 0-16,1 0-2 0,-1 1-3 0,0-1 5 15,1-1-3-15,-1 1 0 0,7 0-8 0,-2 0 0 16,-3-1 0-16,2 0-4 0,-3 0 5 16,-1 1-4-16,2-1-4 0,5-1-8 0,-2 0 4 0,1 0-5 15,1-2 5-15,0 1 0 0,-2 1-2 0,-1-1 1 16,3 1 5-16,-1-1 4 0,-3 1-1 0,0 0 3 16,-1-1 0-16,0 1 1 0,-2 1-1 0,1-1 0 15,0 0 5-15,8-1-9 0,-4 2 11 0,2 1 2 16,0 0-2-16,-4-1 0 0,5-2-1 0,0 1 3 0,-3-1-4 15,1-1 0-15,-2 2-3 0,2 1-7 0,1-3-1 16,-3 1-5-16,2-3-5 0,-1 3-1 16,-4 0-2-16,2 2 3 0,-1-3-3 0,-3 3 6 0,0-2-2 15,0-1 4-15,-8 3-1 0,13-2-1 0,-8 0-5 16,-5 2-8-16,11-3-6 0,-11 3-7 0,0 0-12 16,0 0-18-16,12-2-13 0,-12 2-27 0,0 0-21 0,0 0-50 15,0 0-138-15,0 0-391 0,0 0 109 16</inkml:trace>
  <inkml:trace contextRef="#ctx0" brushRef="#br2" timeOffset="270518.4437">10940 14952 221 0,'0'0'339'0,"0"0"-57"0,-14-1-31 0,14 1-18 16,0 0-14-16,-11 0-12 0,11 0-13 0,0 0-10 0,-11 0-14 16,11 0-12-16,0 0-13 0,-9-1-8 15,9 1-13-15,0 0 1 0,0 0-10 0,0 0-1 16,0 0-7-16,0 0-1 0,0 0-13 0,-16 0 7 0,16 0-4 15,0 0 0-15,0 0-6 0,0 0-8 0,-8 0-6 16,8 0-5-16,0 0-5 0,0 0 4 0,0 0-6 16,0 0-5-16,0 0-3 0,0 0-3 0,0 0-3 15,0 0 1-15,-10 0-3 0,10 0-6 0,0 0-3 16,0 0-4-16,0 0-2 0,0 0-2 0,0 0-6 16,0 0 1-16,0 0 2 0,0 0-2 0,0 0 5 0,0 0-2 15,0 0-1-15,0 0-1 0,0 0-3 0,0 0 6 16,32-7-3-16,-16 5-1 0,1-1-3 0,-1-2 0 15,1 5-1-15,0-3-2 0,13-1 0 0,1-3-5 16,1 1 0-16,0 3-2 0,7-3-4 0,-1 3 3 16,5-5-1-16,-2 5-3 0,23 0-4 0,-14-2 4 15,-7 0 3-15,1 3-3 0,-3 2-5 0,2 0 4 16,0 2-5-16,-4 0-1 0,1-1 1 0,-4 2 1 16,1 1-1-16,-1-1-3 0,-1-1 2 0,-1 4 0 15,0 0-5-15,-1-1-1 0,3-1 0 0,-5-1-6 0,1 2 0 16,-7-1-10-16,-3-1-1 0,-4-1-6 0,-1 1-9 15,1 1-4-15,-2-3-5 0,-3 1-4 0,-2 1-9 16,1-3-8-16,-2 2-7 0,-10-2-11 0,19 2-2 16,-11-2-9-16,-8 0-1 0,13 3-7 0,-13-3-6 0,10 0-6 15,-10 0-8-15,0 0-8 0,14-3-7 16,-14 3-9-16,0 0-5 0,0 0-11 0,0 0-5 0,8-4-28 16,-8 4-40-16,0 0-135 0,0 0-446 0,0 0 124 15</inkml:trace>
  <inkml:trace contextRef="#ctx0" brushRef="#br2" timeOffset="280270.9271">30053 13288 358 0,'0'0'234'0,"0"0"-23"0,-7-9-17 16,7 9-17-16,-6-6-13 0,6 6-14 0,0 0-8 16,-12-7-8-16,12 7-5 0,0 0-6 0,-9-6-3 15,9 6-3-15,-13-1 2 0,13 1-2 0,-16 4 0 16,3 4-6-16,-4 1 6 0,-5 11 8 0,-3 1-3 15,-1 6 2-15,3 4 7 0,-15 20-4 0,7 4-2 16,-1 2-1-16,4 1-9 0,5 2-8 16,6 3-10-16,6-3-7 0,9 1-8 0,0-16-9 0,10 12-7 15,1-14-5-15,4-5-7 0,3-3-6 0,6-1-15 0,17 9-19 16,4-2-33-16,-5-12-34 0,-3-12-38 16,2-2-47-16,0-3-67 0,26 2-61 0,-16-11-251 15,-5-1-620-15,1-4 170 0</inkml:trace>
  <inkml:trace contextRef="#ctx0" brushRef="#br2" timeOffset="281044.2934">32649 13348 474 0,'4'-2'321'16,"-4"2"-36"-16,0 0-22 0,7-7-24 0,-7 7-14 15,0 0-27-15,13-5-17 0,-13 5-16 0,0 0-14 16,0 0 3-16,25 12-13 0,-12 0-2 0,3 14-8 15,2 1 6-15,-3 7-3 0,0 0 6 0,-1 4-7 16,5 16 7-16,-4 2-18 0,1 3-5 0,-7-15-4 0,2 14-10 16,-1-15-7-16,1 14-7 0,-2-14-10 15,-3-3-6-15,-3-3-5 0,-1 0-8 0,3-3-9 0,-3 4-4 16,0-3-5-16,-4-2-4 0,2 1-6 16,-2-3-12-16,-3-3-20 0,0-5-31 0,-6 4-27 0,4-8-33 15,-3-2-29-15,0-2-36 0,-1-3-45 0,-2 0-55 16,-3-3-290-16,1 1-656 0,-2-2 179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7:29:00.522"/>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00B050"/>
    </inkml:brush>
  </inkml:definitions>
  <inkml:trace contextRef="#ctx0" brushRef="#br0">1969 5716 590 0,'0'0'333'0,"0"0"-43"16,-2-14-30-16,2 14-18 0,0 0-21 0,-6-10-8 16,6 10-24-16,-18-14-16 0,8 7-6 0,-2 2-20 15,-3 2-11-15,0 0-13 0,1 2-8 0,-4 1-14 16,1 2-2-16,0 1-6 0,-3 4-12 0,5 0-7 15,-10 10-3-15,2 0-11 0,3 2-6 0,0 4-8 16,5-4-5-16,-2 4 0 0,2 1-8 0,6-3-9 16,4-2-1-16,2-3-4 0,2 0-8 0,2 1-7 0,2-1-17 15,-1-2-9-15,4-2-11 0,0-2-1 0,2 2-8 16,-1-3 0-16,0-1 5 0,-3-2-2 0,-4-6 5 16,8 10 6-16,-8-10 7 0,9 4 3 15,-9-4 7-15,0 0 4 0,4 4 1 0,-4-4 5 0,0 0 11 16,0 0 3-16,0 0 9 0,0 0 6 0,0 0 3 15,0 0 5-15,0 0 7 0,-39-2-9 0,28 6 7 0,-3-1 14 16,2 2-2-16,-5 4 4 0,1-1 2 16,1 4 6-16,-10 9-11 0,4 1-3 0,2 2 0 0,3 1-1 15,3 1-5-15,4 1 1 0,4-5-8 0,4-1-2 16,1-5-5-16,4 13-1 0,4-8-3 0,-1-3-4 16,4-4-5-16,3 0-10 0,-1-1-17 0,12 5-17 15,-3-7-6-15,-4-5-21 0,0-2-1 0,-1 1-8 16,-2-2-6-16,-4 0-6 0,-11-3-5 0,21 0-7 15,-21 0-5-15,14-2-15 0,-14 2-3 0,11-4-10 16,-11 4-8-16,0 0-11 0,0 0-7 0,8-11-12 16,-8 11-12-16,0 0-25 0,0 0-190 0,0 0-459 0,0 0 127 15</inkml:trace>
  <inkml:trace contextRef="#ctx0" brushRef="#br0" timeOffset="1154.4007">2007 6410 218 0,'0'0'267'0,"0"0"-34"0,-2-9-19 15,2 9-10-15,0 0-9 0,0 0-19 0,0 0-5 16,0 0-9-16,0 0-13 0,0 0-12 0,0 0-15 0,0 0-7 15,0 0-7-15,0 0 2 0,0 0 1 0,0 0 1 16,3 39-7-16,-3-22-3 0,0 11-8 16,0 0-6-16,-1 1-5 0,-3-8-14 0,4 6-1 0,-1-5-6 15,1-3 0-15,0-2-8 0,-1-2-1 0,1 0-13 16,-1-1 4-16,0 2-11 0,0-2 0 0,2-3-4 16,-1-11-3-16,-2 16 2 0,2-16-5 0,-1 13 1 15,1-13 0-15,0 0-5 0,-4 12 6 0,4-12-4 16,0 0-8-16,0 0-2 0,0 0 7 0,0 0-8 15,0 0 1-15,0 0 1 0,0 0-3 0,0 0 0 0,-27-34-2 16,22 18-3-16,0-12 8 0,1 2-12 16,3-4 4-16,0 1 5 0,3-3-7 0,-2 2 0 0,6 1-2 15,2 2 3-15,-3 1-3 0,3 0 9 0,1 6-8 16,0 6 5-16,0-2-6 0,2 4 2 0,-3 3 6 16,0 1-6-16,1 1 2 0,-9 7-9 0,13-6 8 15,-13 6 6-15,12-2-1 0,-12 2-5 0,0 0 6 16,16 11 0-16,-16-11-4 0,11 12 1 0,-7 2 7 0,-1-3 8 15,-2 0-14-15,0 4 2 0,-1-15 2 16,-5 24 0-16,3-12 4 0,-2 0-5 0,-1 2 0 16,-3-1-5-16,2 1-27 0,-1-4-17 0,1 1-18 0,0-4-28 15,0 0-30-15,6-7-38 0,-11 9-33 0,11-9-34 16,-8 9-59-16,8-9-153 0,0 0-518 0,-10 7 143 16</inkml:trace>
  <inkml:trace contextRef="#ctx0" brushRef="#br0" timeOffset="1471.4624">2138 6602 298 0,'0'0'308'16,"0"0"-41"-16,0 0-35 0,0 0-19 0,0 0-25 15,13-4-16-15,-13 4-20 0,0 0-13 0,9-3-12 16,-9 3-10-16,14-3-11 0,-14 3-12 0,10-3-11 0,-10 3-6 15,9-2-11-15,-9 2-3 0,0 0-5 16,13 0-3-16,-13 0-3 0,0 0-7 0,0 0 7 16,11 6 3-16,-11-6 3 0,1 9-1 0,-1-9-2 0,0 0 5 15,-2 19 0-15,2-19 2 0,-4 24-7 0,2-15-6 16,-1 2 2-16,3-11-4 0,-4 16-5 0,4-16 0 16,0 13-5-16,0-13-6 0,0 0 4 0,7 17-10 15,-3-13-6-15,2 1-14 0,1 0-10 0,-7-5-18 16,18 5-17-16,-11-4-22 0,-7-1-25 0,19 2-22 15,-19-2-30-15,16 0-37 0,-16 0-69 16,0 0-150-16,19 0-474 0,-19 0 133 0</inkml:trace>
  <inkml:trace contextRef="#ctx0" brushRef="#br0" timeOffset="4860.891">12231 6643 424 0,'0'0'310'0,"0"0"-47"16,0 10-21-16,0-10-21 0,9 12-18 0,3-2-18 16,1-1-6-16,-2-1-13 0,16 6-22 0,-5-5-11 15,-1-3-12-15,8 3-7 0,5-1-11 0,-1-6-15 16,0 0-7-16,2 1-4 0,-1-6-17 0,-2 1-14 0,0 0-16 15,-3-3-29-15,-4 0-26 0,-4-2-24 16,-5-1-39-16,-1 1-29 0,0-3-55 0,-2 1-197 0,-1-1-442 16,-2-3 123-16</inkml:trace>
  <inkml:trace contextRef="#ctx0" brushRef="#br0" timeOffset="6169.7101">2494 5990 646 0,'0'0'365'0,"0"0"-37"0,0 0-35 16,0 0-12-16,0 0-28 0,0 0-21 0,0 0-16 16,0 0-34-16,0 0-15 0,0 0-18 0,24 6-25 15,-24-6-30-15,18 2-27 0,-10 0-40 0,-8-2-37 16,14 3-44-16,-14-3-44 0,0 0-40 0,15 4-36 0,-15-4-58 16,0 0-134-16,0 0-438 0,5 7 121 0</inkml:trace>
  <inkml:trace contextRef="#ctx0" brushRef="#br0" timeOffset="6284.3041">2527 6116 297 0,'0'0'334'0,"0"0"-47"16,0 0-32-16,0 0-16 0,0 0-20 0,6 12-26 15,-6-12-20-15,0 0-25 0,11 5-35 0,-11-5-43 16,15 1-63-16,-15-1-76 0,16 0-109 0,-16 0-99 16,16 1-329-16,-16-1 95 0</inkml:trace>
  <inkml:trace contextRef="#ctx0" brushRef="#br0" timeOffset="6724.3911">3548 5631 424 0,'-3'11'387'0,"3"-2"-50"0,0-9-31 15,2 19-24-15,0-14-35 0,-2-5-19 0,5 13-29 16,-2-8-22-16,-3-5-15 0,8 9-26 15,-8-9-24-15,14 5-24 0,-6-3-23 0,-8-2-21 0,19 0-18 16,-3-3-9-16,-1-2-10 0,-1 0-4 0,-2-1 4 16,-2-1-2-16,-2 2-1 0,0-2 8 0,-2 2 1 15,-1-3 6-15,-1 1 0 0,-2-2 9 0,-2 9 9 16,3-13 3-16,-3 13 3 0,0-14 10 0,0 14 3 16,-3-10 3-16,3 10-8 0,-6-11 5 0,6 11 2 15,-8-6-9-15,8 6-2 0,-12 0-8 0,12 0-1 0,-15 1 0 16,15-1-16-16,-15 6-15 0,7-2-29 0,2 0-44 15,-1 1-59-15,7-5-59 0,-12 7-63 0,12-7-216 16,-5 6-555-16,5-6 152 0</inkml:trace>
  <inkml:trace contextRef="#ctx0" brushRef="#br0" timeOffset="6927.9449">4015 5479 317 0,'-13'24'448'0,"-5"3"-45"16,-1 2-34-16,-3 5-17 0,-13 19-16 16,-5-4-14-16,3-1-19 0,7-10-20 0,5-6-26 0,-9 14-22 15,5-10-22-15,8-8-26 0,0 0-22 0,4-4-23 16,0-1-43-16,3-5-46 0,5-5-55 0,4-1-54 16,-1-3-53-16,1-3-48 0,0 0-48 0,5-6-55 15,0 0-244-15,0 0-607 0,0 0 167 0</inkml:trace>
  <inkml:trace contextRef="#ctx0" brushRef="#br0" timeOffset="7182.2518">3942 5961 489 0,'0'0'324'0,"13"6"-28"0,-13-6-21 0,13 4-15 16,-7-2-36-16,-6-2-24 0,13 2-19 0,-13-2-24 0,17 0-18 15,-2 0-19-15,2-1-12 0,-6 0-22 16,0-2-14-16,-2 0-7 0,-9 3-6 0,15-4-6 0,-8 0-5 15,-7 4 0-15,10-6 6 0,-5 2 2 0,-5 4-3 16,6-10-1-16,-6 10 8 0,0 0 11 0,4-14-3 16,-4 14 11-16,0 0 2 0,0 0-3 0,0 0-5 15,0 0-8-15,-9-20-7 0,9 20-10 0,0 0-3 16,-11-5-7-16,11 5-18 0,-7 0-28 0,7 0-33 16,0 0-37-16,-19 3-43 0,19-3-53 0,-12 3-58 0,12-3-253 15,0 0-578-15,-14 6 158 0</inkml:trace>
  <inkml:trace contextRef="#ctx0" brushRef="#br0" timeOffset="7785.3732">4565 5511 542 0,'-8'22'369'15,"-1"4"-33"-15,-6 1-28 0,5 0-14 16,0 0-18-16,-2 3-16 0,4 0-11 0,-3-3-19 0,-1 3-20 16,2-3-14-16,3 2-17 0,-3-3-11 0,2-6-21 15,4-3-13-15,-1-5-17 0,1 0-12 0,1-2-7 0,3-10-13 16,-5 15-5-16,5-15-11 0,-2 10-7 0,2-10 1 15,0 0-13-15,-5 11-8 0,5-11-13 0,0 0-13 16,0 0-8-16,0 0-11 0,0 0-7 0,0 0-6 16,0 0-6-16,21-34-6 0,-4 8-4 0,0-6-11 0,-4-1 0 15,5-3 3-15,-1 1-1 0,6-19 6 16,-3 1 0-16,-3 10 6 0,-3 11 7 0,-1 1-2 0,-2 1 5 16,1 5 14-16,-4 6 6 0,1 4 3 0,-3 1 0 15,0 4-2-15,-2 3 1 0,-4 7 2 0,10-8 11 16,-10 8-3-16,0 0 2 0,0 0 17 0,19 12-5 15,-12 3 2-15,6 12 2 0,-1 1 1 0,0 6-7 16,-3-2-4-16,0 2 2 0,2 4-4 0,-2-3 2 16,0 1-3-16,2-2-2 0,-2-1-6 0,1-1 9 15,2 1-8-15,-6-5-5 0,5 0 4 0,-5-7-11 0,1-1-4 16,-1-7-4-16,-1 1-10 0,1 0-6 0,-2-5 2 16,-1 1 0-16,-3-10 3 0,7 14 1 0,-7-14 0 15,4 9 4-15,-4-9 2 0,0 0 2 0,2 12 3 16,-2-12 0-16,0 0 3 0,0 0 0 0,0 0 11 15,0 0 3-15,0 0 14 0,-25 2-2 0,8-2 11 16,0 0-3-16,-3 0 5 0,-11 0-4 0,1 2 2 16,5-4-2-16,-7 2-6 0,10 2-4 0,0 1-2 0,3-1-7 15,2-1-18-15,-2 1-42 0,0 3-37 0,2-3-50 16,-1 1-68-16,7 1-87 0,-10-2-258 0,7 3-658 16,0-3 178-16</inkml:trace>
  <inkml:trace contextRef="#ctx0" brushRef="#br0" timeOffset="9508.4415">5242 5610 521 0,'-13'7'297'0,"13"-7"-23"0,-7 7-15 0,3 1-16 15,-2 6-14-15,2 1-12 0,-1-1-15 0,4 4-12 16,-1 0-14-16,1 1-14 0,1-1-5 0,3 9-15 0,-1 1-1 15,4-3-11-15,-2-2-9 0,5 2-8 0,0-3-14 16,0-3-11-16,0-4-5 0,1-1-12 0,3 1-5 16,6 7-8-16,-1-5-3 0,-3-5-5 0,1-3-4 15,0-1-10-15,1-1-9 0,2-1-6 0,-3-2-4 16,2-2-3-16,2-1-7 0,0-3-6 0,-1-2-6 0,-1-3-4 16,-1-1-2-16,-2-1-1 0,1-3 10 0,7-5-5 15,-6-6-4-15,-6 2 4 0,-2-5-1 16,-2-1 12-16,-1-4-11 0,-7-3 1 0,-3-1 0 0,-2-1 1 15,-4-3-3-15,-2 6 2 0,-2-2 6 0,-1 5 5 16,0 1-3-16,0 1 5 0,-1 5-3 0,0 5 2 16,5 1-6-16,1 7-9 0,0 1 7 0,0 2 0 0,0 5 2 15,10 2-7-15,-20 0 9 0,20 0-5 16,-24 11 6-16,11 1-1 0,-6 12-1 0,2 1-5 0,4 2 2 16,0 2-2-16,4 0-12 0,1-2-15 0,2 0-6 15,2 2-10-15,5-5-3 0,0 2 1 0,-1-3 2 16,-1-4 4-16,3-3 3 0,2 1 6 0,-1-2 4 15,-2-4 8-15,1-1 3 0,0-2 10 0,-2-8 8 16,0 0 8-16,4 16 17 0,-4-16-4 0,0 0 9 16,6 8-9-16,-6-8 3 0,0 0-3 0,0 0-5 15,0 0 4-15,35-24-8 0,-23 12-2 0,2 0-1 0,7-7-4 16,-5 4 2-16,-1 3 1 0,-4 0 0 0,3 4-7 16,-1-2 8-16,-3 5 3 0,0 0 7 0,-10 5 10 15,18-2 12-15,-18 2 10 0,18 4 3 0,-2 2 5 16,-2 1 5-16,3 1 0 0,-4 2 1 0,1 1-1 15,-1 1-2-15,3-2-13 0,-2 1 0 0,0 0-8 16,-1-1-17-16,1 0-29 0,-1-3-24 0,0 0-46 16,2 0-37-16,0-2-47 0,-2-1-57 0,3-1-67 0,-3-4-237 15,-13 1-626-15,29-5 171 0</inkml:trace>
  <inkml:trace contextRef="#ctx0" brushRef="#br0" timeOffset="10189.9076">5860 5262 378 0,'0'0'335'0,"-14"0"-29"0,14 0-29 0,0 0-20 16,0 0-19-16,-24 12-20 0,11-3-9 0,7 2-12 15,-1 2-17-15,0 0 5 0,0 3-16 0,4 1-19 16,-1-2-13-16,4 1-13 0,-1-1-12 0,4-2-8 16,0 1-14-16,1-2-9 0,1-2-11 0,-5-10-28 0,9 15-12 15,-3-8-16-15,1-3-19 0,-7-4-14 16,15 5-11-16,-15-5-9 0,15 0-9 0,-15 0 4 0,16-9 2 16,-8 6 0-16,0-4 3 0,2-3 5 0,1-2 3 15,-4-2 5-15,0-1-1 0,-1-1 7 0,-2 0 0 16,1-12 6-16,0-1 1 0,-6 1-1 0,1 2 3 15,0-1 1-15,-4 7 9 0,2 4 6 0,-1 4 10 16,1 0 2-16,0 5-2 0,2 7 6 0,-2-14-4 16,2 14-2-16,0 0 2 0,0 0 10 0,0 0 12 15,0 0 9-15,0 0 12 0,0 0 4 0,0 0-4 0,6 38-7 16,-5-10-2-16,-1-1-11 0,1 2-3 0,3 3-8 16,0-3-40-16,1 1-32 0,0-2-48 0,-2-1-53 15,0-3-61-15,2 3-71 0,0-6-163 0,-1-2-527 16,-1-3 146-16</inkml:trace>
  <inkml:trace contextRef="#ctx0" brushRef="#br0" timeOffset="10550.6897">5933 5893 518 0,'0'0'388'15,"0"0"-48"-15,0 0-36 0,0 0-40 0,19 16-26 16,-19-16-34-16,5 17-18 0,-3-2-23 0,0 0-46 0,-1 1-55 16,-2-1-78-16,-3 1-90 0,2 0-252 15,-1 1-428-15,1 0 119 0</inkml:trace>
  <inkml:trace contextRef="#ctx0" brushRef="#br0" timeOffset="11327.9014">3542 6425 496 0,'-13'-2'328'0,"1"0"-27"16,4 1-19-16,8 1-10 0,0 0-18 0,-15 0-12 15,15 0-21-15,0 0-17 0,0 0-12 0,0 0-13 16,0 0-18-16,0 0-1 0,0 0-4 0,0 0-8 15,46 17-8-15,-7-8-6 0,26 4-12 0,6-1-9 16,6 2-11-16,61 1-9 0,-43-8-5 0,43-6-11 16,-44 4-9-16,47-1-8 0,-43-4-8 0,-20-2-21 0,59 1-21 15,-45 0-21-15,-21-2-24 0,-2 6-14 16,-6-7-9-16,-12 2 0 0,-10 0-5 0,-5 2-1 0,-1-2-2 16,-3-1-7-16,-2 1-10 0,-5 0-6 15,-6 1-10-15,-4-4-12 0,3 1-17 0,-6 3-17 0,-1-2-27 16,-2-1-28-16,-2 0-41 0,-7 4-157 0,9-8-475 15,-9 8 131-15</inkml:trace>
  <inkml:trace contextRef="#ctx0" brushRef="#br0" timeOffset="11792.8745">3619 6855 213 0,'0'0'342'0,"0"0"-34"16,0 0-25-16,0 0-20 0,0 0-23 15,0 0-10-15,-7 13-25 0,7-13-17 0,0 0-25 0,0 0-10 16,17 13-18-16,-11-9-16 0,-6-4-12 0,15 5-11 16,-8-5-10-16,2 5-7 0,-9-5-7 0,16 2-5 15,-7-1-9-15,-9-1-6 0,14-1-4 0,-14 1-9 16,11 0 6-16,-11 0 6 0,0 0 7 0,0 0 3 15,15-2 4-15,-15 2 2 0,0 0-5 0,0 0-4 16,0 0-2-16,8-5-12 0,-8 5 5 0,0 0-11 0,0 0 2 16,0 0-6-16,0 0-1 0,0 0-5 15,0 0-3-15,0 0-2 0,0 0-13 0,0 0-24 0,0 0-32 16,-35 0-34-16,35 0-34 0,0 0-47 0,0 0-52 16,0 0-58-16,-9-3-205 0,9 3-572 0,0 0 159 15</inkml:trace>
  <inkml:trace contextRef="#ctx0" brushRef="#br0" timeOffset="11989.7954">4077 6699 516 0,'-7'14'343'16,"-3"1"-33"-16,-9 13-14 0,-2 0-14 16,-4-2-8-16,1 6-6 0,-11 13-18 0,5-11-14 0,8-2-12 15,-14 15-17-15,6-10-23 0,6-8-21 0,-2 1-14 16,3-1-19-16,2 2-11 0,-1-2-24 0,1-4-27 15,6 0-43-15,4-4-44 0,3-5-46 0,0-3-47 16,1-2-54-16,2-2-41 0,2-3-58 0,3-6-185 0,-2 9-537 16,2-9 146-16</inkml:trace>
  <inkml:trace contextRef="#ctx0" brushRef="#br0" timeOffset="12214.3114">3910 7328 450 0,'7'4'319'0,"-7"-4"-31"0,7 3-21 0,-7-3-13 15,10 3-20-15,-10-3-19 0,0 0-22 16,9 4-19-16,-9-4-21 0,0 0-17 0,14 3-16 16,-5-3-11-16,-9 0-18 0,0 0-15 0,21-3-3 0,-21 3-12 15,14-5-3-15,-14 5-7 0,11-5-4 0,-5 2 0 16,-6 3-7-16,0 0 1 0,10-5-2 0,-10 5-7 16,0 0-11-16,0 0 7 0,2-9-6 0,-2 9-1 15,0 0-6-15,0 0-16 0,0 0-17 0,0 0-20 0,0 0-28 16,0 0-24-16,-16-8-42 0,16 8-40 15,0 0-44-15,0 0-183 0,0 0-474 0,0 0 131 16</inkml:trace>
  <inkml:trace contextRef="#ctx0" brushRef="#br0" timeOffset="12754.9192">4455 6909 390 0,'0'0'383'16,"-11"31"-43"-16,4-15-32 0,-5 10-21 0,-3-1-21 15,2 0-16-15,-3 2-11 0,4-2-12 0,-5 3-8 0,1-2-16 16,1 1-10-16,4-2-16 0,-2 0-14 0,2-4-12 16,1-7-18-16,4 1-15 0,-1-6-11 0,3 2-11 15,0-4-10-15,1 0-7 0,3-7-12 0,-5 9-8 0,5-9-19 16,0 0-17-16,-4 12-8 0,4-12-14 15,0 0-15-15,0 0-12 0,0 0-10 0,0 0-3 0,0 0-1 16,24-31-3-16,-9 7 0 0,3-5 8 0,-1 3 1 16,-4-1 1-16,3 0 7 0,-5-1 3 15,1 3 0-15,-3 6 1 0,-2 2 5 0,4 3 9 0,-3 1 7 16,-1 1-1-16,-2 5 6 0,-5 7 1 0,12-11 0 16,-5 7-2-16,-7 4 9 0,0 0-1 0,23 1-4 15,-23-1 3-15,23 11 8 0,-9-2-9 0,1 2 3 16,6 8-8-16,-3-2-3 0,1 7 7 0,-4-7 4 15,4 8-3-15,-4-6 2 0,4 0-5 0,-6 2-1 0,0-5 1 16,-2-1-2-16,-2 0-2 0,4-2 2 0,-4 0 0 16,1 1-1-16,-2-3 6 0,-2 0-12 0,0-5 0 15,-2 4 2-15,-4-10-5 0,6 12 6 0,-6-12 2 16,3 8 5-16,-3-8-5 0,0 0-4 0,0 0 18 16,0 0 5-16,-12 17 6 0,12-17 6 0,-17 4 6 15,8-1 11-15,-7 0-2 0,-4-1 9 0,-10 3-7 0,5-3-1 16,2 1-6-16,-9 4 0 0,2-4-10 15,8 0-2-15,-6 5-4 0,8-4-3 0,1 0 1 0,4-2-16 16,2 2-22-16,1-1-34 0,3 0-41 0,1 0-46 16,8-3-51-16,-15 3-67 0,15-3-81 0,-12 3-201 15,12-3-643-15,0 0 176 0</inkml:trace>
  <inkml:trace contextRef="#ctx0" brushRef="#br0" timeOffset="15450.0013">5157 6988 233 0,'0'0'275'0,"0"0"-34"0,0 0-21 16,0 0-22-16,0 0-11 0,0 0-12 0,0 0-13 16,0 0-11-16,0 0-10 0,0 0-10 0,0 0-10 15,0 0-10-15,0 0-8 0,0 0-5 0,0 0 1 16,0 0-7-16,0 0-5 0,0 0 4 0,0 0-4 15,0 0 2-15,12 36-5 0,-7-20-2 0,1 1-4 16,0 12-3-16,1 0 2 0,2 2-3 0,-2-3-8 16,1 1 0-16,-1-3-4 0,2 1-4 0,-1-2-5 0,-3-4 6 15,2-2-6-15,-4-3-10 0,-1-1-8 0,1 0 2 16,0-1-1-16,2 0-5 0,-1-3-1 0,-2-2-2 16,-2-9-9-16,4 14 3 0,-4-14 1 0,3 9-4 15,-3-9 2-15,0 0-6 0,2 11 2 0,-2-11-2 16,0 0 2-16,0 0-5 0,0 0 5 0,0 0-4 15,0 0-4-15,0 0-3 0,0 0-8 0,0 0-1 16,0 0-10-16,0 0-5 0,0 0 0 0,-11-36-9 0,2 9-5 16,1-3-1-16,-1-1-2 0,1 1-8 0,0-5-7 15,0-1 5-15,0-1 0 0,3 0 2 0,0 4 7 16,5 0-2-16,-1 1 7 0,4 5-1 0,-3-1 5 16,1 6-1-16,2 3 8 0,1 1-6 0,1 4 8 15,0-3 2-15,0 5 1 0,0-4 4 0,3 5 1 16,0 3 1-16,-1 1 5 0,3 3 3 0,-2 1 0 0,-8 3 1 15,17 0 3-15,-6 3 6 0,2 4 3 16,3 2-4-16,-1 3 2 0,-2 1 2 0,-2 1-3 16,3 11 2-16,-4-4 7 0,-3-6-7 0,-4 4 7 0,0-3 2 15,-1 0-6-15,-2 1 2 0,0-3 2 16,-2 1-4-16,0 1 5 0,-2-2-8 0,-1 0 2 0,-2 0 0 16,0-2-6-16,0-1-11 0,1-2-13 0,0-1-23 15,0-2-23-15,-2-1-33 0,0-2-49 0,8-3-47 16,-15 4-72-16,15-4-166 0,-16 0-511 0,16 0 140 15</inkml:trace>
  <inkml:trace contextRef="#ctx0" brushRef="#br0" timeOffset="17760.4272">5476 7432 233 0,'0'0'99'0,"0"0"-7"0,0 0-10 0,0 0-25 15,0 0 2-15,0 0 14 0,0 0-26 0,0 0 3 16,0 0 0-16,0 0-1 0,0 0 2 0,0 0-2 16,0 0-4-16,0 0-1 0,0 0 0 0,0 0-3 15,0 0 4-15,0 0-4 0,0 0 1 0,0 0-3 16,0 0 2-16,0 0 2 0,0 0 1 0,0 0 0 15,0 0-5-15,-15 0 13 0,15 0-7 0,0 0 0 16,0 0 1-16,0 0-6 0,0 0 5 0,0 0-7 16,0 0 4-16,0 0-2 0,0 0-2 0,0 0 2 15,0 0-2-15,0 0 0 0,0 0-7 0,0 0 7 0,0 0 0 16,0 0 2-16,0 0-3 0,0 0 0 0,0 0 4 16,0 0-4-16,0 0 4 0,0 0-5 0,0 0 1 15,0 0 0-15,0 0 0 0,0 0-3 0,0 0 1 16,0 0 0-16,0 0-2 0,0 0 0 0,0 0-4 15,0 0 2-15,0 0-1 0,0 0-2 0,0 0 2 16,0 0-2-16,0 0-2 0,0 0 2 0,0 0-2 0,0 0-2 16,0 0 0-16,0 0-1 0,0 0-1 15,0 0 4-15,0 0-4 0,0 0 0 0,0 0 5 16,0 0-4-16,0 0 0 0,0 0 0 0,0 0 0 0,0 0 1 16,0 0 2-16,0 0-4 0,0 0 4 0,0 0-4 15,0 0 1-15,0 0 0 0,0 0-2 0,0 0-4 16,0 0 0-16,0 0-1 0,0 0-3 0,0 0 3 15,0 0-6-15,0 0 2 0,0 0-4 0,0 0-3 16,0 0 0-16,0 0 0 0,0 0 1 0,0 0-9 16,29-17 3-16,-29 17 0 0,13-4-1 0,-13 4-4 0,16-3-2 15,-16 3 5-15,15-1-7 0,-15 1-1 16,15 0 0-16,-15 0 2 0,14 2-3 0,-14-2 3 0,13 4-1 16,-13-4 2-16,11 2-2 0,-11-2 5 0,0 0-1 15,13 6 1-15,-13-6-3 0,10 8 9 0,-10-8-11 16,5 8 6-16,-5-8 0 0,5 9 2 0,-5-9-1 15,2 12-1-15,-2-12 1 0,0 0 2 0,-4 21 0 16,4-21 2-16,-6 16-5 0,3-9 7 0,3-7-5 0,-4 15 0 16,4-15-2-16,-8 14 6 0,4-5-5 15,-2-2 0-15,6-7 5 0,-8 13-5 0,4-6 1 0,4-7 2 16,-9 12-2-16,9-12 2 0,-9 11 2 0,9-11 0 16,-6 12 1-16,6-12 1 0,-6 6 0 0,6-6-4 15,-8 10 1-15,8-10 6 0,0 0-5 0,-6 10 3 16,6-10-1-16,0 0 3 0,0 0 0 0,-7 7 2 15,7-7 1-15,0 0-2 0,0 0 5 0,0 0 1 16,0 0-5-16,0 0 7 0,-4 10 1 0,4-10-7 16,0 0 5-16,0 0-7 0,0 0-2 0,0 0 4 0,0 0 5 15,0 0-11-15,-6 9 2 0,6-9-2 16,0 0 1-16,0 0-1 0,0 0 1 0,0 0-1 0,0 0-2 16,0 0 0-16,0 0-2 0,0 0 2 0,0 0 1 15,0 0-3-15,0 0 5 0,0 0-5 0,-5 10 3 16,5-10-2-16,0 0 1 0,0 0-1 0,0 0 0 15,0 0-1-15,0 0-1 0,0 0 3 0,0 0-3 16,0 0 2-16,0 0 1 0,0 0-3 0,0 0 2 0,0 0-2 16,0 0 5-16,0 0 0 0,0 0-3 15,0 0 4-15,0 0-2 0,0 0 0 0,-7 7 1 16,7-7-2-16,0 0 1 0,0 0 2 0,0 0-2 0,0 0-3 16,0 0 2-16,0 0 0 0,0 0 0 0,0 0-2 15,0 0 5-15,0 0-3 0,0 0-3 0,0 0 3 16,0 0-2-16,0 0 2 0,0 0-3 0,0 0 0 15,0 0 1-15,0 0 4 0,0 0-1 0,0 0-3 16,0 0 0-16,0 0 5 0,0 0-5 0,0 0 3 16,0 0 0-16,0 0-5 0,0 0 4 0,0 0 5 0,0 0-7 15,0 0 2-15,0 0-1 0,0 0 6 16,0 0-6-16,0 0-3 0,0 0-1 0,0 0 15 0,0 0-11 16,0 0-1-16,0 0-3 0,0 0 1 0,0 0 3 15,0 0 3-15,0 0-1 0,0 0-8 0,0 0 6 16,0 0 3-16,0 0 0 0,0 0-5 0,0 0 4 15,0 0-5-15,0 0-1 0,0 0 4 0,0 0 0 16,0 0-2-16,0 0 5 0,0 0-3 0,0 0 4 0,0 0-7 16,0 0 4-16,0 0-1 0,0 0-3 0,0 0 2 15,0 0-1-15,0 0-1 0,0 0 3 0,0 0 1 16,0 0-6-16,0 0 3 0,0 0 0 0,0 0 5 16,0 0 0-16,0 0-3 0,0 0-1 15,0 0-3-15,0 0 7 0,0 0-8 0,0 0 2 0,0 0 2 16,0 0-1-16,0 0 7 0,0 0-3 0,0 0-3 0,0 0 5 15,0 0 1-15,0 0 1 0,0 0 4 16,0 0-5-16,0 0 1 0,0 0-1 0,0 0 7 16,0 0 1-16,0 0-10 0,0 0 11 0,0 0 1 0,0 0 0 15,0 0 1-15,0 0-2 0,0 0 7 0,0 0-10 16,0 0 2-16,0 0 1 0,0 0 1 0,0 0-3 16,0 0 4-16,0 0-3 0,0 0-3 0,0 0 0 15,52-11-7-15,-32 5-2 0,-2 1 0 0,11-4 6 0,-5 2-9 16,5-1 0-16,0 0 2 0,-7 2 0 15,-2 1-6-15,-2 2-2 0,-1 2-9 0,1-2-10 0,-1-1-8 16,-6 3-14-16,1-3-10 0,-12 4-17 0,16-3-19 16,-16 3-27-16,14-2-28 0,-14 2-34 15,10-3-47-15,-10 3-221 0,0 0-537 0,10-5 147 0</inkml:trace>
  <inkml:trace contextRef="#ctx0" brushRef="#br0" timeOffset="19299.3136">5337 6491 350 0,'0'0'200'0,"0"0"-16"0,0 0-22 0,0 0-9 16,-7 0-10-16,7 0-10 0,0 0-9 0,0 0-6 16,0 0-9-16,0 0-6 0,0 0-12 0,0 0-2 15,0 0-3-15,0 0 2 0,0 0-2 0,0 0-2 0,0 0-4 16,0 0-1-16,0 0 0 0,0 0-4 15,0 0 1-15,31 2-7 0,-23-4 2 0,10 0-7 16,12-2-2-16,1 3-4 0,5-3-6 0,-1 0-8 0,-4-1-3 16,2 1-4-16,2-1-7 0,0 2-3 15,2-5-2-15,-4 3-15 0,0 0-11 0,-4-1-9 0,-6 1-11 16,-5 3-18-16,-3-1-12 0,0-2-21 0,-3 3-21 16,0 0-21-16,-2 0-19 0,-1-1-48 0,-1 0-164 15,-8 3-411-15,14-4 115 0</inkml:trace>
  <inkml:trace contextRef="#ctx0" brushRef="#br0" timeOffset="23983.3147">7706 6198 592 0,'-15'0'403'16,"3"1"-47"-16,3-1-35 0,-1 1-7 0,10-1-16 16,-13 0-9-16,13 0-12 0,-9 0-13 0,9 0-15 0,0 0-20 15,0 0-14-15,-10 0-23 0,10 0-16 16,0 0-19-16,0 0-14 0,0 0-13 0,0 0-9 16,0 0-14-16,0 0-10 0,0 0-6 0,31 6-8 0,6-4-7 15,4-2-7-15,24 0-8 0,4 0-5 16,-1-5-5-16,10 1-8 0,-6-3-3 0,9 1-12 0,-4-1-10 15,1-1-16-15,4-1-16 0,54-1-18 0,-48-1-13 16,-19 1-22-16,1-3-2 0,0 3-6 0,-2 1-13 16,1-3-1-16,-3 3 2 0,-18 1 0 15,-7 0 1-15,-1 1 4 0,-2 1 7 0,0-2 2 0,0 2-1 0,0-1 2 16,-6 0 4-16,3 0-2 0,-2 0-1 16,1-2-4-16,-3 0 0 0,-4 2-3 0,2 0-4 0,0-2-1 15,-6 4-10-15,-4-3 3 0,-4 4-9 0,-3 1 0 16,0-1-5-16,-2 1-7 0,0 0-4 0,-10 3-15 15,13-4 7-15,-13 4-13 0,15-3-9 0,-15 3-28 16,9-1-150-16,-9 1-385 0,0 0 109 0</inkml:trace>
  <inkml:trace contextRef="#ctx0" brushRef="#br0" timeOffset="24342.851">9429 5741 219 0,'0'0'386'16,"0"0"-69"-16,-12-3-42 0,12 3-27 0,0 0-19 0,0 0-22 16,0 0-12-16,0 0-12 0,0 0-21 0,0 0-19 15,0 0-15-15,0 0-9 0,25 24-17 0,-10-18-7 16,1 2-16-16,3 0-6 0,7 3-16 0,-4-3-16 15,-2 0-13-15,-1-3-14 0,-1 0-9 0,-2 2-10 16,2-2-5-16,-2 1-7 0,-1 0 3 0,-2-3-1 0,-2 0-1 16,-1 0 7-16,-2 2-2 0,0-4 2 0,-8-1 1 15,10 6 8-15,-10-6 2 16,6 8 5-16,-6-8 18 0,4 12 6 0,-4-12 9 0,-5 14 4 0,5-14 8 16,-6 17-7-16,-5-5 6 0,1 1-6 0,-2 1-5 15,1-4 0-15,-1 3-6 0,3 0-4 0,-5-1-11 16,2 0-18-16,0-2-31 0,1 0-32 0,-1 0-42 15,0 0-37-15,1 1-44 0,2-4-246 0,2-2-516 16,7-5 141-16</inkml:trace>
  <inkml:trace contextRef="#ctx0" brushRef="#br0" timeOffset="36554.6149">20585 5134 349 0,'-3'11'159'16,"2"-3"-10"-16,1-8-30 0,-1 17-8 0,0-9-3 16,1-8-4-16,-3 14-16 0,1-7 0 0,2-7-6 0,-1 14-4 15,-1-7 1-15,2-7-5 0,0 16-6 0,-1-7 1 16,-1 5 0-16,-1 1-7 0,2-4-6 0,-2-1 2 15,2 0-6-15,-2 5 2 0,0-6-2 0,1 1-5 16,0 0-2-16,-1-2 0 0,2 1-7 0,0-1-1 0,-1 7-4 16,-2-2-1-16,2-1-3 0,0-1 0 15,1 0-3-15,1-2-2 0,-2 7 5 0,0-2-5 16,0 2 4-16,2-1-6 0,-2-1 4 0,0 1-2 0,1-1-1 16,-2 1-1-16,1 2-2 0,2-5-3 0,-1 3-4 15,0 1-3-15,1-2 4 0,-3 1-4 0,3 0 2 16,-2-1-4-16,3 2-4 0,0 2 4 0,-1-4 1 15,-2 1-2-15,3-1-2 0,-2 2 1 0,1 0 1 16,1-3-5-16,-1 4 3 0,1-5-1 0,-2 0-1 16,2 3 1-16,-2-1-2 0,2-2 1 0,-1 2-1 0,0 0-1 15,-1-2 5-15,2 4-6 0,0-5 4 16,-2 4 1-16,1-1-6 0,-1 1 9 0,1 0-3 0,1-1 1 16,-1-2-1-16,-1 3 1 0,0-3 0 0,1 2-1 15,0-2-2-15,1 3 0 0,0-4 4 0,0 5-4 16,-1-4 0-16,-1 0-2 0,3 2 1 0,-2-2-1 15,2-1 3-15,-2-1-2 0,1 6 0 0,1-4 2 16,0 2-1-16,0 1 0 0,0-3-1 0,-2 0-3 16,0-2 3-16,3 2-5 0,-3 5 3 0,2-3 3 15,0 3 0-15,0-5-3 0,1 3 2 0,-3-1-1 0,1 3 2 16,1 0 2-16,-1 0 3 0,0 2 2 16,0-1-1-16,3 8 1 0,-4-2-1 0,1-7 0 0,0 2 0 15,3 8-1-15,1-4-3 0,-2 3 7 0,4-4 0 16,-5-2-3-16,3 7 3 0,1 0-3 0,0-7 2 15,-1-1-6-15,2 10 8 0,-1-7-2 0,1-4 5 16,-2 0-5-16,1 9 1 0,3-3 3 0,-4-5 0 16,1-3-1-16,6 9 0 0,-2-5-5 0,-1-2 2 0,-1-2-11 15,1 1 6-15,0-1 1 0,5 8 1 0,-1-4 0 16,-2-4-3-16,0-2-1 0,0 2 0 0,1-2-1 16,8 6 0-16,-6-3 3 0,2 0-3 0,-3-5-2 15,2 0 0-15,7 7 1 0,-3 0-1 0,-2-3-2 16,-2-3-1-16,0-3 2 0,-3 1 2 15,5-1-7-15,-1 0-1 0,0 0 1 0,1 1 0 0,0-2 3 0,0-2-4 16,0 0 5-16,1 1-3 0,0-1-2 16,0-1 4-16,10 2-6 0,1-2-1 0,-10 0-1 15,0-2-2-15,1 0 4 0,9 3-2 0,-7-5 3 0,-1 1 1 16,-4-3 2-16,-2 3 0 0,4-3-4 16,-1 2-2-16,1-1 8 0,-1 0-3 0,1 1 1 0,0-4 3 15,-1 4-3-15,1-4 5 0,0-1 1 0,0 2-5 16,1-2 4-16,-1-2 0 0,0 2-2 0,0-1 1 15,-1 0 2-15,12-2-1 0,-6-1-1 0,4-3 3 16,-6 2-1-16,-3 0 3 0,-2 2-4 0,2-1 1 0,-2 0 0 16,2-2-7-16,8-3 7 0,-8 0 8 0,0 1-3 15,7 0 1-15,-6-2 2 0,-2 3 2 16,-2 1-3-16,-1-2 2 0,2 0 4 0,6-6-12 0,-6 0 14 16,-2 2-1-16,5-7 0 0,1 1 1 0,-1-1-5 15,1-3-6-15,-3 0 9 0,-2-2-5 0,3-2 1 16,-3 0-2-16,2-3 0 0,-3 1 1 0,1 2-7 15,-1-3 6-15,-1 0-3 0,-3 1 0 0,2-2 0 16,-2 3 2-16,-2-3 0 0,4-1 1 0,-5 0-4 16,0-3 3-16,0 1 1 0,-3-2 0 0,3 0-6 0,-2-1-4 15,3-18 2-15,-3 1-2 0,-3 11-5 0,1 6 3 16,3 2-3-16,0-18 1 0,-5 12-1 0,3 9 3 16,0 0-4-16,0-2-2 0,-1-1 4 0,-1 2 5 15,-1 0 0-15,-1 3 10 0,0-1-1 0,-1 0 3 16,0 1-4-16,0 3 4 0,1 0-2 0,-2 1-5 15,-2-3-1-15,0 2 1 0,-2 1-1 0,2-4 5 16,-2 3-3-16,0 0-3 0,0 2-4 0,-1-7 4 0,1 4-4 16,-2 1 5-16,2 1-3 0,0-2 2 0,0 9-10 15,1-7 7-15,-1 6 0 0,3 2 2 0,-4 4-2 16,2-2 1-16,-2 0-7 0,0 3 12 0,1-5-5 16,-1 6 2-16,-2-1-2 0,-1 1 4 0,-5-10-5 15,-1 5 0-15,3 4 2 0,1 2-3 0,-2 1 2 16,0-2 2-16,1 1 5 0,-2 2-3 0,-1-4 3 0,3 3-8 15,0 0 3-15,-2 2 1 0,1-2 3 0,-2 2-2 16,1 0 1-16,0 1-7 0,0-3 6 16,-2 3-2-16,1 1 2 0,0-3 0 0,-1 4-2 0,0-2-6 15,1 2 10-15,-2-1-1 0,0 0 1 0,-1 2 3 16,-2-1-6-16,-7-2 5 0,3 2-6 0,-6-3 4 16,0 4-3-16,1-1 0 0,-2 3-5 0,-2-2 5 15,-1 4 3-15,0-2-9 0,1-1 5 0,1 0 1 16,1 3-1-16,0 1-3 0,1-3 3 0,0 3-1 15,8-1 2-15,1 2-4 0,-10 0 2 0,6 0 2 0,3-1-3 16,3 1-5-16,-10 4 8 0,3-2-6 0,3-2 2 16,2 0 0-16,-8 5-1 0,0-2 1 15,-3-3-5-15,0 4-3 0,0 0-4 0,1-1-8 0,3 4-11 16,-2-2-13-16,1 3-9 0,0 1-8 0,-1 2-16 16,4 5-17-16,0 3-24 0,-1 0-25 0,1 1-43 15,0-1-207-15,3 6-468 0,7 2 129 0</inkml:trace>
  <inkml:trace contextRef="#ctx0" brushRef="#br0" timeOffset="40939.1274">21314 4589 490 0,'0'0'323'0,"-4"7"-40"0,4-7-25 16,0 0-23-16,0 0-21 0,0 0-15 0,0 0-28 15,0 0-3-15,-3 9-11 0,3-9-15 0,0 0-9 16,0 0-13-16,0 0-10 0,0 0-9 0,0 0-13 0,0 0-11 15,0 0-8-15,0 0-3 0,0 0-5 16,31-26-5-16,-19 14-8 0,11-8-4 0,0 1-7 0,1 0-6 16,-1 1-6-16,2 0-4 0,-1-2-7 0,3 3-1 15,-1 1-14-15,1 1-9 0,-4-2-11 0,-2 5-22 16,-6 2-13-16,1 3-14 0,-2-4-16 0,-4 5-14 16,0-1-15-16,0 2-14 0,-2 0-15 0,0 0-14 15,-1 2-7-15,-7 3-24 0,15-8-142 0,-12 3-394 16,4 0 112-16</inkml:trace>
  <inkml:trace contextRef="#ctx0" brushRef="#br0" timeOffset="41225.2281">21738 4226 347 0,'-7'-6'301'0,"7"6"-34"15,0 0-22-15,-7-6-15 0,7 6-20 0,0 0-16 16,0 0-20-16,0 0-19 0,0 0-18 0,0 0-14 0,0 0-12 15,-5-8-14-15,5 8-14 0,0 0-7 16,0 0-14-16,0 0-19 0,22-7-7 0,-14 4-10 0,1 2-8 16,-2-2-5-16,-7 3-5 0,17-4-4 0,-9 1-3 15,0 2 2-15,-1-1-8 0,-7 2 8 0,12 0-3 16,-12 0 0-16,8-2-1 0,-8 2 0 0,0 0 2 16,11 4 4-16,-11-4 2 0,4 5 2 0,-4-5 3 15,3 7 2-15,-3-7 0 0,1 9 0 0,-1-9-2 0,0 0-9 16,-2 12 7-16,2-12-3 0,-3 8-19 0,3-8-27 15,0 0-35-15,0 0-42 0,-2 13-36 0,2-13-208 16,0 0-430-16,0 0 119 0</inkml:trace>
  <inkml:trace contextRef="#ctx0" brushRef="#br0" timeOffset="41765.7213">22090 3993 233 0,'0'0'295'0,"0"0"-35"0,3-12-22 15,-3 12-21-15,0 0-9 0,2-7-11 0,-2 7-16 0,0 0-16 16,0 0-13-16,0 0-20 0,0 0-9 0,0 0-14 15,0 0 0-15,0 0-8 0,0 0-7 0,0 0-2 16,0 0-8-16,0 0-5 0,0 0-6 0,15 26-2 16,-12-12-9-16,-1-3-4 0,0 6-7 15,0-2-2-15,0 2-2 0,0 0-7 0,1-3-6 0,-3-2-3 16,0 0-6-16,2-3 0 0,0 1 0 0,-2-10-4 16,1 12-3-16,-1-12 1 0,0 13-3 0,0-13-4 15,0 0-4-15,0 12 0 0,0-12-3 0,0 0-1 0,0 0-2 16,-3 8-6-16,3-8-8 0,0 0-6 0,0 0-3 15,0 0-6-15,0 0 2 0,0 0 1 0,0 0-4 16,-10-30-3-16,9 13-3 0,1-1-1 0,4 0 1 16,0-7 5-16,3 2 3 0,3-1-2 15,0-4 5-15,0 8 2 0,-2 5 4 0,1 2 3 0,-1 3 5 16,-1 0 9-16,-2 3 0 0,0 1 3 0,2 1 2 0,-1 2 3 16,-2-2-3-16,-4 5 8 0,9-3 0 15,-9 3-2-15,0 0 2 0,13-1 3 0,-13 1-5 0,0 0 2 16,0 0 1-16,9 9 4 0,-9-9 1 0,0 0-5 15,0 10-2-15,0-10 3 0,0 0-2 0,-8 21-3 16,4-15 1-16,4-6-2 0,-11 12-14 0,6-7-13 16,-1 1-23-16,0 1-23 0,6-7-25 15,-12 10-36-15,12-10-34 0,-9 5-54 0,9-5-172 0,-8 7-459 16,8-7 128-16</inkml:trace>
  <inkml:trace contextRef="#ctx0" brushRef="#br0" timeOffset="42033.5381">22422 3913 480 0,'0'0'281'0,"0"0"-25"0,0 0-26 0,0 0-19 0,0 0-12 16,0 0-9-16,0 0-15 0,0 0-12 0,0 0-8 15,6 19-13-15,-6-19-11 0,0 15-18 0,-1-6-9 16,1-9-11-16,-1 24-9 0,1-12-9 0,0-1-3 16,0 4-10-16,1-3-5 0,0-3-16 0,-1-9-21 15,2 16-34-15,-2-16-14 0,1 12-32 0,-1-12-32 0,0 0-26 16,2 14-28-16,-2-14-41 0,0 0-175 16,0 0-432-16,0 0 120 0</inkml:trace>
  <inkml:trace contextRef="#ctx0" brushRef="#br0" timeOffset="42223.5598">22329 4013 347 0,'0'0'324'16,"0"0"-42"-16,0 0-30 0,0 0-16 16,-8-4-20-16,8 4-23 0,0 0-22 0,0 0-23 15,0 0-9-15,0 0-18 0,0 0-17 0,0 0-29 0,33-13-21 16,-16 10-29-16,-3-2-32 0,4 2-31 0,2-1-32 15,-4 0-39-15,1 1-31 0,0-1-43 0,-1-2-100 16,0 4-340-16,0-1 98 0</inkml:trace>
  <inkml:trace contextRef="#ctx0" brushRef="#br0" timeOffset="42487.4537">22781 3953 496 0,'0'0'267'16,"0"0"-25"-16,0 0-22 0,0 0-11 0,0 0-13 15,0 0-17-15,-38 2-12 0,31 2-12 0,7-4-6 0,-16 11-6 16,10-4-11-16,-2-3-9 0,-3 7-9 0,2-4-10 16,1 1-6-16,2-1-7 0,0 0-14 0,6-7-4 15,-7 16-4-15,4-8-10 0,3-8-8 0,-2 14-1 16,2-14-7-16,4 17-17 0,-4-17-31 0,8 13-9 15,-4-6-28-15,-4-7-24 0,11 9-30 0,-11-9-27 16,16 7-25-16,-9-6-27 0,-7-1-23 0,19-1-161 16,-19 1-428-16,16-5 118 0</inkml:trace>
  <inkml:trace contextRef="#ctx0" brushRef="#br0" timeOffset="42640.389">22827 4038 347 0,'0'0'220'0,"0"0"-25"0,5-10-24 16,-5 10-8-16,0 0-4 0,0 0-16 0,0 0 2 15,0 0-8-15,0 0-10 0,0 0-13 0,0 0-15 0,0 0-4 16,0 0-12-16,0 0-7 0,0 0-10 16,0 0-17-16,0 0-8 0,-32 6-30 0,32-6-38 15,-16 5-39-15,16-5-62 0,-25 3-168 0,11 1-352 0,-1-4 101 16</inkml:trace>
  <inkml:trace contextRef="#ctx0" brushRef="#br0" timeOffset="55797.0289">18548 8639 408 0,'0'0'334'16,"0"-7"-39"-16,0 7-25 0,0 0-24 0,0 0-17 0,0 0-26 16,0 0-16-16,0-12-21 0,0 12-20 15,0 0-14-15,0 0-5 0,0 0-9 0,-24 15-4 0,11-3-5 16,-7 10 2-16,-3 10-13 0,0 0 11 0,-4 20 1 15,10-9-5-15,2-8-10 0,-1 2-5 0,6-2-10 16,2 3-3-16,2-1 0 0,3-4-8 0,3 2-10 16,4-2-2-16,2-1-8 0,4-3-6 0,2-2-2 15,4-4-4-15,2-1-3 0,1-6-3 0,-2-3-8 0,14-3 3 16,-11-3-4-16,2-4-8 0,10-2-12 0,-6-5-2 16,5 0-11-16,-1-6-2 0,-8-2 3 0,5-3-7 15,-6-3-8-15,5-4 9 0,-5 1 0 0,-3-5-3 16,-1 0 4-16,-4-2-2 0,-2-3-6 0,-7-4-8 15,-3-2 8-15,-3-3-1 0,0 2 0 0,-6 0 5 16,-3 5 3-16,1 3-1 0,-5 3 0 0,-3 2-1 0,1 9 8 16,-5-3-4-16,4 7 0 0,-2 4 3 15,1 5-4-15,-12 2 7 0,-3 1-1 0,0 7 2 0,2 4-3 16,3 5-18-16,-1 0-26 0,4 4-32 0,4 2-37 16,3 3-47-16,8 0-59 0,1-5-232 15,4 6-551-15,5-3 151 0</inkml:trace>
  <inkml:trace contextRef="#ctx0" brushRef="#br0" timeOffset="56247.2446">18883 8879 305 0,'0'0'386'0,"0"0"-51"16,0 0-25-16,1-14-30 0,-1 14-23 0,0 0-22 0,0 0-25 16,0 0-19-16,0 0-11 0,0 0-8 0,0 0 0 15,0 0 2-15,0 0 5 0,-3 65-3 0,4-30-5 16,-4 2-8-16,2 2-8 0,-1 17-9 0,2 0-14 16,-5-13-9-16,4-4-13 0,0 1-8 0,0-4-12 15,1 1-12-15,1 0-4 0,0-1-10 0,2-1-6 0,-2-2-7 16,-2-7-4-16,4 3-7 0,-2-7-17 15,-1-2-14-15,1-6-28 0,0 0-37 0,0-4-28 0,-1 2-40 16,2-4-36-16,-2-8-35 0,0 13-39 0,0-13-35 16,0 0-39-16,-4 11-205 0,4-11-614 0,0 0 169 15</inkml:trace>
  <inkml:trace contextRef="#ctx0" brushRef="#br0" timeOffset="56443.2384">18721 9510 493 0,'0'0'449'16,"-8"-7"-59"-16,8 7-31 0,0 0-11 0,0 0-21 15,0 0-18-15,-1-6-24 0,1 6-23 0,0 0-24 16,28-11-27-16,-9 3-26 0,12-2-23 0,4-3-40 16,1 0-44-16,2-1-43 0,1 0-38 0,-2 2-40 15,-5 1-40-15,-3 2-53 0,-7 1-59 0,-4 4-68 16,-5 2-218-16,-3 2-577 0,-10 0 156 0</inkml:trace>
  <inkml:trace contextRef="#ctx0" brushRef="#br0" timeOffset="59092.9813">19180 8657 394 0,'-9'-5'289'15,"0"5"-33"-15,9 0-27 0,-13 4-20 0,6-2-18 16,0 4-16-16,1-2-15 0,-4 6-12 0,-2 2-19 15,3 2-5-15,-1 1-12 0,5 0-13 0,-2 2-8 0,4 0-7 16,1-2-5-16,1 3-10 0,1-4-5 16,0-1-5-16,1-2-1 0,1-2-12 0,1-1-3 0,2 0-6 15,0-3 3-15,0 1-8 0,1 0-3 0,2-3-2 16,0-3-7-16,-8 0-5 0,17 0-9 0,-9-3 0 16,8-4-1-16,-1 1 3 0,-1-2-4 0,-1-4 1 15,2 3 0-15,-4-4-3 0,-2 1 0 0,-1-3 1 0,0-2-2 16,0-9 0-16,-1 1 2 0,-4-2-2 15,-3-2 1-15,0 0-1 0,-5 1-1 0,1 0 0 0,0-1 3 16,-1 8 2-16,1 4-1 0,1 2 4 0,-2 1-1 16,1 2 3-16,1 3 1 0,1 1 2 0,-1 3-5 15,3 5 1-15,-2-11-2 0,2 11 1 0,0 0-1 16,0 0 9-16,0 0 3 0,0 0 6 0,-3 26 6 16,3 0 0-16,3 6 2 0,1 6-6 0,-1-3-1 15,4-3-3-15,-1 3 2 0,1 0-4 0,2 0-1 16,0-1-18-16,1-2-27 0,2-3-42 0,-1-5-51 15,-3-2-59-15,2 2-68 0,0-6-179 0,-3-2-510 0,-1-2 142 16</inkml:trace>
  <inkml:trace contextRef="#ctx0" brushRef="#br0" timeOffset="59853.1376">19233 9639 526 0,'2'-7'326'16,"-2"7"-33"-16,0 0-26 0,0 0-22 0,0 0-21 15,0 0-23-15,0 0-24 0,4 27-21 0,-3-18-19 0,0-2-12 16,0 0-14-16,1 3-11 0,0-2-22 0,0 1-38 15,2 7-45-15,-2-6-50 0,1 0-57 0,4-2-67 16,-5-1-177-16,1 2-429 0,2-4 119 0</inkml:trace>
  <inkml:trace contextRef="#ctx0" brushRef="#br0" timeOffset="60312.7824">20026 9090 564 0,'0'0'369'0,"0"0"-46"0,0 0-34 16,0 0-25-16,0 0-31 0,-12 0-24 0,12 0-19 15,0 0-22-15,0 0-20 0,0 0-16 0,0 0-9 16,0 0-23-16,0 0-8 0,0 0-33 0,35 0-29 16,-28 2-33-16,-7-2-35 0,0 0-40 0,13 0-38 0,-13 0-31 15,7 1-33-15,-7-1-188 0,0 0-440 16,8 4 122-16</inkml:trace>
  <inkml:trace contextRef="#ctx0" brushRef="#br0" timeOffset="60448.1721">20040 9213 388 0,'0'0'291'0,"0"0"-37"0,0 0-24 0,9 5-26 0,-9-5-20 16,15 0-22-16,-7 0-21 0,9-1-14 0,-5-1-28 15,1 2-35-15,-2-2-42 0,-1 0-48 0,7 4-59 16,-3-2-187-16,-3-2-324 0,-11 2 93 0</inkml:trace>
  <inkml:trace contextRef="#ctx0" brushRef="#br0" timeOffset="61714.7049">20955 8809 347 0,'2'-5'362'0,"-2"5"-49"0,0 0-12 0,0 0-21 15,0 0 8-15,9 31-15 0,-4-1-13 0,-2 2-15 0,2 3-23 16,2 1-18-16,0 1-16 0,2-1-19 0,-2 3-15 16,0-1-13-16,3-3-18 0,-2 1-13 0,2-1-10 15,3 0-11-15,0-4-14 0,2-2-30 0,-2 0-44 16,3-4-48-16,-5-7-44 0,0-2-77 0,0-5-58 15,2-1-53-15,-2-3-194 0,3-2-571 0,-1-2 158 16</inkml:trace>
  <inkml:trace contextRef="#ctx0" brushRef="#br0" timeOffset="62033.5928">21473 9264 317 0,'0'0'370'0,"0"0"-47"16,11 0-19-16,-11 0-17 0,0 0-16 0,0 0-9 15,10 9-9-15,-6-7-16 0,-4-2-27 0,13 6-18 16,0 1-20-16,-2-2-18 0,2-1-19 0,3 1-15 16,1-2-8-16,2-1-19 0,-3-1-12 0,3-4-14 0,-1 2-5 15,2-3-23-15,0-2-10 0,8-3-11 16,-8 0-8-16,-2 1-3 0,-6 0-3 0,3-2 7 0,-3-1-10 16,-2 0-1-16,-1-2 3 0,-3-3-6 0,-1-1-5 15,-4 0 19-15,-4-12-16 0,-2 0 2 0,-2 0-8 16,-4 2 12-16,-4 2-2 0,-1-2-1 0,2 6 0 15,-5-2 5-15,2 7-2 0,3 3 1 0,0 5 5 16,-2 1 0-16,0 4-5 0,-2 3 18 0,-3 2-8 0,3 3-4 16,0 2-3-16,-9 10 2 0,-1 3-2 0,7 2-2 15,-2 3-7-15,4 1-19 0,5 3-30 0,3 0-55 16,8-5-65-16,5-5-73 0,0-4-244 0,9 11-589 16,1-6 161-16</inkml:trace>
  <inkml:trace contextRef="#ctx0" brushRef="#br0" timeOffset="62344.1943">22335 9099 678 0,'-7'-5'394'0,"7"5"-36"16,0 0-27-16,0 0-19 0,0 0-15 0,0 0-29 0,0 0-22 16,0 0-32-16,0 0-27 0,0 0-13 0,30 0-20 15,-20 3-20-15,6-3-25 0,0 0-26 0,0 0-37 16,1 2-37-16,-1-1-40 0,-4-2-44 0,-2 1-56 0,-10 0-56 15,16-2-63-15,-16 2-201 0,0 0-543 16,11-3 150-16</inkml:trace>
  <inkml:trace contextRef="#ctx0" brushRef="#br0" timeOffset="66534.5559">22913 8831 369 0,'0'0'275'0,"0"0"-33"0,0 0-23 16,2-3-13-16,-2 3-17 0,0 0-14 0,0 0-13 15,0 0-15-15,0 0-10 0,0 0-16 0,0 0-5 16,0 0-12-16,0 0-8 0,0 0-12 0,8-4-6 16,-8 4-6-16,0 0-6 0,0 0-6 0,0 0-9 15,0 0-5-15,0 0-1 0,7-3-9 0,-7 3-3 16,0 0-1-16,0 0-2 0,0 0-10 0,0 0 5 15,0 0-3-15,0 0-3 0,10 0-2 0,-10 0 0 0,0 0-3 16,0 0-2-16,0 0-1 0,5 0 3 0,-5 0-3 16,0 0-3-16,0 0-1 0,0 0 2 0,0 0-2 15,0 0 0-15,0 0 1 0,0 0 0 0,0 0-3 16,0 0 0-16,7-3 3 0,-7 3-5 0,0 0 4 16,0 0 3-16,0 0-5 0,0 0 4 0,0 0-4 15,0 0-1-15,0 0 0 0,0 0-5 0,0 0 2 0,0 0 0 16,0 0 1-16,0 0-1 0,0 0 2 15,0 0-2-15,0 0 1 0,0 0-5 0,0 0 0 0,0 0-1 16,0 0-3-16,0 0-6 0,0 0-10 0,0 0 1 16,6 0-7-16,-6 0-3 0,0 0-6 0,0 0-4 15,0 0-13-15,0 0-11 0,0 0-25 0,0 0-21 16,0 0-30-16,0 0-25 0,0 0-30 0,0 0-131 16,0 0-394-16,0 0 111 0</inkml:trace>
  <inkml:trace contextRef="#ctx0" brushRef="#br0" timeOffset="67668.7299">22917 8787 333 0,'-6'-5'282'0,"6"5"-31"16,0 0-18-16,0 0-18 0,-1-6-15 0,1 6-16 0,0 0-15 15,0 0-14-15,0 0-6 0,6-9-2 0,-3 2-9 16,3 1-6-16,-1-1-10 0,2 0-5 0,5-3-10 15,-1 0 2-15,0 2-6 0,0 3-17 0,-1-1-1 16,5 1-2-16,-4-1-14 0,-1 5-12 0,0-1 0 16,-1 1-7-16,0 1-2 0,-1 1-3 0,-1 2-6 15,0 2-8-15,0-3 4 0,-2 6-5 0,3 5-3 16,-4 1-1-16,-2 3 0 0,-1 1 9 0,-3-2-14 16,0 12 2-16,-4-7 2 0,0 8-4 0,-1-7 1 0,0-4 4 15,1-1 2-15,-5 12-3 0,-1-6 3 0,4-3-5 16,-1-3 6-16,1-2-1 0,1-1-3 0,1 3-2 15,0-5-7-15,3 5 2 0,0-6-1 16,0 0 3-16,3-4-6 0,4 4 3 0,-2-5 6 0,1 2-3 16,3-1-8-16,6 3 0 0,3-3-7 0,0-1-6 15,1 0-18-15,-1-2-19 0,2 0-14 0,-1 0-27 0,-1-3-27 16,-3 0-23-16,-1-1-33 0,-3 0-36 0,1 2-35 16,0-2-35-16,-9 0-168 0,16 1-522 15,-16-1 143-15</inkml:trace>
  <inkml:trace contextRef="#ctx0" brushRef="#br0" timeOffset="68198.5539">23505 8840 347 0,'0'0'372'0,"1"-7"-42"16,-1 7-30-16,0 0-30 0,2-7-20 0,-2 7-31 15,0 0-25-15,0 0-27 0,0 0-16 0,0 0-3 16,0 0-9-16,0 0 5 0,0 0-14 0,22 20-2 16,-16-5-13-16,2 1 4 0,2 10-13 0,0 0-8 15,1 4-7-15,-2 1-9 0,-1-4-7 0,1 2-8 0,1 0-2 16,-6-2-8-16,1-3-3 0,3 2-6 0,-2-6-7 16,-1-3 0-16,-2-3-5 0,2 1-8 0,-3-2-3 15,1-4-1-15,-2 1 0 0,1-3-3 0,-1 0-5 16,1 0 3-16,-2-7-2 0,1 10-1 0,-1-10-5 15,1 6 2-15,-1-6-7 0,0 0-9 0,0 0-6 16,0 0-5-16,0 0-16 0,0 0-1 0,0 0-3 16,-12-23-10-16,6 6 4 0,-1-10-8 0,-1-4-8 0,1-1-4 15,0-3 0-15,3-5 3 0,1 8 3 0,0-5 2 16,0 2 6-16,2 1-1 0,3 2 8 0,1-1 0 16,1 3 7-16,1 2-2 0,2 1 6 0,3 3 1 15,1 3 4-15,-1 3 7 0,-1 5 2 16,1-1 4-16,2 3 9 0,-3 1 2 0,2 5 4 0,-1 1 0 0,-1 2 7 15,1 2 3-15,-10 0 8 0,15 6-4 0,-2 4 12 16,-3 0 4-16,-1 4 8 0,-1 1-3 16,-3 12-2-16,-1-5 7 0,-4 6 3 0,0-6 4 0,-3 5-3 15,1-6 1-15,-2-4-8 0,-1 0 4 0,-2 0-3 16,-1-1-6-16,0 0-5 0,0 0-1 0,-2-4-4 16,0 1-3-16,-1-1-8 0,0-1-21 0,2-3-25 15,-2-1-34-15,4-1-27 0,-1-4-48 0,-1 2-57 16,3-2-62-16,6-2-245 0,0 0-604 0,0 0 166 0</inkml:trace>
  <inkml:trace contextRef="#ctx0" brushRef="#br0" timeOffset="68446.404">23911 9022 466 0,'10'2'362'16,"-10"-2"-32"-16,0 0-25 0,9 7-18 0,-9-7-27 16,5 8-10-16,-5-8-12 0,10 11-16 0,-7-4-17 15,1 8-17-15,0 0-12 0,-2-1-20 0,1 3-15 16,0-2-13-16,2 2-15 0,-4-2-8 0,3 1-10 16,-2 1-12-16,-1-2-16 0,1-1-19 0,1 1-34 0,-3-1-38 15,2-3-40-15,-2-2-50 0,0-9-53 16,-3 14-70-16,3-8-259 0,0-6-595 0,0 0 164 15</inkml:trace>
  <inkml:trace contextRef="#ctx0" brushRef="#br0" timeOffset="70596.6367">24695 8970 464 0,'0'0'334'0,"0"0"-36"0,-11 3-23 15,11-3-26-15,0 0-16 0,0 0-17 0,-7 1-16 16,7-1-10-16,0 0-22 0,0 0-4 0,0 0-11 16,0 0-5-16,-9 2-6 0,9-2-8 0,0 0-7 0,0 0-5 15,0 0-8-15,0 0-6 0,0 0-6 0,-8 2-7 16,8-2-4-16,0 0-5 0,0 0-7 16,0 0-4-16,0 0-5 0,0 0-4 0,0 0-3 15,0 0-9-15,0 0-5 0,0 0 1 0,-8 3-2 0,8-3-2 16,0 0-3-16,0 0-1 0,0 0-4 0,0 0-1 15,0 0-3-15,0 0-2 0,0 0-1 16,0 0-2-16,0 0 0 0,0 0-5 0,0 0-2 0,0 0 0 0,0 0-1 16,0 0-2-16,0 0 1 0,-7 3-4 15,7-3 1-15,0 0-1 0,0 0-6 0,0 0 4 0,0 0-2 16,0 0-3-16,0 0 2 0,0 0-1 0,0 0 2 16,0 0-3-16,0 0-1 0,0 0 0 0,0 0 0 15,0 0-2-15,0 0-1 0,0 0 0 0,0 0 3 16,0 0-2-16,0 0 0 0,0 0-2 0,0 0 3 0,0 0-1 15,0 0 2-15,0 0-5 0,-7 2-2 16,7-2 3-16,0 0 1 0,0 0 2 0,0 0-5 0,0 0 1 16,0 0-2-16,0 0 1 0,0 0 3 15,0 0-5-15,0 0 2 0,0 0 0 0,0 0 1 0,0 0-2 16,0 0 2-16,0 0 0 0,0 0-1 0,0 0 0 16,0 0 1-16,0 0-2 0,0 0 4 0,0 0 1 15,0 0 1-15,0 0 2 0,0 0-1 0,0 0 2 16,0 0 0-16,0 0 1 0,0 0 2 0,0 0-2 0,0 0-1 15,0 0 0-15,0 0 0 0,0 0-1 0,0 0-3 16,0 0-1-16,0 0 3 0,0 0-2 16,0 0 1-16,0 0-2 0,0 0 1 0,0 0-2 0,0 0 2 15,0 0-3-15,0 0 1 0,0 0-1 0,0 0 1 16,0 0-2-16,0 0-1 0,0 0 3 0,0 0-2 16,0 0 2-16,0 0-1 0,0 0-1 0,0 0 3 15,0 0-4-15,0 0 1 0,0 0-2 0,0 0 0 0,0 0 2 16,0 0-2-16,0 0 4 0,0 0-2 15,0 0 0-15,0 0 1 0,0 0-1 0,0 0 1 0,0 0-4 16,0 0 1-16,0 0 0 0,0 0 1 0,0 0 1 16,0 0-1-16,0 0 1 0,0 0 1 0,0 0-2 15,0 0 1-15,0 0-2 0,0 0-1 0,0 0 1 16,0 0 2-16,0 0-2 0,0 0 2 0,0 0-4 16,0 0 4-16,0 0-2 0,0 0 4 0,0 0-3 15,0 0 2-15,0 0-3 0,0 0 0 0,-10 1 1 0,10-1-1 16,0 0 0-16,0 0 1 0,0 0-2 0,0 0 2 15,0 0 0-15,0 0-1 0,0 0 0 0,0 0 0 16,0 0-1-16,0 0 3 0,0 0 0 0,0 0-2 16,0 0-1-16,0 0 3 0,0 0 0 0,0 0-1 15,0 0 0-15,0 0-2 0,0 0 4 0,0 0-2 16,0 0 0-16,0 0 1 0,0 0 1 0,0 0-1 0,0 0-1 16,0 0 3-16,0 0-2 0,0 0-2 0,0 0 2 15,0 0 0-15,0 0 0 0,0 0-1 0,0 0 2 16,0 0-1-16,0 0-2 0,0 0 5 0,0 0-3 15,0 0 1-15,0 0-1 0,0 0 1 16,0 0-1-16,0 0 0 0,0 0-1 0,0 0-1 0,0 0 2 16,0 0 0-16,0 0 0 0,0 0 3 0,0 0-3 15,0 0 0-15,0 0 1 0,0 0-3 0,0 0 2 16,0 0 1-16,0 0-2 0,0 0 1 0,0 0 3 16,0 0-3-16,0 0-2 0,0 0 5 0,0 0-3 0,0 0 2 15,0 0-3-15,0 0 5 0,0 0-6 0,0 0 2 16,0 0 1-16,0 0 0 0,0 0 0 0,0 0-3 15,0 0 3-15,0 0-1 0,0 0 0 0,0 0-3 16,-8 3 2-16,8-3 1 0,0 0 3 0,0 0-3 0,0 0-2 16,0 0 3-16,0 0-1 0,0 0-1 15,0 0-2-15,0 0 1 0,0 0 1 0,0 0 1 0,0 0-3 16,0 0 5-16,0 0-2 0,0 0 2 0,0 0-1 16,0 0 1-16,0 0-4 0,0 0 3 0,0 0-2 15,0 0 0-15,0 0-1 0,0 0 0 0,0 0 0 16,0 0 4-16,0 0-1 0,0 0-3 0,0 0 0 15,0 0 1-15,0 0 0 0,0 0 2 0,0 0-3 16,0 0 0-16,26-9-1 0,-16 9 4 0,6-3-6 0,-2 1 3 16,3-1-2-16,1 3 1 0,0-2 0 0,3 0-4 15,-3 1 1-15,1-2-2 0,12 2-7 0,-9-4-1 16,-2 5-3-16,-1-1-7 0,1 0-7 0,-1 0-3 16,1-1-14-16,-1 0-7 0,-3 2-19 0,-3-1-18 15,0 1-18-15,-2-2-8 0,-11 2-19 0,17-2-14 16,-9 2-16-16,-1-3-14 0,-7 3-17 0,11-3-25 0,-11 3-23 15,0 0-24-15,7-2-28 0,-7 2-173 0,0 0-563 16,0 0 156-16</inkml:trace>
  <inkml:trace contextRef="#ctx0" brushRef="#br0" timeOffset="70868.6808">24836 8817 457 0,'0'0'318'0,"0"0"-28"0,-1-10-25 0,1 10-22 16,0 0-25-16,0 0-21 0,0 0-19 0,0 0-9 16,0 0-17-16,0 0-12 0,0 0-2 0,0 0-13 15,19 26 2-15,-15-11-19 0,-1-1-6 0,0 2-11 16,0 2-9-16,1-3-7 0,0 1-7 0,-1 1-5 0,-2 0-12 15,2 0 1-15,1-3-23 0,-1 1-28 16,0 0-33-16,0-5-39 0,-1 1-48 0,0-1-52 0,1-3-67 16,-3 1-184-16,0-8-503 0,3 9 138 0</inkml:trace>
  <inkml:trace contextRef="#ctx0" brushRef="#br0" timeOffset="74242.3581">25547 8720 321 0,'0'0'159'15,"0"0"-13"-15,0 0-13 0,0 0-15 0,0 0-8 16,0 0-6-16,0 0-16 0,4-4 8 0,-4 4-15 16,0 0-3-16,0 0-5 0,0 0-6 0,0 0-2 15,0 0 1-15,0 0-2 0,0 0-9 0,0 0 3 16,0 0-2-16,0 0-2 0,0 0-1 16,0 0-5-16,0 0-2 0,0 0-4 0,0 0-2 0,0 0-5 0,0 0-1 15,0 0-2-15,-1 20-4 0,1-20 0 16,0 0 0-16,0 0 4 0,0 0 4 0,-2 12-2 0,2-12 3 15,-1 8 1-15,1-8-1 0,0 0-1 0,0 11-2 16,0-11 0-16,-1 9-1 0,1-9 1 0,0 9 1 16,0-9-1-16,-3 12-7 0,3-12 3 0,-1 10-3 15,1-10 0-15,-1 10 0 0,1-10-3 0,1 11 9 16,-1-11 5-16,1 7 3 0,-1-7 5 0,3 7-1 16,-3-7 1-16,6 5-6 0,-6-5 0 0,10 6-3 15,-2-3-3-15,2-2 0 0,5 2 0 0,3 1-2 0,-2-1-2 16,0-3 3-16,-4 1-8 0,1 0 4 15,2 4-8-15,0-5 6 0,-6 3-2 0,2-1-2 0,0 1 1 16,-2-1 0-16,4 7 0 0,-2-4-5 0,-3 1 2 16,0 0 1-16,-2-1-5 0,1 0 0 0,-3 1 3 0,1 0 5 15,-2 1-6-15,2-2 0 0,-3 2 5 16,0 0 6-16,-1 0 6 0,-1-7 2 0,-2 16-4 0,0-10-1 16,-2 4-9-16,0-2 4 0,-5 4-8 0,-2 2-1 15,0-3-2-15,1 0 1 0,-4-3-6 16,3 1-1-16,-5-2 3 0,3 1-5 0,-1-1-19 0,-1-2-28 15,3-3-16-15,-1 0-22 0,-4-1-23 0,4-2-28 16,1 0-27-16,-5-5-31 0,5 2-39 0,-4-1-26 16,7-5-175-16,-6 0-510 0,4-2 141 0</inkml:trace>
  <inkml:trace contextRef="#ctx0" brushRef="#br0" timeOffset="74428.0236">25537 8741 292 0,'12'-9'319'0,"-2"-1"-43"0,1 3-24 0,2 0-16 0,-1 1-23 16,0 2-21-16,3-4-22 0,1 6-12 0,-1-4-24 15,-1 3-13-15,-3 2-15 0,-1-3-12 16,0 3-19-16,-3 0-26 0,2 0-29 0,-9 1-32 0,14 2-31 16,-14-2-49-16,13 5-32 0,-7-4-61 0,-6-1-115 15,11 4-357-15,-11-4 101 0</inkml:trace>
  <inkml:trace contextRef="#ctx0" brushRef="#br0" timeOffset="75175.957">26036 8797 284 0,'0'0'342'0,"0"0"-46"15,0 0-26-15,7-3-21 0,-7 3-18 16,0 0-12-16,0 0-22 0,11 12-17 0,-7-5-13 0,3 1-4 15,-3-1-13-15,3 8-5 0,0-1-15 0,0 3-6 16,0-1-13-16,0 0-6 0,-3 0-6 0,1 1-9 16,-1-1-15-16,-1-1-5 0,2 0-10 0,0 0-1 0,-2-3-9 15,0-2 7-15,0-1-17 0,-1 1-4 0,0-3-2 16,-1 1-1-16,1-3-3 0,-2-5-1 0,4 10-8 16,-3-4 3-16,-1-6-8 0,4 5 1 0,-4-5-4 15,0 0-2-15,0 0-17 0,0 0-4 0,0 0 2 16,0 0-4-16,0 0-7 0,0 0 5 0,0 0-8 15,0 0-4-15,-7-26 2 0,5 9-4 0,1-1 4 0,-1-10-3 16,2 5 4-16,2 2 5 0,1-7 1 16,0 7 3-16,1 2 0 0,0 2 2 0,1 1 0 15,1 3 2-15,1 3 2 0,0 0 7 0,-2 2 0 0,1 2 5 16,0-1 2-16,0 3 1 0,1 1-2 0,-7 3 8 16,13-5-7-16,-13 5 12 0,14 1-14 0,-14-1 5 15,13 7 0-15,-7-3-4 0,-1 3 9 0,1-1-2 16,-6-6-2-16,11 11-3 0,-7-3 1 0,-1-2 8 0,1 1-13 15,-4-7 1-15,7 14-5 0,-3-7 5 16,-4-7 10-16,5 11-13 0,-5-11 1 0,3 8 4 16,-3-8 4-16,3 7-10 0,-3-7 4 0,0 0-6 0,4 8 3 15,-4-8-6-15,0 0-2 0,0 0-6 0,0 0 1 16,0 0 1-16,0 0-9 0,0 0 3 0,0 0 1 16,18-17-3-16,-10 4 4 0,-2 2-1 0,4-3 5 15,-2 3-3-15,1 0 0 0,1 1 2 0,-1 4 1 16,-1-1 9-16,0 1 2 0,-1 3 5 0,-7 3 3 15,16-4-2-15,-7 0 6 0,-9 4 3 0,18 3 4 0,-18-3-1 16,16 5 6-16,-7-1 5 0,-2 3-2 16,6 4 6-16,0-1 2 0,-2 1-2 0,-2 1-7 0,2 1 9 15,0 1-8-15,-2-2 0 0,-1 0-5 16,-4 1-2-16,3-4-5 0,2 4-17 0,-1-4-44 0,-2 0-39 16,-2-2-39-16,-1 0-54 0,2-1-57 0,-5-6-260 15,10 9-594-15,-10-9 162 0</inkml:trace>
  <inkml:trace contextRef="#ctx0" brushRef="#br0" timeOffset="75796.0333">27178 8782 219 0,'0'0'366'15,"0"0"-43"-15,0 0-31 0,-9 0-23 0,9 0-12 16,0 0-21-16,0 0-8 0,0 0-22 0,0 0-8 16,0 0-4-16,0 0-10 0,-9 3-11 0,9-3-7 0,0 0-13 15,0 0-12-15,0 0-8 0,0 0-12 0,0 0-11 16,0 0-7-16,0 0-11 0,0 0-7 0,0 0-9 15,0 0-9-15,0 0-6 0,0 0-6 0,0 0-8 16,0 0-3-16,0 0-4 0,0 0-5 0,26 5-8 16,-18-4-14-16,-8-1-12 0,16 3-23 0,-6-3-15 15,-10 0-11-15,18 2-9 0,-9-1-16 0,-1-1-16 0,-8 0-18 16,13 2-19-16,-5-2-29 0,-8 0-28 16,0 0-28-16,15 0-37 0,-15 0-209 0,0 0-549 15,0 0 152-15</inkml:trace>
  <inkml:trace contextRef="#ctx0" brushRef="#br0" timeOffset="77754.7653">27242 8792 258 0,'0'0'55'0,"0"0"-7"0,0 0-9 16,-9 2-1-16,9-2-13 0,0 0-9 0,0 0-3 0,-4 5-3 16,4-5-14-16,0 0-9 0,0 0-6 0,0 0-23 15,-6 4-46-15,6-4 18 0</inkml:trace>
  <inkml:trace contextRef="#ctx0" brushRef="#br0" timeOffset="78080.484">27203 8817 238 0,'0'0'112'16,"0"0"-9"-16,0 0-6 0,0 0-2 0,0 0-6 0,0 0-1 16,0 0-5-16,0 0 3 0,-6 6 1 0,6-6 2 15,0 0-5-15,0 0-7 0,0 0 4 0,0 0 2 16,0 0 0-16,-4 3 6 0,4-3-3 0,0 0-3 16,0 0-2-16,0 0-2 0,0 0 4 0,0 0-5 0,0 0 4 15,0 0 2-15,0 0-6 0,0 0-7 16,0 0-6-16,0 0-8 0,0 0-3 0,0 0-6 15,0 0-1-15,0 0-8 0,0 0-4 0,0 0-3 0,23 2-4 16,-15-2-2-16,1 0-3 0,-9 0-4 0,27-3-5 16,-14-1-7-16,3 1-7 0,-1 2-3 0,-3-1-8 15,-2 1-7-15,1-2-8 0,-2 2-8 0,-1 0-2 16,-8 1-3-16,15-3-6 0,-8 2-4 0,0-1-1 16,-7 2-2-16,10-1-5 0,-10 1-3 0,0 0-7 15,0 0 5-15,17 0-14 0,-17 0 4 0,0 0-6 0,0 0-15 16,0 0-11-16,9 2-15 0,-9-2-118 0,0 0-282 15,0 0 82-15</inkml:trace>
  <inkml:trace contextRef="#ctx0" brushRef="#br0" timeOffset="81200.5854">27274 8673 223 0,'0'0'85'0,"0"0"-5"16,0 0-2-16,6-9 9 0,-6 9 1 0,0 0-3 15,0 0-4-15,0 0 2 0,0 0 1 0,0 0 4 0,0 0-5 16,3-8 12-16,-3 8-3 0,0 0 1 16,0 0 2-16,3-7 6 0,-3 7 2 0,0 0-10 0,0 0 11 15,0 0-4-15,2-6 7 0,-2 6-4 0,0 0 0 16,0 0-13-16,0 0 0 0,0 0-9 0,0 0-5 15,0 0-6-15,0 0-8 0,0 0 0 0,0 0 4 16,0 0-2-16,0 0 0 0,0 0 2 16,0 0-2-16,15 18-6 0,-9-3 3 0,-3 2-2 0,1 0-7 15,0 0 1-15,-1 1-3 0,1-1-5 0,-2 2-5 16,3 7-5-16,-2-7-6 0,-1 0-3 0,-3-4-2 16,2-1 0-16,-2 1-6 0,1-1-9 0,-1-4-28 0,1-1-35 15,-1-1-38-15,1-8-45 0,-2 14-53 0,4-6-50 16,-2-8-172-16,0 0-492 0,0 0 135 0</inkml:trace>
  <inkml:trace contextRef="#ctx0" brushRef="#br0" timeOffset="82577.4643">27800 8624 277 0,'0'0'263'0,"0"0"-27"16,-1-3-17-16,1 3-12 0,0 0-15 0,0 0-10 0,0 0-1 16,-3-4-15-16,3 4-10 0,0 0-12 0,0 0-4 15,0 0-6-15,0 0-9 0,0 0-4 0,0 0-14 16,0 0 3-16,0 0-15 0,-3-11 0 0,3 11-9 15,0 0 0-15,0 0-4 0,0 0-10 0,0 0-1 16,0 0-16-16,0 0 4 0,0 0-3 0,0 0-3 16,-4-6-6-16,4 6-2 0,0 0-2 0,0 0-1 0,0 0-1 15,0 0-11-15,0 0 7 0,0 0-7 0,0 0 1 16,0 0-1-16,0 0 0 0,0 0-3 0,-3-8 2 16,3 8-6-16,0 0-2 0,0 0-3 0,0 0 9 15,0 0-7-15,0 0-1 0,0 0 1 0,0 0 1 16,0 0-1-16,0 0-2 0,0 0 0 0,0 0 2 0,0 0-5 15,0 0 5-15,0 0-3 0,0 0-3 0,0 0-2 16,0 0 3-16,0 0 6 0,0 0 4 0,0 0 7 16,0 0-1-16,0 0 1 0,0 0-7 0,3-10 0 15,-3 10-5-15,0 0 2 0,12-5-3 0,-5 2-6 16,1 1-1-16,1-1-2 0,0-1 1 0,9-1-3 16,-6 1 1-16,4-2-2 0,-2 3 2 0,-5-1-6 15,8 1-4-15,-5 3 0 0,0 0-1 0,-2 0 1 16,-10 0-3-16,16 0-2 0,-8 3 2 0,-3-1 4 0,1 3-2 15,-2 1-3-15,0 0 3 0,-3 3 1 16,-1-9-3-16,-1 17-1 0,-1-2 4 0,0 0 7 0,-1-4-5 16,0 4-1-16,-4 0 0 0,-1-2 1 0,5-3 0 15,-2 1-5-15,1-4 4 0,2 0-1 0,-1-2 2 16,1 3-9-16,2-8 7 0,-2 13 1 0,1-7-7 16,1-6 2-16,0 0-5 0,0 0 1 0,0 17-5 0,0-17 8 15,0 0 0-15,5 11-4 0,0-6-5 16,1-1 12-16,-6-4-6 0,10 12 6 0,-8-6-4 0,3 1 3 15,0-1 0-15,1 0 0 0,-2-1 1 0,-4-5-6 16,6 13 6-16,-3-8 4 0,-3 3 4 0,0 1-2 16,0-9 0-16,-5 14 2 0,3-6 4 0,-3 0-4 15,0-1 3-15,1 0 1 0,-1-1-2 0,0-2 2 0,-2 4-12 16,1-4 10-16,0 2-6 0,0 1-6 16,-1-4-18-16,7-3-15 0,-13 9-17 0,8-6-25 0,0-1-16 15,5-2-27-15,-13 0-29 0,13 0-35 0,0 0-39 16,-14 2-33-16,14-2-225 0,0 0-583 0,0 0 160 15</inkml:trace>
  <inkml:trace contextRef="#ctx0" brushRef="#br0" timeOffset="83890.4464">28302 8618 535 0,'0'0'308'0,"0"0"-27"0,0 0-25 16,1-12-24-16,-1 12-30 0,0 0-18 0,0 0-14 0,0 0-12 15,0 0-3-15,0 0-9 0,0 0 3 0,0 0-2 16,14 29-8-16,-11-15 3 0,2 3-18 0,2 10-2 16,-3-5-2-16,1-3-6 0,-1 9-7 15,3-2-3-15,-4-4-13 0,1-4-10 0,0-2-3 0,3 0-8 16,-3 1-4-16,-1-1-12 0,0-2-4 0,0-3-4 15,0 1-7-15,-1-3-4 0,-2-9-6 0,3 15 1 0,-1-8-10 16,-2-7 4-16,2 12-2 0,-2-12 0 0,4 8-4 16,-4-8 3-16,0 0-3 0,1 9-3 0,-1-9-3 15,0 0-4-15,0 0-5 0,0 0-4 0,0 0-4 16,0 0-6-16,0 0-8 0,0 0-4 0,0 0-3 16,-26-33-8-16,18 6-8 0,1 0-2 0,0-2 5 15,-1-3-5-15,3 1-3 0,2 1 4 0,2-2 0 16,-2 2 3-16,1 1 1 0,3 0 1 0,3 3 5 15,0 2 4-15,1-2 0 0,-1 4 3 0,3 4 5 16,-2 4 10-16,2-3 2 0,0 2 4 0,-1 1-5 0,2 0 5 16,0 3 2-16,0 0 6 0,0 3 0 15,-1 2-1-15,1-1 1 0,2 4 0 0,-2 2 6 0,0 1-4 16,-8 0 0-16,17 4 8 0,-10 0-1 0,4 6-5 16,0 1 11-16,-3 1 4 0,-3 3-3 0,0 2 2 15,-4 0 4-15,1 0 8 0,-4 0 0 0,0 1 2 16,-1 0 0-16,1-2 0 0,-4-1 0 0,-2 2-2 0,2-2-4 15,-3-2-7-15,2 1 2 0,-3-2-2 16,1 2-8-16,1-3 1 0,-1 0-12 0,0-3-21 0,1-2-17 16,2-1-23-16,0 0-32 0,6-5-40 0,-15 7-47 15,15-7-49-15,-10 0-76 0,10 0-179 0,0 0-577 16,0 0 156-16</inkml:trace>
  <inkml:trace contextRef="#ctx0" brushRef="#br0" timeOffset="84308.1104">28630 8788 269 0,'0'0'380'15,"0"0"-50"-15,0 0-26 0,0 0-21 0,0 0-26 16,6 9-25-16,-6-9-28 0,0 0-16 0,0 0-22 0,15 0-12 15,-15 0-14-15,15 0-18 0,-5 0-1 16,-10 0-17-16,24-1-6 0,-11 2-11 0,-3-1-5 0,-10 0-19 16,18 2 3-16,-10-2-9 0,-8 0-2 0,16 3-6 15,-9 1-7-15,-7-4-5 0,11 9-3 0,-8-4-1 16,1 1-4-16,-4-6 0 0,4 13 1 0,-4-5 0 16,0-8 1-16,-3 15-1 0,3-15 3 0,-5 16-2 0,2-8-5 15,0 2 1-15,-3 2-1 0,1-1-4 16,1-1 5-16,-2 0-10 0,2-2 7 0,0-1-3 0,4-7-2 15,-6 15-1-15,3-8 7 0,1-2 4 0,2-5 7 16,-1 12 5-16,2-5-2 0,-1-7-4 0,5 13-2 16,0-7-11-16,3-1-3 0,-2 0 8 0,3-2-7 15,4 4-6-15,-1-4-10 0,0-1-14 0,-3 0-19 16,2 2-22-16,-3-1-18 0,0-3-13 0,0 3-29 0,-8-3-28 16,11 4-38-16,-11-4-44 0,11 1-43 15,-11-1-230-15,0 0-591 0,0 0 160 0</inkml:trace>
  <inkml:trace contextRef="#ctx0" brushRef="#br0" timeOffset="102430.4264">16213 11639 284 0,'0'0'313'15,"4"-4"-40"-15,-4 4-18 0,5-6-18 0,-5 6-19 16,0 0-16-16,5-8-15 0,-5 8-21 0,2-7-15 16,-2 7-11-16,0 0-15 0,0 0-10 0,0 0-12 15,-7-13-10-15,7 13-10 0,-7-5-5 0,7 5-4 16,-9-2-10-16,1 2 3 0,8 0-2 0,-18 0 2 16,11 2 0-16,-3 3-1 0,-3 2-10 0,0 3 5 0,-1 1-11 15,5 1-1-15,-2 1-5 0,4 0-1 0,-2 0-8 16,5-3 3-16,2 1-14 0,0-1 2 0,0 0-3 15,2-4-5-15,0-6 1 0,4 16-1 0,0-8-3 16,1-3-5-16,-1 1 0 0,3-1-12 16,-2-1-2-16,1-1-4 0,-6-3-8 0,11 4 0 0,-6-2 1 15,-5-2-5-15,11 0 0 0,-11 0 3 0,0 0-3 16,11 0 6-16,-11 0 2 0,0 0 1 0,0 0-3 0,0 0 4 16,0 0 0-16,0 0-2 0,0 0 9 15,0 0 4-15,0 0 2 0,0 0 8 0,0 0 1 0,0 0 4 16,-35 3 8-16,21 6-1 0,2 0 9 0,-1 4-2 15,-7 6 1-15,6-1 7 0,3-2 0 0,2 1-11 16,5-3 0-16,-6 14 10 0,6-7-5 0,2-6-7 16,2 2-1-16,4-3-2 0,4 3-6 0,0-5 6 15,1 2-7-15,5-4-3 0,4-1-17 0,0-2-13 16,2-1-18-16,0-3-18 0,9 1-17 0,1-4-20 0,-6-2-20 16,-9 0-27-16,0-1-36 0,-4-1-31 0,3-1-35 15,-6 1-193-15,-1 0-517 0,1-1 144 0</inkml:trace>
  <inkml:trace contextRef="#ctx0" brushRef="#br0" timeOffset="104168.6724">16487 12025 417 0,'0'0'202'15,"0"0"-12"-15,0 0-15 0,0 0-11 0,-4-15-12 16,4 15-6-16,0 0-6 0,0 0-12 0,0 0-4 16,0 0-4-16,0 0-7 0,0 0-5 0,0 0-5 0,0 0-5 15,0 0-3-15,0 0-7 0,0 0 2 0,0 0-13 16,0 0-2-16,0 0-10 0,0 0 4 0,0 0-8 16,0 0-6-16,0 0-5 0,0 0-5 0,0 0 1 15,0 0 4-15,0 0 5 0,0 0-2 0,0 0 0 16,0 0 1-16,0 0-2 0,22 17-3 0,-17-9-1 15,-1 0-3-15,3 7-3 0,-1-1-6 0,4 3 11 0,-3-1-13 16,-1 0 2-16,1-1-5 0,0-1-4 16,-1 2 1-16,-3-2-4 0,1 0-2 0,3 0-4 0,-3-1-1 15,1-4 0-15,-3 1-5 0,0-3 3 0,-2-7-5 16,3 14-3-16,-3-14 5 0,2 11-4 16,-2-11 2-16,2 8-3 0,-2-8-1 0,0 0-2 0,0 0 2 15,0 0 0-15,0 0 0 0,0 0 1 0,0 0-3 16,-6 8-7-16,6-8 2 0,0 0-6 0,0 0-2 15,-12-22 1-15,5 8-9 0,1-2 0 0,-1 1-1 16,-2-12-1-16,2 0 3 0,1 6-3 0,3-7-3 16,-1 0-4-16,2 6 5 0,0 5-3 0,2-1 0 0,0 0 3 15,0 1-1-15,0 1 0 0,4-1 3 0,1 3 2 16,-1-2 2-16,0 2 0 0,3-1 0 0,0 4 3 16,-1 2 1-16,-3 2-3 0,3 0 10 0,-1 3-5 15,-1 1-2-15,-4 3 9 0,10-5 0 0,-10 5 2 16,0 0 5-16,0 0 1 0,17 9-2 0,-10-3 0 0,-4 0 5 15,-1 2 0-15,0 1 3 0,0-1-2 0,-2 8 1 16,0-3 4-16,-2 0-7 0,-2 0 2 16,2-2 0-16,-2-3 9 0,0 1-7 0,0-2-4 0,-1 0 1 15,-1 0-7-15,-1 0 2 0,0-2-3 0,2 0-13 16,-1-1-17-16,0 1-24 0,-3-2-42 0,-1-2-51 16,4 1-54-16,6-2-253 0,-13 2-541 0,13-2 150 15</inkml:trace>
  <inkml:trace contextRef="#ctx0" brushRef="#br0" timeOffset="104840.6113">16746 12085 317 0,'0'0'375'0,"0"0"-47"15,0 0-33-15,0 0-22 0,0 0-29 0,5-5-24 16,-5 5-21-16,0 0-17 0,0 0-21 0,8-5-7 16,-8 5-12-16,7-4-13 0,2 1-20 0,-4 1-6 15,-5 2-9-15,13-5-7 0,-7 3-7 0,-6 2-11 16,15 0-5-16,-9-1-13 0,-6 1-3 0,16 1-2 16,-9-1-2-16,-7 0-7 0,13 5-6 0,-9-1 1 0,-4-4-2 15,9 5-6-15,-6 2 0 0,-1-2-4 0,-2-5-2 16,2 13 0-16,-4-6-2 0,2-7 4 0,-4 16-4 15,3-11-1-15,-3 5 1 0,-3-3-5 0,5 1-2 16,-7 5 1-16,4-4 4 0,-1 1-2 0,1-3-6 16,1 0 6-16,1-3-5 0,3-4 1 0,-6 10-1 15,6-10-6-15,-2 10 15 0,2-10-2 0,0 0-1 0,0 0-4 16,2 14 7-16,-2-14 5 0,11 8-10 16,-4-5-3-16,-7-3 5 0,17 5-13 0,-1 2 4 15,-2-3-7-15,-1-2-14 0,-2 0-13 0,-1-1-22 0,-1 1-16 16,-1 1-30-16,-1-3-32 0,0 1-41 0,-7-1-47 15,14 6-59-15,-14-6-170 0,10 2-536 0,-10-2 146 16</inkml:trace>
  <inkml:trace contextRef="#ctx0" brushRef="#br0" timeOffset="105396.2297">17404 11970 407 0,'0'0'291'0,"0"0"-36"0,0 0-16 15,0 0-34-15,0 0-16 0,0 0-19 0,0 0-14 16,16 6-14-16,-16-6-18 0,11 2-11 0,-4-1-10 15,2 1-16-15,2-1-6 0,-2 1-10 0,2-2-6 16,4 5-9-16,0-3-5 0,-3 0-7 0,-3-2-9 16,2 3-17-16,-3-2-17 0,1 0-22 0,-9-1-23 15,12 3-29-15,-12-3-33 0,9 2-29 0,-9-2-35 0,8 2-145 16,-8-2-375-16,0 0 107 0</inkml:trace>
  <inkml:trace contextRef="#ctx0" brushRef="#br0" timeOffset="105596.8294">17535 12066 338 0,'0'0'354'0,"0"0"-41"0,0 0-33 0,0 0-23 0,0 0-20 16,0 0-22-16,22 6-26 0,-13-5-18 0,0-1-19 15,8 2-17-15,-5-2-17 0,-1 1-21 0,1-1-23 16,-2 2-28-16,0-2-28 0,0 2-37 0,-2-2-36 15,-8 0-45-15,15 0-44 0,-6 0-58 0,-9 0-130 16,14 0-396-16,-14 0 113 0</inkml:trace>
  <inkml:trace contextRef="#ctx0" brushRef="#br0" timeOffset="107464.9224">18235 11651 385 0,'0'0'287'0,"1"-5"-23"0,-1 5-24 0,0 0-20 16,0 0-21-16,0-8-20 0,0 8-20 0,0 0-14 15,0 0-7-15,0 0-8 0,0 0-1 0,0 0 2 0,15 12-16 16,-10-5-4-16,2 5-4 0,2 4-10 0,2 10 1 16,1 0-3-16,0 0-10 0,-5-6-3 0,5 8-14 15,-2-2 7-15,-4-5-16 0,0-3-5 16,-1-2-8-16,1 1 2 0,-1-2-12 0,0-1-3 0,-1 0 0 16,0-2-4-16,-2-1-3 0,3-3-4 0,-3 0 1 15,0-3-6-15,-2-5-3 0,3 9 1 0,-3-9-3 0,1 8-6 16,-1-8-5-16,0 0 4 0,0 0-2 0,0 0 1 15,0 0-6-15,0 0 2 0,0 0 6 16,0 0-12-16,0 0 4 0,-21-20-8 0,13 6-2 0,0-3-1 16,-4-10-4-16,0-3-4 0,3 0 0 0,0-1 5 15,1 1-11-15,0-2 0 0,1 0 3 0,1 1 2 16,3 2-4-16,4 0 1 0,0 6 2 0,1 3 3 16,0-9 2-16,4 8-2 0,2 2 4 0,-2 1 0 15,3 4 2-15,0 0 1 0,1 1 8 0,0 2-7 16,2 3 5-16,1 1 1 0,-4 1 3 0,5 4 7 0,-4 2 7 15,7 2 5-15,-7 3 5 0,2 1 1 16,-1 5 3-16,0 2 2 0,-2 1 5 0,-3 1 0 0,0 3 4 16,0-1-3-16,-3 1 6 0,-2-1 2 0,0-1-4 15,-1 1 2-15,-4 0-3 0,-1-2 1 0,0 1 0 16,-1 0 0-16,-1-1-11 0,-1-2 5 0,-1 0-8 16,-1-1-3-16,-1-3-2 0,2 1-1 0,0-3-7 15,0 0-17-15,4-2-21 0,-2 0-29 0,0 0-22 0,-2-3-47 16,2-1-46-16,7-1-48 0,-13 4-49 0,13-4-185 15,0 0-543-15,0 0 148 16</inkml:trace>
  <inkml:trace contextRef="#ctx0" brushRef="#br0" timeOffset="107834.2589">18624 11853 539 0,'0'0'313'0,"0"0"-38"0,6 2-30 0,-6-2-26 16,0 0-19-16,0 0-23 0,0 0-16 0,20 0-22 16,-20 0-13-16,17-1-16 0,-17 1-13 0,18 0-10 0,-9 1-6 15,-9-1-13-15,16 0-7 0,-9 5-1 0,2-3-7 16,-9-2-1-16,15 6-5 0,-10-2-4 0,1 1 5 15,-6-5-8-15,6 12 0 0,-6-12 0 0,0 15-4 16,1-8-5-16,-1-7 2 0,-3 17 1 0,3-17-7 16,-5 15 8-16,4-7 8 0,-2 1-4 15,3-9 2-15,-3 15 0 0,3-15 0 0,-1 14 3 0,0-7 3 0,1-7 4 16,1 12-12-16,-1-12-2 0,7 11-4 16,-1-7-2-16,-6-4 1 0,12 8-14 0,-1-5-1 0,6 2-19 15,0-2-9-15,-4-1-28 0,0 0-25 0,-4-3-33 16,-9 1-44-16,17 1-55 0,-9-1-62 0,-8 0-186 15,0 0-531-15,0 0 147 0</inkml:trace>
  <inkml:trace contextRef="#ctx0" brushRef="#br0" timeOffset="108342.8259">18314 12365 266 0,'0'0'393'0,"0"0"-52"15,0 0-35-15,0 0-26 0,-13 0-25 0,13 0-19 16,0 0-23-16,0 0-13 0,0 0-1 0,0 0-12 16,0 0-7-16,0 0-3 0,0 0-6 0,0 0-8 0,44 3-18 15,-25-6-7-15,1 1-14 0,10 3-14 0,1-3-9 16,6-4-12-16,1 1-10 0,3 0-9 0,0-2-8 16,0 2-8-16,-1-2-17 0,0 1-20 15,-2-1-32-15,-2 3-30 0,-3 1-32 0,-10-3-29 0,-3 3-31 16,-4 1-32-16,-3-1-31 0,-1 3-28 0,-1-2-37 15,-2 0-191-15,-9 2-546 0,11 0 150 0</inkml:trace>
  <inkml:trace contextRef="#ctx0" brushRef="#br0" timeOffset="108782.581">18410 12733 394 0,'0'0'424'0,"0"0"-43"16,0 0-40-16,0 0-23 0,8-13-25 15,-8 13-10-15,8 1-17 0,-8-1-13 0,18 7-10 0,-1 1-17 16,-1 2-15-16,13 4-14 0,-5 4-19 0,3-1-14 0,-1 2-16 15,-2 1-16-15,1 1-16 0,1-1-12 16,-2 1-9-16,0 0-10 0,0-1-10 0,0-3-17 0,-6 0-18 16,-5-6-25-16,-1-1-33 15,-1-2-36-15,1 1-35 0,-2-1-36 0,0-3-31 0,-5-1-28 0,1 1-38 16,-6-5-27-16,10 3-34 0,-10-3-216 0,0 0-600 16,0 0 163-16</inkml:trace>
  <inkml:trace contextRef="#ctx0" brushRef="#br0" timeOffset="108982.1647">18817 12685 330 0,'-4'-5'315'0,"4"5"-33"0,0 0-18 0,0 0-13 16,0 0-18-16,-25 7-17 0,18-1-14 0,-8 5-18 16,-5 9-15-16,-1-1-9 0,-1 5-19 0,1-2-7 15,1 2-14-15,0 0-11 0,2 1-9 0,-1-3-14 0,2 1-12 16,0-2-1-16,2-3-17 0,5-3-14 15,2-3-23-15,-2 2-31 0,0-3-28 0,2 0-45 0,1-3-49 16,2-1-54-16,0-2-233 0,5-5-503 16,-7 9 139-16</inkml:trace>
  <inkml:trace contextRef="#ctx0" brushRef="#br0" timeOffset="109234.5939">19012 12837 439 0,'0'0'389'0,"0"0"-35"0,0 0-30 16,0 0-28-16,13 13-27 0,-11-6-17 0,3 8-29 15,-4-1-15-15,2 2-24 0,0 11-21 0,-1 0-16 0,0 0-19 16,-1-3-10-16,1 2-20 0,1-4-11 0,-1-4-28 15,0-2-36-15,-2 0-37 0,1-2-43 0,0-3-61 16,-1-1-68-16,0-10-78 0,2 13-159 16,-2-13-507-16,0 0 138 0</inkml:trace>
  <inkml:trace contextRef="#ctx0" brushRef="#br0" timeOffset="110624.9388">19668 11618 548 0,'0'0'311'0,"0"-10"-27"0,0 10-24 0,-1-10-27 16,1 10-20-16,-1-6-18 0,1 6-21 0,3-12-12 16,-1 5-18-16,0 1-15 0,1-1-7 0,1-1-10 15,1 2-13-15,1-1-3 0,0 1-4 0,0-1-12 16,0 0-6-16,2 2-3 0,-1 0-6 0,1 0-4 15,7-2-4-15,0 0-13 0,1 2-1 0,-4 3-7 0,0-1 4 16,5 5-1-16,-3 1-10 0,4 4 7 0,-5 2-11 16,4 1 6-16,6 12-4 0,-4 3 4 0,2 2-6 15,-4 3 9-15,-5 1-5 0,-1 1-7 16,-2 0-1-16,-4 4-7 0,0-2 5 0,-4 0 5 0,0-2-3 16,-2-2-2-16,-4 2 6 0,0-5-7 0,-3 0 1 15,0 0 7-15,1-4-10 0,0-6-2 0,-3-2 2 0,2 0-5 16,-2 1-1-16,-2-4 2 0,0-1 3 15,-1 0-4-15,1-4-2 0,4-1-2 0,-2-2-9 0,0-4-7 16,1 3-1-16,2-3-6 0,7 0-4 0,-18-3-7 16,10 0-5-16,1-2-6 0,-1-1-3 0,3-2-5 15,0 0-5-15,1 0 10 0,0-7-1 0,2 4 1 16,0-5 1-16,3 4 6 0,3-3 5 0,-1 4 2 0,1 0 1 16,0 3 3-16,5-3 7 0,3 0 12 15,-3 4-4-15,0 1 7 0,1 2-1 0,-3 1 8 0,0 0-1 16,0 2 4-16,-7 1-2 0,17-1-1 15,-9 2 1-15,-8-1-1 0,16 4-4 0,-9-3 1 16,1 2-4-16,0 0-16 0,-1 0-25 0,1-1-32 0,-8-2-44 16,11 3-50-16,-3-1-64 0,-8-2-199 15,14 2-516-15,-14-2 143 0</inkml:trace>
  <inkml:trace contextRef="#ctx0" brushRef="#br0" timeOffset="111347.1405">20178 11707 430 0,'-1'-13'264'0,"1"13"-20"0,0 0-13 0,0 0-10 15,-1-7-8-15,1 7-16 0,0 0-4 0,0 0-20 16,0 0-12-16,0 0-1 0,0 0 3 0,0 0 7 16,0 0 8-16,0 0-1 0,13 25-1 0,-8-8-4 15,5 8-12-15,1 1-3 0,1 1-14 0,2 1-12 0,3 0-6 16,-6-2-14-16,3 0-14 0,4-1-8 16,-6-1-9-16,5-1-9 0,-5-7-7 0,2 0-18 0,-6-5-21 15,1 1-25-15,0-3-25 0,0-2-40 0,-1 1-39 16,-2-3-29-16,-1-1-33 0,1-3-35 0,-6-1-32 15,9 2-28-15,-9-2-33 0,0 0-161 0,10-7-544 16,-10 7 150-16</inkml:trace>
  <inkml:trace contextRef="#ctx0" brushRef="#br0" timeOffset="111554.299">20411 11604 393 0,'0'0'336'0,"-14"11"-30"0,9-4-23 0,-6 7-15 16,2 2-21-16,-2 11-14 0,-3 1-14 16,-1-1-10-16,1 4-17 0,1 1-24 0,3-3-14 0,-3-2-24 15,4 1-8-15,-3-1-15 0,1 2-7 0,-1-2-20 16,0-2-17-16,4-4-28 0,3-4-24 0,0-2-32 16,1-3-39-16,-4 2-45 0,2-4-49 0,0-1-49 15,3-2-220-15,-2 0-504 0,5-7 139 0</inkml:trace>
  <inkml:trace contextRef="#ctx0" brushRef="#br0" timeOffset="112170.3093">20625 12061 258 0,'0'0'336'0,"4"11"-55"0,-2-5-41 15,0 1-32-15,0 1-28 0,0-1-22 0,0 2-32 16,1 5-38-16,0-3-36 0,-1 1-52 0,0-3-53 16,0 0-64-16,-2-1-112 0,0-8-273 0,1 14 80 15</inkml:trace>
  <inkml:trace contextRef="#ctx0" brushRef="#br0" timeOffset="113018.1061">20051 12812 290 0,'0'0'305'0,"5"-11"-36"0,-2 3-29 16,1 1-24-16,4-6-25 0,0 2-18 0,3-1-17 0,-1 3-10 15,-2 2-10-15,5-1-11 0,1 0-10 0,-2 4-8 16,-4 2-9-16,1 2-2 0,-9 0-5 0,17 2 0 16,-8 2 1-16,-2 3-8 0,5 3-4 0,-2 3-4 15,-2 1-2-15,0 1-7 0,-4 1-1 0,1 2-3 16,1 12-6-16,-1-1-5 0,-5-1-4 0,-2 1-6 0,-2-2-5 15,0-1-8-15,-2 3 0 0,0-7-1 0,-1-3-3 16,0-2-3-16,0-1-1 0,-7 9-2 16,2-7 0-16,2-3-4 0,-2-3-7 0,3 1 5 0,-1-3-5 15,-3-1-4-15,2-1-3 0,3-2 0 0,-2-3-12 16,2-1-9-16,0-2-3 0,8 0-10 0,-13-6-8 16,7-1-7-16,1 0-7 0,-1-6 2 0,2-3 2 0,-1 0 0 15,6-2 8-15,-1 2 5 0,4 0 2 16,-1 2 9-16,0-3 6 0,2 5 7 0,1 2 6 0,-1 0 10 15,5-1-5-15,-1 1 4 0,-2 3-3 0,1 1 0 16,1 2 0-16,-3 1 0 0,-6 3-1 0,12-2 1 16,-4 2-15-16,-1 0-17 0,-7 0-27 0,11 0-27 15,-11 0-32-15,15 1-38 0,-15-1-46 0,12 0-153 16,-12 0-429-16,12-1 120 0</inkml:trace>
  <inkml:trace contextRef="#ctx0" brushRef="#br0" timeOffset="113456.0042">20426 12795 372 0,'0'0'327'0,"8"9"-30"0,-4-4-22 16,1 4-17-16,2 3-31 0,0 1-14 0,1 3-8 16,-2 1-28-16,3 9-16 0,-1 0-6 0,-2-3-23 0,-2-3-17 15,2 6-11-15,0 1-10 0,-3-8-9 16,0-3-11-16,-2 0-3 0,0-4-8 0,0 0-9 0,0-3-11 15,-1 1 0-15,0-3-9 0,0-7-6 0,-1 13-7 16,-2-7-3-16,3-6-9 0,-6 6-4 0,6-6-3 16,-7 5-8-16,7-5 1 0,0 0-5 0,-10-1-4 15,10 1 0-15,-11-8-5 0,5 0-8 0,-3-6-6 16,0-2-6-16,-1-12-5 0,0 0-4 0,0-2 1 0,4-3-1 16,2 0 2-16,2 2 4 0,3-1 7 0,-2 3-3 15,5-1 10-15,1 4-1 0,-1-1 4 0,3 8 6 16,1 0 9-16,-2 6 9 0,-1 2 8 0,4-1 6 15,-3 5 7-15,2-1 5 0,-1 3 3 0,-2 1 4 16,2 1 2-16,-7 3 3 0,15 3-1 0,-15-3 4 16,14 5 0-16,-8 0-1 0,0 2 2 0,-1-1-4 15,1 8 3-15,-1 0-1 0,0 0-1 0,-2 5 0 16,-1-4-10-16,-3 1 7 0,0 0-12 0,-3 0 1 0,0 1-4 16,-2-2-1-16,-2-1-1 0,0 1-8 15,0-1-14-15,1-5-18 0,-3 3-22 0,-2-4-36 16,0 2-39-16,3-3-47 0,2-2-54 0,-1-3-207 0,8-2-509 15,-11 0 140-15</inkml:trace>
  <inkml:trace contextRef="#ctx0" brushRef="#br0" timeOffset="113794.1101">20647 12961 480 0,'8'3'271'0,"-8"-3"-31"0,0 0-23 16,8 2-26-16,-8-2-17 0,0 0-22 15,10 2-13-15,-10-2-13 0,0 0-14 0,18-2-13 0,-11 2-12 16,2 0-8-16,-9 0-5 0,16 2-7 0,-7-2-7 16,-2 0-6-16,0 3 0 0,-7-3-4 0,14 4 6 15,-8-1-3-15,-2 1-5 0,0 1 15 0,-4-5 10 16,4 11-5-16,-4-4 2 0,0 2-3 0,0-9 1 0,-2 15 1 15,0-5 1-15,-2 5-10 0,-1 0-2 16,1 0-13-16,1-2 3 0,0-4 7 0,0 1-11 16,1-1-1-16,2-9-14 0,-4 17 1 0,3-11-1 0,1-6-3 15,2 11-21-15,2-6-23 0,-4-5-19 16,6 7-35-16,-6-7-26 0,0 0-33 0,0 0-31 0,13 1-34 16,-13-1-59-16,0 0-142 0,0 0-474 0,0 0 130 15</inkml:trace>
  <inkml:trace contextRef="#ctx0" brushRef="#br0" timeOffset="114182.2723">19949 12438 455 0,'-7'-5'286'16,"7"5"-30"-16,0 0-16 0,-7-5-15 0,7 5-15 15,0 0-13-15,0 0-17 0,0 0-11 0,0 0-12 16,0 0-9-16,0 0-1 0,0 0-10 0,0 0 3 0,0 0-9 16,0 0-14-16,38 7-9 0,-18-4-11 15,9 0-13-15,2 0-6 0,4-1-12 0,0-1-8 16,0-2-18-16,0 1-10 0,0-3-19 0,-4 3-23 0,-1-3-34 16,-8 0-28-16,-2-1-40 0,-6 1-39 0,-2-1-48 15,-2 2-229-15,-10 2-515 0,11-5 142 0</inkml:trace>
  <inkml:trace contextRef="#ctx0" brushRef="#br0" timeOffset="114698.3389">19485 11622 473 0,'-21'5'277'0,"13"0"-23"0,0 0-14 16,-5 8-11-16,2 1-13 0,-6 10-11 0,0 6-1 15,2 3-9-15,-1 25-4 0,1 2-5 0,1 6-5 0,3 2-7 16,3 2-7-16,3 54-15 0,3-38 0 0,3-18-8 16,4-2-10-16,1 4-9 0,6-3-8 0,2 4-15 15,4-3-7-15,0-1-11 0,6-4-8 0,2 0-12 16,6-4-2-16,-3-4-8 0,3-2-14 0,3-5-16 16,-11-13-16-16,-1-5-25 0,2 2-23 0,1-3-23 15,-3-2-31-15,3-1-30 0,-2-6-38 0,3 2-49 0,3-6-59 16,-10-5-228-16,9 0-596 0,2-6 163 15</inkml:trace>
  <inkml:trace contextRef="#ctx0" brushRef="#br0" timeOffset="115331.4473">20741 11783 485 0,'0'-7'318'0,"0"7"-43"15,0 0-12-15,0 0-20 0,0 0-26 0,0 0-18 16,9-9-19-16,-9 9-15 0,0 0-5 0,0 0-7 16,18 4-5-16,-18-4-18 0,23 16 6 0,-9-3 2 15,9 9-4-15,-2 6-4 0,-1 2-2 0,-1 5-1 0,7 17-10 16,-1 0-6-16,-7 2-5 0,3 2-10 0,-4 0-4 15,-1 2-2-15,-3-15-8 0,-2 17-2 0,-2 1-10 16,-2-1 0-16,0-2 0 0,0 1-5 16,-5-3 2-16,0-11-5 0,-3 13-1 0,0-14-7 0,-1-6-4 15,-5-1-6-15,-3 20-2 0,4-15-4 0,0-7-10 16,0-2 4-16,-2 1-3 0,0-1-4 0,0-1-4 0,0-1-5 16,-1-3-14-16,0-1-16 0,1-4-21 15,1-6-24-15,0-2-30 0,-1 2-35 0,1-1-33 0,-2-4-43 16,-3 2-44-16,2-3-50 0,-1-4-273 0,-1 2-680 15,0-1 185-15</inkml:trace>
  <inkml:trace contextRef="#ctx0" brushRef="#br0" timeOffset="123332.9361">18298 10174 466 0,'0'0'343'0,"-11"-3"-53"16,11 3-43-16,0 0-34 0,0 0-23 0,-7 0-27 0,7 0-15 16,0 0-16-16,0 0-18 0,0 0-17 0,-7 0-22 15,7 0-20-15,0 0-24 0,0 0-28 0,0 0-28 16,0 0-31-16,0 0-32 0,0 0-35 0,-7 3-180 15,7-3-362-15,0 0 103 0</inkml:trace>
  <inkml:trace contextRef="#ctx0" brushRef="#br0" timeOffset="132076.1814">22924 10253 515 0,'0'-4'305'0,"0"4"-28"0,0 0-29 0,0 0-35 0,0 0-17 16,0 0-17-16,0 0-15 0,0 0-8 0,0 0-5 16,0 0-12-16,0 0-9 0,13 16-13 15,-10-7-6-15,1-2-8 0,0 1-9 0,3 7-9 0,0-2-7 16,-1-2 1-16,1 4-13 0,-2-1-10 0,-1 1-5 16,0-5-2-16,-1-1-7 0,0 1-2 0,0-2-11 15,-1 0-2-15,0-2 2 0,0 1-5 0,-2-7-1 16,1 12-2-16,-1-12-2 0,1 9-4 0,-1-9-5 15,1 8 1-15,-1-8-1 0,0 0 4 0,0 0-8 0,-4 9 2 16,4-9-5-16,0 0-1 0,0 0-3 0,0 0 0 16,0 0-8-16,0 0-3 0,0 0-1 15,-16-17-3-15,12 8-1 0,1-5-3 0,0-2-3 0,2-1-3 16,-1-1 3-16,2-9 5 0,2 1-1 0,1 4 4 16,0 2-2-16,5-6 3 0,-1 5-2 0,-1 4 4 15,1 0 3-15,0 0-3 0,0 1 2 0,2 0 4 0,0 3 1 16,0 2-3-16,2-2 2 0,-4 4 1 0,0 3 2 15,-1-1 1-15,1 3 5 0,-1 0-3 0,-6 4 7 16,10 0 1-16,-10 0 5 0,0 0 5 0,13 6-3 16,-9-1 6-16,0 2-8 0,-2 0 8 0,-1 1-4 15,0 1 6-15,-1 0-1 0,0-9 1 0,-3 23-3 16,-1-9-6-16,1-2 3 0,-3-1 2 0,-2 4-4 16,2-2-6-16,-4-1 3 0,1-2-6 0,2-3-8 15,-1 0-14-15,1-3-37 0,0 0-41 0,0-1-49 0,1 0-54 16,6-3-56-16,-10 1-170 0,10-1-505 0,0 0 139 15</inkml:trace>
  <inkml:trace contextRef="#ctx0" brushRef="#br0" timeOffset="132342.0601">23320 10401 353 0,'0'0'330'15,"4"6"-38"-15,-4-6-32 0,0 0-20 0,3 11-20 0,-3-11-22 16,3 10-20-16,-2-3-18 0,1 2-19 0,0-2-12 16,0 1-16-16,0-1-8 0,0 2-13 15,-1-1-7-15,1-1-13 0,-2 3-7 0,2-3-17 0,0 1-18 16,-1-1-32-16,-1-7-40 0,3 13-44 15,-3-13-51-15,0 9-49 0,0-9-171 0,0 0-429 0,0 0 121 16</inkml:trace>
  <inkml:trace contextRef="#ctx0" brushRef="#br0" timeOffset="132707.2132">23719 10360 388 0,'0'0'391'16,"0"0"-46"-16,0 0-37 0,0 0-25 15,0 0-25-15,0 0-28 0,16-3-21 0,-16 3-18 16,12 0-28-16,-12 0-16 0,16-2-12 0,-16 2-17 0,14-2-14 16,-14 2-9-16,15 0-18 0,-15 0-12 0,15 2-25 15,-15-2-24-15,17 0-36 0,-11 0-38 0,-6 0-41 16,0 0-43-16,14 5-41 0,-10-5-58 0,-4 0-140 15,0 0-455-15,0 0 126 0</inkml:trace>
  <inkml:trace contextRef="#ctx0" brushRef="#br0" timeOffset="132874.1893">23826 10451 344 0,'0'0'338'16,"0"0"-46"-16,0 0-28 0,0 0-29 0,0 0-25 15,0 0-26-15,17 1-20 0,-17-1-31 0,14 0-26 16,-14 0-40-16,16-1-46 0,-16 1-47 0,18-4-58 16,-10 4-49-16,2-3-147 0,-10 3-335 0,16-5 96 15</inkml:trace>
  <inkml:trace contextRef="#ctx0" brushRef="#br0" timeOffset="133144.2133">24256 10222 397 0,'1'-4'334'0,"-1"4"-40"0,0 0-42 0,0 0-27 15,0 0-25-15,0 0-10 0,0 0-13 0,0 0-5 16,0 0-4-16,0 0-14 0,0 0-4 0,0 0-8 15,14 25-11-15,-12-18-13 0,5 7-9 0,-4 0-14 0,2 0-9 16,-2-2-10-16,0 0-4 16,1-2-12-16,0 1-10 0,-1-3-29 0,-2 0-29 0,1-1-39 0,0 0-57 15,-2-7-58-15,4 14-65 0,-4-14-197 0,2 8-508 16,-2-8 140-16</inkml:trace>
  <inkml:trace contextRef="#ctx0" brushRef="#br0" timeOffset="134254.8012">23029 10926 219 0,'0'0'362'16,"-5"-5"-57"-16,5 5-35 0,0 0-29 0,-3-4-25 15,3 4-16-15,0 0-8 0,0 0-10 0,0 0-11 0,0 0-6 16,9 17-7-16,-5-8-25 0,-1-2-9 0,1 1-12 15,4 6-12-15,-1-1-10 0,1 2-6 0,-2 0-12 16,0-2-1-16,-1-1-6 0,2-2-8 0,-5-1-10 16,3 0-6-16,-2-2-1 0,0 0-5 0,0-1-4 15,0-1-4-15,-3-5 1 0,3 8-5 0,-3-8-3 16,2 9-5-16,-2-9-6 0,0 0 0 0,2 5-6 16,-2-5-1-16,0 0-3 0,0 0-3 0,0 0-2 15,0 0-4-15,0 0-3 0,0 0-4 0,0 0-1 16,-20-17-4-16,13 3-6 0,2-2-3 0,1 0-3 0,1-1-1 15,0 0 0-15,2 0 2 0,0-9 3 16,1 4 1-16,3 3 0 0,0 3 0 0,1 0 7 0,4 2-1 16,-2 3 1-16,2-1 5 0,-1 0 2 0,2 5 0 15,-1 0 1-15,-1 3 2 0,1-1 5 0,-1 1-2 16,1 2 5-16,-1 0 4 0,-7 2 2 0,13 0 7 16,-13 0-1-16,10 2 1 0,-10-2 8 0,8 3 2 15,-8-3-3-15,7 5 2 0,-7-5-1 16,3 7-6-16,-3-7 7 0,0 9-5 0,0-9-2 0,-2 12 0 15,2-12 2-15,-6 13-5 0,2-6 2 0,0-2-3 0,-2 3-11 16,0-2-7-16,1 0-18 0,-2 0-22 0,3 0-31 16,4-6-35-16,-12 9-59 0,7-6-32 0,5-3-184 15,-9 6-468-15,9-6 132 0</inkml:trace>
  <inkml:trace contextRef="#ctx0" brushRef="#br0" timeOffset="134610.7709">23345 11021 450 0,'5'4'296'0,"-5"-4"-41"0,0 0-24 15,11 2-31-15,-11-2-15 0,8 1-29 0,0 0-16 16,-1 0-15-16,2 1-13 0,-1 1-17 0,-8-3-11 15,15 3-8-15,-7-1-8 0,-2 1-7 0,1-2-5 16,-2 2-6-16,1 1-3 0,0 1-8 0,-2 0 8 16,0 2-12-16,-2-2 1 0,1 1-3 0,-3-6 0 15,1 14-6-15,-1-6 1 0,0-8 3 0,-2 17 3 16,2-17-1-16,-2 15 2 0,1-8-1 0,1-7 0 16,-3 14-1-16,1-5 1 0,2-9-3 0,-3 15-2 0,3-15-4 15,-1 14 2-15,1-14-6 0,1 12-6 0,-1-12-1 16,3 13-1-16,-3-13-8 0,8 6-18 0,-4-3-27 15,-4-3-22-15,11 4-27 0,-11-4-29 16,14 1-27-16,-14-1-20 0,14-1-29 0,-14 1-153 0,14-4-416 16,-14 4 116-16</inkml:trace>
  <inkml:trace contextRef="#ctx0" brushRef="#br0" timeOffset="134988.7315">23854 11042 235 0,'-5'-3'332'0,"5"3"-47"0,0 0-24 15,0 0-35-15,0 0-25 0,0 0-26 16,0 0-20-16,0 0-18 0,0 0-13 0,21-4-18 0,-21 4-19 15,14 0-24-15,-14 0-31 0,0 0-34 0,18 0-32 16,-18 0-41-16,14 0-33 0,-14 0-25 0,0 0-141 16,12 0-325-16,-12 0 92 0</inkml:trace>
  <inkml:trace contextRef="#ctx0" brushRef="#br0" timeOffset="135138.7931">23909 11100 455 0,'0'0'264'15,"0"0"-28"-15,0 0-26 0,0 0-17 0,0 0-24 16,0 0-21-16,13 7-14 0,-13-7-18 0,0 0-20 0,18 0-26 16,-18 0-30-16,14-2-38 0,-14 2-37 0,0 0-31 15,22-2-52-15,-14 0-134 0,-8 2-300 0,17-5 87 16</inkml:trace>
  <inkml:trace contextRef="#ctx0" brushRef="#br0" timeOffset="135540.1699">24301 10936 433 0,'0'0'261'0,"5"-10"-33"0,-5 10-30 0,5-5-22 16,-5 5-19-16,6-7-19 0,-6 7-19 16,10-4-17-16,-10 4-8 0,10-3-8 0,-10 3-12 0,9 0-6 15,-9 0-2-15,0 0-11 0,10 2-1 0,-10-2-5 16,4 5-6-16,-4-5 2 0,0 0-8 0,2 8-2 16,-2-8-1-16,0 0-3 0,-2 15 2 0,2-15-2 15,-6 13 5-15,2-6-2 0,1 1 1 0,-3-1 5 16,3 3-1-16,0-3 2 0,1-1-1 0,2-6 6 15,-6 15 1-15,6-15 3 0,-2 14-3 0,2-14 2 16,0 14-2-16,0-14 0 0,4 13-5 0,1-10-7 0,-5-3-2 16,13 10-4-16,-5-6-5 0,2-3-14 15,6 3-9-15,-4-4-17 0,-1 2-15 0,4-1-20 0,-3 1-22 16,-3-1-22-16,-9-1-36 0,16 3-41 0,-10-3-55 16,-6 0-126-16,0 0-421 0,13 0 117 0</inkml:trace>
  <inkml:trace contextRef="#ctx0" brushRef="#br0" timeOffset="136710.2848">23107 11592 264 0,'0'0'299'16,"0"0"-38"-16,0 0-20 0,0 0-21 0,0 0-17 16,0 0-12-16,0 0-14 0,8 14-12 0,-8-14-9 15,7 13-13-15,-3-5-5 0,-1 0-13 0,4 7-11 0,-3-5-16 16,0 3-3-16,1-1-7 0,0-3-9 0,-1 0-11 15,-2-1-1-15,1-1-10 0,0 0-5 0,0 0-2 16,-1-2-9-16,-2-5 1 0,4 10-5 0,-4-10-2 16,3 8-3-16,-3-8-5 0,1 7 1 0,-1-7-6 0,0 0-5 15,0 0 2-15,1 9 0 0,-1-9-7 16,0 0 3-16,0 0-9 0,0 0 3 0,0 0-2 0,0 0 2 16,0 0-11-16,0 0-7 0,-17-18-3 15,14 9 1-15,0 2 0 0,2-3 1 0,-2-4-1 16,2 0 0-16,0-1 2 0,3 3 1 0,0 1-2 0,0 1 4 15,3-3 2-15,-2 3-2 0,1 1 3 0,-1 1 0 16,3 2-3-16,-2 2 5 0,-4 4 1 0,8-7-1 16,-4 5 5-16,-4 2-2 0,0 0 3 0,11-3-3 15,-11 3 6-15,0 0-4 0,14 7-3 0,-10-5 4 0,0 4-1 16,-4-6 1-16,7 6-5 0,-3-2 2 0,-2 0 5 16,-2-4-6-16,3 6 0 0,-3-6 4 15,5 8-4-15,-4-5 0 0,-1-3-1 0,0 0 2 0,3 8 2 16,-3-8-2-16,0 0 0 0,3 7-3 0,-3-7-4 15,3 1-6-15,-3-1 0 0,0 0-5 0,0 0 0 16,12-1 0-16,-12 1 0 0,8-3 2 0,0 0 4 0,0 3-6 16,1-2 5-16,0 0 0 0,0 1 1 15,2 0 1-15,-3 1 2 0,2-1 2 0,-2 1 5 16,1 2 0-16,-1-1 5 0,1 2 1 0,1 0-3 0,-2 1 7 16,1-2-2-16,-1 1-3 0,1 2 0 0,-3-1-2 15,1 0 1-15,1-1-3 0,-1 2-18 0,0-1-23 16,-2-2-31-16,-5-2-42 0,9 6-40 0,-3-2-60 15,0-3-182-15,-6-1-472 0,0 0 132 0</inkml:trace>
  <inkml:trace contextRef="#ctx0" brushRef="#br0" timeOffset="137226.3332">23832 11644 264 0,'0'0'341'0,"0"0"-60"0,0 0-36 0,0 0-29 15,0 0-28-15,0 0-22 0,0 7-23 0,0-7-15 16,10 0-23-16,-10 0-31 0,13 0-27 0,-13 0-32 0,0 0-30 15,17 0-40-15,-17 0-31 0,14 0-39 16,-9 0-129-16,-5 0-303 0,0 0 86 0</inkml:trace>
  <inkml:trace contextRef="#ctx0" brushRef="#br0" timeOffset="137391.4436">23886 11717 260 0,'0'0'338'0,"-4"5"-46"15,4-5-34-15,0 0-24 0,0 0-25 0,0 0-27 16,0 0-18-16,17 7-20 0,-12-7-16 0,-5 0-15 0,17 0-25 16,-10 0-27-16,-7 0-29 0,0 0-44 0,22-2-38 15,-22 2-54-15,11 2-53 0,-11-2-132 16,0 0-346-16,16 0 97 0</inkml:trace>
  <inkml:trace contextRef="#ctx0" brushRef="#br0" timeOffset="139798.1333">24441 11546 458 0,'0'0'233'0,"0"0"-20"0,0 0-14 0,-8-7-9 16,8 7-12-16,0 0-10 0,0 0 0 0,0 0-13 15,0 0-6-15,0 0-8 0,0 0-7 0,0 0-6 0,0 0-5 16,0 0-5-16,0 0-7 0,0 0-8 0,0 0 0 16,0 0-3-16,0 0-9 0,0 0-1 0,0 0-5 15,0 0-9-15,-5-8 1 0,5 8-16 0,0 0-6 16,0 0-6-16,0 0-9 0,16-5-1 0,-9 2 1 15,1 1-4-15,1 0-15 0,-9 2-1 0,17-2 3 16,-8 2-1-16,-1 0-10 0,1-3 2 0,-9 3-3 0,16 0-1 16,-9 3 2-16,-7-3-4 0,13 2 1 15,-8 1-1-15,-5-3-3 0,7 4 8 0,-4 0-14 16,-3-4 8-16,2 8-1 0,0-2-3 0,-2-6 1 0,-3 16-3 16,1-10 2-16,-1 0-1 0,-1 2-3 0,1-2 1 15,0 2 2-15,-1-1 2 0,1-1-5 0,3-6 6 16,-5 11-5-16,3-6 4 0,2-5-2 15,-5 10-5-15,3-6 3 0,2-4 1 0,0 0 4 0,2 13-1 16,-2-13-1-16,5 5 4 0,1 0-9 0,1-1 6 16,2-1-4-16,7-1 0 0,-2 0 3 0,2 0 1 0,0-2-8 15,-2 0-3-15,-2 0-9 0,-1 0-12 0,-1 3-12 16,-1-3-18-16,-2 0-17 0,-7 0-27 0,12 0-31 16,-12 0-39-16,11 0-50 0,-11 0-227 0,0 0-540 15,0 0 148-15</inkml:trace>
  <inkml:trace contextRef="#ctx0" brushRef="#br0" timeOffset="143490.7539">24944 10001 248 0,'0'0'221'0,"0"0"-34"16,8-4-23-16,-8 4-19 0,0 0-21 0,0 0-8 15,13 2-12-15,-13-2-3 0,9 3-11 0,-9-3-9 16,7 3-8-16,0 0-8 0,-7-3-3 0,12 6-4 0,-6-1-4 16,0 0-1-16,-1-1-1 0,0 3-5 0,2-2 1 15,0 8 3-15,1 0 0 0,-4 1-2 16,0-3-1-16,-2 4 3 0,0 1-4 0,-1 3 2 0,0-1 1 15,1 1 0-15,-4 10-6 0,0-2 1 0,2-4-2 16,-1 5 1-16,2-2 0 0,-1-5-4 0,1-1-3 16,-2 7 0-16,2-7-2 0,-2-1 1 0,5 0-3 15,-4-2 4-15,2 1-5 0,3 10 2 0,0-2-5 16,-3-5-2-16,1-3-1 0,0-1-1 0,-1-2-6 0,2 3-5 16,-2-2 1-16,3 0 0 0,0 1-2 0,-1-1-1 15,1-2-2-15,1 2 3 0,2-2-4 16,0 1 1-16,0-1-1 0,0 0 0 0,6-3 2 0,-5 1-8 15,1 0 0-15,2-2 1 0,-3-1 0 0,0-3 2 16,-2 1-1-16,1-2-2 0,-8-5-1 0,13 7 2 16,-6-2 0-16,0-3-4 0,-7-2 0 0,13 8 2 0,-6-5-1 15,-7-3-2-15,14 3-1 0,-14-3 4 16,11 1-8-16,-11-1 1 0,13 1 3 0,-13-1-1 0,0 0-2 16,15-1 0-16,-15 1-4 0,0 0 2 0,0 0 1 15,13-3-2-15,-13 3 1 0,0 0 3 16,0 0-5-16,10-2 6 0,-10 2-5 0,0 0 5 0,8-3 0 15,-8 3 0-15,0 0-2 0,0 0 3 0,0 0 0 16,0 0-2-16,0 0 2 0,0 0 0 0,13 0 0 16,-13 0 2-16,0 0 0 0,0 0 4 0,0 0 2 0,0 0-1 15,7 11 1-15,-7-11 5 0,3 14-6 0,0-6 0 16,2 6 1-16,-2 3 2 0,3-1-3 0,0 1 1 16,2-2 0-16,2 11-2 0,5 6 3 0,-4-6 1 15,2-1-5-15,2 1 2 0,-2 1-2 0,1-1-3 16,0-1 4-16,-1 0 1 0,0 1-4 0,-2-5 6 15,-2 4-6-15,1-6 2 0,-1 1-2 0,2 5 0 16,3-1-2-16,-4-6 2 0,-3-1 1 0,1-3-3 16,-2 1 2-16,1-1-2 0,-3-2 1 0,4 0 2 15,-5-1 1-15,3 3 3 0,-3-4-4 0,1 0 5 0,-2-4-1 16,-2 1 8-16,0-7-1 0,-1 13-5 0,1-13 5 16,-1 12-2-16,-1-7 2 0,2-5 1 0,-4 8 1 15,4-8-9-15,-5 7 10 0,5-7-4 0,-4 5-4 16,4-5 1-16,0 0 0 0,-5 6-5 0,5-6-2 15,-6 6-6-15,6-6-18 0,0 0-21 0,-5 4-26 16,5-4-31-16,0 0-39 0,0 0-41 0,0 0-56 0,0 0-142 16,0 0-451-16,0 0 126 0</inkml:trace>
  <inkml:trace contextRef="#ctx0" brushRef="#br0" timeOffset="144848.6195">26069 10411 396 0,'1'-10'249'0,"-1"10"-24"0,0 0-17 0,0-8-17 15,0 8-13-15,0 0-14 0,0 0-14 0,0 0-10 16,-2-12-12-16,2 12-11 0,0 0-15 0,-2-7 2 16,2 7-7-16,0 0-9 0,0 0-3 0,-5-7-6 15,5 7-7-15,-5-5-3 0,5 5-4 0,-7-5-5 16,7 5 7-16,-8-2-3 0,8 2-4 0,0 0 2 0,-16 2-2 16,16-2-7-16,-13 7 3 0,5-4-3 15,1 2-3-15,2-1-6 0,-1 2 4 0,1 1-7 0,0 1 2 16,1-1-9-16,-1 7 0 0,1 0-5 0,0 1 3 15,2-3-6-15,3 4-9 0,0-2 3 0,-1-3-1 16,3 0 0-16,-1 0-2 0,1-2-3 0,1-1 1 16,0 1 1-16,0-2 1 0,2 1-14 0,-1-3 11 0,1 0-5 15,0 2-2-15,1-5-5 0,0 1-2 16,1 1-5-16,1-4 0 0,-9 0-6 0,15-2 6 16,-7 0-1-16,0-1-1 0,0 1-1 0,0-3 3 0,-1-2 4 15,5-1-5-15,-6-1 1 0,1 0 5 0,-2-1-7 16,0 0 6-16,-2 3 1 0,-1-1-4 0,1-1 3 15,0 1 1-15,0 2-1 0,-1 0 3 0,-2 6 1 16,3-13 0-16,-2 8-5 0,-1 5 7 0,2-8 0 16,-2 8-5-16,0 0 8 0,0 0 11 0,0 0 3 15,0 0 0-15,0 0 5 0,6 22 3 0,-5-7 0 16,1 3 4-16,-1-1 3 0,-1 2 0 0,1-1-1 0,2 11-4 16,-2-5-2-16,1-5-3 0,0-2-8 0,-1 1 6 15,1 0-5-15,-1-3-5 0,1 3-10 0,-1 0-18 16,0-2-19-16,-2-1-20 0,1-3-30 0,-1-2-36 15,0 0-37-15,1-10-35 0,-3 13-45 0,2-7-249 16,1-6-579-16,0 0 158 0</inkml:trace>
  <inkml:trace contextRef="#ctx0" brushRef="#br0" timeOffset="145036.5857">26018 10785 566 0,'0'0'325'0,"0"0"-31"0,0 0-23 0,0 0-21 16,15-5-36-16,-15 5-14 0,15 0-18 0,-6-2-25 15,8 4-16-15,-1-4-19 0,2 0-32 0,-1 2-36 16,-4-2-42-16,-3 1-47 0,1-1-48 0,-1 2-52 0,-1-2-218 16,-9 2-421-16,17-2 118 0</inkml:trace>
  <inkml:trace contextRef="#ctx0" brushRef="#br0" timeOffset="145252.6567">26390 10750 233 0,'0'0'372'0,"12"0"-44"15,-12 0-35-15,6 5-20 0,-6-5-25 0,5 5-21 16,-1 3-25-16,-1-2-20 0,0 0-14 0,1 2-24 15,-4-8-19-15,5 17-8 0,-1-3-14 0,-3-2-15 16,3-1-19-16,-1-2-30 0,-2-2-30 0,-1-7-41 16,3 16-44-16,-1-8-47 0,0-3-65 0,-2-5-190 15,5 9-453-15,-5-9 127 0</inkml:trace>
  <inkml:trace contextRef="#ctx0" brushRef="#br0" timeOffset="146519.9489">26710 10517 539 0,'0'0'352'0,"0"0"-41"0,0 0-29 0,0 0-21 16,0 0-34-16,0 0-17 0,0 0-22 0,0 0-25 0,0 0-20 15,0 0-14-15,31-3-12 0,-22 3-13 16,-9 0-9-16,16-3-14 0,-8 4-12 0,1-1-14 0,-9 0-30 16,14-1-29-16,-7 2-34 0,-7-1-33 15,0 0-33-15,17 0-21 0,-17 0-27 0,6 2-40 0,-6-2-167 16,0 0-428-16,0 0 119 0</inkml:trace>
  <inkml:trace contextRef="#ctx0" brushRef="#br0" timeOffset="146704.6132">26749 10631 505 0,'0'0'311'0,"0"0"-31"0,0 0-30 16,0 0-28-16,0 0-24 0,16 7-31 0,-8-9-10 16,-8 2-18-16,15 0-15 0,-15 0-16 0,16 0-29 15,-8-1-22-15,-8 1-35 0,14-2-41 0,-14 2-47 16,13 0-32-16,-13 0-58 0,9 0-148 0,-9 0-363 15,0 0 103-15</inkml:trace>
  <inkml:trace contextRef="#ctx0" brushRef="#br0" timeOffset="168790.0208">27241 10302 235 0,'-9'-8'245'0,"9"8"-28"0,0 0-22 16,0 0-15-16,0 0-17 0,0 0-5 0,0 0-16 15,0 0-5-15,14-9-11 0,-14 9-9 0,0 0-2 16,5-5-10-16,-5 5-5 0,0 0-11 0,7-7-4 16,-7 7-5-16,6-3-12 0,-6 3 1 0,6-3-8 15,-6 3 0-15,0 0-10 0,12-4 2 0,-12 4-7 0,8-3-3 16,-8 3-2-16,9 0 1 0,-9 0-6 0,13 3-1 16,-6-1-3-16,0 1-9 0,1-1 6 0,0 3-2 15,-3 1 0-15,2 2 0 0,-2 0-2 0,3 5-10 16,-3 1 8-16,-2 1 1 0,1-1-3 0,-2 2-2 15,-2 0 1-15,-1 0 0 0,-2 1-1 0,-3 9-1 16,3-5 0-16,-3-3-1 0,0-1-4 0,0 0 0 16,-1-1 0-16,1-1-1 0,-3 1-4 0,1-3 1 15,1-1-1-15,2-1 2 0,-2-1-4 0,3-2 4 0,0 0-6 16,1-3 3-16,3-5 0 0,-4 9-11 0,4-9 8 16,-4 8 5-16,4-8 2 0,-3 7-4 0,3-7 5 15,0 0 3-15,0 9 12 0,0-9-7 0,0 0 2 16,5 8-2-16,-5-8 2 0,5 5 1 15,-5-5-2-15,11 4 0 0,-3-1-8 0,-3-2 3 16,3 0-2-16,0 0-6 0,2 1 5 0,-3-2-15 0,1 3 7 16,1-2 0-16,0 0-11 0,-9-1-7 0,16 0-15 15,-9 2-14-15,2-1-16 0,-9-1-15 0,14 0-19 0,-14 0-17 16,12 1-17-16,-12-1-28 0,0 0-15 0,12 1-43 16,-12-1-172-16,0 0-458 0,0 0 129 0</inkml:trace>
  <inkml:trace contextRef="#ctx0" brushRef="#br0" timeOffset="169399.9382">27616 10364 311 0,'0'0'313'16,"0"0"-40"-16,1-9-34 0,-1 9-23 0,0 0-20 15,0 0-13-15,0 0-18 0,0 0-12 0,0 0-15 0,0 0-19 16,0 0-7-16,0 0-5 0,0 0-11 16,1 28-4-16,-2-20-5 0,-1 7-9 0,0-1-7 0,0-4-7 15,-1 4-8-15,1-2 0 0,2-1-10 0,0 0 0 16,0-3-3-16,-1-1-5 0,1-7-1 16,0 14-1-16,0-6-5 0,0-8-6 0,1 12 1 0,0-5-1 15,-1-7-3-15,4 12 2 0,-1-8-2 0,-3-4-3 16,6 8-3-16,0-5-1 0,-2 0 1 0,-4-3-7 15,12 8-3-15,-6-5 5 0,-1-1-1 0,-5-2-1 16,13 5-2-16,-6-2 2 0,1-2-5 0,-8-1 0 0,10 3-1 16,-10-3 4-16,13 3-3 0,-6-2 2 15,-7-1-2-15,11 1-4 0,-11-1 3 0,13 0-1 0,-6 0-3 16,-7 0 1-16,11 2-5 0,-11-2 5 0,12-2-7 16,-12 2-4-16,9-1 1 0,-9 1-1 0,9-2-2 15,-9 2 0-15,0 0-8 0,12-2 4 0,-12 2 0 16,6-4 2-16,-6 4-2 0,5-3-2 0,-5 3 0 15,6-5 5-15,-6 5-2 0,8-9-4 0,-3 4 3 16,-2 0 3-16,1-2-1 0,-1-1 0 0,-2 1-2 16,2-1 6-16,-2-1-1 0,2-5-1 0,-2 2 3 0,2-3 4 15,-1-1-3-15,2 1 0 0,0 0 3 0,-2 0 4 16,0 2-1-16,1-2 2 0,-2 3 2 0,-1 2 2 16,3 0 6-16,-2 3 7 0,-1 7 0 0,0-12 1 15,0 12-3-15,2-10 3 0,-2 10 2 0,2-6-3 16,-2 6 4-16,0 0 8 0,0 0 9 0,0 0 5 15,0 0-1-15,0 0 9 0,0 38-7 0,0-19-2 16,-2 7 1-16,1 1-4 0,2 5-6 0,-4-6 0 0,3 1 1 16,-4 1-5-16,1-1-9 0,0 0-1 15,3-6-13-15,-3-3-16 0,1-4-38 0,-1 2-57 0,0-2-75 16,-1-2-315-16,0-1-596 0,2-2 165 0</inkml:trace>
  <inkml:trace contextRef="#ctx0" brushRef="#br0" timeOffset="174068.6305">16454 13891 379 0,'0'0'229'0,"0"0"-30"0,0 0-29 16,0 0-18-16,0 0-19 0,0 0-9 15,0 0-18-15,0 0-9 0,0 0-14 0,0 0-6 0,0 0-12 16,0 0-4-16,0 0-7 0,0 0 0 0,0 0-9 15,0 0-6-15,0 0-3 0,0 0-1 0,0 0-4 16,0 0 4-16,0 0-4 0,-2-8 1 0,2 8 0 16,0 0 4-16,0 0-1 0,0 0 6 0,0 0 3 15,0 0 2-15,0 0 2 0,0 0-2 0,0 0 6 16,0 0-11-16,0 0 11 0,0 0-7 0,0 0-1 0,0 0 1 16,0 0 0-16,0 0-3 0,0 0 0 0,0 0-1 15,0 0 2-15,0 0-4 0,-3-8-1 0,3 8 0 16,0 0-4-16,0 0 1 0,0 0-4 0,0 0-6 15,0 0 0-15,0 0-2 0,0 0-3 0,-6-6 1 16,6 6-6-16,0 0 2 0,-10-3-1 0,10 3 2 16,-11-2-11-16,5-1 8 0,6 3 0 0,-17-1 5 0,7 1-7 15,-6 3 2-15,2-2 7 0,-4 3-4 16,1 0 9-16,0 4-3 0,-2-1 5 0,2 2 2 0,1 2 6 16,1-2-6-16,4 4 6 0,-11 6-3 0,11-2 2 15,-1-2 0-15,3-1-6 0,3 0-5 0,0 2-2 16,2 1 2-16,4-3-3 0,0-1-5 0,4 1 1 15,4 0-7-15,0-2 8 0,3 0-3 0,1-3-9 16,3-1-15-16,0 0 0 0,-2-2-3 0,3-1-3 0,-3-2-1 16,-2 0-2-16,-2-1 1 0,2-1 0 15,-6 0 1-15,4-1 0 0,-9 0-1 0,13 0-1 0,-13 0 1 16,7-2 0-16,-7 2 4 0,0 0 1 0,6-4 3 16,-6 4 0-16,0 0-2 0,0 0 2 0,0 0 0 15,0 0-7-15,0 0 12 0,-15-12 0 0,15 12 5 16,-13 0 2-16,-3 3 2 0,-1 1 1 0,0 3 9 15,1 3-3-15,-6 6 2 0,0 3 0 0,3-1 6 0,4 6-3 16,-3 0 4-16,2 3 2 0,2-1-3 16,6-7-2-16,1 0 6 0,0-1-1 0,7-2 1 0,-1 0-1 15,5 2-6-15,0-4 0 0,3-1-1 16,1-2-3-16,4-2 3 0,-1-4-7 0,4 0-8 0,15 0-14 16,-6-6-26-16,-3-1-21 0,-4 0-19 0,13-3-36 15,-8-3-38-15,-7 2-45 0,-2-1-65 0,-5 1-193 16,0 0-543-16,-2 2 149 0</inkml:trace>
  <inkml:trace contextRef="#ctx0" brushRef="#br0" timeOffset="174910.06">16629 14350 294 0,'-4'-3'303'15,"4"3"-44"-15,0 0-23 0,0 0-21 0,0 0-24 0,0 0-16 16,0 0-18-16,0 0-5 0,0 0-10 0,0 0 14 15,0 0-5-15,0 0-9 0,0 0-5 0,0 0-4 0,4 42-8 16,0-26-8-16,-1 1-4 0,6 11-6 0,-5 0-3 16,6 1-9-16,-4-7-9 0,0 7-14 0,3-3 4 15,-2 3-15-15,-2-9-2 0,-3-2-12 0,0-2 4 16,3-1-13-16,-1-2 3 0,-2-1-4 0,1-2-6 16,-3-10-1-16,5 16-5 0,-5-16-8 15,4 13 0-15,-4-13 9 0,0 0-8 0,2 11-7 0,-2-11 3 16,0 0-9-16,0 0 1 0,0 0 1 0,0 0-8 0,0 0-2 15,0 0 6-15,-25-29-15 0,9 3 2 0,1-4-8 16,-1 1 2-16,3-3-1 0,2-3-4 0,-1 0-5 16,3-1 5-16,3-1 6 0,4 3 0 0,0 1 0 15,2 1 5-15,0 3-6 0,1 9 5 0,1 1 1 16,-1 4 1-16,3 4 6 0,3-4-1 0,-1 6 5 16,1 4 4-16,-2-1 0 0,2 2 3 0,-7 4-3 15,12-2 2-15,-12 2 2 0,0 0 4 0,17 7-4 16,-13-2 0-16,-4-5-1 0,9 12-4 0,-7-5 10 15,3 0 2-15,-2 1-4 0,-3-8 1 0,2 15-10 16,-2-6 2-16,0-9 9 0,-1 16-9 0,-3-2 1 0,-3-1 0 16,0-1 2-16,-1-1-6 0,-4 1-3 0,1-3-6 15,0 1-23-15,1-2-9 0,2-1-27 0,-1-3-34 16,3 1-42-16,6-5-52 0,-17 4-85 0,17-4-178 16,0 0-548-16,-15 0 151 0</inkml:trace>
  <inkml:trace contextRef="#ctx0" brushRef="#br0" timeOffset="175386.9791">16869 14410 477 0,'1'-10'299'0,"-1"10"-35"0,0 0-27 0,10-11-23 0,-5 6-22 16,2 0-17-16,0 1-25 0,-1 1-8 0,-1-1-11 15,-5 4-14-15,11-6-11 0,-11 6-10 16,14-1-7-16,-14 1-12 0,0 0-5 0,10 1-12 0,-10-1 0 16,0 0-2-16,10 9-3 0,-10-9-6 0,5 11-5 15,-5-11 1-15,-2 13-2 0,2-13-2 0,-6 14 2 16,4-5-4-16,-3 7 1 0,-3-4 4 0,4-1 2 16,-3-2-1-16,1 0 1 0,0-2-7 0,2-1 2 15,4-6-11-15,-7 12 10 0,7-12-1 0,-4 9-7 16,4-9 10-16,-3 8-3 0,3-8 5 0,0 0-3 0,1 15-3 15,-1-15-5-15,0 0 1 0,11 9-8 16,-11-9 1-16,13 6-14 0,-4-3-12 0,-2-1-17 0,-7-2-20 16,15 5-29-16,-5-4-30 0,-10-1-40 0,11 5-48 15,-3-3-50-15,-8-2-229 0,0 0-554 0,18 5 153 16</inkml:trace>
  <inkml:trace contextRef="#ctx0" brushRef="#br0" timeOffset="175959.3597">17825 14290 223 0,'0'0'478'0,"0"0"-91"15,0 0-29-15,0 0-26 0,0 0-40 0,-9 2-19 0,9-2-31 0,0 0-26 16,0 0-22-16,0 0-26 0,0 0-17 0,0 0-14 16,31-10-15-16,-23 8-15 0,9 0-26 0,-4 0-21 15,1 1-36-15,-4-1-37 0,-1 2-29 0,-9 0-37 0,16-1-40 16,-16 1-37-16,0 0-35 0,18 0-30 0,-18 0-189 15,10 1-490-15,-10-1 136 0</inkml:trace>
  <inkml:trace contextRef="#ctx0" brushRef="#br0" timeOffset="176103.4606">17962 14338 317 0,'-2'9'358'0,"2"-9"-52"16,0 0-30-16,0 0-23 15,0 0-20-15,0 0-16 0,0 0-16 0,20-2-19 0,-20 2-19 0,18-3-20 16,-9-1-19-16,8 0-25 0,-4 3-33 0,0-2-28 15,-3 1-33-15,-1 0-45 0,-9 2-54 0,17-1-49 16,-17 1-222-16,0 0-434 0,17-2 122 0</inkml:trace>
  <inkml:trace contextRef="#ctx0" brushRef="#br0" timeOffset="181318.4569">18831 14202 216 0,'-6'-5'341'16,"6"5"-54"-16,-4-4-27 0,4 4-15 16,0 0-20-16,0 0-11 0,-8-10-16 0,8 10-9 0,0 0-10 15,0 0-6-15,-6-8-2 0,6 8-12 0,0 0 3 16,0 0-12-16,-5-7-8 0,5 7-10 0,0 0-10 16,0-14-15-16,0 14-4 0,6-15-6 0,-2 8-4 0,6-5-10 15,0 0-3-15,0 0-12 0,2 0-11 16,1 1 3-16,-4 2-4 0,4 0-12 0,2 1 3 0,-4 2-9 15,-1 0-2-15,0 4-9 0,0-1-1 0,-10 3-5 16,19-1-4-16,-19 1 2 0,18 1 1 0,-9 2-3 16,0 2 0-16,5 2-5 0,-2 0 0 0,1 0-6 15,-3 5-1-15,-3-2 4 0,-1 0-2 16,-1 4-2-16,-1 1 2 0,-2-1-3 0,0 3-2 0,-3-3 3 16,-1 1 1-16,-1 0-6 0,-2 1 4 0,2-1-1 0,-3 0 1 15,0-1-4-15,0-2 5 0,2-2-6 16,0-1 2-16,0-2-2 0,4-7 6 0,-3 12-3 0,3-12-8 15,-5 9 4-15,5-9 4 0,-4 7-7 0,4-7 7 16,0 0-1-16,0 0-2 0,2 14 6 0,-2-14 0 16,5 5 7-16,1-1 3 0,1-1-4 0,1-2 4 15,2 1-3-15,-1-1-3 0,0 2 0 0,1-1-1 16,0-1 0-16,-1 0-2 0,0 0-9 0,-9-1-12 0,17 3-15 16,-17-3-21-16,14 3-16 0,-6 0-24 15,0 0-37-15,-8-3-33 0,11 4-40 0,-11-4-42 0,11 7-294 16,-11-7-641-16,10 2 174 0</inkml:trace>
  <inkml:trace contextRef="#ctx0" brushRef="#br0" timeOffset="189158.5214">18795 14717 519 0,'0'0'306'15,"0"0"-35"-15,0 0-16 0,0 0-31 16,0 0-21-16,28-3-24 0,-8 0-16 0,-2-1-19 15,13-3-17-15,2 0-17 0,1 1-10 0,1-2-3 0,0 3 1 16,-1-5-16-16,-1 5-7 0,0 3-7 0,-4-3-17 16,2 1-5-16,-1 1-19 0,-5 3-17 0,-5-3-22 15,-3 1-25-15,-4 2-21 0,5 0-27 0,-2-1-33 16,-3 1-29-16,-1 0-50 0,-2-1-139 0,-10 1-399 16,16-2 112-16</inkml:trace>
  <inkml:trace contextRef="#ctx0" brushRef="#br0" timeOffset="189761.8224">18847 15018 324 0,'0'0'281'0,"0"0"-43"0,10-15-18 0,-4 11-26 16,0 0-18-16,0 0-14 0,0 1-21 0,0-1-15 16,-6 4-12-16,16-5-14 0,-9 3-7 0,0 1-10 0,-7 1-6 15,14-2-4-15,-14 2-7 0,13 1-3 0,-6 0-3 16,-7-1-3-16,14 3-5 0,-10 0-13 0,-4-3 5 15,8 9-1-15,-5-6 0 0,0 4-5 0,-1 0-5 16,-1 0 0-16,-1-7 1 0,-2 15-5 0,2-15-1 16,-5 17-2-16,0-2 12 0,-1 1-11 0,1-3 9 15,1 2-2-15,-2-2 7 0,2-3 0 0,-1 6 4 16,1-6-2-16,-1 1-1 0,4-2-2 0,-1 0 2 16,2-9-2-16,-1 14-1 0,1-14-2 0,2 13-2 15,2-8 2-15,-4-5 0 0,7 13-7 0,-1-9 1 0,-1 1-4 16,3 0-11-16,-8-5 6 0,15 7 1 0,-8-5-6 15,1 1-6-15,1 0-6 0,-2-2-14 0,1-1-12 16,-8 0-22-16,16 3-19 0,-16-3-19 0,17 3-21 16,-9-3-23-16,-8 0-22 0,0 0-23 0,25-4-19 15,-18 2-45-15,-7 2-136 0,13-8-443 0,-6 5 125 16</inkml:trace>
  <inkml:trace contextRef="#ctx0" brushRef="#br0" timeOffset="190331.9485">19208 15013 346 0,'0'0'325'15,"-2"-9"-33"-15,2 9-23 0,0 0-30 0,0 0-20 16,0 0-20-16,0 0-23 0,0 0-14 0,-1-13-7 16,1 13-9-16,0 0-7 0,0 0-8 0,0 0-9 0,0 0-9 15,0 0-6-15,0 0-14 0,0 0-11 0,9 34-8 16,-7-27-4-16,-2-7-8 0,5 16-6 0,-2-7-2 15,0-1-7-15,2 0-1 0,-1-1-11 0,1 1-1 16,0-1 0-16,1 1-7 0,0-2-4 0,1 0-2 16,0 0-2-16,-7-6-12 0,12 8-2 0,-3-3-10 15,-3-2-11-15,-6-3 6 0,16 7-16 0,-6-5-3 16,-1 0-2-16,-9-2-9 0,16 2-2 0,-16-2-5 16,14 0-2-16,-6 0-4 0,-8 0-3 0,0 0-1 15,18-4-2-15,-18 4 1 0,9-5 3 0,-9 5 2 0,7-4 3 16,-7 4 4-16,10-8 2 0,-10 8 0 0,7-8 1 15,-5 2 3-15,-2 6 6 0,8-12 2 16,-5 6 5-16,-3 6 2 0,6-11 4 0,-3 3 1 0,-3 8 6 16,4-15 5-16,-2 9 6 0,-2 6 3 0,2-14 8 15,-2 14 5-15,2-11 10 0,-2 11 2 0,2-10 4 0,-2 10 5 16,0 0 3-16,0-10 3 0,0 10 4 16,0 0-3-16,0 0 5 0,0-14 1 0,0 14 3 0,0 0 6 15,0 0-4-15,1-10 1 0,-1 10 1 0,0 0 1 16,0 0-1-16,0 0-7 0,0 0-2 0,0 0 7 15,0 0 9-15,0 0-5 0,0 0 7 0,0 0 3 16,0 0 1-16,0 0 0 0,18 24 2 0,-14-7-1 16,0-1 2-16,2 12-8 0,1-1 0 0,-2 0-10 15,0-6-1-15,-1 0-10 0,-1-3-1 0,1-1-1 16,-2-1-13-16,2 1 5 0,-2 0-7 0,3-1-2 0,0-2-6 16,-1 2-1-16,-1-3-15 0,1-3-16 15,-3 0-34-15,1-1-18 0,-2-9-29 0,4 12-32 0,-4-12-37 16,3 12-41-16,-3-12-53 0,0 0-256 0,0 0-617 15,2 5 169-15</inkml:trace>
  <inkml:trace contextRef="#ctx0" brushRef="#br0" timeOffset="191279.8641">20145 14004 436 0,'0'0'315'0,"-13"9"-29"0,1 4-15 16,-4 11-16-16,2-1-14 0,6 8-19 15,-3 4-6-15,0 26-7 0,4-3-15 0,1 7-4 0,3 1-10 0,4-1-15 16,5 1-11-16,3-3-17 0,-3-3-14 0,0 1-10 15,13-6-8-15,-5-10-14 0,4-11-7 0,7 18-9 16,-5-13-4-16,2-10-10 0,4 1-5 16,0-3-17-16,-1-4-11 0,2 1-14 0,-1-3-22 0,-1-1-23 15,2-1-14-15,-1-4-27 0,-4-4-35 0,-4-4-30 16,-3 1-39-16,1-1-39 0,-2-4-268 0,-3-1-579 0,6 1 159 16</inkml:trace>
  <inkml:trace contextRef="#ctx0" brushRef="#br0" timeOffset="194223.3739">21395 13796 347 0,'2'-7'310'0,"-2"7"-33"16,0 0-30-16,0 0-16 0,1-10-23 0,-1 10-15 16,0 0-14-16,0 0-18 0,0 0-11 0,2-7-8 0,-2 7-3 15,0 0-11-15,0 0-2 0,8-1-9 0,-8 1-4 16,0 0-3-16,18 5 1 0,-12 0-11 0,1 2 4 15,7 5-5-15,-3 3 0 0,11 12-6 0,-7 4-1 16,2 3 2-16,-1 0-6 0,4 22-6 0,-2-1-3 0,-3-13-1 16,-6-4-6-16,5 18-2 0,-7-11-6 0,4 9-5 15,-4-11-5-15,-5-4-6 0,2-4 0 0,-2 2-7 16,1 1-6-16,-4-5-3 0,3 2-6 0,-3-1 2 16,0-2-6-16,-3-2-9 0,2-1 4 0,-4 1-11 15,-5-2-11-15,4-3-11 0,-3-5-28 16,1 0-24-16,-7 2-32 0,2-2-31 0,2-6-36 0,-1-2-43 0,-3 0-45 15,1 0-47-15,-12 0-194 0,6 0-596 16,-1-5 165-16</inkml:trace>
  <inkml:trace contextRef="#ctx0" brushRef="#br1" timeOffset="202133.0103">29477 8511 273 0,'0'0'317'0,"0"0"-48"15,0 0-30-15,-10 0-17 0,10 0-20 0,0 0-25 16,0 0-13-16,0 0-13 0,0 0-12 0,0 0-12 15,0 0-9-15,0 0-2 0,0 0-8 0,1-14-13 16,-1 14-1-16,0 0-7 0,7-11-5 16,-2 7-5-16,1-3-2 0,1 2-3 0,4-5-13 0,2 0 0 15,-1-1 3-15,2 3-13 0,1-1 3 0,-1 0-1 16,2-2-1-16,0 4-2 0,0-3-1 0,-1 1-2 16,3 4-2-16,-3 0-8 0,1 2 5 0,-1 1 0 0,4 2-1 15,-1 0-2-15,-2 0-6 0,2 4 1 0,-5-3 0 16,-1 3-8-16,1 2-4 0,-2-1 0 0,1 0 3 15,-1-1 1-15,-1 1-6 0,0-3-13 0,-3 1-13 16,2 2-17-16,2-3-26 0,-6 1-23 16,3-1-29-16,-8-2-34 0,0 0-34 0,0 0-15 0,23 1-34 0,-23-1-217 15,0 0-522-15,0 0 143 0</inkml:trace>
  <inkml:trace contextRef="#ctx0" brushRef="#br1" timeOffset="202433.8623">29898 8291 485 0,'0'0'284'0,"0"0"-19"0,0 0-18 16,0 0-18-16,0 0-8 0,-6-5-9 0,6 5-15 0,0 0-11 15,0 0-18-15,0 0-10 0,0 0-23 0,0 0-7 16,0 0-20-16,33 13-5 0,-18-6-16 0,-3-5-9 16,4 3-10-16,-1 0-10 0,3 0-7 0,0-1-17 0,-5 0-8 15,-1 0-5-15,-1 0-4 0,-2-1-3 0,0 2-4 16,-2-1 1-16,0 0 1 0,1 2-5 0,-1-2-1 15,-2 4-1-15,-1 0 2 0,-4-8-2 0,5 14 0 16,-3-7 1-16,-2-7 5 0,2 15 0 0,-4-7 4 16,2-8 1-16,-7 24 6 0,3-13-4 0,-2 1 5 0,-2 1-1 15,2-4-2-15,-1 1 4 0,-2 0-6 16,1 0 2-16,2-3-4 0,0-1 3 0,2 0-7 16,4-6 1-16,-7 12-20 0,7-12-24 0,-5 10-43 0,5-10-55 15,0 0-79-15,0 0-266 0,0 0-571 0,0 0 157 16</inkml:trace>
  <inkml:trace contextRef="#ctx0" brushRef="#br1" timeOffset="203406.9993">30543 8031 424 0,'2'-11'279'15,"-2"11"-30"-15,4-13-32 0,2 6-22 0,0-1-21 16,0 1-11-16,6-4-18 0,-1 1-10 0,4-3-7 16,-2 4-9-16,2-2-2 0,12-2-9 0,-7 2-1 0,-4 3 0 15,2 2-9-15,-5 3 2 0,5 0-4 16,-3 3-1-16,-1 3 3 0,1 4-11 0,-3-1 0 0,1 5-7 16,-2 3-7-16,3 10-6 0,-7 5 1 0,-1 0-6 15,-3 3-6-15,-3 1-6 0,-3-1-5 16,-3 0-4-16,-1 2-8 0,-1-1 3 0,-4-3-7 0,3 3-12 15,-2-5 11-15,-3 1-5 0,-3-4-1 0,-1 2-3 16,1-2-3-16,0-7-8 0,-3 2 6 0,4-5-4 16,2-6-2-16,5 3-2 0,-5-7-10 0,4-1-6 15,1 0-4-15,2-1-1 0,7-3-8 0,-16-3-5 16,16 3-3-16,-13-8-5 0,6-1-3 0,2-4-1 0,-1-5 1 16,4 3-4-16,-1-13 5 0,6 10 0 0,1-11 4 15,2 9 3-15,2 3 5 0,-1 5 0 0,3-1 8 16,-1 2 0-16,3 1 13 0,-1 3 3 0,3 2 1 15,-3 1 7-15,0 1 6 0,1 3 4 0,-2 2 7 16,-1-2-3-16,5 5 4 0,1 0-4 0,-5 0-3 16,1 0-5-16,-3 0 0 0,2 1-2 0,-4 1-13 0,6 3-20 15,1-2-20-15,-2 2-30 0,-4-6-34 0,-1 2-37 16,4-2-50-16,-4 0-237 0,-6-4-513 0,14 8 143 16</inkml:trace>
  <inkml:trace contextRef="#ctx0" brushRef="#br1" timeOffset="204080.2822">31244 8028 375 0,'-5'-8'231'0,"5"8"-22"0,-4-10-25 0,4 10-12 16,-5-7-9-16,5 7-10 0,-6-11-11 0,6 11-9 15,-10-10-4-15,6 5-10 0,4 5-6 0,-9-7-3 0,9 7-8 16,-12-8-4-16,12 8-2 0,-11-5-1 0,11 5 2 16,-13 0 2-16,13 0 5 0,-18 4 1 0,5 2-2 15,-3 4 1-15,5-1 0 0,-3 5 0 0,3 1-5 16,-5 9 3-16,3-5-16 0,4 5 0 0,-3 4 0 15,6-6-9-15,4-3-6 0,-1-3-8 0,3 2-6 16,0-2-9-16,0 1 1 0,3-3-7 0,3 0-1 0,-2-3-11 16,2 0-10-16,0-4-12 0,1-1-13 0,0-1-11 15,1-1-7-15,-8-4-7 0,16 4-6 0,-9-4 2 16,-7 0 0-16,18-3 2 0,-9 2 7 0,-2-6-6 16,4 3 7-16,0-6 2 0,0-2-1 0,-1-2 0 15,-2-1 5-15,1-2 0 0,-1 3 0 0,0 0 4 16,-3 3 2-16,-1 2 4 0,-2 2 4 0,-2 7 2 15,5-12 0-15,-5 12 10 0,5-6-5 0,-5 6 14 0,0 0 12 16,0 0 5-16,0 0 4 0,0 0 14 16,0 0 3-16,0 39 3 0,-3-20 0 0,0 10 3 0,1 0 0 15,0-1 2-15,-2 1 0 0,2-4-3 16,0-3-11-16,-1 9-5 0,3-9-5 0,0-2-4 0,0-4-6 16,0 0-13-16,0 0-25 0,-2-1-33 0,4 2-30 15,0-5-28-15,-4-4-26 0,2-8-34 0,-2 17-35 16,2-17-32-16,0 0-32 0,0 12-237 0,0-12-596 15,0 0 163-15</inkml:trace>
  <inkml:trace contextRef="#ctx0" brushRef="#br1" timeOffset="204231.2943">31084 8501 230 0,'0'0'344'16,"0"0"-36"-16,-10-4-19 0,10 4-20 0,0 0-13 15,0 0-30-15,0 0-23 0,0 0-20 16,0 0-20-16,33-6-21 0,-16 6-14 0,2-2-31 0,1-1-35 15,-2-1-36-15,2 1-43 0,-4-1-48 0,0-1-61 16,1 3-37-16,-5-5-181 0,-3 4-408 0,1-2 114 16</inkml:trace>
  <inkml:trace contextRef="#ctx0" brushRef="#br1" timeOffset="204615.9693">30372 8847 346 0,'0'0'333'16,"0"0"-32"-16,0 0-18 0,-11 5-20 0,11-5-14 0,0 0-10 15,0 0-19-15,0 0-10 0,0 0-1 0,0 0-5 16,0 0-6-16,0 0-11 0,0 0-11 0,0 0-21 16,50 15-8-16,-19-10-18 0,7-5-12 0,2 2-14 15,23-5-12-15,3 1-15 0,-20-4-17 0,-3 4-20 16,-4-2-25-16,1 1-23 0,-4-2-25 0,-3 2-22 15,0-1-18-15,-2 1-21 0,-11-4-24 0,2 6-22 16,-7-2-27-16,2 0-23 0,-4 1-31 0,-2 0-40 0,-11 2-140 16,18 0-483-16,-18 0 133 0</inkml:trace>
  <inkml:trace contextRef="#ctx0" brushRef="#br1" timeOffset="205115.9436">30525 9126 322 0,'0'0'360'16,"0"0"-43"-16,0 0-33 0,0 0-20 0,0 0-32 0,0 0-21 16,0 0-21-16,0 0-20 0,0 0-15 0,0 0-4 15,0 0-20-15,0 0-17 0,0 0-6 0,47-8-7 16,-39 6-13-16,9 1-7 0,-17 1 3 0,27 0-19 15,-10 0 0-15,-3 0-2 0,-3 3-6 0,-11-3-2 16,25 6-14-16,-9-1 4 0,-5 2-3 0,-2 0-1 0,3 3-10 16,-1 1 4-16,-3 2-4 0,2 2 2 0,-3 1 2 15,-3 0-10-15,0 2-1 0,-6 11 1 0,0-3-3 16,-2 1 10-16,1-5-10 0,-6-5 1 0,2 2-7 16,-2-4 0-16,-5 11-3 0,3-7-4 0,-2-4 8 15,0-3-4-15,0 3-6 0,0-5 6 0,0 0-3 16,-1-2-4-16,1-1-3 0,-5 1 2 0,3-3-6 15,1-2 6-15,3-2-2 0,11-1 4 0,-21-1-11 16,21 1 1-16,-15-6-8 0,6 0 2 0,9 6-2 16,-12-11-9-16,8 3 2 0,4 8-6 0,-4-15 4 0,4 15-4 15,2-20 8-15,2 8-3 0,1 4 4 0,2-1 1 16,-7 9 0-16,16-16 3 0,-5 8-5 0,3 1 12 16,1 2-7-16,1 2 6 0,2 1 6 0,-2-1-1 15,-4 3 2-15,7 1 0 0,-3-1 0 0,1 5-3 0,-2-2 5 16,0 3-3-16,-3-4 4 0,3 3-5 15,-4 0 4-15,0-2-14 0,-2 3-17 0,0-3-21 16,-1 2-38-16,-8-5-51 0,12 5-53 0,-5-1-63 0,-7-4-198 16,0 0-541-16,16 5 149 0</inkml:trace>
  <inkml:trace contextRef="#ctx0" brushRef="#br1" timeOffset="207570.9688">30891 9238 499 0,'0'0'314'0,"0"0"-30"0,5 23-30 0,-3-15-26 16,-2-8-19-16,9 24-16 0,-5-6-15 0,0 0-10 16,8 7-15-16,-5-3-16 0,-1-1-14 0,1-4-6 0,0 9-11 15,-2-6-13-15,-1-2-5 0,0-2-6 0,-1 0-14 16,1-3-6-16,1-1-6 0,-3 0-8 0,-2-5-1 16,0-7-7-16,3 14-3 0,-3-14-1 0,4 13-4 15,-4-13-4-15,2 7 0 0,-2-7-11 0,0 0 13 16,2 10-7-16,-2-10-5 0,0 0-5 0,0 0-2 15,0 0 5-15,0 0-6 0,0 0-1 0,0 0-4 16,0 0-6-16,-13-34 2 0,8 17 3 0,0-10-4 0,1-1-1 16,0-1-3-16,-1 0 1 0,3 2-2 15,2 1 5-15,0-2-2 0,0 6-3 0,2 2 4 0,0 4 3 16,1-1-5-16,-1 0-1 0,4 0 1 0,1 2 0 16,3-1 0-16,-2 2 0 0,1 1 5 0,1 1-3 15,1 0 2-15,-3 3 2 0,0-1 0 0,3 5 0 16,-3 0 0-16,1 3 0 0,-9 2 12 0,18-3-3 0,-18 3-7 15,19 3-1-15,-6 6 4 0,-2-2-2 0,-2 1 6 16,0 4 7-16,-2 5-3 0,-3-2 1 16,1 1-2-16,-3 1 2 0,-4 2 5 0,-3 11 1 0,1-10-5 15,-3-3-5-15,-1 1 4 0,1-1 1 0,-1-3 0 16,-3 1-5-16,1 0 2 0,0-1-3 0,-3-2-1 16,1-2-20-16,1 0-2 0,0 1-24 0,-1-5-25 15,4 2-31-15,1-5-42 0,7-3-52 0,-12 5-60 16,12-5-218-16,0 0-554 0,0 0 151 0</inkml:trace>
  <inkml:trace contextRef="#ctx0" brushRef="#br1" timeOffset="207937.7931">31216 9574 557 0,'0'0'330'16,"0"0"-44"-16,0 0-22 0,0 0-21 16,0 0-18-16,0 0-24 0,0 0-13 0,0 0-17 15,0 0-17-15,0 0-12 0,13 4-21 0,-13-4-11 0,0 0-17 16,15-2-2-16,-15 2-8 0,16 0-16 0,-16 0-3 16,17 0-14-16,-17 0 6 0,12 0-11 0,-12 0-1 15,13 5-9-15,-8-3 6 0,-5-2-2 0,9 5-3 16,-9-5 1-16,2 14-4 0,-2-14 2 15,-2 14 1-15,2-14 0 0,-7 16 9 0,0-2-12 0,1-1-5 0,-1 1-2 16,3-5 5-16,-4 1 1 0,4-3-1 0,4-7-6 16,-9 15 4-16,7-7 0 0,2-8-1 15,-7 14-2-15,7-14-4 0,0 12-1 0,0-12-1 0,0 0 0 16,7 12-3-16,-7-12-14 0,13 6-16 16,-3-3-19-16,-2 0-20 0,-8-3-23 0,18 2-27 0,-9-2-32 15,-9 0-42-15,0 0-50 0,18 2-261 0,-18-2-583 16,0 0 159-16</inkml:trace>
  <inkml:trace contextRef="#ctx0" brushRef="#br1" timeOffset="208722.7935">31568 9005 298 0,'0'0'421'0,"0"0"-54"0,0 0-26 16,-11-6-32-16,11 6-31 0,0 0-27 0,0 0-22 15,0 0-22-15,0 0-22 0,0 0-13 0,0 0-22 16,29-9-14-16,-20 9-16 0,-9 0-18 0,19-5-13 16,-9 1-14-16,5 4-22 0,-1-3-24 0,1 1-24 0,-3 0-24 15,-5-1-22-15,-7 3-26 0,15-1-21 0,-15 1-23 16,10-4-20-16,-10 4-17 0,0 0-12 15,0 0-5-15,0 0-7 0,0 0-6 0,0 0-4 0,0 0 6 16,0 0 13-16,0 0 17 0,-17 26 20 16,11-20 26-16,-1 1 32 0,0-2 22 0,0 0 16 0,1 1 15 15,-1 0 13-15,7-6 26 0,-12 9 26 0,6-3 18 16,2 1 30-16,4-7 16 0,-5 8 16 0,5-8 7 16,0 0-3-16,0 0-2 0,2 13-9 0,-2-13-9 15,11 7-12-15,1-6-2 0,5 3-15 0,-3-4-11 16,0 0-19-16,4 0-26 0,-3 0-30 0,-1 0-34 15,-1-3-44-15,-13 3-47 0,21-2-49 0,-15 0-180 0,-6 2-423 16,0 0 118-16</inkml:trace>
  <inkml:trace contextRef="#ctx0" brushRef="#br1" timeOffset="211597.7725">27723 9042 521 0,'-5'-3'288'16,"5"3"-19"-16,-5-3-15 0,5 3-22 0,-4-4-15 15,4 4-21-15,0 0-16 0,0 0-4 0,0 0-19 16,0 0-14-16,0 0-8 0,0 0 6 0,0 0-9 0,0 0 1 15,0 0-4-15,0 0-7 0,0 0-8 0,0 0 1 16,10 24-9-16,-4-17-5 0,5 5-4 0,3 0-8 16,-2 0-4-16,1 0-6 0,4-1-3 0,0-2-10 15,14 7-5-15,-10-5-7 0,8 0-5 0,-1-3-3 16,5-1-5-16,-8-5-5 0,-3 0-2 0,10-2-4 0,-7 1-4 16,-3-2-5-16,-3-3-5 0,-1 0-23 15,2-2-7-15,-3 1-15 0,1-4-15 0,-4 1-14 0,0-4-14 16,-1 0-18-16,-2-1-17 0,-1 2-21 0,-4-6-29 15,-4 3-29-15,-1-2-34 0,0 5-31 0,-2-6-213 16,0 5-554-16,-4 0 152 0</inkml:trace>
  <inkml:trace contextRef="#ctx0" brushRef="#br1" timeOffset="214157.8497">32212 8598 255 0,'0'0'224'0,"0"0"-24"0,0 0-13 15,0 0-14-15,0 0-5 0,0 0-8 0,-6 3-5 0,6-3-1 16,0 0-8-16,0 0-3 0,0 0-5 15,0 0-3-15,0 0-8 0,0 0-3 0,0 0-4 16,0 0-6-16,0 0-5 0,-5 10-12 0,5-10 3 0,0 0-7 16,0 0-4-16,0 0-11 0,0 0-1 0,0 0 2 15,0 0-8-15,0 0-9 0,0 0 2 0,0 0-9 16,0 0 11-16,0 0-14 0,0 0 0 0,0 0 1 16,0 0-4-16,0 0-8 0,0 0-5 0,0 0-9 15,-4 9 9-15,4-9-12 0,0 0 4 0,0 0 3 0,0 0-10 16,0 0 3-16,0 0 5 0,0 0-6 0,0 0 1 15,0 0-7-15,0 0-2 0,0 0-2 0,0 0 7 16,0 0-7-16,0 0 5 0,0 0-6 0,-12 5 2 16,12-5-9-16,0 0 3 0,0 0 7 0,0 0-4 15,0 0-1-15,0 0-2 0,0 0-2 0,0 0 1 16,0 0 1-16,0 0 0 0,0 0 1 0,-15-4 2 16,15 4-9-16,0 0 5 0,0 0 0 0,0 0-1 15,0 0-1-15,0 0 0 0,0 0 7 0,0 0 3 16,0 0-4-16,0 0 4 0,0 0 7 0,0 0-4 0,0 0-5 15,0 0-1-15,-7-15 3 0,7 15-5 0,0 0-1 16,0 0 5-16,16-15-7 0,-16 15-1 0,16-11 1 16,-3 3-5-16,0 2 1 0,1-3 0 0,3 0-1 15,1 1 3-15,-1 1-9 0,0 0 6 0,1 0 4 0,0 2-6 16,0-1-4-16,1 2 4 0,-6 0 1 16,0 3-5-16,-13 1 1 0,21 0-1 0,-21 0 4 0,15 3-6 15,-15-3-2-15,10 9 2 0,-10-9 7 0,3 12-4 16,-3-12 2-16,-2 22 0 0,-4-7 1 0,0-3 4 15,-4 4-4-15,5-1 3 0,-3 0-6 0,-1 2 7 16,2-3-1-16,-2 1-5 0,4-1 3 0,-1-2 0 16,1 2 4-16,2 0-2 0,1 0-3 0,0-3 0 15,4 4-1-15,1-3 2 0,2 0-2 0,2 2 3 16,1 0-2-16,1 0-2 0,3 0-2 0,-1-2 6 16,-1 0-2-16,4 3 0 0,-5-2 3 0,3 1-5 15,-4 0 0-15,-1-2 3 0,-2 0 4 0,-1-2 5 0,-4-1-2 16,0-9 12-16,0 20-3 0,0-20 5 0,-13 19 0 15,4-6 9-15,-3 1-5 0,-1-2 3 0,-1-1 0 16,1-1-1-16,-14 3-7 0,9-4-3 0,3-1 1 16,-2-1-4-16,2 0 2 0,-1-2-6 0,3 0-4 15,-3-1-12-15,2 0-30 0,1-4-28 0,-3 4-46 16,5-2-55-16,-7 1-73 0,5-1-82 0,-5 1-254 0,-1-2-689 16,4 2 188-16</inkml:trace>
  <inkml:trace contextRef="#ctx0" brushRef="#br1" timeOffset="218336.2061">20588 14168 347 0,'0'0'325'0,"0"0"-37"16,-9-2-23-16,9 2-21 0,0 0-18 0,0 0-21 15,-8-1-8-15,8 1-17 0,0 0-8 0,0 0-10 16,0 0-11-16,0 0-6 0,0 0-8 0,-15-2-5 0,15 2-9 15,0 0-1-15,0 0-8 0,0 0-4 0,-12-1-3 16,12 1-10-16,0 0 3 0,0 0-4 0,0 0-3 16,-9-2-12-16,9 2 5 0,0 0 2 0,0 0-1 15,0 0 1-15,0 0-1 0,0 0-7 0,-7-4-6 16,7 4-10-16,0 0-7 0,-1-8-4 0,1 8-7 16,6-14-3-16,1 0-9 0,1-1 1 0,1 0-5 15,10-8-6-15,-1 2 2 0,-1 3-5 0,4-3 1 16,-6 6-6-16,1 3-2 0,-2 1 0 0,1 0-4 0,-2 2-3 15,-1 3 2-15,-1 1-3 0,-1 1-3 0,-3 1 0 16,2 2-1-16,-9 1-1 0,14 1-1 0,-8 2-1 16,-6-3-5-16,10 9 5 0,-8-2 1 0,-1 1-2 15,0 1-5-15,-1 6 4 0,-3-1 3 0,-1 1 0 16,-2 1-4-16,2-1 3 0,-1-2-1 0,0 1 0 16,1-2-1-16,0-2 6 0,1 0-2 0,0-3-1 15,1 3-1-15,1-1-4 0,1-9-2 0,3 14-6 16,3-6-6-16,0-1 0 0,5 3-2 0,3-1-1 0,0-1 1 15,1 2 0-15,-1-3 0 0,4 2 2 0,-2-1 0 16,-1 0 2-16,-3 0-2 0,1 0 2 0,-2 2 2 16,-2-3 5-16,-4 2-5 0,0-3 10 0,-1 1-2 15,-3 0 8-15,-1-7 7 0,-4 14 7 16,-1-7 6-16,0 1 5 0,-5 2 1 0,-4-1 0 0,2 1 2 0,-3-1-4 16,-2-1-5-16,-11 5-1 0,5-6-2 0,3 0-4 15,2-1-3-15,0-3-7 0,2 3-24 0,-3-2-31 16,4-2-40-16,-2 2-51 0,1-5-62 0,-1 0-84 15,0 1-324-15,3-2-739 0,2 1 200 0</inkml:trace>
  <inkml:trace contextRef="#ctx0" brushRef="#br0" timeOffset="224266.0458">16715 16312 402 0,'9'-9'290'0,"-9"9"-22"0,8-9-21 16,-6 1-19-16,-2 8-21 0,2-8-19 0,-2 8-26 0,0 0-15 15,-2-13-14-15,2 13-14 0,-4-11-12 0,4 11-11 16,-11-12-9-16,5 10-6 0,-4-1-10 0,-5-1-7 15,-6 1-5-15,-6 1-5 0,2 4-2 0,-6 3-8 0,3 0 2 16,5 1-2-16,-6 5 1 0,6 1-4 16,4 0 2-16,-4 5 5 0,2-3-7 0,9 1-6 0,-3 9 3 15,6-5-3-15,2-2-3 0,5-4 0 0,3 2-8 16,0-1 9-16,6-2-12 0,2 0 0 0,2 0 1 16,1-1-10-16,3-4 2 0,-1 1-4 0,1-2-4 15,1 0 1-15,0-3-9 0,-3 2 1 0,-4-3 0 16,2-2-2-16,-11 0-2 0,14 2-1 0,-14-2-1 15,9 0 1-15,-9 0-3 0,0 0 2 0,0 0 2 16,0 0 5-16,10-7-4 0,-10 7 1 0,0 0 3 0,0 0 2 16,0 0 1-16,0 0 5 0,0 0-2 0,0 0 8 15,0 0-2-15,-33-2 6 0,33 2 0 0,-22 12 3 16,10-6 14-16,-1 3 8 0,1 0-1 0,1 4 3 16,1-2 2-16,-2 4 1 0,8-1 7 0,-3 3-11 15,3-2 6-15,4 2-9 0,0 0-2 0,2-4 0 16,2 3 3-16,3-2-10 0,4-2-2 0,-2 0-4 0,0-2-4 15,5 0-4-15,-3-1-5 0,5-1-5 16,-3-3-9-16,2-1-10 0,0-1-13 0,0-1-20 0,-1-2-13 16,-1 2-17-16,-3-2-23 0,-10 0-28 0,17-2-34 15,-17 2-37-15,16-5-38 0,-8 3-243 0,-8 2-571 16,12-7 158-16</inkml:trace>
  <inkml:trace contextRef="#ctx0" brushRef="#br0" timeOffset="224782.8901">16809 16674 362 0,'2'-9'314'0,"-2"9"-46"0,0 0-24 16,0 0-26-16,0 0-16 0,0 0-16 0,0 0-14 0,0 0-13 15,0 0-7-15,29 15-15 0,-20-3-15 0,0 3-8 16,2-1-12-16,0 1-11 0,6 9-8 0,-5-7-9 16,-1 1-8-16,4 5-7 0,-3-4-8 0,-2-2-4 15,-3-2-4-15,2 2-4 0,-3-2-4 0,1-1-2 16,-2 2-3-16,0-3 1 0,-1 4-5 0,-2-3-1 16,2 1-2-16,-1-6-2 0,0 1 2 0,-3-10-3 15,4 16 0-15,-4-16 11 0,0 11 1 0,0-11-2 0,0 0-5 16,0 0 0-16,0 0-6 0,0 0 4 15,0 0-13-15,-16 0-7 0,16 0-6 0,-11-23 1 16,-3-3-9-16,3-3-8 0,-1-2-2 0,6-2 1 0,-3 0 4 16,5-1-4-16,1 1 3 0,1 1 6 0,0 3-2 15,2 0 1-15,5 7 3 0,-1 2 3 0,2 7 3 16,-1-1 6-16,-1 0-5 0,3 3 2 0,-2 1 3 16,-1 5 4-16,-4 5-3 0,9-9 4 0,-9 9 5 15,12-2-3-15,-12 2 1 0,0 0 1 0,0 0 0 16,0 0 0-16,0 0 0 0,19 15 2 0,-19-15 1 0,3 11 1 15,-3-11 0-15,0 16-3 0,0-16 0 0,-5 15-5 16,1-7 3-16,1 1-6 0,3-9 4 16,-14 20-1-16,2-10-8 0,1 3 3 0,-1-5 1 0,1-1-17 15,2 0-18-15,1-4-21 0,-2 2-30 0,3-3-44 16,7-2-60-16,-12 4-49 0,12-4-188 0,0 0-507 16,-17 0 138-16</inkml:trace>
  <inkml:trace contextRef="#ctx0" brushRef="#br0" timeOffset="225279.9069">17216 16770 355 0,'-3'-10'372'15,"3"10"-50"-15,0 0-37 0,0 0-32 0,2-19-28 0,-2 19-18 16,7-13-25-16,-7 13-17 0,11-9-18 16,-11 9-15-16,11-8-10 0,-11 8-16 0,14-5-8 0,-14 5-10 15,12-2-5-15,-12 2-14 0,0 0-4 0,15 8-6 16,-15-8-8-16,7 7-5 0,-7-7-8 0,6 14-1 16,-6-14 0-16,1 16-5 0,-3-2 5 0,2-14-11 15,-1 23-2-15,0-14 7 0,1-9-4 0,-3 17-1 16,3-17 0-16,-2 17 5 0,-1-9 2 0,3-8-5 0,-2 15 18 15,2-15-3-15,-1 16 15 0,1-16 0 16,3 11 0-16,-3-11-6 0,5 8-4 0,-5-8-6 0,0 0-6 16,14 10-4-16,-8-7-9 0,-6-3-21 0,18 7-31 15,-9-6-38-15,-9-1-40 0,16 2-54 0,-16-2-63 16,18 1-74-16,-18-1-175 0,17 1-569 0,-17-1 156 16</inkml:trace>
  <inkml:trace contextRef="#ctx0" brushRef="#br0" timeOffset="225782.1734">17860 16802 617 0,'0'0'378'0,"0"0"-52"0,-13-3-27 0,13 3-38 15,0 0-26-15,0 0-34 0,0 0-20 16,0 0-20-16,0 0-19 0,0 0-14 0,37-11-18 0,-27 9-27 16,0 0-27-16,-10 2-26 0,18-3-33 0,-9 1-37 15,-9 2-43-15,16-2-41 0,-16 2-34 0,15-3-35 16,-15 3-158-16,7 0-417 0,-7 0 115 0</inkml:trace>
  <inkml:trace contextRef="#ctx0" brushRef="#br0" timeOffset="225933.7773">17921 16854 338 0,'0'0'307'16,"0"0"-32"-16,-4 10-15 0,4-10-12 0,0 0-7 16,0 0-21-16,0 0-10 0,0 0-14 0,0 0-18 15,0 0-25-15,0 0-16 0,35-8-14 0,-35 8-14 16,25-7-13-16,-13 2-29 0,0 1-21 0,-3 1-32 16,0 0-36-16,-9 3-44 0,17-5-53 0,-17 5-62 15,15-5-202-15,-15 5-456 0,9-4 128 0</inkml:trace>
  <inkml:trace contextRef="#ctx0" brushRef="#br0" timeOffset="230076.9386">19008 16648 508 0,'-3'-7'305'0,"3"7"-41"15,0 0-30-15,0 0-16 0,0 0-15 0,0 0-17 16,0 0-11-16,0 0-9 0,0 0-4 0,0 0-11 16,-15 32-17-16,15-15-8 0,1-1-7 0,1 1-1 15,0 0-11-15,2 2-3 0,7 8-10 0,2-8-6 0,-4-2-11 16,3-3-2-16,2-3-6 0,2-1-8 16,2 1-13-16,0-4 2 0,1-1-9 0,0-1-1 15,11-2-3-15,-6-1-5 0,-2-4-6 0,-2 0-8 0,-1-2-7 16,-3-4-9-16,10-6-14 0,-7 0-2 0,-4 1-6 15,-3 2-3-15,1-1 5 0,-4-4-4 0,-4 0-3 16,0 0 4-16,-2-2-1 0,-4-11 3 0,-6 3-2 16,-2-3 4-16,-1 2 4 0,-3 2 3 0,-5 2 2 15,-1 1 2-15,2 5 2 0,0 5 10 0,-1 3-3 16,0 2-1-16,-3 1-1 0,-9 8 4 16,0-1-3-16,0 8 1 0,-1 2 3 0,-1 7-7 0,1 4 0 0,5 1-2 15,3 0-9-15,6 5-31 0,2-3-34 0,6 2-53 16,3 2-64-16,6-10-261 0,4 1-543 0,4-4 149 15</inkml:trace>
  <inkml:trace contextRef="#ctx0" brushRef="#br0" timeOffset="230385.772">19641 16919 219 0,'0'0'373'0,"0"0"-56"15,0 0-38-15,0 0-32 0,0 0-35 0,0 0-21 16,16 32-27-16,-12-25-22 0,0 8-12 0,0-1-19 16,-2 1-18-16,2-1-41 0,-3 1-47 0,0-4-54 15,2-1-74-15,-3-10-193 0,5 13-377 0,-5-13 108 0</inkml:trace>
  <inkml:trace contextRef="#ctx0" brushRef="#br0" timeOffset="230881.7095">19801 16546 260 0,'0'0'325'16,"0"0"-44"-16,3-16-28 0,-3 16-27 0,4-10-23 16,-4 10-18-16,0 0-20 0,10-9-16 0,-10 9-18 0,11-8-8 15,-11 8-14-15,14-6-6 0,-14 6-11 0,17-3-10 16,-17 3-8-16,16 0-9 0,-16 0-4 0,16 2-6 15,-16-2 0-15,17 5-6 0,-10 0-4 0,-7-5-1 16,16 7-7-16,-10 0 0 0,1-1-8 0,-7-6 7 16,7 16-7-16,-4-2-4 0,-2-1-5 0,-1 1 2 15,-1 0-2-15,-2-2 2 0,2 3 0 0,0 0-3 16,-3-4 1-16,4 3 1 0,-3-5-6 0,3-9-1 16,-3 18 4-16,3-18 3 0,-2 15 1 0,2-15 1 0,3 13-2 15,-3-13 1-15,6 14-3 0,-1-9-2 0,-5-5-3 16,15 10-4-16,-1-3 7 0,2-1-3 0,1-2-3 15,0 1-6-15,0-2-1 0,0-2-10 0,1 2-12 16,-1 0-10-16,1-2-19 0,-2 0-19 0,-3 1-21 16,-2-2-30-16,-11 0-26 0,20 2-34 0,-20-2-38 15,19-2-172-15,-19 2-460 0,15-3 128 0</inkml:trace>
  <inkml:trace contextRef="#ctx0" brushRef="#br0" timeOffset="231260.4551">20364 16493 533 0,'0'0'291'0,"-11"-8"-39"0,11 8-28 15,0 0-29-15,0 0-21 0,0 0-3 0,0 0-9 16,0 0-6-16,0 0-12 0,0 0-11 0,0 0-15 15,0 0-9-15,0 0-9 0,0 35-8 0,8-22-4 16,-2-4-4-16,0 1 0 0,0-3-7 0,2 0-6 16,2 5 0-16,2-2-7 0,3-1 0 0,-4-3-4 0,3 3 1 15,-1-1 0-15,1-1-9 0,-1 2-5 16,-3-1-4-16,4-1 3 0,-4 0-6 0,0 0-4 16,-1 0-7-16,0-1 4 0,-2-1 2 0,-7-5-7 0,13 12 3 15,-8-6-8-15,-5-6-5 0,10 11 3 16,-10-11-6-16,6 11-3 0,-6-11 4 0,2 14-3 0,-2-14-2 15,0 12 1-15,0-12-5 0,-4 16-5 0,4-16-5 16,-12 12-20-16,6-7-15 0,-3 2-13 0,-5 2-15 16,2-4-17-16,-5-2-23 0,1 0-32 0,0-3-43 15,-1 2-32-15,2-7-237 0,-1-3-539 0,1 1 148 0</inkml:trace>
  <inkml:trace contextRef="#ctx0" brushRef="#br0" timeOffset="231431.6243">20404 16380 263 0,'12'-7'397'0,"-1"0"-58"0,-1 2-33 0,2-2-29 0,-1 0-27 15,3 1-40-15,2 1-9 0,0-2-37 0,0 2-15 16,-3 1-16-16,3 0-31 0,0 0-32 0,-3 2-35 16,-3-1-48-16,-10 3-52 0,17-4-65 0,-17 4-67 15,12-5-136-15,-12 5-400 0,0 0 112 0</inkml:trace>
  <inkml:trace contextRef="#ctx0" brushRef="#br0" timeOffset="243163.9786">6678 11260 450 0,'-10'0'293'0,"10"0"-20"0,0 0-15 16,-12 0-17-16,12 0-16 0,0 0-11 0,0 0-14 15,-11 0-7-15,11 0-9 0,0 0-9 0,0 0-9 16,0 0-8-16,-9 0-6 0,9 0-19 0,0 0-1 16,0 0-12-16,0 0-4 0,0 0 1 0,0 0 3 0,0 0-12 15,0 0-10-15,0 0-7 0,0 0-11 0,0 0-10 16,0 0-1-16,35-5-13 0,-3 5-3 0,4-2-6 16,-1 2-5-16,4-2-5 0,0-2-4 0,1 3-3 15,-3-2-2-15,0-1-9 0,0 2 2 0,-4-3 0 0,0 2-8 16,1-1 4-16,-3 2-5 0,-8 0-2 15,-4 0-1-15,-1 0-5 0,-6-1-1 0,0 4-2 0,-2-1-4 16,-2-1-1-16,-8 1-4 0,14 0-7 16,-14 0-6-16,9-3-10 0,-9 3-11 0,0 0-18 0,9 3-17 15,-9-3-10-15,0 0-12 0,0 0-17 0,0 0-11 16,0 0-25-16,0 0-28 0,0 0-29 0,0 0-33 16,0 0-224-16,0 0-558 0,0 0 154 0</inkml:trace>
  <inkml:trace contextRef="#ctx0" brushRef="#br0" timeOffset="244119.3727">13143 11187 260 0,'-5'0'310'0,"5"0"-30"0,-8 0-17 16,8 0-14-16,0 0-16 0,0 0-6 0,0 0-12 15,0 0-13-15,0 0 5 0,0 0-16 0,0 0-17 0,0 0-24 16,0 0-15-16,0 0-12 0,0 0-11 0,0 0-14 16,0 0-5-16,0 0-8 0,28-7-4 0,-11 7-12 15,1 0-8-15,2-2-5 0,-1 0-11 0,12 2 1 16,-7-1-8-16,-4 2-6 0,-2-1-2 0,1 0-10 15,-1 2-23-15,2 0-11 0,-6-2-24 0,1 2-19 16,2 1-24-16,-7-3-33 0,-10 0-39 0,17 0-32 0,-8 0-53 16,-9 0-197-16,0 0-521 0,12-3 145 0</inkml:trace>
  <inkml:trace contextRef="#ctx0" brushRef="#br0" timeOffset="246083.8515">12242 12316 255 0,'0'0'308'15,"-13"0"-43"-15,7 0-21 0,6 0-15 0,-12-1-16 0,7 2-13 16,5-1-11-16,-7 0-15 0,7 0-14 15,-8 2-19-15,8-2-8 0,0 0-2 0,0 0 4 0,0 0-16 16,0 0-18-16,0 0-5 0,0 0-10 0,0 0-5 16,0 0-10-16,25 4-8 0,-4-1-14 0,15-3-4 15,3 2 0-15,5 0-3 0,21 4-8 0,0 1-6 16,-14-7-12-16,-9 2-3 0,23 1-7 0,-18 1-10 16,-10-1-7-16,1 2-10 0,-5 0-8 0,-2-3-9 0,-10 3-11 15,-2-2-8-15,-4 1-15 0,-2-2-17 16,-3 1-25-16,0 0-26 0,-3-1-32 0,-1 1-28 0,-1-4-160 15,-5 1-431-15,0 0 120 0</inkml:trace>
  <inkml:trace contextRef="#ctx0" brushRef="#br0" timeOffset="246961.8234">7701 12208 344 0,'-9'-4'287'0,"9"4"-37"0,-6-3-30 0,6 3-6 16,0 0-18-16,-8-5-14 0,8 5-15 0,0 0-10 15,-6-4-8-15,6 4-12 0,0 0-10 0,0 0-12 16,0 0-3-16,0 0 0 0,0 0-8 0,0 0-7 16,0 0-7-16,0 0-6 0,0 0-3 0,0 0-4 0,34 4-13 15,-15-2-11-15,15 1-5 0,1 1 0 0,2-3-1 16,-2 2-7-16,4-1-3 0,-2 0-3 16,0-4-4-16,-2 4-4 0,0 3-4 0,-3-5-2 0,-8 0-8 15,-3 0-11-15,-3-2-13 0,0 2-16 0,-7 2-24 16,0-2-29-16,0 3-26 0,-11-3-37 0,17 1-60 15,-17-1-225-15,0 0-511 0,16 1 139 0</inkml:trace>
  <inkml:trace contextRef="#ctx0" brushRef="#br0" timeOffset="248353.6633">12364 13307 420 0,'-13'5'272'0,"3"-1"-28"0,0-1-18 0,0 1-15 0,3-1-6 15,-2-1-19-15,3 0-16 0,6-2-12 0,-11 3-14 16,11-3-10-16,-10 2-5 0,10-2-5 0,0 0 0 16,0 0 1-16,-9 4 3 0,9-4-11 0,0 0-14 15,0 0-5-15,0 0-11 0,0 0-8 0,0 0-6 16,0 0-7-16,46 1-7 0,-12-1-7 0,0 0 0 0,0-2-6 16,0 1-8-16,0 2-4 0,2 2-4 0,-2-3 1 15,-3 2-13-15,1-2 3 0,-8 3-12 0,-3-1-11 16,-3 0-23-16,-2 0-15 0,0 0-21 0,-2-2-22 15,-3-1-28-15,-2 2-40 0,-9-1-45 0,15 0-56 16,-15 0-167-16,12 1-503 0,-12-1 140 0</inkml:trace>
  <inkml:trace contextRef="#ctx0" brushRef="#br0" timeOffset="248946.3806">8488 13592 250 0,'0'0'345'0,"-12"-4"-49"15,8 1-28-15,4 3-21 0,0 0-14 0,-8-7-14 16,8 7-11-16,0 0-23 0,-5-5-24 0,5 5-13 16,0 0-15-16,0 0-14 0,0 0-20 0,17-7-4 0,-1 3-8 15,4 1-14-15,14-1-6 0,-1 5-5 16,2-2-10-16,-2 2-6 0,2-2-5 0,-1 5-6 0,-1-2-13 16,-4-1-12-16,1 3-20 0,-10 1-19 0,-2 0-22 15,-3-1-27-15,-2-1-35 0,3 3-44 0,-5-1-54 16,-4-2-174-16,1 2-461 0,-1 0 127 0</inkml:trace>
  <inkml:trace contextRef="#ctx0" brushRef="#br1" timeOffset="254324.6137">21338 16375 426 0,'-10'-5'405'0,"10"5"-48"16,-10-2-25-16,10 2-15 0,0 0-31 16,-11-3-11-16,11 3-28 0,0 0-17 0,-9-4-19 0,9 4-10 15,0 0-14-15,0 0-10 0,0 0-12 0,0 0-14 16,0 0-8-16,-10 0 9 0,10 0-8 0,0 0-7 15,0 0-11-15,11 24-11 0,-4-11-11 0,5 1-12 16,6 7-6-16,-2-4-10 0,4 5-9 0,3-3-4 0,1 2-10 16,1-2-3-16,0-1-7 0,0-1-5 0,4 0-8 15,-2-2-2-15,4-1-13 0,-4 1-11 0,0-2-7 16,-6-2-10-16,-1-1-8 0,-3-3-7 0,-1-1-1 16,-1 0 0-16,-4 0-1 0,-1-2-2 0,-1 0 2 15,-1 0 5-15,-1 0-1 0,-7-4 5 0,10 2-3 16,-10-2-3-16,0 0 3 0,8 5-3 0,-8-5 7 15,0 0 1-15,0 0 0 0,0 0 6 0,0 0 1 16,-17 15 3-16,10-9 0 0,-1-3 2 0,-9 8 0 0,1-4 6 16,-2 2 2-16,-1-1 2 0,-5 6 0 0,-2 0-2 15,0 1 1-15,5-3-1 0,6-2 4 0,1-1-8 16,1 1 2-16,-1-2 0 0,5 0-1 0,0-4 0 16,3 2-11-16,6-6-10 0,-13 9-25 0,13-9-32 15,-7 8-27-15,7-8-39 0,-4 7-43 0,4-7-45 16,0 0-44-16,0 0-259 0,0 0-642 0,0 0 175 15</inkml:trace>
  <inkml:trace contextRef="#ctx0" brushRef="#br1" timeOffset="254686.3811">22153 16662 424 0,'0'0'383'0,"0"0"-48"16,0 0-33-16,0 0-33 0,0 0-28 0,7 23-27 15,-3-17-17-15,-4-6-26 0,13 13-16 0,2-2-23 16,-3-2-13-16,5 0-15 0,-1-4-11 0,1 1-15 16,1-1-15-16,0-1-16 0,2-2-13 0,-1-1-8 15,-3-2-12-15,0-1-4 0,1-2-7 0,0-1-1 16,-2-1-2-16,-2-2 3 0,-1 1-3 0,-6-1 4 15,5-5 0-15,-3-2 3 0,-6 3 1 0,1-2 9 0,-4-3-6 16,-3-1 1-16,-3-9 9 0,-6-2 12 16,-1 2 4-16,-5-1 6 0,3 4 20 0,-5 1 5 0,3 7 2 15,2 3 2-15,-1 3-9 0,1 3-5 0,-1 1-7 16,-12-1-8-16,6 8-2 0,2 4-9 0,-7 3-2 16,6 5-15-16,-3 4-31 0,5 4-32 0,-2 1-52 15,5 2-64-15,10-2-89 0,-7 5-244 0,12-9-596 16,-1 1 162-16</inkml:trace>
  <inkml:trace contextRef="#ctx0" brushRef="#br1" timeOffset="255252.0284">23661 16485 418 0,'0'0'415'0,"-16"-2"-50"0,16 2-37 16,-18-1-23-16,18 1-31 0,0 0-25 16,-17 0-19-16,17 0-19 0,0 0-17 0,0 0-10 0,-15-2-22 15,15 2-10-15,0 0-5 0,0 0 4 0,0 0-12 16,0 0-4-16,0 0-7 0,0 0-8 0,0 0-6 0,0 0-12 16,0 0-9-16,24 22-5 0,-7-16-14 15,1-1-7-15,2 0-5 0,11 1-6 0,2-3-11 0,-2 3-4 16,-5-5-9-16,5 2-7 0,-1 1-14 0,2-1-22 15,-2 0-16-15,-5-1-19 0,-5-2-14 0,-1 0-31 16,1 0-20-16,-4 0-27 0,1-2-30 0,-1 1-35 16,-3 0-31-16,4 0-34 0,-3-2-247 0,-6-1-615 15,-8 4 168-15</inkml:trace>
  <inkml:trace contextRef="#ctx0" brushRef="#br1" timeOffset="255662.1204">23998 16395 423 0,'0'0'350'0,"0"0"-35"0,-11-7-30 0,11 7-26 16,0 0-21-16,0 0-20 0,-8-4-21 0,8 4-18 15,0 0-18-15,0 0-13 0,0 0-13 0,0 0-18 16,0 0 16-16,0 0-17 0,0 0-12 0,0 0-15 16,0 0-6-16,0 0-9 0,0 0-2 0,0 0-10 15,33 25 1-15,-17-18-17 0,0 1-5 0,1 1-7 16,10 5-11-16,-9-4-9 0,1-2-13 0,-3 1-5 0,1 0-4 16,-1 1-11-16,0-2 1 0,-4-1-6 0,3 1-4 15,-5 0 5-15,-1-2-2 0,0-1 3 0,-2-2 2 16,-7-3 1-16,12 8 0 0,-6-5 2 0,-6-3 5 15,0 0 3-15,8 10 6 0,-8-10 8 0,0 0-1 16,0 0 10-16,0 0 4 0,-6 22 7 0,6-22-5 16,-17 18 1-16,6-5-3 0,-4-1-3 0,-8 8-1 15,1 0 1-15,1 2-3 0,3-6-13 0,4-2-22 16,2-2-32-16,-2 0-46 0,0-1-69 0,5 1-68 16,-1-1-211-16,2-1-538 0,2 1 147 0</inkml:trace>
  <inkml:trace contextRef="#ctx0" brushRef="#br1" timeOffset="258362.1562">25045 16344 421 0,'0'0'330'0,"0"0"-37"0,0 0-41 16,0 0-12-16,0 0-11 0,0 0-6 0,0 0-22 0,12 26-16 16,-2 1-10-16,-4 3-20 0,2-3-12 0,2 4-10 15,0-1-15-15,0 0-7 0,-1-1-12 0,2 0-14 0,-3 0-8 16,-1 0-8-16,1-8-10 0,-1-4-3 15,-4 0-16-15,1 0-25 0,0-2-30 0,-2-1-40 16,0-2-46-16,-1-2-57 0,3-3-60 0,-4-7-212 0,0 0-512 16,1 18 141-16</inkml:trace>
  <inkml:trace contextRef="#ctx0" brushRef="#br1" timeOffset="258917.6925">25007 16416 264 0,'-6'-6'321'0,"6"6"-38"16,0 0-35-16,-7-8-23 0,7 8-21 0,0 0-13 16,0 0-13-16,0 0-19 0,-2-9-14 0,2 9-13 15,0 0-13-15,0 0-8 0,0 0-10 0,0 0-9 0,-3-9-8 16,3 9-7-16,0 0-8 0,0 0-3 15,14-16-10-15,-9 9-4 0,-5 7-11 0,11-14-1 16,1 5-5-16,0-2-3 0,1-4-1 0,2 3-4 0,-1 1 1 16,2 1-5-16,0-1-4 0,-2 1-5 15,-1 1-3-15,1 1 4 0,-2 2-4 0,0 3 0 0,-12 3-3 16,17-4-1-16,-17 4-1 0,0 0 1 0,21 7-3 16,-15-1 1-16,-6-6-3 0,13 20 0 0,-6-7 1 15,-3 3 2-15,-4 2-4 0,1-2 3 0,-3 1-1 16,2 1 1-16,-3 10-2 0,0-5-2 0,2-4 0 0,1-3 2 15,-2 1-1-15,1-2 1 0,0 2-1 16,-1 0-3-16,2-5 6 0,1 2-4 0,2-3 0 16,0 0 1-16,1-1 1 0,1-2-3 15,5 5-1-15,2-3 2 0,1 2-1 0,0 0-3 0,2 1 0 0,-2-1 5 16,2 0-3-16,-1 0-1 0,0 2 1 0,-1 0 1 16,7 6-3-16,-10-4 1 0,2-2 2 0,-4-2 1 15,0 2-2-15,-3-3 5 0,0-1 0 0,-1-2 3 16,-4-8 8-16,1 16 5 0,-1-16 20 0,3 13 11 15,-3-13 21-15,-1 14 8 0,1-14 4 0,-8 13-3 0,8-13 4 16,-6 11-8-16,-1-6-4 0,7-5-9 0,-13 11-2 16,-1-5-8-16,3 0-4 0,-4 1-9 0,3-3-3 15,2-1-11-15,10-3-12 0,-18 3-29 0,18-3-35 16,-10 6-35-16,10-6-52 0,0 0-52 0,-12 2-62 16,12-2-55-16,0 0-179 0,0 0-578 0,0 0 158 15</inkml:trace>
  <inkml:trace contextRef="#ctx0" brushRef="#br1" timeOffset="259107.8978">25808 16812 536 0,'13'4'529'16,"-13"-4"-33"-16,0 0-24 0,0 0-34 15,0 0-36-15,0 0-45 0,0 0-37 0,0 0-40 0,0 0-35 0,0 0-23 16,0 0-26-16,0 0-28 0,0 0-38 0,0 0-50 15,0 0-56-15,0 0-65 0,0 0-81 0,0 0-94 16,0 0-105-16,0 0-255 0,0 0-689 0,0 0 186 16</inkml:trace>
  <inkml:trace contextRef="#ctx0" brushRef="#br1" timeOffset="259732.2357">26483 16184 387 0,'-7'-5'308'0,"7"5"-43"0,-12-4-33 0,12 4-28 0,-18-1-25 16,18 1-20-16,-14 3-16 0,14-3-11 0,-18 6-10 16,11-1-14-16,-5 6-6 0,-2 1-3 0,5 2-4 0,0 1-11 15,3 1-8-15,3-1-8 0,3 2 0 0,3 0-10 16,7 10 2-16,-1-5-6 0,8 2-6 15,-4-4 0-15,3 2-8 0,4 1-5 0,2-1-2 0,-9-5-7 16,7 4 2-16,-4-4 0 0,-3 0 1 0,-1-3-6 16,-1-1 7-16,-1 0 0 0,-4 1 0 0,0 1 5 15,1-3 5-15,-3 2 6 0,-3-2 6 0,0-3 5 16,-1-9 9-16,-3 17-2 0,3-17 6 0,-7 15-4 16,0-2-10-16,-3-2 8 0,-3-1-12 0,2 1-11 15,-5-3-3-15,-1-1-6 0,1-1-4 0,1 1 3 0,2-3-12 16,1 0-12-16,4 0-35 0,1-1-25 15,7-3-32-15,-12 1-37 0,12-1-42 0,0 0-32 0,0 0-36 16,0 0-17-16,0 0-180 0,0 0-516 0,0 0 142 16</inkml:trace>
  <inkml:trace contextRef="#ctx0" brushRef="#br1" timeOffset="259975.026">26688 16644 400 0,'23'2'267'0,"-23"-2"-18"0,16 2-13 0,-16-2-2 15,13 5-4-15,-13-5-12 0,12 5-9 0,-12-5-14 16,14 4-18-16,-14-4-9 0,16 7-22 15,-7-3-8-15,5 1-16 0,-2-2-16 0,0 0-7 0,-2 1-13 16,7-2-1-16,-2 2-16 0,-4-3-3 0,-11-1-8 16,22-1-1-16,-22 1-5 0,18-2-11 0,-9 0 0 15,-9 2-3-15,15-9 3 0,-15 9-5 0,8-13 4 16,-5 6-4-16,-3 7 11 0,3-24-12 0,-2 8-3 16,-3 1-8-16,-2 0 5 0,3 1-15 0,-4 3 5 15,5 11-3-15,-4-19-4 0,4 19-7 0,-5-13-8 0,5 13-21 16,-2-9-23-16,2 9-29 0,0 0-32 0,0 0-37 15,0 0-41-15,0 0-37 0,0 0-34 0,0 0-164 16,0 0-503-16,10-12 137 0</inkml:trace>
  <inkml:trace contextRef="#ctx0" brushRef="#br1" timeOffset="260267.1941">27121 16496 457 0,'5'-9'323'0,"-5"9"-25"16,0 0-27-16,0 0-28 0,0 0-19 0,0 0-24 0,0 0-23 15,0 0-20-15,0 0-22 0,0 0-11 0,0 0-16 16,0 0-10-16,0 0-11 0,0 0-11 0,0 0-4 16,0 0-8-16,0 0-8 0,0 0-10 0,8 28-7 15,3-17-6-15,1 0-7 0,-2-1-6 0,1 0-5 16,1 2 3-16,0-3-3 0,-1 0 2 0,0-1-8 16,-3 1 4-16,-1-1-2 0,0-3 1 0,-7-5-1 15,9 12 4-15,-5-6 1 0,-4-6 2 0,5 11 2 0,-5-11 8 16,2 10-1-16,-2-10 8 0,0 0-2 15,0 0-4-15,0 0-2 0,-6 19-4 0,6-19-4 0,-8 11 0 16,8-11-7-16,-12 9-1 0,5-5-17 0,7-4-15 16,-14 5-24-16,14-5-26 0,-14 5-29 0,14-5-36 15,0 0-34-15,-20 0-51 0,20 0-188 0,0 0-489 16,-12-8 136-16</inkml:trace>
  <inkml:trace contextRef="#ctx0" brushRef="#br1" timeOffset="260469.3721">27370 16230 322 0,'4'-10'339'0,"-4"10"-42"0,0 0-27 15,0 0-20-15,0 0-13 0,0 0-16 0,17 21-18 16,-8-6-16-16,-3 1-21 0,0 2-17 0,2 11-1 16,5 3-19-16,-3-3-9 0,-2 5-18 0,0 0-8 15,1 0-11-15,-1-1-12 0,1 1-8 0,0-4-6 0,-2 0-13 16,-1-3-29-16,2-5-34 0,-1-7-44 15,-3-1-51-15,-3-3-62 0,1-3-72 0,-2-8-150 0,0 0-479 16,1 16 134-16</inkml:trace>
  <inkml:trace contextRef="#ctx0" brushRef="#br1" timeOffset="260824.9296">27419 16623 255 0,'0'0'384'0,"-6"-11"-61"0,6 11-41 15,0 0-38-15,-1-13-30 0,1 13-25 0,0 0-27 0,10-16-28 0,-3 9-35 16,-7 7-30-16,12-11-33 0,-4 7-31 0,-8 4-24 16,14-10-23-16,-5 7-10 0,-9 3-9 0,18-5-3 15,-18 5-3-15,25 1 7 0,-9 1 3 0,-4 0 15 16,0 1 6-16,2 2 21 0,1 2 12 0,-3-1 11 16,0 1 8-16,0 0 14 0,-1-3 7 0,-2 4 8 15,0-4 8-15,-9-4 6 0,13 9 4 0,-5-4-4 0,-8-5-3 16,13 10-2-16,-7-6 0 0,-6-4 3 15,10 5 8-15,-10-5-1 0,0 0 0 0,13 4-9 0,-13-4 4 16,0 0 0-16,0 0 5 0,0 0 2 0,14-13 10 16,-14 13 5-16,6-13-2 0,-6 13 1 0,0-23-6 15,0 10-3-15,0 13 4 0,-4-29-6 0,3 18-5 16,-3-4-7-16,4 15-7 0,-5-23-3 0,5 23-10 16,-5-17-8-16,3 11-12 0,2 6-29 0,-5-11-27 0,5 11-32 15,-4-9-39-15,4 9-48 0,0 0-52 0,0 0-235 16,0 0-532-16,0 0 147 15</inkml:trace>
  <inkml:trace contextRef="#ctx0" brushRef="#br1" timeOffset="261235.6277">28088 16008 317 0,'0'0'311'16,"0"0"-31"-16,0 0-14 0,0 0-7 0,0 0-11 0,0 0-13 15,0 0-9-15,13 60-13 0,-5-28-11 0,-1 2-4 16,3 4-21-16,5 18-2 0,-5 2-13 0,3-5-24 16,-4-9-4-16,0-6-15 0,1-2-17 0,-3 1-9 15,3-2-8-15,2-1-2 0,1-5-24 0,-4-1-1 16,4-4-11-16,-3 4-10 0,-2-12-46 0,-1 0-30 0,-2-6-19 15,-2-1-36-15,-3-9-38 0,3 8-35 0,-3-8-43 16,0 0-6-16,0 0-42 0,0 0-155 0,0 0-491 16,0 0 135-16</inkml:trace>
  <inkml:trace contextRef="#ctx0" brushRef="#br1" timeOffset="261601.0602">28080 16529 352 0,'0'0'232'0,"-10"-6"-29"0,10 6-27 15,0 0-7-15,0 0-2 0,0 0 3 0,0 0 5 0,0 0-16 16,0 0-11-16,0 0-13 0,0 0-14 15,0 0-16-15,0 0-11 0,0 0-11 0,41 0-4 0,-22 0-10 16,1-3-20-16,9 2-19 0,-6-2-14 0,-3 2-14 16,-1-1-11-16,-1 2-7 0,1 0-3 0,-3-1-1 15,0 4 4-15,-1-2 1 0,1 3 3 0,0 1 4 16,2 1 3-16,-6 0 8 0,4 0-1 0,-1 3 15 0,0 0 9 16,-3-1 6-16,0 2 12 0,2-1-1 15,-5 0 7-15,3 2 2 0,-1-1 2 0,1 1 2 16,-1-4-2-16,-2 1-8 0,3-1-1 0,0 0-3 0,3-1-3 15,-2-1-3-15,3-1-4 0,0-1-4 0,-1-1 0 16,-1-4-6-16,-3 0-1 0,-1 0-4 0,1-5-1 16,2 0-1-16,-4-3-1 0,2-1-3 0,-2-2 8 15,-2-1 0-15,-2-1 8 0,0 1 6 0,-2-1 9 16,0 0 9-16,-2 1-8 0,0 2 11 0,-1 12-7 16,2-17 1-16,-2 17-15 0,1-13 1 0,-1 13-9 0,0 0 2 15,3-13-6-15,-3 13-5 0,0 0 0 16,0 0-8-16,5-9-25 0,-5 9-16 0,0 0-22 15,0 0-31-15,0 0-44 0,0 0-46 0,0 0-43 0,0 0-231 16,0 0-538-16,0 0 147 0</inkml:trace>
  <inkml:trace contextRef="#ctx0" brushRef="#br1" timeOffset="261838.0392">28907 16137 209 0,'0'0'372'0,"0"0"-67"16,0-17-40-16,0 17-29 0,0 0-25 0,0 0-21 16,0 0-11-16,0 0-6 0,0 0-11 0,0 0-8 15,29 38 1-15,-13-12-11 0,-2 3-10 0,0 0 4 16,0 4-11-16,1 0-12 0,-3 3-7 0,0-2-15 16,3 3-11-16,-2-3-1 0,1 2-12 0,1-5-7 0,-1 1-13 15,-1-4-5-15,-1-3-37 0,-1 1-30 16,-4-9-33-16,-1-3-42 0,-4-2-50 0,-2-12-46 0,6 17-58 15,-6-17-168-15,0 0-502 0,0 0 140 0</inkml:trace>
  <inkml:trace contextRef="#ctx0" brushRef="#br1" timeOffset="262235.805">28900 16534 274 0,'-9'-8'328'16,"1"5"-37"-16,3-1-21 0,5 4-17 0,0 0-17 0,-12-8-23 15,12 8-14-15,0 0-13 0,0 0-24 0,0 0-15 16,0 0-21-16,0 0-10 0,0 0-12 0,0 0-9 0,24-13-22 15,-9 9-20-15,3 1-16 0,12-1-23 0,-6 2-20 16,-2 1-15-16,7-1-17 0,2 2-11 0,-6 3-6 16,-6 1 1-16,-2 1 5 0,0 0-2 0,-2 2 10 15,1 3 4-15,-3 0-1 0,3 0 15 0,-4 1 5 16,-1 1 10-16,0 0 11 0,0 1 12 0,-2 0 8 16,-1-1 10-16,1-3 8 0,-2 0 9 0,3 4 5 15,-2-2 2-15,1-1-1 0,-4-1-2 0,4-1-7 0,-5-1 1 16,5-2-8-16,-3 2 1 0,-6-7-3 15,26 10-9-15,-8-6 1 0,0-1-5 0,2-2-13 0,12 0-8 16,-8-2-8-16,-4-2-11 0,-4 0 6 0,1 0-2 16,-4-1 1-16,0 0 2 0,-2-2 2 0,2-3 2 15,-1-1 8-15,-6 1 10 0,1 1 16 0,-2-5 13 16,2-1 13-16,-7 14 11 0,2-23 19 16,-2 7-5-16,0 16 5 0,-5-27 2 0,-1 13 5 0,1 5-2 15,-4-4-2-15,-1 6-3 0,0 0-11 0,10 7-9 16,-21-7-6-16,2 6-8 0,1 2-9 0,18-1-4 0,-31 7-13 15,17 0-23-15,4 1-49 0,-1 4-40 0,0-1-54 16,1 1-68-16,6-2-81 0,4-10-235 0,-5 19-630 16,5-19 174-16</inkml:trace>
  <inkml:trace contextRef="#ctx0" brushRef="#br1" timeOffset="262401.9161">29974 16769 719 0,'0'0'498'0,"0"0"-33"0,0 0-27 16,0 0-41-16,0 0-48 0,14-2-42 0,-14 2-37 16,0 0-34-16,0 0-29 0,0 0-30 0,0 0-59 15,0 0-78-15,0 0-71 0,0 0-80 0,0 0-96 16,0 0-323-16,0 0-635 0,0 0 173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7:40:32.706"/>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002060"/>
    </inkml:brush>
    <inkml:context xml:id="ctx1">
      <inkml:inkSource xml:id="inkSrc106">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context>
    <inkml:brush xml:id="br2">
      <inkml:brushProperty name="width" value="0.05292" units="cm"/>
      <inkml:brushProperty name="height" value="0.05292" units="cm"/>
      <inkml:brushProperty name="color" value="#00B050"/>
    </inkml:brush>
  </inkml:definitions>
  <inkml:trace contextRef="#ctx0" brushRef="#br0">18434 3422 333 0,'-13'-2'268'0,"13"2"-25"0,0 0-14 16,-13-2-14-16,13 2-8 0,0 0-12 0,0 0-7 15,-11-1-4-15,11 1-12 0,0 0-11 0,0 0-5 16,0 0-3-16,-19-1-15 0,19 1 0 0,0 0-1 0,0 0-12 15,-14-3 4-15,14 3-18 0,0 0-2 16,0 0-3-16,-12 0-6 0,12 0-3 0,0 0-4 0,0 0 0 16,0 0-3-16,0 0-11 0,0 0-8 0,0 0-3 15,0 0-6-15,64 9-12 0,-2-4-3 0,5-2-10 16,4 1-2-16,0 0-18 0,-9-4-20 0,3 4-28 16,-19-1-41-16,-11-3-41 0,-4 1-55 0,-11-2-65 15,-2-1-83-15,-9 1-190 0,-9 1-606 0,0 0 166 16</inkml:trace>
  <inkml:trace contextRef="#ctx0" brushRef="#br0" timeOffset="8497.006">22531 1923 264 0,'0'0'66'16,"0"0"3"-16,0 0-11 0,0 0-6 0,0 0-2 15,0 0 2-15,0 0-6 0,0 0 7 0,0 0 0 16,0 0-5-16,0 0 1 0,0 0-3 0,0 0 1 16,0 0 5-16,0 0-2 0,0 0-6 0,0 0 5 0,0 0-1 15,0 0 1-15,0 0-4 0,0 0-2 0,0 0 10 16,0 0-4-16,0 0 0 0,0 0-1 0,0 0-1 15,0 0 5-15,0-13 9 0,0 13-1 16,0 0 5-16,0 0 0 0,0 0-2 0,0 0 0 0,0 0-4 16,5-8-4-16,-5 8-8 0,0 0 3 0,0 0-5 15,0 0-6-15,-11-10 0 0,11 10-4 0,-10-5-2 16,10 5-2-16,-15-6-1 0,7 5 0 0,8 1-1 0,-19-2-4 16,10 1-1-16,9 1 2 0,-25 4-4 15,12-1 1-15,0 1 0 0,-1 6-2 0,1 1 3 0,3 0-2 16,2-1 4-16,1 5 0 0,0 0-3 0,4 1-1 15,2 0-4-15,2-1 0 0,1 1-2 0,1 1 0 16,3-1-4-16,0-2 0 0,4 1 1 0,1-3-1 16,-2 0-2-16,2 0-2 0,0 0-4 0,-3-3 0 15,-1-3-2-15,1-1-1 0,-8-5-1 0,11 10 1 16,-11-10 0-16,7 6 2 0,-7-6-5 0,0 0 0 16,0 0 1-16,0 0 2 0,0 0-4 0,0 0 0 0,0 0 2 15,0 0-1-15,0 0 1 0,0 0 1 0,0 0-3 16,0 0-2-16,0 0 5 0,0 0 3 0,-40-3-2 15,31 3 6-15,9 0 9 0,-17 4 7 0,8-1-4 16,1 2-4-16,1-1 4 0,7-4 0 0,-12 12-2 16,6-5 3-16,6-7 3 0,-7 17-2 15,7-8-5-15,0 6 3 0,0-15-3 0,5 22 0 0,3-8-5 16,2-1 0-16,1-2-7 0,3-1-16 0,0-2-28 0,-3-1-13 16,-1-3-28-16,-10-4-33 0,21 5-31 15,-13-3-25-15,-8-2-186 0,0 0-425 0,25-4 118 0</inkml:trace>
  <inkml:trace contextRef="#ctx0" brushRef="#br0" timeOffset="8949.0155">22598 2147 287 0,'0'0'270'0,"20"15"-27"16,-14-8-22-16,-6-7-21 0,8 12-22 0,1 1-17 15,-2 1-12-15,0-1-18 0,-2 4-15 0,2-1-12 16,1-1-8-16,-4 1-10 0,3 0-6 0,-3 0-11 16,4-2-7-16,-5 1-8 0,2 2-2 0,0-3-6 15,-4-2-4-15,2-2-7 0,-3-10-1 0,3 16-3 16,-3-16-2-16,5 11-4 0,-5-11-3 0,0 0 2 16,2 13-1-16,-2-13-5 0,0 0 6 0,0 0-9 15,0 0 1-15,1 12-3 0,-1-12 3 0,0 0-2 0,0 0 0 16,0 0-6-16,0 0-1 0,0 0-2 0,0 0 0 15,0 0-5-15,-8-52 1 0,7 36-1 0,0-3-2 16,1 1 1-16,4-9-3 0,-2 0 7 0,4 1-3 16,1 4-2-16,-5 6 0 0,2 2 4 0,2 1-1 15,-2 1-2-15,3 4-3 0,-7 8 4 0,8-14 3 16,-3 9-3-16,-5 5 0 0,9-7 1 0,-9 7 1 16,0 0 5-16,0 0 7 0,19 3 3 0,-19-3 2 15,11 11 0-15,-6-3 2 0,0-1 3 0,-5-7 4 0,6 19-5 16,-3-6 3-16,-3 2 0 0,1-1-3 0,-1-14-4 15,-5 21-2-15,3-14-2 0,2-7-4 0,-5 16 7 16,1-9-10-16,4-7-9 0,-6 11-19 0,6-11-16 16,-7 7-29-16,7-7-33 0,0 0-40 0,0 0-40 15,-14 2-202-15,14-2-456 0,0 0 126 0</inkml:trace>
  <inkml:trace contextRef="#ctx0" brushRef="#br0" timeOffset="9365.5089">23009 2256 423 0,'0'0'319'15,"0"0"-34"-15,2 13-29 0,-2-13-22 0,0 0-24 16,0 0-23-16,2 11-17 0,-2-11-16 0,0 0-12 16,5 16-18-16,-5-16-14 0,3 14-7 0,-3-14-13 15,1 14-9-15,-1-14-8 0,1 14-11 0,-1-14-16 0,0 13-22 16,0-13-24-16,1 13-36 0,-1-13-29 16,0 0-40-16,0 16-38 0,0-16-61 0,0 0-136 15,0 0-408-15,0 0 114 0</inkml:trace>
  <inkml:trace contextRef="#ctx0" brushRef="#br0" timeOffset="9656.5281">23386 2210 390 0,'0'0'252'15,"0"0"-38"-15,0 0-29 0,0 0-23 0,4-5-29 0,-4 5-31 16,0 0-45-16,22-2-43 0,-22 2-43 15,16 0-58-15,-16 0-90 0,14-2-209 0,-14 2 62 0</inkml:trace>
  <inkml:trace contextRef="#ctx0" brushRef="#br0" timeOffset="9797.5689">23400 2322 366 0,'0'0'254'0,"0"0"-37"0,0 0-30 0,0 0-21 0,0 0-20 15,0 0-28-15,21 9-34 0,-21-9-35 0,0 0-50 16,25-4-53-16,-25 4-144 0,17-5-231 0,-2 2 67 16</inkml:trace>
  <inkml:trace contextRef="#ctx0" brushRef="#br0" timeOffset="18046.8011">22656 2668 219 0,'0'0'251'0,"0"0"-37"0,0 0-23 16,0 0-17-16,0 0-16 0,0 0-21 0,0 0-12 16,0 0-8-16,0 0-13 0,0 0-11 0,0 0-5 15,0 0 0-15,0 0-9 0,0 0-5 0,0 0-8 0,0 0-3 16,0 0-4-16,0 0-6 0,0 0-5 16,0 0 0-16,0 0-3 0,0 0-4 0,0 0-4 0,0 0-6 15,0 0-2-15,0 0 1 0,0 0-4 0,0 0 3 16,0 0-4-16,0 0-5 0,0 0 3 0,0 0-6 15,0 0-2-15,0 0 7 0,0 0-2 0,0 0 3 16,0 0-2-16,0 0 1 0,0 0-1 0,0 0 0 16,0 0-2-16,0 0 6 0,0 0-4 0,0 0-2 15,0 0-2-15,0 0 2 0,0 0-5 0,0 0 3 16,0 0-3-16,0 0-2 0,0 0 2 16,0 0-2-16,0 0-2 0,0 0 1 0,0 0-3 0,0 0 3 0,0 0-3 15,0 0 1-15,-18-8-3 0,18 8 2 16,0 0-2-16,0 0-1 0,-23 2 3 0,23-2 0 0,0 0 2 15,-21 6 6-15,21-6-3 0,-15 5-3 0,15-5 5 16,-15 9-3-16,8-2 0 0,1-1 0 0,6-6-5 16,-10 14 4-16,5-5 0 0,5-9-1 0,-5 16-1 15,5-16 2-15,-2 16-1 0,2-16 1 0,3 14-3 16,-3-14-2-16,4 17-1 0,1-9 1 16,-5-8-3-16,7 12 6 0,-7-12-9 0,8 12-2 0,-8-12-7 15,6 9-1-15,-6-9-9 0,5 8 8 0,-5-8-7 0,0 0 3 16,0 0-2-16,0 0 2 0,0 0 0 15,4 9-2-15,-4-9 2 0,0 0-4 0,0 0 7 0,0 0 1 16,0 0-4-16,-24 5 9 0,24-5-1 0,-19 2 1 16,11 1 2-16,-8 2 1 0,4-2 3 0,2 2 3 15,-1-1 4-15,11-4 1 0,-16 10 1 0,3-1 2 16,2 3 0-16,3-4-1 0,1-1 0 0,7-7 4 0,-9 16-7 16,7-10 3-16,2-6 0 0,2 16 2 15,-2-16-2-15,6 14 0 0,6-3 1 0,-2-3-7 16,2 1-10-16,4-2-16 0,-5-2-17 0,0-3-16 0,-11-2-23 15,25 7-18-15,-15-6-24 0,6 1-18 16,-16-2-20-16,24 0-34 0,-15 0-142 0,-9 0-399 0,0 0 112 16</inkml:trace>
  <inkml:trace contextRef="#ctx0" brushRef="#br0" timeOffset="18936.8957">22834 2981 276 0,'0'0'245'15,"0"0"-32"-15,0 0-22 0,0 0-20 0,0 0-16 16,0 0-14-16,0 0-23 0,0 0-13 0,0 0-10 16,0 0-11-16,0 0-3 0,0 0 1 0,0 0-1 15,13 5 0-15,-13-5-3 0,4 17-6 0,1-1-8 16,-2-2-4-16,2 2-5 0,-2 1 3 0,0-2-4 15,-2 4-4-15,4-2-9 0,0 0-3 0,-2-2-1 0,-1 4-6 16,2-4-3-16,-3-1-4 0,1 1-4 0,1-3 2 16,-3-12-3-16,-1 17 4 0,1-17-4 0,3 13-1 15,-3-13-1-15,2 10 1 0,-2-10-1 0,0 0 4 16,4 11-2-16,-4-11 1 0,0 0-2 0,0 0-2 16,0 0-2-16,0 0-3 0,0 0 0 0,0 0-4 0,0 0-3 15,0 0 2-15,0 0 3 0,-14-41-3 16,11 15-4-16,-2 3 2 0,2-3-1 0,-1 2-1 15,1 3-2-15,2-9 2 0,2 1-3 0,1 1 3 0,-4 10 0 16,1-2 1-16,1 5-1 0,4 4 2 0,-1-2 0 16,-3 13 0-16,4-16-2 0,0 11-1 0,-4 5 1 15,6-10 6-15,-6 10-6 0,8-6 4 0,-8 6 1 16,0 0 0-16,0 0 3 0,0 0 1 16,0 0 4-16,20 13-2 0,-20-13 3 0,6 13-7 0,-6-13 6 15,3 16-8-15,-2-8 1 0,-1-8 3 0,-1 17 5 16,1-17-2-16,-3 16-4 0,-1-7-3 0,4-9 0 15,-6 16-6-15,2-11-11 0,4-5-18 0,-10 12-22 16,10-12-25-16,-9 9-34 0,9-9-27 0,0 0-32 0,-11 8-55 16,11-8-124-16,0 0-415 0,0 0 116 0</inkml:trace>
  <inkml:trace contextRef="#ctx0" brushRef="#br0" timeOffset="19914.9865">23154 3052 347 0,'0'0'264'0,"0"0"-28"0,0 0-18 0,0 0-19 0,0 0-5 16,0 0-14-16,0 0-11 0,0 0-16 16,0 0-8-16,0 0-12 0,0 0-8 0,0 0-7 0,0 0-2 15,0 0-6-15,0 0-7 0,0 0-6 0,0 0-12 16,0 0-9-16,0 0-13 0,0 0-1 0,0 0-12 16,0 0-5-16,0 0-4 0,0 0-5 0,0 0-6 15,10-17-8-15,-10 17 4 0,0 0-6 0,0 0-1 16,0 0-2-16,19 3-4 0,-19-3-6 0,0 0 5 15,0 0 2-15,12 7-4 0,-12-7-2 0,0 0-2 16,4 10-1-16,-4-10 2 0,0 0-7 16,-1 12 5-16,1-12 2 0,0 0-1 0,-6 21-4 0,6-21 2 0,-4 10-3 15,4-10 7-15,-4 11-5 0,4-11-4 0,0 0-2 16,-3 11 5-16,3-11-4 0,0 0 4 0,0 0-2 16,3 16 3-16,-3-16-1 0,7 8-2 0,-7-8 0 15,15 8 5-15,1-1-11 0,-5-4-2 0,5 0-14 16,-4 1-15-16,1-2-22 0,-13-2-26 0,18 3-23 15,-18-3-34-15,17 2-32 0,-17-2-41 0,17 1-158 16,-17-1-447-16,14-1 125 0</inkml:trace>
  <inkml:trace contextRef="#ctx0" brushRef="#br0" timeOffset="20434.0824">23758 2981 302 0,'0'0'324'15,"0"0"-50"-15,0 0-29 0,0 0-25 0,0 0-25 16,1-7-22-16,-1 7-23 0,0 0-19 0,0 0-15 15,21 3-27-15,-21-3-28 0,15 0-32 16,-15 0-31-16,0 0-30 0,0 0-38 0,0 0-30 0,24 1-38 16,-24-1-122-16,0 0-308 0,0 0 89 0</inkml:trace>
  <inkml:trace contextRef="#ctx0" brushRef="#br0" timeOffset="20569.463">23797 3021 378 0,'0'0'252'0,"0"0"-34"0,-5 10-7 0,5-10-11 0,0 0-12 15,0 0-14-15,0 0-22 0,0 0-14 0,14 11-17 16,-14-11-13-16,14 3-21 0,-14-3-33 0,16 2-33 16,-16-2-45-16,18 2-51 0,-18-2-52 0,16 0-148 15,-16 0-328-15,0 0 95 0</inkml:trace>
  <inkml:trace contextRef="#ctx0" brushRef="#br0" timeOffset="25335.2602">22804 3631 436 0,'0'0'259'0,"0"0"-30"15,0 0-17-15,6-10-24 0,-6 10-23 0,0 0-15 16,0 0-18-16,0 0-15 0,0 0-24 0,0 0 5 16,0 0-3-16,0 0-3 0,0 0-6 0,0 0-1 0,-22-7-2 15,22 7-6-15,0 0-2 0,0 0 1 0,-28 11-6 16,21-8-4-16,7-3-5 0,-14 13-6 0,3-4-7 16,2 0 4-16,3-1-8 0,0 0-5 0,6-8-4 15,-8 14-3-15,8-14-4 0,-3 16 1 0,3-16-7 16,2 14 2-16,-2-14-1 0,5 14-7 0,-5-14-3 15,3 12-6-15,-3-12-8 0,5 9-7 0,-5-9-9 16,0 0 2-16,5 8-7 0,-5-8-5 0,0 0-5 16,0 0 6-16,0 0 5 0,0 0-1 0,0 0 5 15,0 0-1-15,0 0 0 0,0 0 3 0,0 0-2 16,0 0 4-16,0 0 2 0,-35-3 3 0,35 3 2 0,-18-2 2 16,1 2 5-16,5 0-1 0,12 0 6 0,-21 5 7 15,12-3 3-15,9-2 5 0,-17 7 0 0,11-3 1 16,6-4 4-16,-14 10-5 0,9-4 6 15,5-6 1-15,-5 15-5 0,5-15 3 0,0 0-5 0,4 15-2 16,-4-15 2-16,13 10-3 0,-5-4-6 0,7-1-3 16,-1-1-16-16,-3 1-15 0,5-1-28 0,-4-3-31 15,-12-1-33-15,21 1-38 0,-21-1-47 0,15-2-182 16,-15 2-455-16,0 0 126 0</inkml:trace>
  <inkml:trace contextRef="#ctx0" brushRef="#br0" timeOffset="26088.9205">22963 3797 225 0,'15'6'280'0,"-15"-6"-44"0,0 0-21 0,7 10-19 16,-7-10-23-16,6 9-13 0,-6-9-15 0,7 15-11 15,-4-10-17-15,-3-5-10 0,4 16-7 0,-1-8-7 16,-3-8-6-16,3 15-8 0,-3-15-5 0,3 15-8 16,-3-15-1-16,3 16-9 0,-3-16-8 0,2 11 1 15,-2-11-6-15,2 10 0 0,-2-10-7 0,0 0-2 0,2 11-2 16,-2-11-6-16,0 0-3 0,0 0-4 0,0 0-1 15,0 0-2-15,0 0-9 0,0 0-3 0,0 0-8 16,0 0 2-16,0 0-3 0,0 0-7 0,0 0 7 16,0 0-4-16,0 0 6 0,0 0-2 0,0 0 2 15,0-42 0-15,4 32 0 0,-4 10 0 0,4-12 1 16,-1 7 4-16,-3 5 2 0,7-12-4 0,-4 7 6 16,-3 5 1-16,6-7-1 0,-6 7 1 0,0 0 3 0,10-5 4 15,-10 5 5-15,0 0-5 0,0 0 2 0,0 0 1 16,0 0 0-16,0 0-2 0,0 0-7 0,17 10 0 15,-17-10 5-15,0 0-9 0,7 7 7 0,-7-7 1 16,0 0-4-16,0 0 2 0,0 0-5 0,0 0-3 16,0 0-1-16,8 9-10 0,-8-9 1 0,0 0-6 15,0 0-2-15,0 0-2 0,0 0 2 0,0 0-4 16,15-8 1-16,-15 8 5 0,13-9 2 0,-6 4 0 0,1 1 2 16,0-1 1-16,7-2-4 0,-2-2 3 15,4 4 10-15,-5-1 6 0,-1 2 1 0,-1 2-4 0,-1 1 8 16,-9 1 4-16,17 1 8 0,-17-1 3 15,15 6 6-15,-6-3 11 0,-9-3 3 0,12 13-2 16,-6-6 2-16,-6-7-10 0,12 12 2 0,-7-5-7 0,0 0 2 16,-5-7-6-16,10 15-4 0,-5-9-16 0,-5-6-26 15,11 13-39-15,-6-6-45 0,-5-7-53 0,11 9-67 16,-11-9-172-16,13 5-473 0,-13-5 133 0</inkml:trace>
  <inkml:trace contextRef="#ctx0" brushRef="#br0" timeOffset="26377.4098">23752 3816 236 0,'0'0'338'0,"0"0"-46"15,0 0-33-15,0 0-21 0,0 0-32 0,0 0-23 16,0 0-24-16,0 0-29 0,-3 30-34 0,3-30-38 16,16 3-43-16,-16-3-30 0,0 0-27 0,13 3-38 0,-13-3-27 15,0 0-38-15,11 4-94 0,-11-4-282 0,0 0 80 16</inkml:trace>
  <inkml:trace contextRef="#ctx0" brushRef="#br0" timeOffset="26502.5111">23796 3866 277 0,'0'0'164'16,"-14"18"6"-16,14-18 5 0,0 0-1 0,-7 8 2 16,7-8-6-16,0 0 5 0,0 0-2 0,-5 12 3 15,5-12-6-15,0 0-5 0,0 0-7 0,0 0-20 16,0 0-10-16,0 0-8 0,0 0-17 0,6 17-11 16,-6-17-25-16,17 4-32 0,-9-2-34 0,-8-2-52 0,19 2-42 15,-4-1-53-15,-1 0-219 0,-14-1-439 0,22 1 121 16</inkml:trace>
  <inkml:trace contextRef="#ctx0" brushRef="#br0" timeOffset="60724.2794">25125 3909 364 0,'0'0'331'16,"0"0"-47"-16,0 0-25 0,0 0-21 0,0 0-10 0,0 0-17 15,0 0-17-15,0 0-20 0,0 0-16 16,0 0-19-16,0 0-12 0,0 0-15 0,0 0-13 0,0 0-9 16,0 0-13-16,0 0-6 0,0 0-10 0,0 0-14 15,0 0-22-15,0 0-39 0,0 0-41 0,0 0-52 16,0 0-61-16,0 0-60 0,0 0-137 0,0 0-439 16,0 0 121-16</inkml:trace>
  <inkml:trace contextRef="#ctx0" brushRef="#br0" timeOffset="70681.8413">26073 4134 3293 0,'0'0'339'0,"0"0"-136"0,0 0-101 0,0 0-44 15,0 0-44-15,-10 7-16 0,10-7-11 0,0 0-16 0,0 0-19 16,0 0-51-16,0 0-72 0,0 0-98 16,0 0-191-16,0 0-552 0,0 0 153 0</inkml:trace>
  <inkml:trace contextRef="#ctx0" brushRef="#br0" timeOffset="76830.254">25367 2256 417 0,'-6'10'254'0,"6"-10"-41"16,0 0-26-16,0 0-30 0,0 0-27 0,0 0-54 0,21 5-62 15,-21-5-69-15,18 0-122 0,-18 0-209 0,17 0 62 16</inkml:trace>
  <inkml:trace contextRef="#ctx0" brushRef="#br0" timeOffset="83516.1014">18518 3567 241 0,'0'0'138'0,"0"0"-29"16,0 0-14-16,0 0-14 0,0 0-12 0,0 0-14 16,0 0-13-16,0 0-24 0,0 0-2 0,0 0-8 15,0 0-20-15,0 0-1 0,0 0-10 0,0 0-3 16,0 0-17-16,0 0-41 0,0 0-98 0,0 0 31 15</inkml:trace>
  <inkml:trace contextRef="#ctx0" brushRef="#br0" timeOffset="84349.3842">18476 3534 226 0,'0'0'91'0,"0"0"-12"0,0 0-12 0,0 0-25 0,0 0-11 16,0 0-25-16,0 0-25 0,0 0-31 16,0 0-57-16,0 0 18 0</inkml:trace>
  <inkml:trace contextRef="#ctx0" brushRef="#br0" timeOffset="86191.1011">18579 3528 268 0,'0'0'87'16,"0"0"-15"-16,0 0-7 0,0 0-12 0,0 0 3 15,0 0-12-15,0 0-7 0,0 0-14 0,0 0-1 16,0 0-8-16,0 0-9 0,0 0-2 0,0 0-6 16,0 0 6-16,0 0-10 0,0 0-4 0,0 0-1 15,0 0 2-15,0 0 7 0,0 0-1 0,0 0-4 0,0 0 2 16,0 0 6-16,0 0 2 0,0 0-2 15,0 0 0-15,0 0 8 0,0 0 4 0,0 0 5 16,0 0 9-16,0 0-6 0,0 0 1 0,0 0 1 0,0 0 6 16,0 0-6-16,0 0-5 0,0 0 11 0,0 0-1 15,0 0 1-15,0 0-2 0,0 0-1 0,0 0 2 16,0 0 6-16,0 0 8 0,0 0-2 0,0 0-4 16,0 0 7-16,0 0-7 0,0 0 2 0,0 0-7 15,0 0 3-15,0 0-12 0,0 0 3 0,0 0 0 16,0 0 7-16,0 0-12 0,0 0-3 0,0 0-1 0,0 0-9 15,0 0-2-15,0 0-11 0,0 0-5 0,0 0-7 16,0 0-18-16,0 0-7 0,0 0-15 0,0 0-9 16,0 0-15-16,0 0-66 0,0 0-176 0,0 0 53 15</inkml:trace>
  <inkml:trace contextRef="#ctx0" brushRef="#br1" timeOffset="108468.1645">24349 3067 219 0,'0'0'27'0,"0"0"-7"16,0 0-17-16,18-12-14 0,-18 12-12 0,0 0 6 0</inkml:trace>
  <inkml:trace contextRef="#ctx0" brushRef="#br1" timeOffset="111901.6396">24273 2982 245 0,'0'0'260'0,"0"0"-24"0,0 0-21 0,0 0-9 15,0 0-14-15,0 0-10 0,0 0-5 0,0 0-10 16,0 0-7-16,0 0-7 0,0 0-9 0,0 0-8 0,0 0-6 16,0 0-10-16,0 0-5 0,0 0-12 0,0 0-14 15,0 0-2-15,0 0-10 0,0 0-13 0,-12 6-7 16,12-6-3-16,0 0-6 0,0 0 1 0,0 0-13 16,0 0 1-16,0 0-11 0,0 0-13 0,25 9-17 15,-20-7-18-15,-5-2-21 0,11 2-29 0,-11-2-27 16,0 0-29-16,11 4-23 0,-11-4-32 0,0 0-30 15,10 4-146-15,-10-4-427 0,0 0 119 0</inkml:trace>
  <inkml:trace contextRef="#ctx0" brushRef="#br1" timeOffset="113002.9655">24310 2967 303 0,'0'0'232'15,"0"0"-24"-15,0 0-17 0,0 0-13 0,0 0-19 16,0 0-12-16,0 0-9 0,0 0-4 0,0 0-7 0,0 0-5 16,0 0-4-16,0 0-7 0,0 0-8 0,0 0-11 15,0 0-12-15,0 0-7 0,0 0-5 16,-12 0-7-16,12 0-7 0,0 0-5 0,0 0-5 0,0 0-5 16,0 0-4-16,0 0-3 0,0 0-4 0,0 0-4 15,0 0-3-15,0 0-4 0,0 0 3 0,0 0-3 16,0 0-4-16,0 0 2 0,0 0-4 0,0 0 1 15,0 0-4-15,0 0-1 0,0 0-2 0,0 0 3 16,0 0-3-16,-9 3-2 0,9-3 3 0,0 0 1 0,0 0-7 16,0 0 0-16,0 0-3 0,0 0-5 0,-10 3-3 15,10-3-5-15,0 0 1 0,0 0-1 0,0 0-6 16,0 0-2-16,0 0-3 0,0 0 1 0,-9 2-5 16,9-2-1-16,0 0 3 0,0 0 2 0,0 0-1 15,0 0 4-15,-12 3 1 0,12-3 2 0,0 0 4 16,0 0 0-16,0 0 0 0,0 0-4 0,0 0 9 15,-9 4-1-15,9-4 0 0,0 0 2 0,0 0-1 16,0 0 3-16,0 0 0 0,0 0 3 0,0 0 1 0,-7 4-7 16,7-4 10-16,0 0 0 0,0 0-1 0,0 0 3 15,0 0 2-15,0 0-2 0,0 0 2 0,0 0 7 16,0 0 0-16,0 0 2 0,0 0 0 0,0 0 1 16,0 0 1-16,0 0 1 0,0 0-3 0,0 0-1 15,-10 3-2-15,10-3 0 0,0 0 1 0,0 0-1 16,0 0-2-16,0 0-1 0,0 0 3 0,0 0-5 15,0 0 4-15,0 0-6 0,0 0 2 0,0 0 3 16,0 0-4-16,0 0 2 0,0 0-4 0,0 0 6 0,0 0-4 16,0 0-2-16,0 0 2 0,0 0-2 0,0 0 3 15,0 0-7-15,0 0 0 0,0 0 1 0,0 0-4 16,0 0-9-16,0 0-3 0,0 0-11 0,0 0-9 16,0 0-16-16,0 0-18 0,0 0-32 0,0 0-28 15,0 0-38-15,0 0-107 0,0 0-331 0,0 0 96 16</inkml:trace>
  <inkml:trace contextRef="#ctx0" brushRef="#br1" timeOffset="113515.5158">24232 2989 424 0,'0'0'202'0,"0"0"-17"0,0 0-19 15,0 0-12-15,0 0-15 0,0 0-6 0,0 0-11 16,0 0-9-16,0 0-8 0,0 0-1 0,0 0-4 15,0 0-5-15,0 0-6 0,0 0-9 0,15 14-3 0,-15-14-4 16,0 0-11-16,10 2-7 0,-10-2-6 0,14 1-8 16,-5 2 2-16,-9-3-12 0,17 0-1 0,0 0-11 15,-4 0-9-15,0 0-10 0,-13 0-8 0,19 0-9 16,-19 0-26-16,17-3 1 0,-9 3-2 0,-8 0 6 16,14 0-5-16,-14 0-6 0,0 0 2 0,15-1-8 15,-15 1-11-15,0 0-10 0,0 0-11 0,14-1-22 0,-14 1-26 16,0 0-106-16,0 0-288 0,0 0 83 15</inkml:trace>
  <inkml:trace contextRef="#ctx0" brushRef="#br1" timeOffset="114437.2863">24646 2810 273 0,'0'0'262'0,"0"0"-35"16,0 0-17-16,0 0-17 0,0 0-20 15,0 0-14-15,2-4-17 0,-2 4-12 0,0 0-15 0,0 0-11 16,0 0-14-16,0 0-7 0,0 0-6 0,0 0 0 16,0 0-2-16,0 0-9 0,0 0-1 0,0 0-9 15,7 26-3-15,-5-19-7 0,1 10 1 0,-2-5-6 16,0 1-6-16,0 3 0 0,-1 0-7 0,0 1-1 15,-2 1-7-15,3-3-10 0,0 2-11 0,-1-2-21 0,-3 2-23 16,2-4-30-16,-2 1-24 0,1 2-23 0,-2-1-32 16,4-4-167-16,0-11-383 0,-5 17 107 0</inkml:trace>
  <inkml:trace contextRef="#ctx0" brushRef="#br1" timeOffset="117689.3922">24500 3755 276 0,'0'0'178'0,"0"0"-30"0,0 0-16 0,0 0-16 15,0 0-13-15,0 0-15 0,0 0-6 0,0 0-9 16,0 0-12-16,0 0-3 0,0 0-13 0,0 0 0 15,0 0-17-15,0 0-10 0,0 0-6 0,0 0-16 0,0 0-13 16,0 0-4-16,0 0-13 0,0 0-12 16,0 0-15-16,0 0-26 0,3 16-61 0,-3-16-175 15,0 0 54-15</inkml:trace>
  <inkml:trace contextRef="#ctx0" brushRef="#br1" timeOffset="118658.9462">24466 3764 271 0,'0'0'323'0,"0"0"-43"0,0 0-27 16,0 0-20-16,0 0-17 0,0 0-17 0,0 0-14 15,0 0-16-15,0 0-15 0,0 0-15 0,0 0-9 16,0 0-9-16,0 0-15 0,0 0-11 0,0 0-10 15,0 0-8-15,0 0-8 0,0 0-5 0,0 0-7 16,0 0-7-16,0 0-5 0,0 0-6 0,0 0 0 16,0 0-11-16,0 0 4 0,0 0-10 0,0 0 2 15,14-22-3-15,-9 17-2 0,-3-1 0 16,2 0-1-16,-4 6 1 0,6-11-1 0,-6 11 1 0,6-11 3 0,-4 4 12 16,-2 7-11-16,0 0-2 0,4-12 3 0,-4 12 10 15,0 0-13-15,6-7 3 0,-6 7-3 0,0 0-1 16,0 0-6-16,4-7 4 0,-4 7 8 0,0 0-16 15,0 0-2-15,0 0 1 0,4-8-5 0,-4 8-4 16,0 0 14-16,0 0-10 0,0 0 4 0,0 0-4 16,0 0-1-16,0 0 3 0,10 25-1 0,-8-16 0 0,-1 4-5 15,3 3 3-15,1 0-1 0,-1 0-1 0,0 1 3 16,-1-2-2-16,1 1-1 0,-1 1 2 0,0-2 1 16,0-3-2-16,0-1-3 0,0-1 3 0,-1-2-7 15,0 1-2-15,-2-9 6 0,2 15-7 0,0-8-2 16,-2-7-5-16,3 12-6 0,-3-12-7 0,2 10 2 15,-2-10-5-15,0 0 2 0,1 11-2 0,-1-11-1 16,0 0 8-16,0 0-7 0,0 11 1 0,0-11 5 16,0 0-2-16,0 0 4 0,0 0 0 0,0 0 2 0,-10 7 1 15,10-7 2-15,0 0 2 0,0 0 3 0,-15 1 0 16,15-1 3-16,-10 0 1 0,10 0 1 0,0 0 2 16,-18-1 4-16,18 1 1 0,-14-1 8 0,14 1 1 15,0 0 2-15,-16-1 3 0,16 1 6 0,0 0-1 16,-13-2 6-16,13 2 1 0,0 0 0 0,0 0 4 0,-10-1 1 15,10 1 0-15,0 0 2 0,0 0 6 16,0 0-5-16,0 0-2 0,0 0 0 0,-12-2-2 16,12 2 2-16,0 0-5 0,0 0 0 0,0 0-1 0,0 0-7 15,0 0 2-15,0 0-3 0,0 0-4 0,0 0 3 16,0 0-2-16,52-1-4 0,-36-1 2 0,5 2-4 16,11-1-11-16,-8 1-7 0,-3 1-18 0,-2-1-9 15,-3-3-17-15,-3 3-14 0,-1-1-11 0,-12 1-11 16,18 0-17-16,-10-1-15 0,-8 1-20 0,0 0-18 15,15 0-22-15,-15 0-23 0,0 0-181 0,0 0-464 16,0 0 131-16</inkml:trace>
  <inkml:trace contextRef="#ctx0" brushRef="#br1" timeOffset="129093.7562">24070 3863 469 0,'0'0'257'0,"0"0"-30"15,0 0-11-15,-11 0-25 0,11 0-11 0,0 0-21 16,0 0-11-16,0 0-17 0,0 0-8 0,0 0-9 0,-9-3-9 16,9 3-2-16,0 0-5 0,0 0-17 15,0 0 6-15,0 0-6 0,0 0-5 0,0 0-11 0,0 0-5 16,0 0-8-16,0 0-9 0,0 0 0 0,0 0 1 15,0 0-9-15,0 0-2 0,0 0-13 0,32 3 2 16,-32-3-8-16,17-1-9 0,-10-1-16 0,2 1-13 16,1 1-14-16,-10 0-15 0,18-4-18 0,-2 4-11 15,-4-2-12-15,-1 0-14 0,-11 2-4 0,16-2-25 16,-9 1-32-16,1-1-149 0,-8 2-382 0,0 0 109 16</inkml:trace>
  <inkml:trace contextRef="#ctx0" brushRef="#br1" timeOffset="131891.8912">24456 2105 350 0,'0'0'302'0,"-5"-8"-43"0,5 8-30 16,0 0-20-16,0 0-26 0,0 0-22 0,0 0-17 0,0 0-12 16,7-15-13-16,-7 15-9 0,6-5-10 0,-6 5-6 15,7-5-13-15,-7 5-7 0,7-5-9 0,-7 5-4 16,9-4-8-16,-9 4-3 0,0 0-8 16,11-3-3-16,-11 3-7 0,0 0-1 0,0 0-4 0,16 5-4 15,-16-5 0-15,6 5-2 0,-6-5-5 0,4 12 1 16,-4-12-5-16,-3 16-5 0,3-16 6 0,-7 23-1 15,0-9-2-15,2 0-1 0,-2 1-1 0,0-1-2 16,-2-1 4-16,1 1-2 0,1-5-2 0,2 1-1 16,2-1 0-16,3-9 5 0,-9 14-7 0,6-7 6 0,3-7-3 15,-2 14 8-15,2-14-1 0,0 0 6 0,6 19-4 16,0-13 3-16,2 1-4 0,5 3-2 0,1-1 2 16,3-1-5-16,1-1 1 0,-1-2 0 0,1 0-18 15,-2-1-22-15,2 1-38 0,-5-3-31 16,-13-2-40-16,22 4-63 0,-13-4-174 0,-9 0-449 0,0 0 124 15</inkml:trace>
  <inkml:trace contextRef="#ctx0" brushRef="#br1" timeOffset="148147.282">1118 3543 444 0,'0'0'231'15,"0"0"-18"-15,0 0-5 0,0 0-4 16,0 0-7-16,-2 38-10 0,2-7-9 0,2-1-16 16,0 3-13-16,2 0-15 0,3 2-6 0,-1-2-11 0,2 2-4 15,1-3-9-15,1-2-8 0,2 1-11 16,1-4-3-16,6 0-11 0,-2-5-6 0,-3-3-5 0,1-5-8 15,-1-2 0-15,1 1-10 0,1-2-2 0,-2-1-1 16,0-1-1-16,1-2-8 0,1-4-3 0,0 0-5 16,1-3-2-16,-3-3 2 0,2-1 0 0,-1-3-6 15,2-4 3-15,-5-3-7 0,5-7 1 0,-4-4-2 16,-1 0 3-16,-4-5-4 0,-2 2 1 0,-1-5-6 0,-5 3-1 16,0 0-1-16,-4 1-13 0,1 1-10 15,-5 2-12-15,-2 3-18 0,4 5-21 0,1 2-26 16,-1 0-27-16,-1 4-47 0,3 2-44 0,-3 1-186 0,7 9-480 15,-7-13 133-15</inkml:trace>
  <inkml:trace contextRef="#ctx0" brushRef="#br1" timeOffset="150067.2598">1807 3827 231 0,'-14'-2'364'16,"14"2"-55"-16,0 0-32 0,0 0-28 0,0 0-24 0,0 0-23 16,0 0-14-16,0 0-22 0,0 0-14 0,0 0-16 15,0 0-16-15,0 0-13 0,0 0-10 0,0 0-8 0,30 6-8 16,-12 0-7-16,-1-5-10 0,2-1-7 0,0 1-5 15,-2-1-7-15,4 0-19 0,-4 0-24 0,2 0-29 16,1-2-29-16,-5 2-30 0,2-3-27 0,-1 0-25 16,-1 2-21-16,-1-2-43 0,-4 0-138 0,-10 3-405 15,18-4 114-15</inkml:trace>
  <inkml:trace contextRef="#ctx0" brushRef="#br1" timeOffset="150383.2986">2084 3762 469 0,'0'0'254'0,"0"0"-27"0,0 0-15 16,-11 0-23-16,11 0-20 0,0 0-19 0,0 0-17 0,0 0-12 15,0 0-14-15,0 0-13 0,0 0-9 0,0 0-9 16,0 0-8-16,0 0-6 0,0 0-16 0,0 0-12 16,0 0-13-16,0 0-13 0,0 0-11 0,0 0-10 15,0 0-4-15,29 12 0 0,-29-12-4 0,12 6 4 0,-12-6 1 16,13 5 0-16,-9-2 0 0,-4-3 1 15,11 8 1-15,-11-8 0 0,9 9 5 16,-6-5 4-16,-3-4 0 0,5 7 12 0,-5-7 3 0,0 0 9 0,4 11 8 16,-4-11 3-16,0 0 7 0,0 11 7 0,0-11 1 15,0 0 2-15,-6 17-3 0,2-12 1 0,4-5-4 16,-6 14-3-16,3-7-3 0,-3-1-7 0,6-6 0 16,-8 12-6-16,8-12-5 0,-10 13-21 0,10-13-21 15,-5 9-33-15,5-9-45 0,-3 9-49 0,3-9-191 16,0 0-408-16,0 0 114 0</inkml:trace>
  <inkml:trace contextRef="#ctx0" brushRef="#br1" timeOffset="151272.226">3070 3573 509 0,'-2'-10'300'0,"2"-2"-31"15,1 2-22-15,-1 10-15 0,1-18-18 0,-1 18-8 16,-3-13-14-16,3 13-6 0,-2-12-13 0,2 12-14 15,-4-10-1-15,4 10-26 0,0 0-7 0,-5-9-12 0,5 9-14 16,0 0-5-16,0 0-9 0,0 0 1 0,0 0-9 16,-20 26-7-16,10 0-4 0,0 6 1 15,1 0-3-15,-1 4-11 0,1-1-3 0,5 2-3 0,2-1-8 16,0-4-2-16,1 3-7 0,1-4 10 0,4-2-18 16,-3 1 3-16,2-2-4 0,3-2-24 0,-1-6-22 15,-2-2-29-15,4-3-20 0,-2-4-32 0,-3-2-35 16,-2-9-28-16,7 12-28 0,-7-12-33 0,0 0-217 15,0 0-536-15,0 0 147 0</inkml:trace>
  <inkml:trace contextRef="#ctx0" brushRef="#br1" timeOffset="151398.7254">2925 3900 477 0,'0'0'289'0,"0"0"-34"0,-3-8-19 16,3 8-27-16,0 0-21 0,0 0-21 0,0 0-18 15,0 0-17-15,0 0-12 0,0 0-24 0,0 0-38 16,0 0-54-16,0 0-44 0,23-9-59 0,-17 6-199 15,-6 3-357-15,26-3 102 0</inkml:trace>
  <inkml:trace contextRef="#ctx0" brushRef="#br1" timeOffset="151535.7333">3322 3900 557 0,'0'0'354'0,"0"0"-50"0,18-1-29 15,-18 1-39-15,0 0-17 0,0 0-30 0,0 0-25 16,0 0-29-16,10 0-47 0,-10 0-52 0,0 0-63 15,0 0-69-15,0 0-96 0,0 0-106 0,11-7-357 16,-11 7 101-16</inkml:trace>
  <inkml:trace contextRef="#ctx0" brushRef="#br1" timeOffset="151853.3675">3565 3439 397 0,'0'0'354'0,"0"0"-42"0,-5 37-29 0,4-18-22 15,2 11-30-15,1-1-12 0,-2 3-23 16,0 0-24-16,4 0-9 0,1 2-30 0,-1-1-1 16,-1-4-21-16,1 1-11 0,0-1-9 0,2 0-10 0,-2-7-19 15,-1-1-11-15,2-3-34 0,-1-4-42 0,1 1-42 16,-3-4-42-16,2 1-49 0,-4-12-57 16,0 0-162-16,6 17-450 0,-6-17 125 0</inkml:trace>
  <inkml:trace contextRef="#ctx0" brushRef="#br1" timeOffset="152009.4023">3572 3850 476 0,'0'0'287'0,"-3"-12"-28"15,3 12-16-15,0 0-21 0,0 0-21 0,0 0-19 0,0 0-20 16,0 0-15-16,0 0-15 0,0 0-17 0,34 5-17 16,-34-5-28-16,16 3-39 0,-16-3-40 0,20 0-39 15,-4-3-37-15,2 3-36 0,-6-2-66 0,1-2-103 16,-13 4-343-16,20-7 98 0</inkml:trace>
  <inkml:trace contextRef="#ctx0" brushRef="#br1" timeOffset="152470.7987">3854 3630 282 0,'0'0'329'0,"-1"-13"-47"16,1 13-28-16,0 0-22 0,0 0-23 0,0 0-18 16,0 0-16-16,0 0-9 0,0 0-6 0,0 0-7 15,0 0-7-15,0 0-13 0,0 0-4 0,5 49-17 16,-1-33-5-16,0 1-14 0,2 9-10 0,-1-6-2 15,0-3-14-15,1-3-5 0,1 2-4 0,3 0-16 16,-1 0-29-16,1-3-35 0,0-4-26 0,-1 3-30 0,1-6-27 16,-1 1-20-16,-9-7-11 0,19 7-5 15,-19-7 7-15,18 2 8 0,-18-2 19 0,16 0 19 0,-16 0 15 16,0 0 30-16,21-2 19 0,-21 2 18 0,0 0 22 16,13-3 15-16,-13 3 8 0,0 0 7 0,0 0 9 15,0 0 7-15,15 5 13 0,-15-5 5 0,0 0-4 16,8 8-4-16,-8-8-1 0,10 9-7 0,-10-9-5 15,8 15-8-15,-8-15-4 0,14 11-6 0,-7-5-2 16,-7-6 0-16,16 12-6 0,-7-9-5 0,-9-3-8 16,17 8-13-16,-17-8-8 0,18 3-8 0,-18-3-5 15,17-2-2-15,-17 2 2 0,0 0 1 0,17-7-1 0,-17 7 2 16,11-11 2-16,-11 11 7 0,5-12 5 0,-2 5 6 16,-3 7 7-16,3-24 4 0,-7 7 6 0,-1 2 10 15,-1-2 2-15,-1 1 0 0,-2 3 7 0,2-2 0 16,-1 1 3-16,0 4-1 0,1 2-11 0,0 0-1 15,7 8 0-15,-13-10-1 0,6 6-9 0,7 4-1 16,-16-7-1-16,16 7-9 0,-14-4 0 0,14 4-11 0,-13 0-10 16,13 0-17-16,0 0-22 0,-14 5-26 15,14-5-30-15,0 0-26 0,0 0-22 0,0 0-16 0,-10 10-23 16,10-10-31-16,0 0-146 0,0 0-440 0,0 0 123 16</inkml:trace>
  <inkml:trace contextRef="#ctx0" brushRef="#br1" timeOffset="153118.916">4170 3817 300 0,'12'10'129'16,"-4"-3"9"-16,-1 1 17 0,-7-8-8 15,15 13-9-15,-10-6 0 0,-5-7-4 0,9 13-2 0,-9-13-9 16,13 13-3-16,-13-13-6 0,9 9-9 0,-9-9-4 16,11 9-3-16,-11-9-8 0,10 10-10 0,-10-10-7 0,0 0-5 15,8 8-4-15,-8-8 0 0,0 0-3 0,0 0-5 16,0 0-8-16,12 3-2 0,-12-3-5 0,0 0-6 16,0 0-1-16,0 0-3 0,15-15-5 0,-15 15-2 15,5-15-3-15,-5 15-1 0,6-13-2 0,-4 4-7 16,-2 9 2-16,7-12-6 0,-1 5 2 15,-6 7 0-15,8-10 3 0,-8 10 1 0,9-8-8 0,-9 8 1 16,8-7 0-16,-8 7 2 0,0 0-2 0,0 0 6 16,0 0 1-16,18 3 8 0,-18-3 0 0,0 0 1 15,0 0 0-15,14 9 3 0,-10-2-5 0,-4-7-1 0,0 0-4 16,9 13-2-16,-9-13 0 0,0 0 0 0,7 8-1 16,-7-8 0-16,0 0-7 0,6 7-7 0,-6-7-11 15,0 0-11-15,0 0-14 0,0 0-13 0,13 2-13 16,-13-2-2-16,0 0 2 0,23-8 3 0,-23 8 10 15,13-6-2-15,-13 6 12 0,13-7-2 0,-13 7 8 0,14-4 4 16,-7-1 6-16,-7 5 5 0,16-2 4 16,-16 2 5-16,15-2 6 0,-15 2 2 0,19 2 0 0,-19-2 4 15,18 2 3-15,-9 0 1 0,-9-2 1 0,18 4-3 16,-8 0-1-16,7-1 1 0,0 1 0 0,-1-3-3 16,0 1 3-16,-1 0 0 0,-2-1-4 0,-13-1 1 15,20 1 2-15,-20-1-2 0,16 1 0 0,-16-1 1 16,13-1 2-16,-13 1 9 0,0 0-4 0,0 0 17 15,18-2-4-15,-18 2 2 0,0 0-3 0,0 0 8 16,17 1-2-16,-17-1 5 0,15 1-4 0,-15-1 0 16,12 1-2-16,-12-1-1 0,14 3-2 0,-14-3 0 15,17 3-6-15,-17-3-1 0,18 0 0 0,-8 1-3 0,-10-1-1 16,18-1-3-16,-18 1-3 0,18 0 7 0,-18 0-6 16,18-3 1-16,-18 3-2 0,16-3 1 0,-16 3 0 15,15-5 6-15,-8 1-1 0,-7 4 5 0,12-7 11 16,-12 7 6-16,11-11 3 0,-7 5-1 0,-4 6-4 15,7-15 5-15,-5 8-5 0,-2 7 4 0,4-24-3 16,-6 13 1-16,2 11 3 0,-5-18-1 0,5 18-6 16,-5-14-2-16,0 8-8 0,5 6 3 0,-7-8-1 15,7 8-5-15,0 0 3 0,-18 0-6 0,18 0-3 0,-17 6-4 16,2 4-10-16,3-2-19 0,-2 4-27 16,2 1-29-16,1-1-43 0,1 2-49 0,6-3-48 0,-1-2-198 15,5-9-497-15,-2 18 137 0</inkml:trace>
  <inkml:trace contextRef="#ctx0" brushRef="#br1" timeOffset="153656.2863">5281 3752 405 0,'0'0'314'0,"0"0"-49"0,0 0-24 16,0 0-27-16,0 0-18 0,-24 16-18 16,21-9-15-16,3-7-22 0,-3 13-13 0,3-13-15 0,-1 14-13 15,1-14-7-15,2 15-8 0,-2-15-13 0,5 14-6 16,-1-6-11-16,-4-8-11 0,8 11-16 0,-8-11-19 15,11 8-16-15,-5-4-17 0,-6-4-9 0,12 4-6 16,-12-4 5-16,0 0 1 0,17 2 4 0,-17-2 2 16,0 0 10-16,0 0 6 0,15-8 8 0,-15 8 12 15,0 0 5-15,6-14 12 0,-6 14 10 0,3-15 12 16,-3 15 6-16,2-13 4 0,-2 13 6 0,2-13 1 0,-2 13-2 16,0 0 3-16,1-14-12 0,-1 14-4 0,0 0-4 15,0 0-5-15,0 0-1 0,0 0-5 0,0 0 2 16,0 0-8-16,0 0 2 0,0 0 10 0,0 0-5 15,8 48 4-15,-8-31-3 0,0 10 4 0,-1 2 0 0,-1-3 6 16,-3 3-8-16,5-6 8 0,-3 5 0 16,-1-8-6-16,0-1 5 0,0-3-9 0,0-1 15 0,-1 2-5 15,-1-2-3-15,-1 0 6 0,0-1-10 0,-3-1-6 16,3-4-2-16,-2 0 1 0,9-9-9 16,-21 12-4-16,9-6-18 0,0-1-7 0,12-5-15 0,-21 6-23 15,21-6-22-15,-18 0-19 0,18 0-21 0,-17-10-23 16,17 10-25-16,-14-17-20 0,8 6-26 0,6 11-19 15,-3-25-31-15,5 9-157 0,2 0-485 0,7-7 135 16</inkml:trace>
  <inkml:trace contextRef="#ctx0" brushRef="#br1" timeOffset="154004.2336">5571 3814 509 0,'0'0'296'0,"0"0"-30"16,0 0-30-16,6-11-7 0,-6 11-13 0,0 0-19 15,0 0-12-15,0 0-13 0,0 0-18 0,0 0-8 0,0 0-21 16,0 0-8-16,0 0-9 0,0 0-1 16,0 0-13-16,0 0-1 0,0 0-7 0,0 0-8 0,0 0-5 15,0 0 7-15,0 0-21 0,0 0 3 0,-39 22-16 16,39-22 6-16,-5 14-8 0,5-14-15 16,-1 16 4-16,1-16-5 0,1 15-4 0,-1-15-21 0,0 0-25 15,5 22-11-15,-5-22-21 0,10 12-17 0,-10-12-13 16,9 10-14-16,-9-10-3 0,9 7 6 0,-9-7 1 15,11 7 7-15,-11-7 11 0,0 0 9 0,0 0 10 16,0 0 8-16,16-1 18 0,-16 1 7 0,0 0 10 0,0 0 13 16,0 0 10-16,0 0 5 0,0 0 2 0,12-15 1 15,-12 15 0-15,0 0-2 0,0 0 5 16,0 0-8-16,0 0-2 0,-8-24-4 0,8 24-2 0,0 0-11 16,0 0-15-16,0 0-22 0,-10-14-19 0,10 14-31 15,0 0-26-15,0 0-33 0,-8-10-186 0,8 10-404 16,0 0 112-16</inkml:trace>
  <inkml:trace contextRef="#ctx0" brushRef="#br1" timeOffset="154360.6133">5711 3878 319 0,'0'0'217'0,"0"0"-35"0,6 13-19 16,-6-13-15-16,0 0-26 0,0 0-16 0,0 0-7 0,1 14-6 15,-1-14-16-15,0 0-6 0,0 0-11 0,0 0-18 16,3 13-7-16,-3-13-15 0,0 0-14 0,0 0-9 16,0 0-9-16,0 0-20 0,0 0 8 0,0 0-17 0,0 0 12 15,0 0-7-15,0 0 9 0,0 0-3 16,0 0-1-16,0 0 7 0,0 0 8 0,24-23 3 16,-24 23 5-16,11-12 12 0,-11 12-1 0,11-10 14 0,-11 10 0 15,11-9 13-15,-11 9 8 0,12-7 7 0,-12 7 5 16,14-5-3-16,-14 5 6 0,14-4 0 0,-14 4-2 15,0 0 3-15,17 1 4 0,-17-1 4 0,0 0 10 16,17 6 0-16,-17-6-4 0,11 8 4 0,-11-8-3 16,12 10-8-16,-12-10-7 0,8 7-5 0,-4 0-4 15,-4-7-5-15,0 0-5 0,9 15-1 0,-9-15-11 0,6 10-24 16,-6-10-29-16,8 9-31 0,-8-9-30 16,0 0-37-16,10 7-51 0,-10-7-117 0,0 0-352 0,0 0 101 15</inkml:trace>
  <inkml:trace contextRef="#ctx0" brushRef="#br1" timeOffset="154529.264">6021 3803 480 0,'0'0'302'0,"0"0"-35"0,2-11-29 0,-2 11-21 0,0 0-23 16,0 0-23-16,-1-16-18 0,1 16-21 0,0 0-22 15,0 0-29-15,0 0-31 0,-1-17-32 0,1 17-41 16,0 0-41-16,0 0-40 0,-2-13-192 0,2 13-351 15,0 0 98-15</inkml:trace>
  <inkml:trace contextRef="#ctx0" brushRef="#br1" timeOffset="158486.298">6144 3747 467 0,'0'0'243'0,"0"0"-20"0,0 0-24 16,0 0-6-16,0 0-18 0,4-10-17 0,-4 10-13 15,0 0-17-15,0 0-10 0,0 0-15 0,0 0-6 0,0 0-11 16,0 0-7-16,0 0-5 0,0 0-8 0,0 0-5 16,0 0-2-16,0 0-8 0,0 0-6 0,0 0-7 15,0 0-3-15,0 0-1 0,0 0-1 0,0 0-9 16,0 0 3-16,0 0-5 0,0 0 3 0,0 0-6 0,2-12-5 16,-2 12-2-16,0 0 2 0,0 0-4 15,0 0 0-15,0 0 0 0,0 0 2 0,0 0-3 16,0 0-2-16,0 0-1 0,0 0-2 0,0 0 0 0,0 0-5 15,0 0 5-15,0 0 1 0,0 0-1 16,0 0-2-16,0 0 0 0,0 0-1 0,0 0 1 0,0 0-2 16,0 0 0-16,0 0 1 0,0 0-11 0,0 0-5 15,0 0-14-15,0 0-7 0,0 0-11 0,0 0-20 16,0 0-7-16,0 0-11 0,0 0-6 0,0 0-26 16,0 0-15-16,0 0-52 0,0 0-118 0,0 0-362 15,0 0 103-15</inkml:trace>
  <inkml:trace contextRef="#ctx0" brushRef="#br1" timeOffset="159358.7226">6169 3756 290 0,'0'0'276'0,"0"0"-37"0,0 0-20 16,0 0-27-16,0 0-5 0,0 0-14 0,0 0-6 15,0 0-7-15,0 0-17 0,0 0-12 0,0 0-10 0,-29-6-13 16,29 6-5-16,0 0-7 0,0 0-8 0,-18 18-8 15,18-18-2-15,-10 16-7 0,6-9-7 0,4-7-5 16,-5 17-6-16,5-17 1 0,-1 26-7 0,4-14 0 16,0 4-7-16,-3-16-1 0,11 20-7 15,-4-7-5-15,1-4-9 0,2 1-20 0,3-3-23 0,-2-3-25 16,-11-4-31-16,20 5-32 0,-5-4-29 0,2 1-36 16,-17-2-19-16,25-4-154 0,-25 4-421 0,16-6 118 15</inkml:trace>
  <inkml:trace contextRef="#ctx0" brushRef="#br1" timeOffset="159574.3181">6288 3759 467 0,'0'0'248'0,"0"0"-21"0,-5-11-21 16,5 11-13-16,0 0-15 0,0 0-19 0,0 0-10 16,0 0-18-16,0 0-6 0,0 0-6 0,0 0-5 15,0 0 1-15,0 0-8 0,0 0-6 0,0 0-2 0,0 0-12 16,-27 11-6-16,27-11-9 0,-14 7-7 15,14-7-10-15,-17 9 0 0,9-4-9 0,8-5-9 0,-15 8-15 16,9-3-17-16,6-5-24 0,-12 9-26 0,12-9-25 16,-13 6-27-16,13-6-31 0,0 0-25 0,-11 8-38 15,11-8-152-15,0 0-412 0,0 0 115 0</inkml:trace>
  <inkml:trace contextRef="#ctx0" brushRef="#br1" timeOffset="159942.5918">6525 3793 230 0,'0'0'272'0,"0"0"-37"0,0 0-22 0,0 0-17 16,0 0-10-16,0 0-9 0,0 0-12 0,0 0-10 15,-51 5-13-15,51-5-6 0,-18 4-9 0,18-4-11 0,-18 3-12 16,10-2-5-16,8-1-13 0,-15 5-6 0,15-5-11 15,-12 6-4-15,12-6-5 0,-10 5-9 0,10-5-4 16,-8 5-6-16,8-5-2 0,0 0-6 0,0 0-9 16,-7 7-11-16,7-7-8 0,0 0-8 0,0 0-13 15,0 0 3-15,0 0-4 0,0 0-6 0,0 0 0 16,0 0 5-16,0 0 4 0,0 0 0 0,0 0-2 16,0 0 6-16,0 0-1 0,0 0 4 0,28 5 2 15,-28-5 12-15,0 0 5 0,0 0 1 0,0 0-3 16,0 0 5-16,18-2-6 0,-18 2 3 0,0 0-1 0,0 0-1 15,0 0 1-15,13 2-2 0,-13-2 1 0,0 0 0 16,9 4-5-16,-9-4-20 0,0 0-32 0,0 0-34 16,0 0-34-16,15 8-49 0,-15-8-200 0,0 0-434 15,0 0 122-15</inkml:trace>
  <inkml:trace contextRef="#ctx0" brushRef="#br1" timeOffset="160091.2012">6673 3913 289 0,'0'0'375'0,"0"0"-52"0,0 0-40 0,18-4-17 0,-18 4-13 16,0 0-28-16,0 0-16 0,0 0-23 0,0 0-23 16,17-3-23-16,-17 3-36 0,0 0-31 15,0 0-49-15,0 0-48 0,0 0-50 0,0 0-51 0,10-6-65 16,-10 6-145-16,0 0-400 0,0 0 112 0</inkml:trace>
  <inkml:trace contextRef="#ctx0" brushRef="#br1" timeOffset="162997.2489">25219 3072 542 0,'-6'15'332'0,"-1"-9"-36"0,3 1-22 16,0 0-27-16,4-7-26 0,-5 10-24 16,5-10-29-16,-5 8-15 0,5-8-11 0,0 0-19 0,0 0-11 15,0 0-10-15,0 0-13 0,0 0-29 0,22 0-12 16,6-12-28-16,1-3-25 0,5-4-22 0,2-3-17 16,-5 3-23-16,0-6-22 0,-1-1-30 0,-1-2-47 15,-5-3-185-15,0 3-419 0,-4 3 117 16</inkml:trace>
  <inkml:trace contextRef="#ctx0" brushRef="#br1" timeOffset="163522.1824">25529 3820 473 0,'-5'5'342'0,"5"-5"-30"0,0 0-20 0,-6 9-19 15,6-9-22-15,0 0-32 0,0 0-21 0,-3 8-18 16,3-8-19-16,0 0-15 0,0 0-13 0,0 0-14 16,0 0-11-16,0 0-7 0,0 0-7 0,0 0-24 15,36-12-12-15,-10-5-22 0,3-3-29 0,2 1-31 16,-1-6-45-16,-2-1-51 0,1-1-70 0,12-21-240 0,-10 13-516 15,-13 4 143-15</inkml:trace>
  <inkml:trace contextRef="#ctx0" brushRef="#br1" timeOffset="165431.1374">23770 1985 410 0,'0'0'231'16,"0"0"-13"-16,0 0-26 0,0 0-20 0,0 0-10 15,0 0-12-15,0 0-22 0,0 0-2 0,0 0-4 16,-8 36-17-16,8-36 0 0,-5 25-10 0,3-8-13 0,-3-2-8 16,4-2-5-16,-1 2-12 0,0 0-2 0,2-3-4 15,-2-1-7-15,2-11-5 0,-1 25-3 0,0-14-2 16,1-2-4-16,0-9-2 0,0 16-5 0,0-16-2 16,0 0-6-16,1 16-6 0,-1-16-8 0,0 0-2 15,4 11-7-15,-4-11 0 0,0 0-2 0,0 0-1 16,9 5-1-16,-9-5 1 0,0 0 3 0,0 0-2 15,0 0 9-15,0 0 1 0,0 0 7 0,0 0 2 16,0 0 7-16,0 0 1 0,0 0-3 0,0 0 10 0,0 0 2 16,0 0-6-16,0 0 0 0,0 0 7 0,0 0 0 15,0 0-2-15,0 0 4 0,0 0 3 0,0 0 0 16,0 0 3-16,0 0-2 0,0 0-7 0,0 0 11 16,-12 19-3-16,8-11-3 0,-3 4 1 0,2-1-10 15,-1-1-1-15,3 0 4 0,3-10-6 0,-3 18 1 16,3-18-2-16,2 23 5 0,-1-12-9 0,2 0-19 15,2-1-18-15,1-3-33 0,1-2-26 0,-7-5-35 16,13 14-25-16,-4-10-34 0,6 1-58 0,-4-2-127 0,-11-3-432 16,22 1 120-16</inkml:trace>
  <inkml:trace contextRef="#ctx0" brushRef="#br1" timeOffset="165606.7164">23887 1871 361 0,'0'0'380'16,"0"0"-60"-16,0 0-36 0,0 0-30 0,0 0-32 0,-1-12-22 15,1 12-27-15,0 0-27 0,0 0-38 0,0 0-40 16,0 0-41-16,0 0-40 0,0 0-48 0,0 0-45 16,0 0-210-16,0 0-377 0,0 0 108 0</inkml:trace>
  <inkml:trace contextRef="#ctx0" brushRef="#br1" timeOffset="165996.2049">23985 1969 273 0,'0'0'282'0,"0"0"-30"0,0 0-33 0,6 7-24 0,-6-7-26 16,0 0-21-16,0 0-14 0,0 0-16 0,13 2-13 15,-13-2-14-15,13 3-7 0,-13-3-7 0,15 2-11 16,-15-2-5-16,14 2-9 0,-14-2 0 0,14 3-7 15,-14-3-4-15,15 7-6 0,-15-7-5 0,10 7 1 16,-4-4-3-16,-6-3 3 0,6 14 5 0,-6-14 6 0,3 13 2 16,-3-13 3-16,3 16 2 0,-3-16-3 15,-2 17 7-15,0-2-8 0,0-3 1 0,2-12-7 0,-1 22-2 16,-1-15-6-16,2-7-2 0,-8 17-7 0,6-8-19 16,2-9-30-16,-6 16-42 0,6-16-58 0,-5 14-48 15,5-14-202-15,-4 12-449 0,4-12 125 0</inkml:trace>
  <inkml:trace contextRef="#ctx0" brushRef="#br1" timeOffset="166136.6242">24117 2444 372 0,'0'0'418'0,"0"0"-51"0,0 0-34 16,0 0-28-16,4 15-12 0,-4-15-28 0,0 0-32 16,0 0-28-16,0 0-26 0,0 0-32 0,0 0-54 15,0 0-59-15,0 0-58 0,0 0-76 0,3 8-90 16,-3-8-207-16,0 0-473 0,0 0 131 0</inkml:trace>
  <inkml:trace contextRef="#ctx0" brushRef="#br1" timeOffset="167352.1769">21418 2143 450 0,'0'0'324'0,"0"0"-33"0,0 0-18 0,0 0-30 15,0 0-21-15,-11 2-30 0,11-2-21 0,0 0-16 0,0 0-15 16,0 0-15-16,0 0-13 0,0 0-13 15,0 0-7-15,0 0-6 0,0 0-5 0,0 0-11 0,28 16-8 16,-11-11-8-16,12-1-5 0,-5-2-5 0,6 3-11 16,1-2-6-16,-7-1-19 0,-2 0-22 15,-4 0-20-15,1-1-24 0,-1-1-28 0,0 0-19 0,-1 2-22 16,-1-3-9-16,-2 1-33 0,-3 0-31 0,-11 0-132 16,20-4-396-16,-20 4 113 0</inkml:trace>
  <inkml:trace contextRef="#ctx0" brushRef="#br1" timeOffset="167718.6289">21764 2051 325 0,'0'0'344'0,"-6"-6"-47"16,6 6-25-16,0 0-28 0,0 0-22 0,0 0-26 15,0 0-24-15,0 0-16 0,0 0-14 0,0 0-20 16,0 0-11-16,0 0-15 0,0 0-7 15,0 0-10-15,0 0-9 0,0 0-3 0,0 0-11 0,0 0-7 0,0 0-7 16,43 13-3-16,-27-8-15 0,-4-1-9 0,4 3-12 16,-5-1-10-16,3 1-3 0,-2-2-6 15,-1 0-6-15,-1 1 2 0,-3-3-5 0,-1 2 3 0,-6-5 1 16,11 8 6-16,-7-4-1 0,-4-4 3 0,10 10 0 16,-10-10 1-16,6 9 6 0,-6-9 4 0,1 11 9 0,-1-11 4 15,0 14 8-15,0-14 3 0,-5 15 7 16,5-15 5-16,-6 16 3 0,-3-1 2 0,0-1-1 15,0 0 3-15,0 0-4 0,0-3 3 0,0 0-6 0,1-1-2 16,0-2-3-16,2-1-6 0,6-7 1 0,-10 15-8 16,5-10-3-16,5-5-16 0,-8 9-17 0,8-9-17 15,0 0-17-15,-7 10-27 0,7-10-19 0,0 0-29 16,0 0-45-16,-7 5-224 0,7-5-474 0,0 0 130 16</inkml:trace>
  <inkml:trace contextRef="#ctx0" brushRef="#br1" timeOffset="187890.2611">21658 4625 532 0,'0'0'331'0,"0"0"-31"0,0 0-19 0,0 0-21 16,0 0-26-16,0 0-18 0,-11 5-20 15,11-5-21-15,0 0-15 0,0 0-19 0,0 0-14 0,0 0-13 16,0 0 1-16,0 0-16 0,0 0-6 0,0 0-8 15,0 0-12-15,0 0-10 0,0 0-4 0,0 0-8 16,0 0-3-16,0 0-7 0,26 6-15 0,-9-2 3 16,-1 3-5-16,9 8-1 0,2 3-1 0,-2 7-1 0,-3 0 1 15,-2 8-2-15,8 20-2 0,-11-11-2 0,-3-6 1 16,-2 2-4-16,-1-1 0 0,-3-1 1 16,2-3-7-16,0-1-14 0,0-3-19 0,-2 0-24 0,4-3-24 15,-4-9-33-15,0-4-28 0,0-1-29 0,4-2-33 16,-3-3-29-16,0-7-194 0,-9 0-502 0,16 0 140 15</inkml:trace>
  <inkml:trace contextRef="#ctx0" brushRef="#br1" timeOffset="188382.7871">22203 5012 260 0,'0'0'325'0,"0"0"-33"0,0 0-21 0,0 0-3 16,0 0-19-16,0 0-9 0,0 0-17 0,0 0-8 15,0 0-8-15,0 0-17 0,0 0-23 0,0 0-19 16,0 0-7-16,0 0-20 0,-2 42-6 0,2-42-26 16,6 16-5-16,-2-8 0 0,2 0-18 0,4 5-25 0,0 1-14 15,0-6-9-15,-1 0-15 0,2 4-16 0,1-1-9 16,-3-3-3-16,1-1-15 0,-2-1 7 0,0 0-4 16,-8-6 3-16,16 11 0 0,-9-7-2 0,-7-4-1 15,13 7 6-15,-7-2-1 0,-6-5 6 0,12 10-2 16,-12-10 5-16,10 6 2 0,-10-6-9 0,8 5 11 15,-8-5 4-15,0 0 1 0,10 5 2 0,-10-5-1 16,0 0 5-16,0 0 2 0,10 7-2 0,-10-7 2 0,0 0 2 16,0 0 5-16,0 0 4 0,8 6-6 0,-8-6 12 15,0 0-1-15,0 0-1 0,0 0 4 0,0 0 4 16,9 6 3-16,-9-6 4 0,0 0-2 0,0 0 3 16,0 0-4-16,0 0 3 0,0 0-3 0,0 0 0 15,0 0 1-15,0 0 1 0,0 0 0 0,0 0 5 16,7 6 0-16,-7-6 0 0,0 0 8 0,0 0-1 15,0 0 6-15,0 0-1 0,-20 21 7 0,9-11-3 16,-4 1 6-16,0-1-3 0,-1 1 2 0,3-2 8 0,-3 3 1 16,1-4-5-16,-2 1-1 0,2 1-9 0,-1 0 0 15,2-2-7-15,4-2-8 0,-1-1-2 0,3 0-3 16,8-5-10-16,-14 7-27 0,14-7-22 0,-9 7-16 16,9-7-29-16,-8 5-21 0,8-5-29 15,0 0-33-15,0 0-28 0,-13 3-25 0,13-3-45 0,0 0-173 16,0 0-521-16,0 0 145 0</inkml:trace>
  <inkml:trace contextRef="#ctx0" brushRef="#br1" timeOffset="188729.7714">22035 5253 286 0,'-11'-3'322'0,"11"3"-42"0,0 0-22 15,0 0-24-15,0 0-16 0,-8-3-21 0,8 3-16 16,0 0-20-16,0 0-15 0,0 0-15 0,0 0-10 16,0 0-15-16,0 0-10 0,0 0-10 0,0 0-15 15,0 0-3-15,0 0-20 0,0 0-25 0,45 7-35 16,-25-7-45-16,0 0-40 0,11 0-60 0,-9-2-209 16,-3 0-435-16,-3 2 121 0</inkml:trace>
  <inkml:trace contextRef="#ctx0" brushRef="#br1" timeOffset="190444.5994">23572 5089 508 0,'-4'-10'414'0,"1"1"-37"0,3 9-32 15,-4-11-15-15,4 11-18 0,-1-5-22 0,1 5-31 16,0 0-25-16,0 0-32 0,-3-6-18 0,3 6-16 0,0 0-13 16,0 0 7-16,0 0-3 0,6 30-6 15,3-4-11-15,-2 8-16 0,0-5-12 0,1 3-12 16,4 0-9-16,3-1-10 0,1 0-9 0,0-1-10 15,-1-3-18-15,2 0-21 0,0-4-28 0,-3-6-26 0,1-1-33 16,0-5-37-16,0 2-32 0,0-4-27 0,-1-3-39 16,4-3-42-16,-2 1-26 0,-1-6-50 0,-1-1-179 15,-3-4-594-15,-2 3 163 0</inkml:trace>
  <inkml:trace contextRef="#ctx0" brushRef="#br1" timeOffset="190607.708">23959 5126 240 0,'-5'-2'423'0,"5"2"-66"0,0 0-43 15,-22 5-27-15,9 4-22 0,-4 3 1 0,-8 5-14 0,-4 7-12 16,-2 2-17-16,-17 16-10 0,1-3-19 0,1 2-20 16,3 0-17-16,9-10-17 0,5-4-16 0,3 1-12 15,-1-5-19-15,4-1-37 0,2 0-33 0,5-5-52 0,2-3-52 16,3-4-61-16,2-1-64 0,3-6-93 16,6-3-164-16,-5 6-554 0,5-6 153 0</inkml:trace>
  <inkml:trace contextRef="#ctx0" brushRef="#br1" timeOffset="190804.3387">23995 5346 3140 0,'14'0'260'0,"-14"0"-93"15,0 0-74-15,11 4-31 0,-11-4-11 0,5 8 4 16,-5-8 2-16,3 15 3 0,-2-1-16 0,0 3-2 15,-1-3-2-15,0 4-17 0,-2-1-41 0,2 2-48 16,-3-4-51-16,0 2-67 0,3-3-81 0,-3 1-204 16,3-3-562-16,0-12 154 0</inkml:trace>
  <inkml:trace contextRef="#ctx0" brushRef="#br1" timeOffset="192547.8326">24592 5253 581 0,'0'0'320'0,"0"0"-40"0,0 0-33 16,0 0-28-16,0 0-20 0,-3 6-23 0,3-6-20 15,0 0-13-15,0 0-20 0,0 0-8 0,15 10-18 16,-8-8-15-16,0-2-31 0,-7 0-27 0,14 3-34 0,-5-3-36 15,-1 1-37-15,-8-1-34 0,16 1-22 0,-11 1-25 16,-5-2-136-16,10 2-359 0,-10-2 102 0</inkml:trace>
  <inkml:trace contextRef="#ctx0" brushRef="#br1" timeOffset="192659.0318">24663 5374 324 0,'-3'9'260'0,"3"-9"-32"15,0 0-13-15,7 9-17 0,-7-9-23 0,7 3-15 16,1-1-19-16,-1 0-18 0,3-2-44 0,6 0-53 15,-2-2-65-15,3 2-67 0,0-5-127 0,-1 4-277 0,-1 0 80 16</inkml:trace>
  <inkml:trace contextRef="#ctx0" brushRef="#br1" timeOffset="193369.2248">25435 5121 536 0,'-3'-10'343'0,"3"10"-24"16,-5-7-17-16,5 7-23 0,0 0-15 0,0 0-13 15,-8-9-14-15,8 9-28 0,0 0-17 0,0 0-13 16,0 0-8-16,0 0-6 0,0 0 3 0,11 26-9 16,-3-11-11-16,1 11-15 0,4-1-12 0,-2 4-13 15,8 1-12-15,-5-2-7 0,2-2-16 0,0 1-19 16,-2-4-35-16,2 0-41 0,3-1-46 0,3-3-47 0,-5-7-55 16,-1-2-60-16,1-5-65 0,-3-3-212 15,2-2-609-15,2-2 166 0</inkml:trace>
  <inkml:trace contextRef="#ctx0" brushRef="#br1" timeOffset="193528.3922">25802 5000 562 0,'0'0'367'0,"-19"13"-40"0,8 0-23 16,-10 11-10-16,-1 5-25 0,-4 1-23 0,-9 16-26 0,-1 5-23 15,1-3-17-15,6-11-27 0,7-3-36 0,-5-4-48 16,7 1-55-16,-1 1-54 0,2-6-72 0,3 0-72 15,0-4-219-15,4-3-485 0,5-5 135 0</inkml:trace>
  <inkml:trace contextRef="#ctx0" brushRef="#br1" timeOffset="193875.5584">26035 5359 290 0,'0'0'433'0,"0"0"-53"0,0 0-32 15,0 0-29-15,-14 20-25 0,12-11-35 0,-1 5-33 0,1 2-29 16,0 1-20-16,1 1-40 0,1-1-52 0,2-1-41 16,1 0-30-16,-1-2-62 0,1 1-67 0,2-4-84 15,5 1-185-15,0-1-459 0,0-5 129 16</inkml:trace>
  <inkml:trace contextRef="#ctx0" brushRef="#br1" timeOffset="194484.011">26742 5015 549 0,'0'0'381'0,"0"0"-64"15,0 0-17-15,0 0 1 0,0 0-18 0,7 24-10 16,-2 3-21-16,-4 2-24 0,1 7-21 0,-4-2-14 0,-1 2-19 16,3 2-12-16,0-1-17 0,0-2-14 0,-1 0-12 15,0-2-13-15,-1-1-12 0,2-1-10 0,-1-3-9 16,-2-7-11-16,3-4-6 0,0-4-16 0,-2-1-17 15,1-3-5-15,1-9-11 0,-1 12-10 0,1-12-22 16,0 0-2-16,0 0 2 0,-6 5-2 0,6-5 2 16,0 0 7-16,-13-22-1 0,7 7 3 0,2-3-4 15,-5-14 2-15,0-2 9 0,1-22-2 0,2 1-3 16,8-3 10-16,-2 12-1 0,3-12 0 0,8 2-4 0,-5 13 2 16,4 6 1-16,1 1-2 0,3 3 3 0,-2 5 1 15,4-1-9-15,1 5 14 0,3 2 0 0,-5 6-2 16,-1 5-10-16,-1 2 9 0,0 4-1 0,-3 3 4 15,-2 2 6-15,2 3 2 0,-2 3-2 0,4 6 7 16,-3 2 3-16,-2 4-1 0,-1 11-1 0,-5 0 0 0,-7 2 0 16,-2 1-3-16,-3-2-1 0,0 1 2 15,1 0-8-15,-3 0 5 0,-6-4-8 0,8-7-22 16,-5 3-29-16,7-8-35 0,1-3-35 0,-1-1-47 0,0-2-51 16,5 0-57-16,-3-4-219 0,3 1-589 15,4-6 160-15</inkml:trace>
  <inkml:trace contextRef="#ctx0" brushRef="#br1" timeOffset="194660.5211">26999 5388 546 0,'0'0'388'0,"0"0"-51"0,-1 16-35 16,1-16-21-16,-1 12-26 0,1-12-35 0,-2 13-28 0,2-13-21 15,-1 15-22-15,0-1-35 0,-1-2-28 0,0-3-30 16,-1 0-28-16,2-1-30 0,0-1-34 0,1-7-35 15,-4 16-41-15,4-16-39 0,-2 14-221 0,2-14-443 16,-2 14 123-16</inkml:trace>
  <inkml:trace contextRef="#ctx0" brushRef="#br1" timeOffset="194931.9881">27321 5496 627 0,'2'14'353'0,"-2"-2"-50"15,2-1-38-15,-1-2-37 0,0 1-26 0,1-1-55 16,1 1-52-16,-3-10-60 0,7 13-66 0,-4-8-77 0,-3-5-172 16,0 0-335-16,12 11 96 0</inkml:trace>
  <inkml:trace contextRef="#ctx0" brushRef="#br1" timeOffset="195400.9759">27606 4892 322 0,'0'0'376'0,"0"0"-44"0,0 0-23 16,10 22-25-16,-9-4-15 0,0 11-29 0,0 3-20 15,0 3-29-15,-2 0-16 0,1 2-18 0,0 1-18 16,-2 0-12-16,1-3-13 0,-1 1-11 0,1 0-16 15,0-5-4-15,0-3-6 0,-2 1-15 0,1-8-7 16,2-4-1-16,-1-3-2 0,1-4-13 0,0-10-9 0,-2 17-1 16,2-17-10-16,-1 13-3 0,1-13-15 15,-2 7-7-15,2-7-15 0,0 0-6 0,0 0 0 0,0 0-2 16,0 0-2-16,-16-18 1 0,11 4 2 0,-2-13 1 16,3 0 1-16,-2-4 2 0,4-5-5 15,1-3-3-15,6-17-4 0,-2-3-2 0,2-1-5 0,5 3 2 16,2 2 1-16,-3 15 5 0,1 7 4 0,3 2 5 0,-5 2-1 15,7 6 8-15,-3 4 0 0,1 5 8 16,1 4 12-16,0 3 2 0,-1 4 11 0,3 1 8 16,-3 5 7-16,-13-3 9 0,24 12-2 0,-13-3 2 0,-1 5 7 15,-1 2-4-15,-4 0 2 0,-2 13 3 16,-4 2-1-16,-3 1 2 0,-3-5-4 0,-3 2-2 0,-1-4-6 16,-1 3 1-16,-1-2-8 0,-2-2-1 0,-2-1-2 15,2-6-16-15,1-2-25 0,4-1-27 0,-2-2-35 16,2-2-37-16,1-3-48 0,4 0-53 0,5-7-235 15,0 0-543-15,-14 10 150 0</inkml:trace>
  <inkml:trace contextRef="#ctx0" brushRef="#br1" timeOffset="195688.0244">27769 5259 539 0,'0'0'313'0,"0"0"-49"0,1 10-37 0,-1-10-28 16,0 0-32-16,0 0-26 0,11 5-23 0,-11-5-19 15,12 2-12-15,-12-2-9 0,14 5-7 0,-14-5-15 16,11 7-3-16,-11-7-7 0,12 6-6 0,-12-6-3 16,7 11 3-16,-7-11-5 0,5 15 5 0,-5-15 5 15,0 21 3-15,-2-6 6 0,2-3 7 0,-1 3 7 16,-3-3 3-16,-1 2 3 0,1-2-6 0,0-2-3 15,4-10-9-15,-7 15-7 0,7-15-6 0,-3 12 8 0,3-12-30 16,-3 12-24-16,3-12-36 0,0 0-51 16,0 0-59-16,2 14-71 0,-2-14-175 0,0 0-474 15,0 0 133-15</inkml:trace>
  <inkml:trace contextRef="#ctx0" brushRef="#br1" timeOffset="195988.1505">28143 5511 602 0,'0'0'361'0,"5"13"-44"0,-1-6-46 16,-4-7-31-16,11 23-45 0,-5-8-63 0,1-1-71 16,0-1-91-16,3 1-101 0,2-4-135 0,2-1-318 15,-2-4 91-15</inkml:trace>
  <inkml:trace contextRef="#ctx0" brushRef="#br1" timeOffset="196952.4793">28399 5156 506 0,'0'0'359'0,"0"0"-45"0,0 0-35 0,0 0-23 0,0 0-8 16,0 0-16-16,0 0-16 0,0 0-12 0,0 0-21 15,0 0 2-15,3 45-14 0,-2-28-12 0,-1 0-1 16,0 2-17-16,-2-4-15 0,2 4-10 0,0-2-12 16,0 0-13-16,1 0-6 0,-2 0-17 0,1-2 0 15,0-1-9-15,-1-4-8 0,1 2-12 0,0-12-9 16,0 14-11-16,0-14-4 0,1 9-5 0,-1-9-4 0,0 0 0 15,0 0 0-15,0 0-3 0,0 0-6 0,0 0 6 16,0 0 1-16,0 0-8 0,0 0 5 16,0 0-2-16,0 0 1 0,8-35-5 0,-1 9 2 0,0-1-17 15,6 1 10-15,-4 5 3 0,0 4-5 0,1 1-2 16,-2 3 6-16,0 3-1 0,-2 2 0 0,1 0-3 16,-2 2 8-16,-5 6-10 0,11-4 7 15,-11 4 8-15,9-2 1 0,-9 2 0 0,0 0 3 0,15 12 4 0,-11-6 1 16,0 1 2-16,-4-7-6 0,5 16 5 0,-3-9-2 15,1 3-1-15,-1-1-4 0,-2-9 4 0,2 15-3 16,-1-8-4-16,-1-7-11 0,3 12-3 0,-3-12-7 16,1 11-2-16,-1-11 3 0,0 0-8 0,3 6-2 15,-3-6 2-15,0 0-2 0,0 0-2 0,0 0 4 16,0 0-3-16,0 0-1 0,24-13 2 0,-18 5 4 16,6-1-3-16,1-2-1 0,-1 1 3 0,0 3 3 15,-2 0 2-15,0 2 8 0,5-1-1 0,1-1 5 16,-3 6 9-16,-1-1 7 0,-12 2 10 0,20 2 9 0,-11 0-4 15,8 5 11-15,-7-2-2 0,-1 2 3 0,5 1-3 16,-6-2 0-16,1 2-12 0,-2-1-6 0,1 1-25 16,-2-1-29-16,-1 0-41 0,1 0-48 0,-3 1-61 15,2-4-77-15,-5-4-206 0,8 13-570 0,-8-13 158 0</inkml:trace>
  <inkml:trace contextRef="#ctx0" brushRef="#br1" timeOffset="197468.4621">26709 4680 223 0,'0'0'374'0,"0"0"-53"15,0 0-17-15,0 0-23 0,-29 19-5 0,7 9-12 0,-10 20-15 16,1 6 5-16,3 7-15 0,-4 4-13 0,2 1-12 15,-12 58-15-15,21-44-15 0,8-17-19 0,3-2-16 16,2 4-8-16,7-5-22 0,9 4-13 0,2-6-15 16,3-1-23-16,3-15-27 0,2-6-29 0,13 15-33 15,7-5-43-15,7-8-38 0,-5-12-47 0,-4-6-53 16,31 5-67-16,1-8-235 0,5-5-606 0,66-3 167 16</inkml:trace>
  <inkml:trace contextRef="#ctx0" brushRef="#br1" timeOffset="197944.4854">29082 4711 255 0,'3'-8'409'0,"-3"8"-53"0,5-6-43 16,-5 6-30-16,0 0-29 0,0 0-31 0,0 0-25 16,0 0-5-16,0 0-5 0,0 0-4 0,27 24-10 0,-14 3-8 15,-2 5-8-15,0 24-11 0,-4-10-14 0,-1 17-11 16,1 2-14-16,-7-2-9 0,0 2-8 0,0 3-15 15,0-3 0-15,-9 0-11 0,5-20-11 0,-2 15-30 16,1-15-25-16,1-7-38 0,-2 0-29 0,-2-1-43 16,-5-1-51-16,1-5-56 0,-1 1-67 0,-3-1-187 15,-2-3-566-15,1-1 155 0</inkml:trace>
  <inkml:trace contextRef="#ctx0" brushRef="#br1" timeOffset="201086.1323">22929 6687 581 0,'-2'-10'372'0,"2"10"-36"0,-3-10-25 16,3 10-20-16,-3-8-35 0,3 8-13 16,-5-6-22-16,5 6-24 0,-5-5-21 0,5 5-16 0,0 0-11 15,-13 0-19-15,13 0-6 0,-18 14-7 0,5-3-4 16,2 3-11-16,-8 8 2 0,7-2-3 0,1-3-12 16,2-1-5-16,2 0-8 0,1-1-9 0,-1 0-5 15,5 1-4-15,-1-1-9 0,2 1-4 0,2-2-6 16,2-5-8-16,-2 1-14 0,3-3-11 0,0-2-7 15,0-1-18-15,-4-4-5 0,13 3-9 0,-4-6-3 0,0 1-3 16,5-5-5-16,0-1 0 0,-3-4 3 16,1-2 3-16,5-13 6 0,-2 1-4 0,-3-1 3 0,-2-5 4 15,3-1 3-15,-3-1 5 0,4-20 1 0,-5-1 1 16,-3 14 1-16,0 5 4 0,-3 2 11 0,2 0 7 16,-3 2 3-16,-1 10 11 0,0 1 14 0,1 7 1 15,-1 0-8-15,-1 3 0 0,1 4-14 16,-2 2 4-16,1 5 4 0,4-3 11 0,-4 3 10 0,0 0 7 15,5 25 5-15,-2 4 4 0,-2 3 0 0,2 4-7 16,-3 0-2-16,2 3-6 0,-1-1-4 0,1-2-5 0,2-2-32 16,-1-2-39-16,4 0-36 0,0-4-41 15,0 0-35-15,1-7-43 0,-1-7-50 0,0-2-48 16,1-5-214-16,3 1-606 0,-4-5 167 0</inkml:trace>
  <inkml:trace contextRef="#ctx0" brushRef="#br1" timeOffset="201295.4524">23327 6338 496 0,'0'0'452'0,"0"0"-46"16,0 0-18-16,13 19-25 0,-6-4-6 0,-1 2-23 16,4 13-25-16,-2 0-28 0,1 1-28 0,1 2-31 15,1 1-24-15,0-1-22 0,0 0-25 0,-1-1-30 0,3-3-37 16,0-4-44-16,-2 1-47 0,-2-5-43 0,2-3-45 15,-5-5-43-15,1-4-36 0,-1-2-43 0,0 0-43 16,1-4-244-16,-7-3-605 0,11-1 166 0</inkml:trace>
  <inkml:trace contextRef="#ctx0" brushRef="#br1" timeOffset="201478.5612">23653 6224 516 0,'0'0'377'0,"0"0"-32"0,0 0-19 0,0 0-15 15,-11 23-9-15,-1 4-6 0,0 3-22 16,-5 4-21-16,-10 17-32 0,-2 2-16 0,-1 1-21 0,0-4-21 16,4-9-24-16,6-10-10 0,0 3-27 0,-1-4-42 15,4 1-41-15,3-2-35 0,2-9-46 0,2-3-49 16,2-4-43-16,2-2-46 0,4-1-49 0,-2-3-218 16,4-7-560-16,0 0 153 0</inkml:trace>
  <inkml:trace contextRef="#ctx0" brushRef="#br1" timeOffset="201638.1745">23783 6738 211 0,'7'11'532'0,"-5"-4"-104"0,2 7-56 0,-2 0-37 16,1-2-40-16,-1 4-35 0,1-1-28 15,-3 0-45-15,2-1-70 0,-1 1-77 0,2-2-92 0,3 0-104 16,-4-1-222-16,2-2-453 0,-4-10 127 0</inkml:trace>
  <inkml:trace contextRef="#ctx0" brushRef="#br1" timeOffset="202086.4504">24701 6606 375 0,'-12'1'447'0,"12"-1"-61"15,0 0-41-15,0 0-26 0,-7 2-22 0,7-2-30 0,0 0-33 16,0 0-28-16,0 0-17 0,0 0-29 16,0 0-30-16,0 0-40 0,20 9-55 0,-11-8-43 0,8 0-48 15,-4 1-56-15,-2 0-56 0,1 0-53 16,-2-4-173-16,-10 2-472 0,14 0 131 0</inkml:trace>
  <inkml:trace contextRef="#ctx0" brushRef="#br1" timeOffset="202208.1239">24754 6696 286 0,'-6'8'367'16,"6"-8"-58"-16,-5 4-30 0,5-4-29 0,0 0-21 0,0 0-22 0,0 0-25 16,0 0-20-16,7 15-32 0,1-11-55 15,-8-4-67-15,16 6-79 0,1-2-94 0,-4-1-135 0,3 2-355 16,-6-1 100-16</inkml:trace>
  <inkml:trace contextRef="#ctx0" brushRef="#br1" timeOffset="204391.52">25937 6549 489 0,'0'0'290'0,"0"0"-28"16,0 0-23-16,0 0-22 0,-14 2-16 0,14-2-8 15,0 0-26-15,0 0-13 0,0 0-13 0,-11 1-13 16,11-1-7-16,0 0-13 0,0 0-5 0,0 0-10 16,-12 1-13-16,12-1-11 0,0 0-3 0,-10-1-10 15,10 1-1-15,0 0-6 0,0 0 4 0,-11-6-2 0,11 6-1 16,-7-10-3-16,7 10-5 0,-3-11 2 0,3 11-5 16,0-17 4-16,5 5-14 0,0-3-1 0,3 2 3 15,0-1 3-15,0 1-5 0,2 0 7 16,-3 3-4-16,2 1 7 0,-3 0-7 0,3 4 0 0,-2 0-6 15,0 0-3-15,1 2 4 0,-8 3-5 0,17-3 3 16,-17 3 1-16,18 3 0 0,-11 3 1 0,5 8 0 16,-5 0-1-16,2 12-1 0,-4-3-4 0,-3 8 6 15,-2 2-7-15,-2-3-2 0,-2 1-5 0,-4-3 5 16,0 2-11-16,-1-4 1 0,-1-1 3 0,1-3-5 0,-5 2 5 16,0-5-5-16,1-5-6 0,1-1-6 0,0-1-7 15,1-1 1-15,-2-2 0 0,-1 0-5 0,4-4 0 16,-2 0-4-16,4-1 0 0,-1-1 9 0,1-2-1 15,0-1-8-15,8 0 8 0,0 0-9 0,-21-4 7 16,16 0-3-16,5 4-6 0,-9-10 5 0,6 4-4 16,2 0 8-16,1 6 0 0,2-15 1 0,1 9 2 15,2 0 4-15,0-1 1 0,0 2-1 0,3-2 8 0,-1 3-1 16,2 1 5-16,1 0-3 0,-1 1-2 0,6 0-3 16,0 1 1-16,-3 1 2 0,0-2-15 15,-2 2-21-15,-1 0-24 0,2 0-34 0,-11 0-38 0,18 3-43 16,-1-2-37-16,-2-1-237 0,-2-2-537 0,4 0 147 15</inkml:trace>
  <inkml:trace contextRef="#ctx0" brushRef="#br1" timeOffset="204586.9716">26247 6514 648 0,'0'0'391'15,"0"0"-53"-15,0 0-33 0,0-14-13 0,0 14-15 0,0 0-11 16,0 0-12-16,0 0-7 0,0 0-18 15,17 25-12-15,-13-18-14 0,4 10-21 0,5 7-16 0,-2-5-20 0,0-2-12 16,-2-2-29-16,2-1-40 0,6 10-35 16,-4-7-43-16,-1-2-31 0,-1-3-44 0,0-3-38 0,-3 0-37 15,-1-2-34-15,-1-1-30 0,1-3-53 0,1 2-177 16,-8-5-548-16,11 2 152 0</inkml:trace>
  <inkml:trace contextRef="#ctx0" brushRef="#br1" timeOffset="204742.4078">26520 6552 313 0,'0'0'373'0,"0"0"-54"0,-3-13-37 16,3 13-29-16,0 0-14 0,0 0-10 0,0 0-5 16,0 0-7-16,0 0-7 0,-23 20-12 0,11-6-8 15,-7 8-15-15,-1 2-17 0,4 0-22 0,-4 0-8 0,2 1-16 16,3-6-19-16,-2 3-37 0,5-2-50 0,2-3-40 16,0-4-53-16,1-1-59 0,1 1-61 0,1-4-262 15,4-2-560-15,0 1 155 0</inkml:trace>
  <inkml:trace contextRef="#ctx0" brushRef="#br1" timeOffset="204921.9347">26585 6799 327 0,'4'10'486'0,"-4"-10"-72"0,0 0-25 15,3 14-39-15,-3-14-32 0,0 11-38 0,2-3-30 16,-2-8-38-16,3 14-55 0,-1-7-52 0,1 1-49 15,-3-8-56-15,6 13-58 0,-6-13-65 0,6 11-80 0,-6-11-198 16,3 9-478-16,-3-9 131 0</inkml:trace>
  <inkml:trace contextRef="#ctx0" brushRef="#br1" timeOffset="205239.7901">25629 7132 620 0,'0'0'427'0,"0"0"-53"0,0 0-46 0,-9 4-28 16,9-4-26-16,0 0-25 0,0 0-28 0,27 7-22 16,3-4-25-16,3-3-18 0,7 3-16 0,26-3-19 15,1-4-12-15,1-2-16 0,-3 2-35 0,0 0-43 16,-19 1-38-16,-13-1-52 0,3 0-58 0,-4 1-64 16,1 1-51-16,-8 0-184 0,4 2-518 0,-7 0 144 15</inkml:trace>
  <inkml:trace contextRef="#ctx0" brushRef="#br1" timeOffset="205740.7993">25793 7461 566 0,'0'0'363'0,"0"0"-51"16,-7 4-42-16,7-4-25 0,0 0-31 0,0 0-23 16,0 0-20-16,0 0-20 0,0 0-26 15,0 0-2-15,0 0-11 0,0 0-18 0,29 2-8 0,-29-2-2 16,15 1-9-16,-15-1-12 0,15 0-3 0,-15 0-4 16,14 2 2-16,-6-2-4 0,-8 0-2 0,17 4-1 15,-9-1-2-15,1-1-5 0,0 2-9 0,-1 1-6 0,5 5-2 16,-3-1 0-16,2 3 1 0,-3 0-10 15,0 1 3-15,-3-3 0 0,0 3-4 0,-2 2-1 0,-2 2 2 16,-2-1-6-16,-2 0 3 0,-1 2-5 0,0-2 2 16,-3 1 3-16,-6 9-1 0,3-7 0 0,-1-1 7 15,-2-5-6-15,3 0 1 0,-2-1-3 0,0 0-2 16,0 0 3-16,-3-1-5 0,4-2-5 0,0-3 5 16,1 0 4-16,0-3-6 0,1 1-11 0,8-4-2 0,-17 3-6 15,17-3-10-15,-14-3-8 0,14 3-7 16,-15-7-6-16,10 0-5 0,1-1-2 0,1-5-5 15,3-1 3-15,1 3-5 0,3-6 2 0,1 0 1 0,3 2 9 16,3 1-6-16,-1 1 10 0,3-1 9 0,-1 4 3 16,-2 2 2-16,0 0 3 0,0 3 5 0,-1 1 3 15,0 0 0-15,1 4 3 0,-10 0 1 0,16 0 2 0,-16 0-1 16,15 3 1-16,-15-3-15 0,13 6-21 16,-6-2-38-16,-7-4-41 0,13 10-57 0,-7-4-196 0,-6-6-454 15,16 7 126-15</inkml:trace>
  <inkml:trace contextRef="#ctx0" brushRef="#br1" timeOffset="206317.0041">26223 7586 577 0,'0'0'325'0,"0"0"-30"0,0 0-26 15,0 0-21-15,0 0-17 0,0 0-18 0,0 0-15 16,0 0-21-16,0 0-7 0,11 36-17 16,-9-24-5-16,1 3-10 0,-1 1-11 0,-1-1-21 0,1 1 2 15,-2-1-18-15,0-1-9 0,2-2-13 0,-2-12-2 16,1 19-6-16,-1-19-5 0,0 13-5 0,0-13-5 16,0 12-11-16,0-12-8 0,0 0-5 0,-2 9-9 15,2-9-9-15,0 0-3 0,0 0-1 0,0 0 1 0,0 0-1 16,0 0-2-16,0 0 1 0,0 0 2 0,0 0 1 15,-18-37-4-15,17 20 2 0,-2-11 3 0,5-2 2 16,3 1-15-16,0-3 9 0,4 2 4 0,3-1-1 16,0 3-5-16,2 3 5 0,1 1-1 0,-2 6 4 0,0 3-5 15,1 6-6-15,-3-1 17 0,-1 3-3 16,0 2-3-16,-2 3-3 0,-8 2 3 0,16 1 4 0,-16-1 1 16,11 6 5-16,-11-6-3 0,8 13 9 0,-5-4 1 15,-1 7-3-15,-2-1 7 0,-1 4 0 0,-3-1 2 16,-1-4-1-16,-1 2 0 0,-3 1-3 0,1 0-2 15,1-2-3-15,-3 0-5 0,1-1-19 0,1-1-16 16,1-4-31-16,-2 0-28 0,4-4-36 0,0 2-39 16,5-7-53-16,-7 8-58 0,7-8-209 0,0 0-571 15,0 0 158-15</inkml:trace>
  <inkml:trace contextRef="#ctx0" brushRef="#br1" timeOffset="206475.428">26475 7793 253 0,'0'0'506'0,"0"0"-89"16,6 11-45-16,-6-11-31 0,0 0-40 0,3 10-33 0,-3-10-31 16,0 0-44-16,5 11-50 0,-5-11-46 0,3 11-49 15,-3-11-51-15,4 10-62 0,-4-10-60 0,2 7-89 16,-2-7-159-16,4 12-447 0,-4-12 125 16</inkml:trace>
  <inkml:trace contextRef="#ctx0" brushRef="#br1" timeOffset="207266.8184">27249 6706 562 0,'-16'5'360'0,"8"-3"-39"0,-1 3-29 16,-3 6-21-16,0 0-11 0,-6 11-15 0,3-3-26 0,0 7-18 15,2-1-23-15,0 1-10 0,4 0-16 16,4-3-16-16,3-3-11 0,-1-4-15 0,3 1-10 16,2 0-12-16,0-1-5 0,1-2-21 0,1 0-13 0,1-4-20 15,0-1-19-15,2-4-24 0,-1 0-17 0,2-3-16 16,-8-2-15-16,15-2-6 0,-7-1-8 0,-1-2 3 16,5-4 2-16,1-1 5 0,-3-3 4 0,1-1 8 0,1-12 4 15,-1-1 11-15,0-2 11 0,-5-5 6 16,2 0 11-16,-2-1 6 0,0-2 11 0,-2-1 20 15,-1 4 7-15,1-1 12 0,-1 4 17 0,-1 4 7 0,-1 7 11 16,0 5-5-16,0 2-7 0,0 3-4 0,-1 10-3 16,1-10-2-16,-1 10 17 0,0 0 10 0,0 0 14 15,0 0 10-15,3 27 0 0,-2 0 3 16,-2 2-5-16,0 4-3 0,0 0-14 0,2 2-7 0,0 1-12 16,-3-1-9-16,3-2-33 0,5 1-39 0,-4-2-42 15,3-6-43-15,-1 3-52 0,1-12-49 0,-4 0-57 16,3-4-63-16,-2 0-231 0,1-5-651 0,2-1 177 0</inkml:trace>
  <inkml:trace contextRef="#ctx0" brushRef="#br1" timeOffset="208236.2298">27556 6688 493 0,'1'-9'308'0,"-1"9"-27"0,0 0-20 15,0-8-22-15,0 8-21 0,0 0-25 0,0 0-20 16,1-8-13-16,-1 8-10 0,0 0-3 0,0 0-10 16,0 0-8-16,0 0-4 0,7 27-10 0,-4-11-1 15,-2 1-19-15,1 10-6 0,0-6 1 0,1 10-12 16,-3-4-9-16,3 2-8 0,-2-9-16 0,0-3 7 16,-1-1-4-16,1 0-6 0,-1-1-7 0,-1-1 2 0,2 2-7 15,-2-6-3-15,0-1 2 0,1-9-8 16,-1 12-4-16,1-12-1 0,0 0-1 0,-2 11-8 0,2-11-3 15,0 0-8-15,0 0-6 0,0 0-6 0,-10 2 6 16,10-2 2-16,0 0-11 0,-9-13 8 0,3-1 2 16,0 0-6-16,2-2 0 0,-1-14 4 0,0 0 1 15,1-5 0-15,2 0-7 0,2-2 4 0,3-1-3 16,5-21 0-16,1 2-7 0,0 12 1 0,1 8 2 0,-1-1-4 16,4 6 4-16,1 0-4 0,2 8 4 15,0 0 4-15,-1 6 2 0,-2 5 6 0,2 4 8 0,-1 3-4 16,-3 4 14-16,-1 2 4 0,-10 0 8 0,17 7-3 15,-7 4 9-15,-4 0 14 0,0 6-2 0,-3 0 5 16,-1 2 2-16,-3 10 4 0,-3-2 3 0,1-5 1 16,-3 5-6-16,-3-6-3 0,-5 3-6 0,2-3-5 0,-2 2 4 15,-1 0-22-15,0-7 7 0,4-3-17 16,1 0-34-16,-2-1-30 0,5-2-39 0,-5 1-48 16,1-1-53-16,5-1-76 0,0-3-223 0,2 1-596 0,4-7 164 15</inkml:trace>
  <inkml:trace contextRef="#ctx0" brushRef="#br1" timeOffset="208409.8035">27755 6938 388 0,'3'10'453'0,"-3"-10"-67"15,7 14-42-15,-5-6-44 0,-2-8-28 0,3 14-37 0,-3-7-26 16,0-7-44-16,4 23-39 0,-2-12-42 15,-3 1-60-15,1-4-65 0,0-8-74 0,-4 18-268 0,1-10-456 16,3-8 128-16</inkml:trace>
  <inkml:trace contextRef="#ctx0" brushRef="#br1" timeOffset="208995.958">28183 6681 472 0,'9'5'439'0,"-7"3"-50"0,-2-8-34 16,7 21-24-16,-3-5-29 0,0 2-38 0,-1 0-18 15,2 12-33-15,1-2-23 0,-2 1-19 0,2-1-26 16,-1-1-36-16,1 2-34 0,1-7-42 0,-3-5-42 16,-1 1-39-16,-1-2-48 0,1-2-49 0,1-1-52 15,-2-4-243-15,-2-2-528 0,0-7 146 0</inkml:trace>
  <inkml:trace contextRef="#ctx0" brushRef="#br1" timeOffset="209124.3835">28210 7009 493 0,'-4'-7'411'15,"1"1"-53"-15,3 6-29 0,0 0-19 0,-4-12-19 16,4 12-34-16,0 0-30 0,0 0-30 0,0 0-37 16,5-14-54-16,4 9-54 0,0 2-63 0,-1-1-66 15,1 2-73-15,6-6-249 0,1 1-479 0,1 4 134 16</inkml:trace>
  <inkml:trace contextRef="#ctx0" brushRef="#br1" timeOffset="209550.6738">28628 6521 453 0,'0'0'477'0,"0"0"-61"0,0 0-38 0,0-9-38 0,0 9-30 15,0 0-39-15,0 0-35 0,0 0-20 0,11-9-31 16,-3 6-24-16,-8 3-23 0,17-4-25 0,0 3-13 16,-2 1-21-16,2 1-17 0,-1 1-16 0,-3 3-7 15,-2-1-11-15,3 4 0 0,-3 5-10 0,-2 0 5 16,-1 4 2-16,-1 10-1 0,-3 3-13 0,-5 0 7 0,-3 2 1 16,-5 0-7-16,4-1 7 0,-5-4-2 15,0 1-8-15,-2 0 9 0,2-7-8 0,0-4-1 16,-1 0-2-16,0-5 1 0,0 2-2 0,-2-2 2 0,-1 0 3 15,0-4-6-15,1 0 2 0,0-2-2 0,3-2 0 16,0-2-3-16,0-1 3 0,10-1-3 0,-16-3 5 16,16 3-5-16,-15-6 2 0,8 1-3 0,3-2 0 15,4 7 2-15,-7-15-5 0,6 8 1 0,1 7-1 16,5-17-3-16,-5 17 6 0,6-15 1 0,-1 8-12 16,1 0 11-16,2 2-8 0,0 1 14 0,0 1-7 15,-8 3 7-15,27-1 3 0,-15 1 7 0,0 3-8 16,2 2 1-16,0 0 3 0,-1 2-3 0,0 3-7 0,-2-2-14 15,-2-1-26-15,5 4-24 0,-6-2-37 0,3 1-52 16,-1-2-53-16,0 1-64 0,0-3-229 0,2-1-595 16,-3-1 164-16</inkml:trace>
  <inkml:trace contextRef="#ctx0" brushRef="#br1" timeOffset="209765.9329">29058 6575 503 0,'0'0'469'0,"0"0"-44"0,0 0-15 0,0 0-13 0,0 0-18 15,6 32-32-15,-3-17-31 0,3 1-30 16,3 11-34-16,-2 0-29 0,4-1-23 0,-1 1-31 0,-3-6-36 16,0-3-51-16,3-2-44 0,-3-1-51 0,1-1-45 15,-1 1-44-15,-1-5-48 0,-2-1-47 0,2-2-43 16,-6-7-58-16,0 0-189 0,4 13-584 0,-4-13 159 15</inkml:trace>
  <inkml:trace contextRef="#ctx0" brushRef="#br1" timeOffset="209940.5141">29265 6509 513 0,'1'-11'410'0,"-1"11"-65"16,0 0-41-16,0 0-18 0,0 0 3 0,0 0 2 15,0 0-1-15,0 0-2 0,-8 46-11 0,1-17-19 16,0 2-17-16,3 3-15 0,1 3-22 0,-1-1-23 15,0 2-17-15,1 1-25 0,3-3-39 0,1 0-50 16,-1-1-53-16,3 0-52 0,-3-7-59 0,0-7-60 16,2-3-65-16,-3-4-88 0,0-2-213 0,-1 3-648 15,2-15 176-15</inkml:trace>
  <inkml:trace contextRef="#ctx0" brushRef="#br1" timeOffset="210278.4005">29453 6809 327 0,'0'0'340'16,"0"0"-51"-16,0 0-36 0,0 0-32 0,6-6-29 15,-6 6-22-15,0 0-28 0,0 0-11 0,0 0-18 16,0 0-11-16,0 0-7 0,0 0-15 0,0 0-6 16,0 0-7-16,0 0-5 0,0 0-7 15,0 0-8-15,0 0-5 0,0 0-4 0,0 0-13 0,0 0-8 16,0 0-21-16,0 0-31 0,0 0-44 0,0 0-48 15,3-10-227-15,-3 10-425 0,0 0 119 0</inkml:trace>
  <inkml:trace contextRef="#ctx0" brushRef="#br1" timeOffset="210633.5309">29227 6888 333 0,'0'0'319'0,"0"0"-42"16,0 0-26-16,0 0-34 0,0 0-22 0,0 0-24 0,30 12-19 15,-30-12-17-15,9 7-20 0,-2-3-16 0,-7-4-23 16,13 8-20-16,-8-3-22 0,1-1-21 0,-6-4-17 16,9 8-21-16,-9-8-17 0,11 9-20 0,-8-5-36 15,-3-4-57-15,7 5-117 0,-7-5-323 0,0 0 89 16</inkml:trace>
  <inkml:trace contextRef="#ctx0" brushRef="#br1" timeOffset="210858.9205">29467 6974 300 0,'0'0'368'16,"0"0"-49"-16,0 0-43 0,0 0-22 0,-12 30-34 15,11-21-25-15,1-9-29 0,-2 18-33 0,2-11-42 16,0-7-53-16,-3 19-55 0,3-19-51 0,0 17-100 16,-2-9-111-16,2-8-334 0,-1 17 97 0</inkml:trace>
  <inkml:trace contextRef="#ctx0" brushRef="#br1" timeOffset="211159.4782">28563 7352 492 0,'0'0'400'15,"0"0"-48"-15,0 0-30 0,0 0-28 0,-11-3-20 16,11 3-34-16,0 0-25 0,0 0-19 0,0 0-28 16,0 0-8-16,0 0-24 0,41 14-10 0,-9-12-18 15,0 2-15-15,5-4-17 0,6 2-37 0,22-2-22 16,-2-1-28-16,-13 1-29 0,-8-1-33 0,-4-1-43 0,-1 0-39 15,-2 3-60-15,-12-6-205 0,0 4-503 0,-5 1 139 16</inkml:trace>
  <inkml:trace contextRef="#ctx0" brushRef="#br1" timeOffset="211660.8769">28758 7582 251 0,'0'0'366'0,"0"0"-53"0,0 0-17 16,-9 3-32-16,9-3-23 0,0 0-34 0,0 0-23 16,0 0-18-16,0 0-16 0,0 0-13 0,0 0-12 15,0 0-11-15,0 0-9 0,0 0-9 0,0 0-10 0,0 0-12 16,0 0-7-16,0 0-8 0,0 0-8 0,27-20-3 15,-22 18-5-15,-5 2 0 0,16-6-8 0,-2 1-4 16,-4 1-7-16,1 1 3 0,-11 3-2 0,16-3-8 16,-6 1 2-16,-10 2-5 0,13 0 3 0,-13 0-3 15,12 5 0-15,-12-5 0 0,14 11 0 0,-10-2 5 0,2 4 0 16,-3 4 1-16,0-1-4 0,-6 11 11 16,2-5-8-16,-4-3 3 0,-1 9-5 15,-2 0 5-15,-3-3-8 0,-1 3 3 0,-1-4 3 0,-2 0 1 0,-2 0 4 16,3-7-8-16,0-1 7 0,-6 5-4 0,2-7-7 15,2-2-1-15,-1-3-2 0,3 2-6 0,-2-2 6 16,0-1-6-16,1-3 1 0,1-1-4 0,1 0-7 16,4-3-14-16,9-1-11 0,-18-1-8 0,18 1-10 15,-11-4-14-15,11 4-6 0,-8-9-18 0,8 9-7 16,-2-14-6-16,4 0-6 0,1 0 2 0,2 0 3 16,1 1 14-16,2-1 5 0,1 2 10 0,0 0 3 15,2 0 8-15,3 4 12 0,-2 2 9 0,-1 1 4 16,-1 1 3-16,-1 1 0 0,1 0 0 0,-10 3-27 0,17-2-10 15,-17 2-28-15,15 0-48 0,-15 0-162 0,0 0-369 16,16 1 105-16</inkml:trace>
  <inkml:trace contextRef="#ctx0" brushRef="#br1" timeOffset="212075.8684">28943 7777 394 0,'0'0'323'0,"13"11"-36"0,-13-11-26 16,6 12-23-16,-3-5-13 0,1 1-32 0,-2 1-10 16,1 6-18-16,0-1-16 0,-1 1-12 0,2-1-14 15,0-4-10-15,-3 1-17 0,1-1-3 0,0-4-13 16,-2-6-11-16,2 12-4 0,-2-12-5 0,2 12-7 16,-2-12-8-16,2 8-5 0,-2-8-5 0,0 0-6 15,0 0-3-15,0 0-9 0,0 0-5 0,0 0-4 0,0 0-8 16,0 0 4-16,0 0-6 0,0 0 3 0,0 0-4 15,-19-19 3-15,14 3-1 0,3-1-3 0,2-12 1 16,2-2-1-16,3 9-2 0,2-10-2 0,-1 5 1 16,5 1 1-16,-4 4 0 0,6-5-1 0,-4 10 1 15,3 1 1-15,-3 3-3 0,2 4 5 0,4-2 0 16,1 4 7-16,-2 1 1 0,-1 1 5 0,3 2 1 16,-5 1 0-16,-11 2 2 0,26 2 2 0,-16 1 0 0,-10-3 13 15,12 9 14-15,-12-9 6 0,5 13 10 0,-5-13 2 16,-1 15 9-16,1-15 3 0,-7 24 2 0,1-10-1 15,-4 0 1-15,0-3-9 0,0 1-6 0,1 0-9 16,-1 0-1-16,1-1-12 0,-1-2-27 0,4 0-20 16,-1-4-36-16,1 1-43 0,0 0-48 0,6-6-57 15,-9 7-65-15,9-7-241 0,0 0-600 0,-9 9 166 0</inkml:trace>
  <inkml:trace contextRef="#ctx0" brushRef="#br1" timeOffset="212295.8897">29169 7827 376 0,'0'0'383'15,"0"0"-56"-15,1 8-44 0,-1-8-32 0,0 0-33 0,0 0-22 16,18 4-30-16,-18-4-23 0,12 0-25 0,-12 0-26 16,13 1-3-16,-5 1-14 0,-8-2-6 0,14 5-8 15,-14-5-7-15,14 3-4 0,-14-3-17 0,9 6 8 16,-3-1-7-16,-6-5 1 0,5 9 2 0,-5-9 4 15,-1 15 1-15,1-15 13 0,-2 17 2 0,2-17-2 16,-8 21 15-16,4-10 4 0,1 0 8 0,-7-391-13 16</inkml:trace>
  <inkml:trace contextRef="#ctx1" brushRef="#br1">29369 8086 0</inkml:trace>
  <inkml:trace contextRef="#ctx0" brushRef="#br1" timeOffset="213513.8897">29609 7250 311 0,'0'0'418'0,"0"0"-51"15,0 0-24-15,10-15-21 0,-10 15-7 0,0 0-10 16,0 0-17-16,0 0-9 0,0 0-14 0,0 0-8 0,0 0-16 16,0 0-10-16,0 0-13 0,0 0-12 0,5-7-14 15,-5 7-13-15,0 0-10 0,0 0-20 0,0 0-14 16,0 0-17-16,0 0-18 0,0 0-12 0,0 0-27 16,0 0-34-16,0 0-40 0,0 0-56 0,0 0-65 15,5-7-52-15,-5 7-70 0,0 0-73 0,0 0-304 16,0 0-759-16,0 0 206 0</inkml:trace>
  <inkml:trace contextRef="#ctx0" brushRef="#br1" timeOffset="214477.906">29967 6660 381 0,'0'0'280'0,"-6"-5"-28"16,6 5-19-16,0 0-13 0,-7-6-13 0,7 6-7 15,0 0-10-15,-11-4-6 0,11 4-11 0,0 0 3 16,-13 1-13-16,13-1-4 0,-15 7-13 0,6-2 7 16,3 1-16-16,-5 5-9 0,-2 2-6 0,2 1-10 0,0-1-5 15,3 0-11-15,-1 4-12 0,1-5-11 16,2 5-3-16,2-1-12 0,2 2-4 0,-1-1-15 0,2-1-13 16,2-2-18-16,0-2-15 0,3-1-12 0,-2-1-12 15,1-1-10-15,1-3-8 0,-1 0-6 0,1-1-6 16,0 0 0-16,-4-5-10 0,7 5-3 0,-7-5-2 15,8 3 3-15,-8-3 3 0,0 0 7 0,17-7 5 16,-11 3 6-16,-6 4 4 0,14-13 9 0,-3 0 3 16,0 1 3-16,1-5 4 0,3-3 3 0,0-9 0 0,-2 0 5 15,3 0-1-15,1-2 5 0,-3 3-1 0,-4-6 4 16,3 4 8-16,-4 1 9 0,1 2 5 16,-4 8 10-16,2 3 3 0,-4 2 5 0,-2 3 5 0,1 3 7 15,-1 1 1-15,-2 7 2 0,3-14-2 0,-3 14-2 16,2-7-5-16,-2 7 0 0,0 0 5 0,0 0 17 15,0 0 17-15,0 0 9 0,0 0 3 0,-5 56 4 16,0-28 1-16,2 1-4 0,0 1-4 0,1-2-7 0,2-6-8 16,-3 10-5-16,1-2-7 0,4-2-19 0,1-2-23 15,-3-2-33-15,0-4-34 0,0-3-37 0,2-2-43 16,-2-1-52-16,0 3-43 0,2-5-63 0,-3 0-161 16,1-2-544-16,0-10 150 0</inkml:trace>
  <inkml:trace contextRef="#ctx0" brushRef="#br1" timeOffset="215534.1625">30243 6624 417 0,'0'0'282'0,"0"0"-35"16,0 0-28-16,0 0-24 0,0 0-21 0,0 0-20 15,0 0-18-15,0 0-11 0,0 0-7 0,0 0-8 16,0 0-7-16,0 0-8 0,0 0-8 0,0 0-4 16,0 0-7-16,0 0-5 0,0 0-4 0,0 0-6 15,0 0 0-15,0 0-7 0,0 0-3 0,8 26 2 0,-8-26-8 16,-3 18-4-16,3-8-4 0,0 4-4 16,0 2-5-16,-3-6-1 0,2 1-3 0,0-1-1 0,1 5-6 15,0-4-2-15,0-11-3 0,-1 18 7 16,1-18-5-16,-1 12 1 0,1-12-3 0,0 10 1 0,0-10-5 15,0 0-3-15,-2 13 0 0,2-13 3 0,0 0-2 16,0 0 1-16,0 11-1 0,0-11-4 0,0 0 4 16,0 0-3-16,0 13-1 0,0-13 0 0,0 0 5 0,0 0-5 15,0 0 0-15,-2 8 1 0,2-8 2 0,0 0-2 16,0 0-1-16,0 0 2 0,0 0-4 0,0 0 5 16,0 0 0-16,0 0-2 0,0 0 2 0,-4 9-3 15,4-9 3-15,0 0-1 0,0 0-2 0,0 0-1 16,0 0-2-16,0 0 1 0,0 0-5 0,0 0 2 15,0 0-2-15,0 0-1 0,0 0 0 0,0 0-8 0,0-38-2 16,0 29-3-16,2-5 3 0,0-1-5 16,0 1-1-16,0-1-2 0,-1 3 3 0,1-3-1 0,5 1 1 15,-4 3 6-15,-1-6 1 0,2 2-1 0,0 1 4 16,-2 3-1-16,1 2 3 0,-1-3 0 0,2-1 3 16,0 4 0-16,-1 2 2 0,0-4 4 0,3 5 0 15,-6 6-2-15,5-13 0 0,-1 9 1 0,-4 4-2 16,9-12 0-16,-2 8 1 0,-1-2-2 0,-6 6 3 15,12-10-1-15,-3 6-1 0,-9 4-3 0,13-7 0 16,-8 3 0-16,-5 4 2 0,12-4 1 0,-12 4-2 16,0 0 1-16,14 2 0 0,-14-2 1 0,0 0 3 0,9 8-4 15,-6-3 1-15,-3-5 2 0,5 13-2 0,-5-13 2 16,0 16 0-16,0-9 5 0,0-7-2 0,-2 17 4 16,-2-8 0-16,4-9 0 0,-6 16 2 0,1-8-2 15,-3 3 0-15,1 0-1 0,-2 1-1 0,-2-4 1 16,2 0-4-16,0-1-11 0,2-1-21 0,0-1-35 15,-1 0-47-15,8-5-50 0,-12 8-216 0,12-8-454 0,-11 4 126 16</inkml:trace>
  <inkml:trace contextRef="#ctx0" brushRef="#br1" timeOffset="215897.8736">30358 6854 321 0,'0'0'242'0,"21"-8"-35"0,-21 8-24 16,0 0-31-16,11-1-17 0,-11 1-15 0,0 0-12 15,0 0-9-15,16 1-11 0,-16-1-6 0,0 0-8 16,0 0 1-16,9 3-1 0,-9-3 4 0,0 0 8 16,0 0 2-16,-1 11-2 0,1-11 0 0,0 0-4 0,0 0 1 15,-8 18-5-15,8-18 1 0,-8 12-1 0,4-5-5 16,4-7-2-16,-4 10-7 0,4-10-8 0,-4 9 1 16,4-9-7-16,-3 8-4 0,3-8-6 0,0 0 1 15,1 12-18-15,-1-12-22 0,6 8-35 0,-6-8-35 16,7 8-42-16,-7-8-50 0,13 6-54 0,-13-6-151 15,13 4-437-15,-13-4 121 0</inkml:trace>
  <inkml:trace contextRef="#ctx0" brushRef="#br1" timeOffset="218846.3993">30846 6769 634 0,'0'0'377'0,"0"0"-43"0,4-10-32 0,-4 10-16 0,0 0-17 16,0 0-13-16,0 0-6 0,0 0-11 0,14 20-11 15,-7-5-14-15,0 1-16 0,-1 2-16 0,1-2-16 16,2 11-22-16,-5-5-10 0,3 6-18 0,1-7-9 16,-2 7-17-16,-1-10-25 0,1 1-38 0,-2-2-42 15,-1-1-36-15,1-2-36 0,1 1-45 0,-3-3-43 16,0-2-47-16,-2 1-48 0,0-11-230 0,0 13-601 0,0-13 163 16</inkml:trace>
  <inkml:trace contextRef="#ctx0" brushRef="#br1" timeOffset="218990.844">30814 7099 566 0,'0'0'375'15,"-8"-5"-49"-15,8 5-42 0,0 0-36 0,0 0-31 16,0 0-26-16,21-6-38 0,-11 4-34 0,8 2-44 16,2-4-52-16,1 0-68 0,-2 3-76 0,-2-1-202 15,3-2-385-15,-5 4 108 0</inkml:trace>
  <inkml:trace contextRef="#ctx0" brushRef="#br1" timeOffset="219900.493">31383 6602 214 0,'0'0'328'0,"0"0"-46"0,0 0-28 0,0 0-14 16,0 0-24-16,0 0-14 0,-4-9-10 0,4 9-11 15,0 0-10-15,0 0-10 0,0 0-8 0,0 0-13 16,0 0-12-16,0 0-14 0,0 0-12 0,0 0-4 0,6-15-14 16,-6 15-8-16,11-5-5 0,-6 0-13 15,4 0-4-15,0 1-5 0,7-1-10 0,-1 0-3 0,2 1-3 16,-2 1-2-16,3-1-6 0,-3 1 1 0,-1 2-7 15,2 1-5-15,-4 0 4 0,-1 1-10 0,1 2 5 16,-2 1-2-16,3 3-3 0,-4 3 1 0,3 5 3 16,-6 1 0-16,-1 1-3 0,-1 12-4 0,-4 0-1 15,-2 0 2-15,-2 2 2 0,-3-2 1 0,-5 1 2 0,1-4-12 16,-2-2 5-16,-1 1 2 0,1-1 0 16,1-5-8-16,1-4 9 0,-2-1-5 0,2-1 4 0,0-3 1 15,-3 1-4-15,1-2 0 0,2 1-2 0,-1-1-1 16,1-3 1-16,-1-1 0 0,3-2-6 0,1 0 3 15,8-3-3-15,-14 1-5 0,14-1-8 0,-16 0 0 16,16 0-4-16,-13-5 4 0,13 5-2 0,-9-9-3 16,4 4-2-16,5 5 2 0,-4-15-4 0,4 15-1 15,2-14-1-15,-2 14 3 0,7-16 1 0,-3 8 2 16,8-2 4-16,-3 2-2 0,4 3 2 0,3-2 4 0,-1 1 5 16,-1 3-4-16,1 3 1 0,2-1 3 15,1 2-3-15,-7 1-7 0,0-1-17 0,1 3-25 0,-4-2-28 16,-8-2-40-16,15 7-43 0,-7-4-66 0,-8-3-131 15,13 8-443-15,-13-8 124 0</inkml:trace>
  <inkml:trace contextRef="#ctx0" brushRef="#br1" timeOffset="220159.9908">31880 6661 630 0,'0'0'421'0,"6"27"-40"0,-6-27-15 0,7 23-39 0,-2-6-29 16,-1 1-38-16,-1 0-29 0,5 7-23 0,4 3-25 15,-6-9-24-15,-1-2-31 0,-1 0-34 0,3 1-49 16,-2-4-42-16,0 0-43 0,-1-3-42 0,0-2-56 15,1 0-55-15,-1-2-49 0,-4-7-171 0,0 0-491 16,12 8 137-16</inkml:trace>
  <inkml:trace contextRef="#ctx0" brushRef="#br1" timeOffset="220342.8852">32105 6720 393 0,'0'0'383'15,"0"0"-30"-15,0 0-21 0,0 0-5 0,0 0-29 0,-21 23-15 16,13-9-20-16,-7 10-27 0,3-3-22 0,-7 5-27 16,0-2-19-16,2 1-17 0,-1-2-27 0,3 1-45 15,-1 1-58-15,0-4-59 0,-2 3-63 0,3-5-79 16,5-5-84-16,3-1-174 0,1-1-526 0,2 2 144 0</inkml:trace>
  <inkml:trace contextRef="#ctx0" brushRef="#br1" timeOffset="221165.9287">32017 6986 350 0,'0'0'127'0,"0"0"-27"0,0 0 6 0,0 0-28 0,0 0-18 15,0 0-35-15,0 0-29 0,0 0-42 0,0 0-44 16,0 0-107-16,0 0 37 0</inkml:trace>
  <inkml:trace contextRef="#ctx0" brushRef="#br1" timeOffset="221501.9341">31988 6964 367 0,'0'0'364'0,"0"0"-58"15,0 0-36-15,0 0-39 0,0 0-26 0,0 0-26 16,0 0-21-16,0 0-18 0,0 0-26 0,0 0-28 16,0 15-30-16,0-15-38 0,0 0-34 0,0 0-41 15,0 0-29-15,15 20-37 0,-11-14-171 0,-4-6-350 0,6 8 97 16</inkml:trace>
  <inkml:trace contextRef="#ctx0" brushRef="#br1" timeOffset="221711.2165">32163 7015 429 0,'0'0'353'16,"5"13"-58"-16,-5-13-41 0,0 0-35 0,2 10-26 16,-2-10-22-16,0 15-22 0,0-15-37 0,-2 15-49 15,2-15-54-15,-3 15-58 0,3-15-65 0,-2 15-162 16,2-15-329-16,-5 15 94 0</inkml:trace>
  <inkml:trace contextRef="#ctx0" brushRef="#br1" timeOffset="222002.8315">31264 7260 332 0,'-11'-2'402'16,"11"2"-53"-16,0 0-42 0,0 0-33 0,0 0-32 15,0 0-26-15,0 0-21 0,61 16-28 0,-27-8-17 16,3-4-20-16,6 0-14 0,0 0-28 0,22 2-26 16,-4-2-29-16,-19-2-42 0,-1 0-37 0,-9-2-40 15,1 0-38-15,-2 3-36 0,-8-3-195 0,-3-3-424 16,-4 2 119-16</inkml:trace>
  <inkml:trace contextRef="#ctx0" brushRef="#br1" timeOffset="222594.0761">31203 7536 381 0,'0'0'345'0,"0"0"-41"0,0 0-32 0,0 0-29 15,0 0-26-15,0 0-29 0,0 0-18 0,0 0-13 16,32 2-19-16,-32-2-7 0,18 2-9 0,-9 3-17 16,-9-5-5-16,23 11-7 0,-12-5-10 0,2 2-2 15,-2-1-4-15,-2 1-7 0,-4-3 0 0,1 4-10 16,2-2 0-16,0 7-4 0,-1-1-6 0,-3 1-5 16,0 0-2-16,-3 0-7 0,2 1 3 0,-6 1-9 15,2-2-8-15,-3 1 2 0,0-1-1 0,-3 0 1 0,1 1-1 16,-6-3-5-16,1 2 1 0,2-1-5 0,-3-1-3 15,-1-2 4-15,-3 0-6 0,3-2 1 0,2 0-9 16,-5-1 2-16,1-2 6 0,1 0-5 0,1-2 1 16,1 2 3-16,12-5-7 0,-18 1-3 0,18-1-6 15,-18-1 0-15,18 1-9 0,-15-8-4 0,7 3 2 0,8 5-9 16,-12-12-6-16,9 4-13 0,3 8 0 16,0-24-2-16,2 8-1 0,1-1 4 0,3 3 2 15,3 1 7-15,1-2 1 0,0 2 3 0,4 0 5 0,-1 1 11 16,1 3 6-16,2 1 13 0,0 2 7 0,1 3 4 15,-1 0 2-15,2 1 5 0,0 1 0 0,-2 6 7 16,0-2-1-16,-3 1 3 0,3 3-2 16,-3-3 0-16,3 5-5 0,-5 0-9 0,1-1-14 0,-1 2-25 15,-2-2-32-15,2 0-41 0,-4-3-57 0,2 0-83 16,-9-5-181-16,16 9-503 0,-16-9 139 0</inkml:trace>
  <inkml:trace contextRef="#ctx0" brushRef="#br1" timeOffset="224856.3507">31578 7662 238 0,'3'-9'314'15,"-3"9"-33"-15,0 0-18 0,0 0-21 0,0 0-14 16,2-8-21-16,-2 8-14 0,0 0-13 0,0 0-16 16,0 0-4-16,0 0-8 0,0 0-13 0,0 0-7 0,0 0-13 15,0 0-6-15,0 0-6 0,12 24-4 16,-12-15-2-16,4 6-11 0,-4 0-6 0,2-3-6 0,-2-3-13 16,0 7 0-16,0-5-6 0,0 1-7 0,2-2-10 15,-2-10-3-15,-2 17 0 0,2-17 1 0,0 16-8 16,0-16-11-16,0 13 4 0,0-13-7 0,2 11-1 15,-2-11-15-15,0 9-8 0,0-9-12 0,0 0-13 16,0 0-8-16,0 0-7 0,-2 9 0 0,2-9-11 16,0 0 4-16,0 0-3 0,0 0 2 0,0 0 6 15,0 0 3-15,0 0 2 0,-2-36 4 0,6 22 2 16,1-1 4-16,-1-2 2 0,3 1 5 0,0 3 7 0,-3 0 6 16,1 2 4-16,-1 0 5 0,-2 4 4 0,4 0 2 15,-6 7 7-15,8-7 4 0,-8 7 4 0,0 0 0 16,9-8 6-16,-9 8-3 0,0 0 2 0,0 0 1 15,0 0-2-15,0 0 5 0,21 16 1 0,-21-16-7 16,6 9-2-16,-6-9 3 0,2 12-8 0,-2-12-1 0,4 7 0 16,-4-7-1-16,0 0-4 0,3 10 0 0,-3-10-12 15,0 0 2-15,0 0-6 0,2 9-6 16,-2-9 2-16,0 0-1 0,0 0-7 0,0 0 3 0,0 0-4 16,9 3 2-16,-9-3-1 0,0 0 0 0,0 0-4 15,0 0-1-15,22-9 3 0,-14 3 1 0,0 4 4 16,-1-1-1-16,-7 3 12 0,14-4 5 0,-14 4 8 15,17-2 8-15,-17 2 7 0,17-3 7 0,-17 3 5 16,17 7 7-16,-17-7 0 0,16 7 12 0,-11-1 3 16,1 0-3-16,-6-6 11 0,14 19-14 0,-7-9 0 0,-3 1-7 15,0-2 0-15,-4-9-9 0,11 21-22 16,-7-11-32-16,-2 0-43 0,0-2-53 0,-2-8-68 0,4 11-70 16,-4-11-216-16,4 11-564 0,-4-11 155 0</inkml:trace>
  <inkml:trace contextRef="#ctx0" brushRef="#br1" timeOffset="225168.8993">32438 7374 442 0,'0'0'441'15,"0"0"-54"-15,0 0-44 0,0 0-50 0,0 0-33 16,0 0-30-16,0 0-34 0,0 0-38 0,0 0-53 15,0 0-56-15,0 0-72 0,0 0-92 0,0 0-89 16,0 0-139-16,0 0-413 0,0 0 117 0</inkml:trace>
  <inkml:trace contextRef="#ctx0" brushRef="#br1" timeOffset="225716.3003">32649 7132 325 0,'-8'-3'290'0,"8"3"-35"15,-10-4-17-15,10 4-21 0,0 0-16 0,-15-3-11 16,15 3-10-16,0 0-7 0,-17 2-6 0,17-2-6 16,-14 8-10-16,7-3-8 0,-2 5-8 0,1 1-5 0,0-3-10 15,2 0-2-15,0 5-18 0,-1-3-10 16,3 0-2-16,-4 5-13 0,6-3-12 0,2-12-4 0,-2 19-13 16,2-19 3-16,2 17-28 0,-2-17-7 0,0 13-19 15,0-13-12-15,7 11-14 0,-7-11-7 0,5 6-5 16,-5-6-12-16,0 0 3 0,11 6 3 0,-11-6-3 15,0 0 5-15,18-2-1 0,-18 2 5 0,0 0 4 16,18-12 0-16,-12 6 8 0,1-1 1 0,4-5 6 16,-2 1 6-16,3-5 0 0,-3 0 7 0,-1-1 0 15,8-8 4-15,-5-4-8 0,1 0 8 0,-5 0-4 0,3 0 3 16,-1-4 1-16,1 4 2 0,-5 2 3 16,1 6 7-16,-2 1 6 0,1 8 8 0,0-1 9 0,-3 2 1 15,-2 11 5-15,7-13 0 0,-7 13-7 0,4-10 3 16,-4 10 7-16,0 0 6 0,0 0 16 0,0 0 5 15,0 0 10-15,0 0 0 0,0 0 5 0,-7 64-2 16,3-38-5-16,2 3-15 0,-1-7 10 0,-2 5-10 16,1 0-12-16,2-5-8 0,2 6-23 0,0-8-36 0,-2-1-36 15,0-5-41-15,0-2-53 0,1 3-53 0,1-15-68 16,-2 19-176-16,2-19-538 0,3 15 149 0</inkml:trace>
  <inkml:trace contextRef="#ctx0" brushRef="#br1" timeOffset="227194.2981">32896 7047 479 0,'0'0'292'0,"0"0"-27"0,2-7-18 16,-2 7-12-16,0 0-22 0,0 0-23 0,0 0-14 15,0 0-7-15,0 0-8 0,0 0 0 0,0 0-16 16,0 0 4-16,0 0-9 0,0 0-7 0,0 0-2 16,0 0-2-16,0 0-8 0,0 0-3 0,4 41-12 15,-4-41-12-15,0 22-8 0,-2-10-4 0,2 0-8 0,0-12-6 16,0 19-11-16,0-19-1 0,-2 15-7 0,2-15-5 16,-2 13-8-16,2-13 0 0,-1 13-8 0,1-13 7 15,0 0-12-15,-2 12-5 0,2-12 3 0,0 0 2 16,0 0-9-16,0 0 4 0,-3 11-7 0,3-11-5 15,0 0-5-15,0 0 2 0,0 0-2 0,0 0 1 0,0 0 5 16,0 0-8-16,0 0-6 0,0 0-4 16,0 0-4-16,0 0 2 0,0 0 4 0,0 0-2 15,0 0-5-15,0 0 5 0,0 0 4 0,0 0-6 0,0 0 2 16,0 0 1-16,0 0-6 0,6-36 1 0,-6 36-8 16,4-15 3-16,-4 15-4 0,5-17 2 0,-1 3 8 15,-2 3-10-15,2 0 14 0,1-2-9 0,0 1-4 16,-1 3 2-16,-4 9 5 0,7-18-1 0,-5 13 6 15,-2 5-7-15,8-12 0 0,-8 12 8 0,8-12-2 16,-8 12 2-16,7-10 7 0,-7 10-5 0,4-7 1 16,-4 7 4-16,0 0-5 0,9-9 4 0,-9 9-10 15,0 0 9-15,0 0 4 0,0 0-1 0,0 0 2 0,0 0 4 16,0 0 0-16,0 0 4 0,19 14-6 0,-19-14 9 16,2 15-9-16,-2-15 7 0,1 17-4 0,-1-17 3 15,1 16-9-15,-1-16 5 0,-2 16-1 0,2-16 1 16,-1 11 2-16,1-11-5 0,-2 15 1 0,2-15 1 15,0 0-3-15,0 12-3 0,0-12-4 0,0 0-3 16,0 0 0-16,0 0-7 0,-2 14 2 0,2-14-3 16,0 0-3-16,0 0-3 0,0 0-2 0,0 0 0 15,0 0 4-15,0 0-6 0,0 0 0 0,0 0 1 0,0 0 2 16,29-16 6-16,-29 16-2 0,13-11 4 0,-8 5 4 16,-5 6-3-16,14-10 8 0,-5 7 3 0,-9 3 5 15,18-9 2-15,-11 6 3 0,-7 3 4 0,17-2-2 16,-17 2 6-16,16 0 0 0,-16 0 1 0,16 3-7 15,-16-3 5-15,0 0 9 0,15 5-15 0,-15-5 2 16,9 7-2-16,-9-7 1 0,9 12-8 0,-6-5-29 16,-3-7-37-16,0 12-56 0,0-12-67 0,0 0-289 15,-8 17-572-15,8-17 156 0</inkml:trace>
  <inkml:trace contextRef="#ctx0" brushRef="#br1" timeOffset="229996.2927">22147 6812 248 0,'-23'8'307'0,"23"-8"-27"0,0 0-13 0,0 0-16 16,-12 1-15-16,12-1-9 0,0 0-15 0,0 0-11 15,0 0-6-15,-8 2-5 0,8-2-8 0,0 0-4 16,0 0-17-16,0 0-26 0,0 0-2 0,0 0-12 16,0 0-12-16,0 0-11 0,0 0-12 0,0 0-7 0,0 0-11 15,23 13-27-15,-14-10-34 0,-1 0-29 0,2 0-26 16,-1 1-29-16,0-3-28 0,0 2-35 16,0 0-26-16,-9-3-27 0,14 7-17 0,-7-4-20 0,-3 1-150 15,0 0-456-15,-4-4 126 0</inkml:trace>
  <inkml:trace contextRef="#ctx0" brushRef="#br1" timeOffset="230126.3928">22060 7010 309 0,'-5'4'253'16,"-1"-2"-16"-16,6-2-24 0,-7 3 1 0,7-3-9 15,0 0-9-15,0 0-6 0,0 0-19 0,0 0-13 0,0 0-17 16,0 0-17-16,23 8-11 0,-6-7-18 0,2-4-19 16,-1 2-28-16,-1 0-45 0,1-2-48 0,-1 3-53 15,-1-1-58-15,-2-3-171 0,-2 4-393 0,-2 0 112 16</inkml:trace>
  <inkml:trace contextRef="#ctx0" brushRef="#br1" timeOffset="230606.8498">21322 6706 250 0,'-16'17'369'16,"4"-1"-50"-16,1 2-25 0,2 8-24 0,-3 0-29 15,5 4-15-15,5 2-20 0,1 0-30 0,6 0-13 16,4 0-21-16,2-3-13 0,5 3-13 0,5-6-14 16,1 0-12-16,4-3-8 0,2-4-21 0,2-4-19 15,0-3-22-15,5-5-19 0,0-4-18 0,0-5-15 16,2-5-11-16,2-4-6 0,-6-2 2 0,-3-3 0 15,1-4 2-15,-7-2 1 0,-4-1 4 0,-2-5 6 0,-5 2 3 16,-1-3 15-16,-8-1 4 0,-2-4 4 16,-5 3 3-16,-3 0 2 0,-2 1 0 0,-3 1 5 0,-3 1 2 15,0 2-1-15,-1 9 0 0,-1 3-5 0,-1 6 1 16,-13 2-13-16,-4 7-30 0,-1 10-59 0,-2 12-76 16,-24 13-155-16,10 15-399 0,3 4 112 0</inkml:trace>
  <inkml:trace contextRef="#ctx0" brushRef="#br1" timeOffset="232680.3965">24624 8768 550 0,'-7'-1'465'16,"7"1"-49"-16,0 0-31 0,-8-2-28 15,8 2-36-15,0 0-33 0,-3-3-34 0,3 3-23 0,0 0-28 0,0 0-22 16,0 0-19-16,16-4-20 0,-16 4-31 15,15-2-41-15,-6 2-47 0,0-3-47 0,1 3-41 0,-2-4-52 16,-8 4-47-16,14 0-46 0,-5-1-43 0,-3 1-199 16,-6 0-542-16,9 3 148 0</inkml:trace>
  <inkml:trace contextRef="#ctx0" brushRef="#br1" timeOffset="232812.0601">24623 8891 566 0,'0'0'380'16,"0"0"-49"-16,-7 6-42 0,7-6-13 0,0 0-32 15,0 0-31-15,0 0-20 0,0 0-25 16,38-4-28-16,-21 2-51 0,-5 0-46 0,5-1-59 0,-4 1-70 16,0 2-77-16,-3-5-197 0,-10 5-427 0,18 2 118 15</inkml:trace>
  <inkml:trace contextRef="#ctx0" brushRef="#br2" timeOffset="241011.8832">21338 7395 441 0,'0'0'424'0,"0"0"-44"0,-15 0-35 0,15 0-11 16,0 0-27-16,0 0-24 0,0 0-23 0,-7 0-26 16,7 0-23-16,0 0-24 0,0 0-17 0,0 0-17 15,0 0-12-15,0 0-13 0,22 14-14 0,-3-8-15 16,-3 0-8-16,1 0-12 0,1-1-11 0,1 1-22 0,-2-2-21 16,3 0-39-16,0-1-40 0,-2 2-28 15,1-1-29-15,0-1-36 0,-3 1-30 0,0 1-38 0,-4-3-41 16,-1 3-216-16,0-3-565 0,-3 3 154 0</inkml:trace>
  <inkml:trace contextRef="#ctx0" brushRef="#br2" timeOffset="241322.0092">21252 7744 461 0,'0'0'400'0,"-11"0"-54"0,11 0-26 0,0 0-15 16,-12-2-23-16,12 2-21 0,0 0-19 0,0 0-20 0,0 0-23 16,-10 2-20-16,10-2-7 0,0 0-3 15,1 11-1-15,-1-11-7 0,5 15-11 0,2 0-14 0,11 7-14 16,-1 2-11-16,-4-6-10 0,6 3-13 0,1 0-7 15,2-1-18-15,-5-3-22 0,-1-5-30 0,8 6-37 16,-7-4-31-16,-3-4-36 0,0 0-31 0,0-6-32 16,-5 0-33-16,-3-1-37 0,4 0-30 0,-2-3-33 15,-8 0-170-15,13-3-551 0,-6-1 151 0</inkml:trace>
  <inkml:trace contextRef="#ctx0" brushRef="#br2" timeOffset="241487.7537">21540 7832 396 0,'-5'-8'307'0,"5"8"-33"0,0 0-23 15,-3-6-17-15,3 6-16 0,0 0-10 0,0 0-6 16,0 0 1-16,0 0-5 0,-24 17-11 0,10-4-8 0,1 0-11 16,-4 8-14-16,-5 3-16 0,1-2-12 15,-1 1-19-15,2-2-3 0,-2 3-9 0,1-3-21 0,7-3-37 16,0-4-30-16,0-2-31 0,5 2-38 0,-2-2-48 16,2-4-57-16,1 0-60 0,1-4-218 15,3 0-535-15,4-4 148 0</inkml:trace>
  <inkml:trace contextRef="#ctx0" brushRef="#br2" timeOffset="241681.2221">21563 7954 612 0,'0'11'418'0,"0"-11"-30"0,1 21-27 0,-2-7-32 16,0 1-31-16,-1-1-36 0,0 3-30 0,1-2-28 15,0 2-38-15,0-2-36 0,-1 2-53 0,1-3-54 0,0 2-49 16,1-3-53-16,2 1-69 0,0-3-66 0,-2-2-198 16,3 1-490-16,-3-10 135 0</inkml:trace>
  <inkml:trace contextRef="#ctx0" brushRef="#br2" timeOffset="242591.7075">26945 7356 567 0,'0'0'356'0,"0"0"-36"0,0 0-31 0,0 0-33 16,0 0-34-16,41 4-21 0,-20-1-29 16,8 1-20-16,4 0-19 0,0-1-43 0,2 4-33 0,-3-5-50 15,3 1-53-15,-5 0-61 0,3-2-70 0,-7-2-157 16,2 7-399-16,-5-6 112 0</inkml:trace>
  <inkml:trace contextRef="#ctx0" brushRef="#br2" timeOffset="242936.5815">26982 7572 387 0,'0'0'376'0,"0"0"-51"0,0 0-23 0,0 0-28 16,0 0-28-16,0 0-13 0,0 0-24 0,0 0-7 15,0 0-15-15,19 24-10 0,-5-10-15 0,-2 0-17 0,11 7-21 16,-1-2-6-16,0 3-15 0,1-1-15 15,0-3-8-15,1 1-21 0,-1-2-30 0,2-1-30 0,-1 0-34 16,-4-5-47-16,-3-4-49 0,-2-1-56 16,-1 1-62-16,-2-4-178 0,-1 1-509 0,-11-4 140 15</inkml:trace>
  <inkml:trace contextRef="#ctx0" brushRef="#br2" timeOffset="243123.6605">27271 7594 555 0,'0'0'356'0,"-16"-2"-35"16,16 2-26-16,-17 4-12 0,3 5-16 0,-3 2-8 16,-4 8-21-16,-4 0-16 0,4 5-18 0,-2-4-17 15,3 2-12-15,3-6-29 0,4 0-8 0,-5 5-17 16,7-4-16-16,-1 0-42 0,4-3-43 0,1 1-45 16,4-3-41-16,-2 1-54 0,1-2-51 0,2-1-63 0,2-10-221 15,0 0-544-15,7 15 150 0</inkml:trace>
  <inkml:trace contextRef="#ctx0" brushRef="#br2" timeOffset="243313.2552">27415 7797 453 0,'0'0'476'0,"1"14"-34"0,-1-5-31 16,0 10-27-16,-2-5-30 0,1 3-45 15,-2 10-37-15,1-3-29 0,-1-5-39 0,2-2-50 0,0 0-59 16,2 9-61-16,-1-5-66 0,0-4-88 0,-1-1-91 16,-1-4-261-16,2-12-567 0,5 21 155 0</inkml:trace>
  <inkml:trace contextRef="#ctx0" brushRef="#br2" timeOffset="244150.5252">29941 7286 602 0,'-10'-4'390'0,"10"4"-50"0,0 0-31 0,0 0-23 0,0 0-23 15,-9-3-27-15,9 3-25 0,0 0-15 0,0 0-15 16,0 0-15-16,0 0-13 0,0 0-13 0,0 0-14 16,37 15-16-16,-17-13-13 0,10 4-14 0,3-1-25 15,-1-1-19-15,1-2-41 0,3 0-32 0,-3-1-37 16,-1-4-36-16,-3 3-42 0,-8-2-38 0,0-1-47 15,-6 1-201-15,3-1-521 0,-9 2 145 0</inkml:trace>
  <inkml:trace contextRef="#ctx0" brushRef="#br2" timeOffset="244580.3677">29854 7603 438 0,'0'0'417'16,"6"-7"-47"-16,-6 7-34 0,0 0-29 0,0 0-26 0,0 0-11 15,0 0-18-15,0 0-8 0,20 12-13 0,-13-5-11 16,4 6-13-16,0-1-15 0,1 2-9 0,0 1-22 15,9 7-14-15,-2 0-17 0,3 1-11 0,-4 1-16 0,1-3-19 16,2 1-27-16,-3-8-32 0,-5 1-38 16,0-5-48-16,2 4-45 0,-2-5-44 0,1 1-53 0,-2-6-52 15,4 3-54-15,-4-3-194 0,-1-1-602 0,-11-3 166 16</inkml:trace>
  <inkml:trace contextRef="#ctx0" brushRef="#br2" timeOffset="244775.4755">30239 7618 243 0,'0'0'388'16,"0"0"-45"-16,-13-2-30 0,13 2-18 0,0 0-7 0,-18 15-13 15,5-3-8-15,-2 2-14 0,-4 7-17 0,-5 1-17 16,1 0-17-16,2 0-14 0,0 1-19 0,-2 0-23 16,4-2-11-16,2-3-19 0,3-3-16 0,5-3-32 15,-4 2-39-15,3-2-35 0,4 0-42 0,-1-2-35 16,1-3-37-16,0 1-44 0,6-8-44 0,-6 12-47 0,3-8-206 15,3-4-553-15,0 0 151 0</inkml:trace>
  <inkml:trace contextRef="#ctx0" brushRef="#br2" timeOffset="244970.2143">30383 7870 387 0,'0'0'443'0,"0"0"-45"0,0 0-38 16,0 0-30-16,5 15-26 0,-5-15-34 0,-1 15-29 16,-1 1-34-16,0-1-21 0,-2-1-47 0,4 1-47 15,-2-1-52-15,2 1-62 0,-4-4-67 0,4-11-77 16,-6 20-257-16,4-12-508 0,2-8 142 0</inkml:trace>
  <inkml:trace contextRef="#ctx0" brushRef="#br2" timeOffset="247545.8141">32568 7553 501 0,'0'0'378'0,"0"0"-38"16,-9 0-24-16,9 0-25 0,0 0-32 0,0 0-28 16,0 0-21-16,0 0-16 15,0 0-9-15,0 0-12 0,0 0-21 0,36 14-12 0,-7-11-14 0,2 3-19 0,3-4-3 16,0 5-21-16,4-3-30 0,-1-1-28 0,2-1-36 15,-5-1-34-15,-5-4-36 0,-4 5-37 0,-7-4-51 16,0 4-39-16,-1-4-232 0,-3-1-527 0,-5 1 147 16</inkml:trace>
  <inkml:trace contextRef="#ctx0" brushRef="#br2" timeOffset="248051.2029">32530 7840 359 0,'4'-4'374'0,"-4"4"-37"0,0 0-30 15,0 0-17-15,0 0-32 0,0 0-17 0,0 0-22 0,4-9-13 16,-4 9 2-16,0 0 0 0,0 0-10 0,0 0-6 16,0 0-8-16,23 16-13 0,-16-9-14 0,3 6-14 15,2 1-13-15,-1-2-16 0,0 3-11 0,1-1-8 16,-1 1-11-16,-1-1-21 0,3 0-31 0,-2-1-39 15,3-1-41-15,3 10-37 0,-3-7-43 0,-5-3-39 16,-1-3-46-16,2-1-45 0,-2-3-257 0,-8-5-617 16,16 4 168-16</inkml:trace>
  <inkml:trace contextRef="#ctx0" brushRef="#br2" timeOffset="248240.6813">32879 7815 564 0,'0'0'340'0,"0"0"-22"16,-22 2-20-16,22-2-24 0,-24 10-19 0,8-1-16 0,-13 8-3 0,2-5-16 16,-3 5-11-16,3 0-18 0,-2 0-19 0,3 2-21 15,-1 0-21-15,2 1-20 0,2-2-30 0,3 1-48 0,4-1-42 16,2-5-38-16,1-1-45 0,3-2-47 0,2-1-46 16,4-1-52-16,-3-1-183 0,7-7-503 15,-4 13 137-15</inkml:trace>
  <inkml:trace contextRef="#ctx0" brushRef="#br2" timeOffset="248431.8211">32972 8073 364 0,'0'0'453'0,"4"14"-50"0,-4-14-24 0,0 17-36 16,0-1-20-16,2 0-39 0,-4 1-31 0,0 0-29 15,0-1-31-15,-2 2-39 0,3 9-54 0,-5-6-58 16,4-3-53-16,-1-5-67 0,-4 4-85 0,3-6-281 16,1 5-531-16,-3-2 147 0</inkml:trace>
  <inkml:trace contextRef="#ctx0" brushRef="#br2" timeOffset="255798.3261">25530 8482 324 0,'-3'3'315'0,"3"-3"-30"0,-4 5-23 16,4-5-22-16,-4 5-19 0,4-5-14 0,0 0-14 0,0 0-11 16,-4 7-10-16,4-7-10 0,0 0-5 0,0 0-11 15,0 0-7-15,-4 6-16 0,4-6-4 0,0 0-9 16,0 0-14-16,0 0-2 0,0 0-16 0,0 0-9 15,0 0-14-15,0 0-14 0,0 0-15 16,0 0-4-16,0 0-12 0,0 0-6 0,0 0-1 0,4-23-7 16,-2 15 7-16,1-1-3 0,0 1 0 0,0-1 2 15,2-3-2-15,0-3 8 0,-1 2 0 0,1 2 10 16,-2 4 3-16,1-1 0 0,-1 1 10 0,1 2-2 0,-4 5 1 16,3-10 4-16,-3 10-5 0,4-6-4 0,-4 6-1 15,3-6 4-15,-3 6-2 0,0 0 11 0,15-2-1 16,-10 4-2-16,3 2 4 0,1-1-1 0,-1 2 0 15,6 5 6-15,0-2-8 0,0 3-8 16,9 7-2-16,-2-4 1 0,-5-2-3 0,-1 1-10 0,0-2 3 0,1-1-2 16,-1 0 1-16,3 0-15 0,-3-1-11 15,0-1-4-15,-1 0-7 0,1-1-4 0,-1 2-3 16,0-4-2-16,-2-1-6 0,-2 1-1 0,0-2-3 0,-2-1 5 16,0-1 1-16,-8-1-3 0,15 0 5 15,-15 0 3-15,13-4 2 0,-6 2 6 0,-7 2 3 0,13-5 0 16,-7 0 4-16,0 1-2 0,0-1 4 0,-1 1-2 15,1-2 8-15,-1 1 2 0,1 1-1 0,-1-1 11 16,0 2-4-16,-5 3 10 0,8-8-2 0,-4 6 2 16,-4 2 3-16,6-7-1 0,-6 7 3 0,7-2 15 0,-7 2-9 15,9-1 6-15,-9 1 3 0,13 3 5 16,-5 0-1-16,1-1-3 0,-1 2 1 0,6 5-5 0,4-2-3 16,-3 2 2-16,13 4-5 0,1-2 0 0,1 1-1 15,4-3-5-15,-3 1-4 0,0-3-3 0,5 1-7 16,-5-1-17-16,2-2-10 0,-2 0-11 0,5-5 8 15,-1 3-8-15,-1-1-7 0,-2-2 0 0,1 2-4 16,-1-3-5-16,4 0 0 0,-4 1-6 0,-2 1 9 16,1-2-1-16,-8 1 9 0,7-2 1 0,-5 2 6 15,-8 0 5-15,-2 0 3 0,-1 0 5 0,-1 2 9 0,4-2 8 16,-5-2 2-16,0 2 9 0,-1 0-3 0,-3 0 6 16,-8 0 0-16,17 3-6 0,-9-2 3 0,-1 0 1 15,-7-1-1-15,16 0-1 0,-9 2-1 0,-7-2 0 16,11 1 1-16,-11-1-4 0,11 0 0 0,-4 1 4 15,-7-1-1-15,11 2-3 0,-11-2 2 0,8 1 2 16,-8-1 0-16,0 0-3 0,11 2 7 0,-11-2 0 0,0 0-2 16,8 0 0-16,-8 0 4 0,0 0-7 0,0 0-1 15,13 0 0-15,-13 0-6 0,0 0 2 0,10-3-1 16,-10 3-6-16,9-2 2 0,-9 2 0 0,8-4-3 16,-8 4 6-16,10-5 3 0,-5 2-8 0,-5 3 4 15,9-4 4-15,-2 0-1 0,-1 0 1 0,0-1 0 16,1 1 2-16,-1 0-7 0,0-2 2 0,0 1-14 15,0-1-15-15,-1-2-13 0,1 2-20 0,-2-1-38 16,1-2-55-16,-5 9-74 0,4-13-220 0,-2 6-541 0,-2 7 149 16</inkml:trace>
  <inkml:trace contextRef="#ctx0" brushRef="#br2" timeOffset="257011.4624">28535 8424 543 0,'0'0'336'0,"-6"4"-33"0,6-4-27 16,-2 7-35-16,2-7-13 0,0 0-30 0,-3 9-17 16,3-9-17-16,-1 9-18 0,1-9-14 0,0 0-12 0,0 0-10 15,5 8-14-15,-5-8-12 0,7 4 1 0,-7-4-14 16,7 5-11-16,-7-5-8 0,14 1-19 0,-14-1 3 16,13-3-5-16,-6 0-2 0,-7 3-11 15,15-4 0-15,-7 0 7 0,-2 0-6 0,0-3-2 0,0 2 1 16,-2-1 1-16,-1-1 1 0,1 1 2 0,-1 1 0 15,-3 5 7-15,7-10-2 0,-2 3 5 0,-5 7 6 16,4-7-8-16,-4 7 8 0,4-7 6 0,-4 7-7 16,4-5-7-16,-4 5 0 0,0 0 3 0,11 0 3 15,-2-3-3-15,-9 3-6 0,18 3 0 0,-9-3-1 0,8 3-10 16,0 1-6-16,0-3 7 0,0 0 0 0,0 4-2 16,1-2-4-16,-1-1 2 0,3 1-6 0,0 0-14 15,-2-2 8-15,2-1-2 0,-2 3-1 0,-1-1-4 16,2 0-2-16,-3 1 0 0,3-1-2 0,-2-1 5 15,-2 0 1-15,-2 0-12 0,0 1 2 0,-2-2-4 16,0 0-4-16,6 3 6 0,-1-2-2 0,0-1 6 0,2 1-1 16,-1 3-5-16,-4-4 7 0,-4 2 4 0,-9-2-2 15,16 1 4-15,-16-1-6 0,11 0 5 0,-11 0 1 16,0 0 1-16,0 0 1 0,12 0-3 0,-12 0 3 16,0 0 2-16,0 0 0 0,12 0-6 0,-12 0 1 15,0 0 0-15,0 0-3 0,13 3 2 0,-13-3-1 16,0 0 0-16,10 2 7 0,-10-2 1 15,0 0 0-15,11 1-3 0,-11-1 1 0,0 0-1 0,11 1 3 0,-11-1-1 16,0 0 3-16,16 4-4 0,-16-4 2 0,15 0 2 16,-6 0-1-16,-2 0-3 0,-7 0-5 0,15-1-4 15,-5 1-1-15,-2-2 4 0,-8 2-3 0,16-2 4 16,-7 1 0-16,0-1 1 0,0 2-9 0,3 0 12 16,-4 0-1-16,1-3 6 0,8 3-2 0,-4 3 5 15,0-3 1-15,2 0 4 0,2 0-2 0,-4 2-2 16,5 1-7-16,0-1 8 0,-1-1-2 0,3-1-5 15,-1 3 7-15,11 0-8 0,1-3-3 0,-7 0-3 16,-3 0-4-16,-1 0-1 0,-2 0 2 0,1 0 4 16,-2-2-11-16,-1 1 14 0,-5 0-4 0,0-1 6 0,1 1 4 15,-4-2 4-15,1 1 4 0,-2 0-1 0,1-2-1 16,0 2-4-16,-8 2 11 0,14-2-2 0,-8-1-7 16,-6 3 1-16,9-4 1 0,-9 4-17 0,9-3-16 15,-9 3-28-15,7-2-37 0,-7 2-52 0,0 0-59 16,0 0-279-16,0 0-576 0,0 0 159 0</inkml:trace>
  <inkml:trace contextRef="#ctx0" brushRef="#br2" timeOffset="258198.6212">31189 8577 523 0,'-8'-5'269'16,"8"5"-25"-16,0 0-19 0,0 0-13 0,0 0-16 15,0 0-7-15,0 0-10 0,0 0-16 0,0 0-3 16,0 0-10-16,0 0-7 0,0 0-8 0,0 0-6 15,0 0-7-15,0 0-13 0,0 0-9 0,0 0-4 16,0 0-11-16,0 0-9 0,0 0-9 0,0 0-4 16,0 0-8-16,0 0-7 0,18 26-5 0,-9-25-8 15,-1 1-10-15,4 0-7 0,-3 1-14 0,9-1-11 0,-4 0 1 16,6-2-7-16,-3 1-3 0,4-3-5 16,-1 2 5-16,0-3-2 0,-2 5 4 0,1-4 4 0,-2 2 3 15,-6 0 6-15,7 0 6 0,-5 0 3 0,-1 0 7 16,-3 3 1-16,-9-3 3 0,18 2 1 0,-9 2 9 15,-9-4-5-15,19 8-4 0,-13-6 4 0,-6-2-8 16,15 7 3-16,2-1-6 0,-5 5 3 0,0-8-5 16,-3 2 7-16,2-1-6 0,-11-4-4 0,14 8-1 15,-5-4-1-15,-9-4-2 0,14 8-3 0,-14-8-10 16,11 5-2-16,-11-5-3 0,15 4 2 16,-6-1-7-16,-9-3-1 0,16 2 4 0,-10-2 3 0,-6 0-2 0,16 2-3 15,-16-2 7-15,11 0 2 0,-11 0 0 0,17 0-1 16,-17 0 5-16,0 0-1 0,20 0 5 0,-20 0 1 15,0 0 6-15,13-1-4 0,-13 1 1 0,0 0 0 16,13-3 0-16,-13 3-1 0,0 0 4 0,12-3-5 16,-12 3-1-16,13-3-1 0,-13 3-2 0,12-4-5 0,-12 4-2 15,0 0-3-15,11-5 0 0,-11 5 2 0,11-2 4 16,-11 2-5-16,9-7 7 0,-2 4 0 0,-7 3 1 16,0 0 2-16,11-6 1 0,-11 6-1 0,0 0 11 15,0 0 0-15,12-3 0 0,-12 3 3 16,0 0 1-16,0 0 0 0,0 0-7 0,13-5 10 0,-13 5-5 15,0 0-6-15,0 0 6 0,0 0 1 0,20 1-3 16,-20-1-1-16,15 4-3 0,-15-4 5 0,19 3-5 0,-10-2-3 16,-1-1 4-16,10 5-3 0,1-2-3 15,-2 1 1-15,4 1-3 0,8 3 0 0,3-4 0 16,-3 3 1-16,0-2-2 0,3 3 2 0,-1 1 1 0,2-1 0 16,-1 1-1-16,-1 0 6 0,1-3-7 0,-1-1 4 15,-8 1-3-15,-2-1 5 0,-4-2-9 0,1 0 3 16,-1-3-5-16,-4 1-5 0,4-1 1 0,-3 0-11 15,1 0-5-15,-15 0-6 0,27-4-2 0,-13 4-2 16,-3-2-12-16,-11 2-12 0,19-6-17 0,-19 6-17 16,14-6-18-16,-9 3-21 0,-5 3-24 0,10-7-29 0,-10 7-203 15,0 0-464-15,6-10 128 0</inkml:trace>
  <inkml:trace contextRef="#ctx0" brushRef="#br2" timeOffset="260862.1009">26199 9135 246 0,'3'-13'456'0,"-3"13"-70"15,0-11-32-15,0 11-20 0,0 0-29 0,-3-17-22 16,3 17-25-16,-8-12-32 0,3 7-26 0,-2-1-19 16,-1 4-15-16,-1-2-10 0,-2 4-14 0,-5 3-10 0,0-1-8 15,-1 3-12-15,1 2-6 0,-8 10-10 16,3-5-11-16,6 5-8 0,5-2-5 0,0 2-7 15,1-1-7-15,2 11-6 0,4-6-5 0,3-1-10 0,2-3-21 16,4 0-10-16,1 1-20 0,1-4-14 16,3 0-21-16,2-2-10 0,-1-1-5 0,0-2-8 0,0 2-6 15,-3-5 24-15,-1-2-1 0,0 1 3 0,-1-4 6 16,-7-1 6-16,0 0 3 0,0 0 4 0,10-7 5 0,-10 7 2 16,0 0 17-16,-5-15 5 0,5 15 14 15,-9-10 13-15,0 5 7 0,1-1 17 0,-7 2 3 16,-1-2 2-16,0 1 9 0,-2 5 0 0,0 0-2 0,1 2 5 15,-2 3-6-15,3 3 3 0,-1-1-1 0,3 2-3 16,2 2 0-16,2 3-3 0,1-3-1 0,4 3-8 16,1 0-6-16,8 1-1 0,0 0-12 0,6-1-24 15,3 0-21-15,12 2-33 0,6-2-29 0,0-3-26 16,0-1-27-16,-1-4-27 0,0 1-24 0,-7-5-29 16,-4 1-25-16,-2-3-49 0,-5 0-197 0,-2 0-582 0,-10 0 160 15</inkml:trace>
  <inkml:trace contextRef="#ctx0" brushRef="#br2" timeOffset="261426.8012">26553 9481 480 0,'-8'-5'290'0,"8"5"-29"0,-7-5-11 15,7 5-14-15,-5-6-18 16,5 6-8-16,-8-3-6 0,8 3-13 0,-7-5-10 0,7 5-1 0,0 0-8 15,-17 0-10-15,17 0-3 0,-14 5-4 0,6-2-8 16,0 1-7-16,1 1-9 0,-1 2-18 0,2-2-5 16,-4 7-8-16,1-2-10 0,2 1-9 0,3-1-5 15,0-2-11-15,1 2-5 0,1-3-4 0,2 1-8 16,-1 0-6-16,1-8-9 0,4 15-15 0,0-8-18 0,-4-7-11 16,9 10-6-16,-3-6-12 0,-6-4-13 15,12 4 1-15,-12-4-1 0,14-3-7 0,-14 3-1 16,13-5 4-16,-5 1 0 0,-1-2 0 0,2-7 3 0,1-1 2 15,4-11 0-15,-2 0 4 0,-2-4 2 0,0-2 4 16,0-4 4-16,-5-2 2 0,0 0 3 0,-2-4 3 0,0 5 1 16,-2-1 1-16,0 4 5 0,0 1 9 15,0 9 6-15,2 7 4 0,-1-1 1 0,-1 5-3 16,0 3 1-16,-1 9-2 0,2-10 13 0,-2 10 16 0,0 0 16 16,0 0 8-16,0 0 4 0,6 27 8 0,-6-11 5 15,0 14 4-15,-2-1-7 0,1 4-2 16,0 1-11-16,-1-1-3 0,1 0-4 0,2-1-3 0,-2-3-25 15,-2 1-37-15,7-2-51 0,-4-5-46 0,5-4-57 16,-3-3-64-16,-1-1-103 0,3-1-183 0,3-2-621 16,-1-2 170-16</inkml:trace>
  <inkml:trace contextRef="#ctx0" brushRef="#br2" timeOffset="264649.6996">29241 8990 338 0,'1'-7'348'0,"-1"7"-39"0,-3-10-34 16,1 6-20-16,-3-1-28 0,5 5-23 0,-6-10-17 16,-1 5-8-16,0 0-15 0,1 1-12 0,-1 1-5 15,-3 1 0-15,-1 2-12 0,-4 2-5 0,-1 1-4 16,0 1-10-16,-1 4-3 0,1-1-3 0,0 4 1 15,-1 0-3-15,5 2-8 0,0 0-5 0,1 2-10 16,1-1-10-16,2 3-3 0,2 0-9 0,-2-1-4 0,8 2-7 16,-1-1-4-16,2 0-19 0,1 0-12 15,1-3-22-15,3 1-18 0,-1-1-7 0,0-3-13 0,0-2-8 16,1 0 2-16,-3-1 1 0,1-4 3 0,-1 3 2 16,-1-3 5-16,0 0 3 0,-2-4 2 0,0 0 2 15,0 0 1-15,0 0 9 0,0 0 2 0,0 0 5 16,0 0-1-16,0 0 10 0,0 0 8 0,0 0 14 15,-26-1 3-15,17 4 14 0,-2-2 5 0,-5 2 8 0,-3 3 0 16,1 2 4-16,1 1 6 0,2 1-5 16,-9 8 5-16,7-2 3 0,3-3 1 0,4 3-3 0,2-2-3 15,4-1-10-15,1 5-2 0,5-3-1 0,1 1-6 16,3-1-12-16,6-2-17 0,0 3-31 0,3-3-7 16,10 1-28-16,-6-2-14 0,2-5-14 0,-4 0-18 15,-2-3-17-15,1-2-13 0,-1-2-18 0,-3 1-14 16,-2-1-12-16,-10 0-11 0,15-1-16 0,-10-2-51 15,-5 3-159-15,11-10-496 0,-11 10 137 0</inkml:trace>
  <inkml:trace contextRef="#ctx0" brushRef="#br2" timeOffset="265297.436">29345 9571 317 0,'2'-12'410'0,"-2"12"-57"0,0 0-43 16,0 0-35-16,0 0-15 0,0 0-20 0,0 0-18 16,0 0-15-16,0 0-10 0,0 0-10 0,0 0-18 15,13 34-15-15,-11-20-15 0,0 1-12 0,1-1-10 16,1 1-14-16,-2 2-4 0,0-3-18 0,-1 4-6 15,2-3-5-15,0 1-12 0,-2-4-9 0,-1-4-4 16,2 1 2-16,-2-9-12 0,3 15 3 0,-3-15-7 0,0 0-7 16,0 15-4-16,0-15-16 0,0 0-2 0,0 0-3 15,0 0-15-15,0 0 1 0,0 0-5 0,-6 9-1 16,6-9-5-16,0 0 5 0,0 0-1 0,0 0-7 16,-5-42 2-16,4 25-7 0,-1-13 1 0,-1-3-2 0,2-5-2 15,1 4-1-15,1-5 2 0,5 5 1 0,-1-2 4 16,0 0 2-16,-2 4 3 0,3 3 1 0,0 7 4 15,0 4-2-15,1 3 1 0,-3 5 4 0,1 1 1 16,2 2-5-16,-3 1 11 0,2 4-1 0,2 0 5 16,-8 2-1-16,18 2 4 0,-9 0 1 0,-1 4 7 15,4 5 1-15,-4-1 8 0,-1 5 7 16,1 0-3-16,-1 1 7 0,-2 1 4 0,-3-1 4 0,-2 0 6 16,0-1 5-16,-2 3 2 0,-4-4-1 0,1-1 0 15,-3 0-2-15,1-2-5 0,2-2-2 0,-7 4-12 0,2-6 7 16,-2 4-14-16,1-3-9 0,2 0-21 15,0-3-29-15,1 1-26 0,0-3-35 0,8-3-45 0,-15 6-52 16,15-6-70-16,0 0-197 0,-14 4-561 0,14-4 155 16</inkml:trace>
  <inkml:trace contextRef="#ctx0" brushRef="#br2" timeOffset="265615.5748">29632 9689 458 0,'0'0'340'0,"0"0"-45"0,0 0-39 16,0 0-33-16,5-7-30 0,-5 7-19 16,0 0-25-16,8-4-16 0,-8 4-15 0,0 0-13 15,0 0-12-15,13 0-13 0,-13 0-5 0,0 0-8 0,8 2-11 16,-8-2-6-16,0 0-3 0,0 0 4 15,9 9-5-15,-9-9 9 0,0 0 1 0,0 14 4 0,0-14-7 16,-4 14 15-16,4-14 0 0,-3 14-2 0,3-14-2 16,-4 12-9-16,1-5-4 0,3-7 5 0,-2 14-12 15,2-14-8-15,-1 10 2 0,1-10-4 0,2 12-7 16,4-7-23-16,-6-5-22 0,10 10-29 0,-3-7-35 16,1 1-37-16,-8-4-46 0,17 6-58 0,-7-5-210 0,5 2-518 15,1-1 141-15</inkml:trace>
  <inkml:trace contextRef="#ctx0" brushRef="#br2" timeOffset="267297.3351">31545 9526 466 0,'4'-5'248'0,"1"2"-23"0,2-2-18 15,-7 5-20-15,7-10-13 0,-3 6-11 0,-4 4-5 16,8-8-14-16,-5 6-6 0,-3 2-7 0,5-5-16 16,-5 5 0-16,0 0-4 0,6-10-10 0,-6 10-7 15,0 0-8-15,3-11-12 0,-3 11-7 0,0 0-6 0,0 0-3 16,-7-11-1-16,7 11-6 0,-14-9-1 0,5 6-2 15,1-1-2-15,-4 2 6 0,-3 1-2 0,-4 2-3 16,4 0 0-16,-5 2-5 0,3 2 3 0,0-2 0 16,-1 4 1-16,2 0 1 0,4 4 0 0,0 2-7 15,3-3-5-15,-3 3-6 0,6 1 0 0,1 0 4 16,3 1-7-16,2 1 0 0,2 1-11 16,2-2-12-16,1 1-6 0,1-2-14 0,4 0 2 0,-3-3-15 0,1 0-10 15,-3-3 1-15,0-3-5 0,-5-5 4 0,8 10-2 16,-8-10 7-16,5 7-2 0,-5-7 3 0,0 0 4 15,0 0 3-15,0 0 1 0,4 2 7 0,-4-2 1 16,0 0 5-16,0 0 10 0,0 0 4 0,0 0 12 16,0 0 3-16,-29-2 16 0,29 2-4 0,-17 3 12 15,1 4-1-15,0 0 4 0,0 1 6 0,0-1 0 16,3 3 3-16,2 1 3 0,-1-1-1 0,3 2 7 16,1 1-11-16,3-2 6 0,2 4-8 0,1-3 9 15,2 3-22-15,5-1 3 0,0 1-11 0,5-1-21 0,7 7-28 16,0-7-27-16,1-3-15 0,-2-3-22 0,2-1-29 15,3-3-32-15,-4-1-31 0,1-2-22 0,0 1-47 16,0-5-202-16,-3 1-540 0,4 2 148 0</inkml:trace>
  <inkml:trace contextRef="#ctx0" brushRef="#br2" timeOffset="268393.6223">31815 9862 458 0,'0'-12'370'16,"0"12"-49"-16,0 0-31 0,0 0-31 0,0 0-20 16,0 0-13-16,0 0-23 0,0 0-9 0,0 0-11 15,0 0-17-15,0 0 1 0,0 0-22 0,-3 43-11 16,3-26-10-16,0-2-19 0,2 1-6 0,-1 1-12 0,-1-3-3 16,2-4-30-16,0 5-24 0,2-1-33 0,2-1-27 15,-2-3-37-15,2-1-37 0,-6-9-42 0,1 13-35 16,-1-13-41-16,0 0-211 0,1 11-517 0,-1-11 143 15</inkml:trace>
  <inkml:trace contextRef="#ctx0" brushRef="#br2" timeOffset="268535.6404">31711 9883 366 0,'0'0'294'15,"12"-14"-39"-15,-6 9-35 0,4 2-23 16,7-1-26-16,1 0-34 0,12-2-35 0,1 0-46 15,-9 3-41-15,9 0-43 0,-6 0-48 0,-4 1-146 0,-8 0-265 16,1 2 78-16</inkml:trace>
  <inkml:trace contextRef="#ctx0" brushRef="#br2" timeOffset="268692.2625">31729 10085 211 0,'-7'6'321'0,"3"-1"-36"0,-2 0-16 16,6-5-17-16,-3 9-16 0,3-9-25 0,0 0-23 0,13 8-15 15,-4-7-21-15,9 1-17 0,1-2-22 0,12-1-27 16,-1-1-32-16,1-1-38 0,-3-1-37 0,-5-1-43 16,-3 0-52-16,-2 2-45 0,-6-3-151 0,3 5-373 15,-3-1 104-15</inkml:trace>
  <inkml:trace contextRef="#ctx0" brushRef="#br2" timeOffset="269284.8897">30574 9311 417 0,'0'0'400'0,"0"0"-33"0,0 0-27 15,0 0-16-15,0 0-21 0,16 32-19 16,-12-16-16-16,-1 2-24 0,-3 1-17 0,4 9-20 16,-2 1-25-16,0-1-14 0,3-1-25 0,-3 1-16 0,1 0-13 15,-6-7-27-15,6-1-42 0,1 6-49 0,-3-6-31 16,0-4-31-16,-1-3-43 0,-1-1-47 0,1-12-40 15,-3 17-34-15,3-17-241 0,-7 10-562 0,7-10 153 16</inkml:trace>
  <inkml:trace contextRef="#ctx0" brushRef="#br2" timeOffset="269413.7794">30425 9598 396 0,'0'0'310'0,"0"0"-25"0,14-10-29 0,-5 9-22 0,9-2-28 16,12 2-26-16,1-1-27 0,5 0-40 0,-2 1-51 15,0 1-52-15,-3-2-54 0,-2 2-67 0,-6 0-160 16,-4 2-323-16,-3-2 92 0</inkml:trace>
  <inkml:trace contextRef="#ctx0" brushRef="#br2" timeOffset="270040.6728">27511 9068 531 0,'0'0'398'15,"0"0"-57"-15,4-5-25 0,-4 5-25 0,0 0-12 16,0 0-9-16,0 0-6 0,7 19-20 0,-4-4-17 0,1 2-17 16,1 9-19-16,-1 1-19 15,-1 1-19-15,3 2-12 0,-2-1-15 0,-1 0-17 0,-1-1-12 0,-2 0-31 16,3-6-32-16,0 5-46 0,-1-6-39 0,-1-4-42 15,0 0-50-15,-3-3-50 0,1 1-41 0,-1-3-277 16,-2-2-610-16,1-1 166 0</inkml:trace>
  <inkml:trace contextRef="#ctx0" brushRef="#br2" timeOffset="270185.795">27376 9333 455 0,'0'0'354'0,"0"0"-44"0,0 0-25 15,21-3-27-15,-12 4-36 0,-9-1-17 0,28 5-41 16,-10-2-46-16,13 2-63 0,-2 0-54 0,-4-1-66 16,6-4-93-16,-7 5-135 0,-4-1-350 0,-4-1 100 0</inkml:trace>
  <inkml:trace contextRef="#ctx0" brushRef="#br2" timeOffset="271079.6864">22882 9164 528 0,'-10'-2'365'0,"10"2"-30"16,0 0-36-16,-11 0-14 0,11 0-19 0,-8 7-20 15,4 1-11-15,1 0-15 0,3 0-26 0,0-8 0 16,3 24-17-16,0-9-20 0,4-1-11 0,2 1-14 16,2 0-13-16,0-2-12 0,11 8-12 15,-4-9-9-15,0-2-9 0,2-3-12 0,-1-3-17 0,2 0-18 16,-1-3-10-16,11-1-20 0,-2-2-4 0,-8-3-12 0,0 0 10 16,-6-5-5-16,0 1-4 0,-3-4-1 15,-2-2 5-15,3-10 2 0,-7-7-1 0,-3 3-4 0,-4-5 7 16,-3 0-1-16,-5-4 8 0,-5 4-9 0,-1-3 10 15,-2 3 4-15,-2 3 8 0,-2 2-3 0,-2 4 6 16,-1 7-13-16,-2 3 17 0,-11 8-18 0,3 8 7 0,-5 6-7 16,-20 15-3-16,4 11-41 0,3 1-46 15,0 4-75-15,8 8-99 0,4 3-260 0,10 2-626 0,5 2 172 16</inkml:trace>
  <inkml:trace contextRef="#ctx0" brushRef="#br0" timeOffset="285544.5016">9708 2994 400 0,'0'0'318'0,"-2"-9"-41"0,2 9-15 15,0 0-19-15,0 0-19 0,0 0-13 0,0 0-12 0,0 0 7 16,0 0 0-16,0 0-4 0,0 0-13 0,0 0-4 15,0 0-11-15,14 24-8 0,-13-14-6 0,2-3-9 16,-1 2-4-16,4 6-9 0,-2-1-5 0,-4-3-11 16,2 1-9-16,2 1-5 0,-2-1-8 0,-1-1-8 15,-2-3-7-15,3 0-9 0,-2 0-7 0,0-8-6 16,4 9-1-16,-4-9-4 0,2 10-2 0,-2-10-5 16,3 7-2-16,-3-7-5 0,10 1 1 15,-10-1-7-15,39-18-4 0,18-16-7 0,5-8-13 0,53-54-10 0,-9 9-21 16,2-9-15-16,-9 9-27 0,-33 28-29 15,-7 13-28-15,-7-4-31 0,4 4-63 0,-7 4-61 0,-14 8-69 16,-12 10-239-16,-7 5-697 0,-5 5 191 0</inkml:trace>
  <inkml:trace contextRef="#ctx0" brushRef="#br0" timeOffset="288219.4505">7632 5519 311 0,'0'0'320'16,"0"0"-45"-16,0 0-30 0,5-6-21 0,-5 6-24 16,0 0-15-16,0 0-21 0,0 0-18 0,0 0-18 15,0 0-9-15,0 0-13 0,0 0-7 0,0 0-9 16,0 0-5-16,0 0 11 0,0 0-2 0,0 0 4 0,9 20-8 16,-8-11-3-16,-1 5-6 0,-1 3-2 0,0-2-9 15,-1 2-3-15,0 2-6 0,1-2-11 0,-2-1 5 16,-1 0-3-16,2 1-12 0,0-6 0 0,1-1-6 15,-1 0-1-15,0-1-7 0,2-9 1 0,-2 13-1 16,2-13-2-16,0 0-4 0,5 10-2 0,-5-10 3 16,15 0-19-16,4-5-15 0,11-11-20 0,6-7-26 15,18-13-28-15,-2-5-31 0,-4 2-34 0,-5-4-37 0,-9 10-80 16,-6 7-147-16,-1 0-498 0,-6-1 138 16</inkml:trace>
  <inkml:trace contextRef="#ctx0" brushRef="#br0" timeOffset="297483.987">4017 8118 231 0,'0'0'254'0,"-12"0"-34"0,12 0-21 0,0 0-12 0,0 0-16 15,-9 0-9-15,9 0-7 0,0 0-11 16,0 0-7-16,0 0-11 0,0 0-10 0,0 0-8 15,0 0-7-15,0 0-9 0,0 0 2 0,0 0-6 0,0 0-6 16,0 0-1-16,0 0-12 0,0 0-2 0,0 0-4 16,56 1-7-16,6-6-7 0,6 1-3 0,4-3-10 15,4-3-8-15,-6-1-7 0,-2 0-15 0,-5-2-19 16,-17 6-24-16,-13 2-33 0,-8 2-34 0,-6 0-48 0,-4 2-52 16,-7 1-147-16,-8 0-419 0,0 0 117 15</inkml:trace>
  <inkml:trace contextRef="#ctx0" brushRef="#br0" timeOffset="300443.9665">5921 8114 375 0,'0'0'168'0,"0"0"-10"0,0 0-18 0,0 0-24 15,0 0-11-15,0 0-7 0,33 3-17 0,-17-1-7 16,1-1-9-16,1 1-8 0,2 0-6 0,14 4-13 0,-2-3-29 16,2 3-23-16,-2-6-53 0,1-1-118 15,0 2-221-15,-1-1 65 0</inkml:trace>
  <inkml:trace contextRef="#ctx0" brushRef="#br0" timeOffset="311153.3972">3764 10157 378 0,'-16'0'294'0,"9"0"-38"0,7 0-9 0,-16 0-13 16,16 0-10-16,-18-3-13 0,9 3-15 15,9 0-25-15,-18-2 0 0,18 2-7 0,-15-2-13 0,15 2-4 16,-15-1-6-16,15 1-12 0,-8-2-2 0,8 2-8 16,0 0-12-16,0 0-9 0,0 0-7 0,0 0-12 0,0 0 3 15,0 0-6-15,0 0-3 0,0 0-4 16,49 10-11-16,-10-11-2 0,3 2-8 0,22-4-4 16,3 0-6-16,-5-2 1 0,-11 2-9 0,-8 2-6 0,-2 0-9 15,24 3-18-15,-21-2-25 0,-13 0-24 0,0 0-29 16,-6 0-42-16,-4 0-41 0,-2 0-43 0,-2 1-55 15,-5-1-211-15,-12 0-566 0,19-1 156 0</inkml:trace>
  <inkml:trace contextRef="#ctx0" brushRef="#br0" timeOffset="314287.4299">5822 10128 336 0,'0'0'227'15,"0"0"-21"-15,0 0-20 0,0 0-17 0,0 0-10 16,-1 4-10-16,1-4-9 0,0 0-15 0,0 0-8 16,13 10-7-16,-6-5-12 0,11 0-11 0,14 7-11 15,2-5-7-15,2 1-8 0,6 0-6 0,1-2-15 16,23 1-15-16,0-1-17 0,-16-4-18 0,14-2-23 0,-14 4-24 15,-12-6-35-15,6 0-42 0,-4 1-147 0,-1-2-334 16,-1 1 96-16</inkml:trace>
  <inkml:trace contextRef="#ctx0" brushRef="#br0" timeOffset="320334.1483">7802 4236 268 0,'0'0'295'0,"0"0"-30"0,0 0-25 0,0 0-16 15,0 0-18-15,0 0-13 0,0 0-17 0,0 0-18 16,0 0-15-16,0 0-19 0,0 0-14 0,0 0-8 16,0 0-13-16,0 0-11 0,0 0-15 0,0 0-46 15,0 0-51-15,0 0-68 0,0 0-80 0,0 0-144 0,0 0-389 16,0 0 110-16</inkml:trace>
  <inkml:trace contextRef="#ctx0" brushRef="#br0" timeOffset="320911.7632">8289 6769 469 0,'-7'-5'282'0,"7"5"-71"0,0 0-66 0,0 0-62 15,0 0-69-15,-8-5-95 0,8 5-57 0,0 0-163 16,0 0 50-16</inkml:trace>
  <inkml:trace contextRef="#ctx0" brushRef="#br0" timeOffset="339423.8191">12082 6849 325 0,'6'-5'287'0,"-6"5"-29"0,8-8-4 0,-2 1-11 16,-6 7-10-16,9-12-3 0,-4 7 4 0,-2-2-7 15,-3 7-6-15,6-12-6 0,-6 12-8 0,5-12-4 16,-5 12-19-16,2-14-16 0,-2 14-15 0,-4-13-14 16,4 13-13-16,-10-9-9 0,2 4-9 0,0 3-11 15,-9 0-3-15,1 2-5 0,-3 3-6 0,-10 7-5 0,0 6-1 16,1 3-7-16,0 4 1 0,-2 6-5 0,4 1-2 16,3 2-5-16,1 0-6 0,6 0-5 0,2-1-3 15,5 1-5-15,0-3-1 0,8 1-9 0,1-2-3 16,5-3-1-16,6-3-1 0,0-6-9 0,7 10-8 15,4-8-14-15,3-3-11 0,-1-8-11 0,-2 0-5 0,8-2-3 16,-8-1-2-16,-1-4 0 0,-2-1-4 0,-1-2-2 16,-1-1 4-16,1-2 5 15,-4-2 0-15,1-2 8 0,-4-1 3 0,-1-2 3 0,-4-1-3 0,2 0 8 16,-3-2 8-16,0 0 5 0,-5-1 2 0,1 3 8 16,-3-1 1-16,-2 4 2 0,-1 1-2 0,1 2 0 15,-4 3 5-15,1 1-2 0,-3 1-7 0,0 3 7 0,-7 3-1 16,0-1-2-16,1 5-4 0,-1-1-9 15,0 3-30-15,4 1-45 0,2 1-54 0,2 0-62 16,3 0-70-16,4-1-72 0,0 1-192 0,4 3-634 0,3-3 173 16</inkml:trace>
  <inkml:trace contextRef="#ctx0" brushRef="#br0" timeOffset="339748.7892">12326 7217 580 0,'0'0'383'15,"0"0"-44"-15,0 0-32 0,0 0-22 0,0 0-35 16,0 0-19-16,0 0-12 0,0 0-2 0,0 0-6 16,0 0-7-16,0 0-9 0,-12 15-20 0,12-15-16 15,-4 15-14-15,1-6-17 0,2 0-14 0,-2 5-14 16,-1 1-5-16,3-4-14 0,-1-1-9 0,1 0-32 16,1-10-52-16,-3 17-48 0,3-9-64 0,0-8-71 15,0 14-82-15,0-14-251 0,-1 14-634 0,1-14 172 0</inkml:trace>
  <inkml:trace contextRef="#ctx0" brushRef="#br0" timeOffset="340197.5955">12603 7132 654 0,'0'0'411'0,"0"0"-64"0,-8 2-30 15,8-2-36-15,0 0-27 0,0 0-26 0,0 0-25 16,0 0-20-16,0 0-20 0,0 0-15 0,0 0-18 15,24 8-19-15,-8-4-18 0,1-4-37 0,-1 3-39 16,-2-3-40-16,-3 0-27 0,-1 3-39 0,-10-3-30 16,16 0-26-16,-16 0-20 0,13 3-23 0,-8-1-18 15,-5-2-146-15,4 4-417 0,-4-4 116 0</inkml:trace>
  <inkml:trace contextRef="#ctx0" brushRef="#br0" timeOffset="340301.165">12732 7183 1229 0,'-5'7'28'0,"5"-7"34"16,-9 11 28-16,6-5 19 0,-1-2 10 15,4-4 7-15,-5 9 1 0,5-9 2 0,-6 5 1 0,6-5 2 16,-4 7-12-16,4-7-9 0,0 0-7 0,0 0-17 15,0 0-7-15,9 8-17 0,-2-7-41 0,-7-1-33 16,18 2-57-16,-1 0-65 0,-2-4-224 0,3 2-428 16,-1 0 119-16</inkml:trace>
  <inkml:trace contextRef="#ctx0" brushRef="#br0" timeOffset="341894.6709">13221 6924 208 0,'1'-5'364'0,"-1"5"-53"0,0 0-29 16,2-12-29-16,-2 12-30 0,0 0-24 0,3-5-23 0,-3 5-19 15,0 0-13-15,0 0-14 0,0 0 3 0,0 0-6 16,13 33-5-16,-9-5-1 0,1-7-11 16,1 8-8-16,0 0-4 0,0 0-6 0,-4-1-7 0,0-5-2 15,-1-5-12-15,1 1-12 0,-1-3 2 0,0 1-10 16,1 0-6-16,0-2-8 0,0-1-2 0,-1-3-2 15,0-2-1-15,0 0-5 0,-1-9-9 0,1 14 6 16,-1-14 3-16,-1 10 0 0,1-10 3 0,0 0-14 16,0 0 7-16,0 0-5 0,0 0 1 0,-12 4-2 15,12-4-2-15,0 0-5 0,-16-22 2 0,8 6-1 0,-1-9-1 16,-2-5-9-16,1-6 0 0,4-1-2 16,-5-21-2-16,7 2-5 0,0 11-8 0,4 6 5 0,6 0-7 15,-4 2 0-15,5 5-3 0,0 0 6 0,2 10 0 16,4-5 4-16,0 7-4 0,-3 6-2 0,0 2 2 15,-3 3 6-15,3 6 0 0,-3-2 2 0,-7 5 2 16,12 3-6-16,-12-3 7 0,15 9 2 0,-11-1 3 16,2 4 4-16,-1 5 9 0,-3 0 2 0,-2 0-3 0,-1 0 10 15,-2 1-6-15,-4 11-2 0,-2-9 3 16,3-3 1-16,-2 0-4 0,1-2-3 0,-1 2 1 0,0-1-10 16,-3-1 10-16,3 0-16 0,-1-3-20 0,1 0-28 15,2-3-36-15,-1-1-30 0,2-1-30 0,1 0-38 16,1-1-32-16,-1 0-244 0,4-6-552 0,-4 12 151 15</inkml:trace>
  <inkml:trace contextRef="#ctx0" brushRef="#br0" timeOffset="342091.6454">13420 7182 238 0,'0'0'371'16,"7"5"-42"-16,-7-5-29 0,0 0-12 0,7 8-16 0,-7-8-28 0,3 8-15 15,-3-8-19-15,4 12-21 0,-1-6-19 0,-3-6-24 16,3 15-12-16,0-8-14 0,-3-7-9 0,3 14-14 0,-3-14-8 16,2 13-15-16,1-5 1 0,-3-8-38 0,2 14-32 15,-2-14-49-15,2 11-53 0,-2-11-54 0,3 10-75 16,-3-10-210-16,0 0-522 0,1 12 144 0</inkml:trace>
  <inkml:trace contextRef="#ctx0" brushRef="#br0" timeOffset="342621.6461">13764 6771 414 0,'0'0'377'0,"0"0"-38"0,0 0-22 0,0 0-20 16,-5 24-22-16,7-5-14 0,1 9-25 0,4 0-19 16,-1 5-20-16,3-4-20 0,-2 3-17 0,3-2-16 15,2-1-25-15,1 0-3 0,-3-2-15 0,3 0-12 0,-1-8-11 16,-1 6-34-16,5-1-39 0,-3-10-45 16,0 0-43-16,-5-2-52 0,2-4-49 0,-1-2-63 0,-5 0-198 15,4-4-534-15,-8-2 148 0</inkml:trace>
  <inkml:trace contextRef="#ctx0" brushRef="#br0" timeOffset="342808.2832">14006 6825 248 0,'0'0'431'0,"0"0"-58"0,0 0-20 16,-29 19-17-16,18-8-6 0,-9 9-17 0,2 3-13 15,-4 0-18-15,0 0-22 0,4 0-24 0,-3 3-25 16,4-3-24-16,-2 1-20 0,0-1-19 0,4-4-18 15,3-2-31-15,-5 4-38 0,3-5-47 0,5 0-50 0,2-4-50 16,1 2-49-16,-3-2-54 0,4-2-53 16,1-1-276-16,4-9-622 0,2 15 170 0</inkml:trace>
  <inkml:trace contextRef="#ctx0" brushRef="#br0" timeOffset="343007.0577">14167 7213 388 0,'3'6'388'15,"-3"-6"-40"-15,0 0-31 0,3 15-33 0,-3-15-17 16,-2 14-40-16,2-14-23 0,-2 17-23 0,0-3-20 16,0 2-20-16,-1-3-18 0,0 4-40 0,-1-3-50 15,1 1-63-15,1-2-69 0,2-3-92 0,0-10-190 16,-4 19-457-16,4-19 127 0</inkml:trace>
  <inkml:trace contextRef="#ctx0" brushRef="#br0" timeOffset="344639.1769">11412 8042 330 0,'-10'0'360'0,"10"0"-44"0,0 0-28 16,-10-3-22-16,10 3-26 0,0 0-18 0,-8-1-17 15,8 1-19-15,0 0-11 0,0 0-17 0,0 0-5 16,0 0-18-16,-13-3 3 0,13 3-12 0,0 0-18 16,-6-8-13-16,6 8-7 0,-2-12-8 0,2 12-15 15,4-25-5-15,1 12-8 0,2-7 4 0,6-2-14 16,3-5-9-16,-1 9 8 0,-2 3-12 0,-1 0-3 15,1 2 1-15,0-1-9 0,-1 2 0 0,1 1 0 16,0 0-2-16,-2 5-1 0,-1 1-10 0,-3 2 8 16,2 1-1-16,-9 2-5 0,16 3-6 0,-9 4 7 0,1-3 4 15,1 9-3-15,-1 1-3 0,-1 1 0 16,-3 3-3-16,-2 1 2 0,1 8 0 0,-3-6-6 0,-3 7 7 16,-2-6-2-16,0-4 2 0,-1-2-4 15,-3 0-1-15,-2 0 2 0,-3 8-2 0,-1-6 4 0,2-2-3 16,-2-3 2-16,1-2 5 0,0 0-5 0,2 1 1 15,1-6 0-15,0-1-2 0,3-1 2 0,-1-1 0 0,9-3-3 16,-15 2 0-16,15-2-7 0,0 0-5 0,-12-6-6 16,12 6 4-16,-3-8-10 0,3 8 2 0,-1-10-1 15,1 10 3-15,5-15-1 0,-2 11 4 0,1-3 3 16,2 2 3-16,3 2-3 0,-2-3-2 0,1 2 5 16,0 2 3-16,1 0-5 0,0-1-8 0,-1 3-17 15,-8 0-29-15,18 0-32 0,-9 0-37 0,-9 0-44 16,26 0-51-16,-11 0-229 0,-2 0-547 0,5-1 149 0</inkml:trace>
  <inkml:trace contextRef="#ctx0" brushRef="#br0" timeOffset="344991.1896">11929 7773 598 0,'0'0'360'0,"0"0"-30"15,0 0-29-15,0 0-28 0,0 0-13 0,0 0-12 16,-24 17-20-16,19-8-20 0,-1 3-6 0,-1 4-17 0,1-1-18 16,0 3-15-16,2-1-17 0,2 1-9 0,0 0-15 15,1 0-12-15,3-1-7 0,1 0-9 0,2 0-8 16,2 0-10-16,1-2-8 0,1 0-12 0,2-2-16 16,-1 1-14-16,-1-6-15 0,0-1-16 0,5 3-13 15,-3-6-4-15,1-1-7 0,-4-3-1 0,-2 1 2 0,-6-1 2 16,11-3 3-16,-11 3 1 0,9-5-3 15,-9 5 10-15,5-12 2 0,-4 7 6 0,-1 5 1 0,-2-17 3 16,2 17 9-16,-6-15 5 0,1 8 9 0,5 7 2 16,-8-12 4-16,2 5-1 0,-1 1 2 0,7 6-3 15,-12-6 1-15,12 6-1 0,-13-1-3 0,13 1 1 16,-17 1-1-16,11 3-25 0,-1-2-25 0,7-2-36 16,-9 10-43-16,9-10-57 0,-5 10-54 0,5-6-244 15,0-4-569-15,0 0 155 0</inkml:trace>
  <inkml:trace contextRef="#ctx0" brushRef="#br0" timeOffset="345179.7123">12185 8082 489 0,'0'0'320'0,"11"0"-27"0,-11 0-15 16,0 0-11-16,0 0-20 0,0 0-20 0,10 7-24 15,-10-7-29-15,0 0-9 0,6 9-24 0,-3-3-7 0,-3-6-25 16,9 13-7-16,-4-6-11 0,-1 1-20 0,-1-1-31 15,1-1-31-15,-2 2-31 0,0-1-33 16,-2-7-26-16,2 16-22 0,-2-16-30 16,-1 18-28-16,1-11-218 0,0-7-452 0,-6 23 126 0</inkml:trace>
  <inkml:trace contextRef="#ctx0" brushRef="#br0" timeOffset="345521.2365">11406 8424 225 0,'0'0'417'0,"-10"1"-77"0,10-1-35 15,0 0-28-15,0 0-15 0,0 0-11 0,0 0-20 16,25 14-26-16,-6-11-21 0,16 4-15 0,6-3-21 0,22-3-15 16,8-2-25-16,3-3-7 15,2-2-20-15,-9-1-29 0,8 0-27 0,-13 2-45 0,-16 0-40 16,-12 0-51-16,-1 1-49 0,-3 1-57 0,-10 1-181 0,-2-1-478 15,-3 1 133-15</inkml:trace>
  <inkml:trace contextRef="#ctx0" brushRef="#br0" timeOffset="346129.7717">11532 8697 347 0,'0'0'406'0,"0"0"-54"15,0 0-33-15,0 0-33 0,0 0-18 16,0 0-30-16,0 0-33 0,0 0-4 0,0 0-25 0,0 0-14 16,0 0-11-16,0 0-11 0,23-16-16 0,-23 16-5 15,0 0-17-15,16-3-1 0,-16 3-7 0,13-3-12 16,-6 0-6-16,-7 3-2 0,15-6-13 0,-6 4-4 16,-9 2-7-16,17-3-5 0,-7 2-12 0,-10 1 5 0,18-2-7 15,-18 2 1-15,18 3-5 0,-10 0-12 0,0 0 4 16,1 1 2-16,4 6-8 0,0-1 4 0,-3-2 1 15,-1 6-2-15,-2-1-8 0,2 2 4 0,-5-1 0 16,-1 1 1-16,-1 1-5 0,-1-1 2 0,-3 1-3 16,-1 1 0-16,-1 0-1 0,-4-2 3 0,1 0-1 15,-1-3-1-15,-4 2-8 0,2-1 12 0,-2 0-4 16,2-4 0-16,1 1-2 0,1-4 1 0,0 0 2 0,-1 0-3 16,0-3-1-16,9-2-1 0,-17 3-5 15,17-3-10-15,-15-3-2 0,15 3-1 0,-15-5-20 0,10-2 3 16,0 0-4-16,5 7 3 0,-5-17 2 0,4 8 7 15,1 9-4-15,2-15 6 0,0 0 0 0,2 4 8 16,-1 2-1-16,2 1 10 0,1 2-7 0,-6 6 3 16,9-9 1-16,-3 4 3 0,-6 5 4 0,15-5 1 15,-15 5 3-15,15 0-5 0,-15 0 10 0,17 2-1 16,-17-2-8-16,15 5 5 0,-8-2-2 0,2 1 4 0,-2 1-13 16,1 1-26-16,0-2-39 0,1 1-38 15,-2 0-45-15,1-3-47 0,0 3-48 0,-8-5-227 0,14 7-573 16,-7-5 158-16</inkml:trace>
  <inkml:trace contextRef="#ctx0" brushRef="#br0" timeOffset="346584.3031">11988 8708 430 0,'0'0'360'0,"0"0"-42"0,0 0-30 16,0 0-23-16,20 8-20 0,-20-8-28 0,10 10-8 16,-4-3-20-16,2 6-19 0,3 1-17 0,-3 2-14 15,-1-2-20-15,0 1-11 0,2 1-10 0,-3 1-4 16,2-3-15-16,-3-1-8 0,1 1-9 0,-2-2 0 0,-2 0-7 16,0-3-5-16,-2-9-11 0,2 15-4 15,-2-9 7-15,0-6-11 0,2 11-1 0,-2-11-2 0,0 0-4 16,-3 15-2-16,3-15-1 0,0 0-10 0,-9 5-2 15,9-5-9-15,0 0-1 0,0 0-5 0,0 0-12 16,-18-15 6-16,11 1-9 0,1-3-4 0,3-1-3 16,-1-8-2-16,0-2 3 0,5 0-1 0,0 1 1 15,3 6 2-15,0 0-4 0,-2 5 9 0,4 1 0 0,0 1 3 16,-1 3 2-16,0 1 3 0,0 3 0 0,1 2 1 16,-6 5 3-16,9-7 6 0,-9 7 4 0,8-3 6 15,-8 3 10-15,0 0 10 0,0 0 1 0,0 0 8 16,16 17 3-16,-16-17 5 0,4 15 3 15,-4-15 1-15,1 15-2 0,-1-15-5 0,-5 17-6 0,2-3 2 16,-1-2-7-16,-1-3-3 0,1 1-6 0,4-10-6 0,-9 15-20 16,3-9-29-16,-3 6-28 0,3-4-37 15,-2-2-46-15,8-6-51 0,-9 6-74 0,9-6-200 16,-10 5-561-16,10-5 155 0</inkml:trace>
  <inkml:trace contextRef="#ctx0" brushRef="#br0" timeOffset="347071.1268">12304 8882 399 0,'0'0'316'0,"1"-8"-42"15,-1 8-25-15,0 0-18 0,0 0-16 0,0 0-20 16,0 0-18-16,0 0-12 0,0 0-14 0,0 0-17 16,0 0-8-16,5-7-10 0,-5 7-11 0,0 0-11 15,0 0 1-15,0 0-4 0,0 0-1 0,0 0-5 16,0 0-8-16,0 0-6 0,0 0-8 0,8 23-2 15,-8-23-3-15,4 14-8 0,-2 0-7 0,1-3-6 16,0-1-6-16,0 0-4 0,2 2-6 0,-2 3-34 0,2-5-36 16,-3 1-51-16,-1-3-61 0,2-3-78 15,-3-5-207-15,4 12-536 0,-4-12 147 0</inkml:trace>
  <inkml:trace contextRef="#ctx0" brushRef="#br0" timeOffset="352433.4655">12540 8333 344 0,'-12'-1'370'0,"12"1"-45"0,0 0-31 0,0 0-14 16,-10-3-23-16,10 3-15 0,0 0-18 0,0 0-20 15,0 0-16-15,0 0-4 0,0 0-28 0,0 0-6 16,0 0-12-16,-9-1-17 0,9 1-12 0,0 0-12 16,0 0-2-16,0 0-12 0,0 0-5 0,0 0-16 0,0 0 4 15,0 0-14-15,0 0-8 0,0 0-9 0,0 0-17 16,0 0-16-16,28-6-21 0,-20 2-19 0,2 4-22 15,-2-3-22-15,1 3-16 0,-1-4-16 0,2 1-22 16,-2 2-21-16,-8 1-24 0,16-3-24 0,-8 2-33 16,-1-1-152-16,-7 2-468 0,0 0 130 0</inkml:trace>
  <inkml:trace contextRef="#ctx0" brushRef="#br0" timeOffset="353342.5209">12563 8424 458 0,'0'0'325'0,"0"0"-42"0,-9-2-24 15,9 2-23-15,0 0-24 0,0 0-15 0,0 0-16 16,0 0-14-16,0 0-19 0,0 0-16 0,0 0-11 15,0 0-9-15,0 0-12 0,0 0-11 0,0 0-9 16,0 0-14-16,0 0-7 0,0 0-3 0,0 0-10 0,31-7-5 16,-24 7-17-16,2-1-16 0,-9 1-20 15,17-3-23-15,-9 2-28 0,-1-2-34 0,-7 3-38 0,15-1-45 16,-8-2-209-16,-7 3-465 0,10-3 128 0</inkml:trace>
  <inkml:trace contextRef="#ctx0" brushRef="#br0" timeOffset="357155.272">13458 8021 349 0,'-3'-4'352'16,"0"1"-39"-16,3 3-25 0,0 0-22 0,0 0-15 15,-3-11-13-15,3 11-19 0,0 0-6 0,0 0-19 16,-4-5-10-16,4 5-14 0,0 0-24 0,0 0-15 0,0 0-6 16,0 0 3-16,0 0 12 0,0 0 2 0,0 0-8 15,10 29-7-15,-5-13-8 0,0 1-10 0,9 8-13 16,-2-2-11-16,0-2-3 0,0-4-9 16,3 7-9-16,3 0-6 0,2-4-8 0,-5-3-2 0,2-3-12 15,-1-2-21-15,-1 0-33 0,-2-2-34 0,2 0-38 16,-1-2-38-16,2-1-35 0,-4 0-36 0,1-5-35 15,-2 0-33-15,-2 1-252 0,-1-3-622 0,-8 0 170 16</inkml:trace>
  <inkml:trace contextRef="#ctx0" brushRef="#br0" timeOffset="357377.4417">13865 7948 225 0,'0'0'376'0,"0"0"-54"0,0 0-31 0,-9-3-13 0,9 3-24 16,0 0 1-16,-14 11-9 0,5 2-14 16,-4 0-10-16,-3 12-7 0,-4 3-12 0,-2-5-19 0,6 6-7 15,-5-1-13-15,4 0-15 0,-4 1-16 0,6-2-14 16,-1-1-14-16,-3-3-10 0,0 1-15 0,3 0-17 16,1-7-43-16,5-2-49 0,1-1-50 0,2-4-49 15,-1 1-61-15,2-4-64 0,0 1-257 0,2-3-611 16,4-5 167-16</inkml:trace>
  <inkml:trace contextRef="#ctx0" brushRef="#br0" timeOffset="357725.0503">14018 8363 612 0,'0'0'338'0,"0"0"-26"0,0 0-19 0,0 0-12 16,0 0-12-16,0 0-36 0,0 0-21 16,5 18-22-16,-5-18-13 0,-1 16-25 0,1-6-11 0,0 4-18 15,0-3-11-15,0 0-13 0,0-1-45 0,0-2-53 16,0 1-59-16,0-9-83 0,2 15-99 0,-1-7-189 0,-1-8-513 16,4 11 142-16</inkml:trace>
  <inkml:trace contextRef="#ctx0" brushRef="#br0" timeOffset="358320.3186">14487 8025 246 0,'0'0'388'16,"-2"-8"-59"-16,2 8-45 0,0 0-32 0,0 0-20 16,0 0-1-16,0 0-7 0,0 0-13 15,0 0-13-15,4 32-5 0,-2-17-17 0,1 11-9 0,2-2-21 16,0 2-13-16,1-4-15 0,-2-3-14 0,1-1-4 15,4 8-11-15,-2-5-14 0,-1-5-11 0,1-1-9 16,-1 1-34-16,0-2-42 0,0 1-35 0,-4-5-53 0,1-1-47 16,1-1-60-16,-2-1-51 0,-2-7-169 0,2 10-522 15,-2-10 143-15</inkml:trace>
  <inkml:trace contextRef="#ctx0" brushRef="#br0" timeOffset="358478.9107">14433 8269 341 0,'0'0'324'0,"10"-8"-47"0,-10 8-35 0,17-1-36 15,-7 1-20-15,7 0-25 0,2-3-33 16,14 3-48-16,-8-3-60 0,-2 2-61 0,-6 1-77 0,0-4-119 16,0 5-280-16,-3-2 81 0</inkml:trace>
  <inkml:trace contextRef="#ctx0" brushRef="#br0" timeOffset="381727.3344">15159 7952 359 0,'-4'-2'295'0,"4"2"-34"15,0 0-30-15,0 0-19 0,0 0-17 0,0 0-17 0,-5 22-19 16,3-13-10-16,0 6-19 0,0 4-12 0,2-3-10 15,2 2-9-15,0-2-5 0,-2 2-9 0,2 0-7 16,1-3-10-16,-1 1-3 0,0 0-11 0,0 1 6 16,0-4 3-16,1-1-5 0,-1-3-5 0,-2 2-8 15,1-4-4-15,1 1-2 0,-2-8-7 0,2 11-4 0,0-7-4 16,-2-4 1-16,0 9-2 0,0-9-7 0,2 8 6 16,-2-8-4-16,0 0 2 0,0 0-7 0,2 8 2 15,-2-8-3-15,0 0-5 0,0 0-5 0,0 0 2 16,0 0-3-16,0 0-2 0,0 0 5 0,0 0-4 15,-11-34-5-15,9 17 1 0,-1-1-1 16,-1 0-2-16,-1-9 6 0,5-2-1 0,0 0-6 0,-2 1 1 16,4-2 2-16,1 1 1 0,1 5-3 0,3-2-1 15,0 4 5-15,-1-6-3 0,3 7 1 0,-1 6 0 16,0-2 5-16,1 4-3 0,-2 0 5 0,2 3-1 0,0-3 1 16,-3 4 1-16,-1 0 3 0,2 4-4 0,-4-1 2 15,-3 6 0-15,10-4-4 0,-10 4 9 16,9 0-2-16,-9 0 7 0,10 10 5 0,-6-5 8 0,0 2 1 15,-1 2-5-15,1 6 9 0,-4 0-7 0,2-1 0 16,-2 1 6-16,-2 1-7 0,0-2-4 0,-3 2 4 16,1-2-7-16,0-2 3 0,-1-2-4 0,-2 4-4 15,2-2-11-15,1-4-13 0,0 1-22 0,0-4-19 0,1 2-30 16,-2-2-34-16,5-5-37 0,-7 8-51 0,5-4-231 16,2-4-525-16,0 0 145 0</inkml:trace>
  <inkml:trace contextRef="#ctx0" brushRef="#br0" timeOffset="383758.8626">15665 7899 344 0,'-2'-8'323'0,"2"8"-46"0,0 0-33 16,0 0-25-16,0 0-21 0,0 0-18 15,2-12-16-15,-2 12-15 0,0 0-12 0,6-7-13 16,-3 3-5-16,-3 4-5 0,7-7-9 0,-7 7-11 0,7-5-1 16,-7 5-8-16,8-3-13 0,-1-1-5 0,0-1-8 15,0 1-7-15,1 3-1 0,-1-3-9 0,0 0-3 16,2 0-1-16,-2 1-8 0,1 0-7 0,2 1 3 16,-3 0-7-16,1 0-2 0,-8 2-2 15,17 0 2-15,-9 2-10 0,-1 2 9 0,-1-1 0 0,0 5 3 0,0-1-1 16,3 7-5-16,-3 3 11 0,-1-2-7 0,-3 2-1 15,-2 0-1-15,3 11-2 0,-6-6 5 0,1-5-1 16,-1 0-4-16,1 0-1 0,-2-2 2 0,0 1-3 16,-3-1-2-16,1 1-5 0,-2-3 5 0,-1 2-1 15,1-1 2-15,-2-5-3 0,3 1-2 0,-1-2 3 16,1-1-1-16,0 0 0 0,2-4-9 0,-1 2 7 16,-3-1 3-16,3 0-1 0,-2-3 0 0,0 2-11 15,8-3 3-15,-11 1-1 0,11-1-8 0,0 0-4 0,-12-5-1 16,12 5-8-16,-5-8 3 0,5 8 4 0,-2-13 2 15,2 6-1-15,0 7-1 0,2-17-2 0,3 11 0 16,-1-2 7-16,1 0-3 0,0 1 10 0,-1 1-5 16,3 0-1-16,1 1 6 0,2 2-3 0,-5 1 1 15,-5 2 3-15,17-2-1 0,-17 2 0 0,12 4 8 16,-4-4-4-16,-1 3 3 0,0 2 0 0,0-2-3 16,-1 2 8-16,1-1-6 0,-1 0-3 0,0 0-16 15,0 1-28-15,-1-1-43 0,-5-4-48 0,11 7-55 16,-7-6-240-16,-4-1-517 0,0 0 144 0</inkml:trace>
  <inkml:trace contextRef="#ctx0" brushRef="#br0" timeOffset="384021.2918">16056 7892 336 0,'0'0'373'0,"0"0"-55"0,13 12-31 15,-13-12-18-15,8 14-16 0,-4-8-22 0,2 8-25 16,3 0-21-16,-3 0-27 0,4 0-11 0,-1-1-13 0,-2 1-20 16,2-1-9-16,0 2-14 0,-1-1-19 15,-1-3-23-15,5 1-33 0,-5-3-41 0,-1-1-41 0,1-2-48 16,0 1-33-16,0-2-47 0,-3-2-184 0,-4-3-451 15,9 4 126-15</inkml:trace>
  <inkml:trace contextRef="#ctx0" brushRef="#br0" timeOffset="384208.9347">16253 7924 289 0,'0'0'371'16,"-11"10"-40"-16,0 1-33 0,0 1-24 0,0 1-23 15,0 2-20-15,-3 0-31 0,-2 7-15 0,-2 3-27 16,-2-4-17-16,2 4-11 0,2-3-22 0,3-5-31 16,-1-4-36-16,5 2-37 0,1-5-43 0,1 2-47 15,-3-2-46-15,2-3-91 0,3 0-128 0,1-2-419 16,4-5 117-16</inkml:trace>
  <inkml:trace contextRef="#ctx0" brushRef="#br0" timeOffset="384502.9068">16324 8197 501 0,'0'0'346'0,"0"0"-33"15,0 0-28-15,8 9-28 0,-8-9-30 0,2 8-23 16,-2-8-26-16,2 7-16 0,-1 0-23 0,1 0-13 0,-2-7-18 16,4 13-45-16,-4-4-27 0,2-4-51 15,-2-5-60-15,4 12-65 0,-4-12-225 0,2 9-438 0,-2-9 121 16</inkml:trace>
  <inkml:trace contextRef="#ctx0" brushRef="#br0" timeOffset="385191.8668">15617 8482 435 0,'0'0'312'0,"0"0"-38"0,0 0-20 15,-8 4-23-15,8-4-19 0,0 0-26 0,0 0-9 0,0 0-19 16,0 0-8-16,0 0-18 0,0 0-5 16,0 0-10-16,0 0-4 0,0 0-13 0,0 0-7 0,29 1-13 15,-9-1-9-15,0-1-10 0,12-3 2 16,0 2-11-16,1-3-1 0,3 2-9 0,-2 1-3 0,4-3-7 15,-7 4-8-15,1-5-15 0,-8 2-11 0,-3 3-24 16,-1-1-26-16,0 1-20 0,-2 0-19 0,-2-2-28 16,0 1-25-16,-1 0-34 0,-1 1-216 0,-3-1-470 15,0-2 130-15</inkml:trace>
  <inkml:trace contextRef="#ctx0" brushRef="#br0" timeOffset="385981.2416">15703 8762 277 0,'0'0'273'16,"0"0"-37"-16,0 0-28 0,0 0-23 0,2-9-17 16,-2 9-13-16,0 0-18 0,0 0-10 0,14-12-11 15,-7 9-12-15,1 1-2 0,0-4-12 0,0 2-5 0,1 2-5 16,7-4-2-16,-3 0-1 0,1 4-6 16,-3-1-4-16,0 1-2 0,-1 1-9 0,-1 1-6 0,-9 0-1 15,17 0-6-15,-7 0-4 0,-4 3 0 0,-6-3 0 16,16 8 3-16,-11-3-6 0,1 2 5 15,-1 2-1-15,-3-2-3 0,2 9 1 0,0-1-4 0,-1-2-6 16,-3 3-1-16,-3 1 7 0,3-2-4 0,-4-1-2 16,0 1-2-16,-3-1-6 0,1-3 2 0,-4 1-2 15,1 0-1-15,1-2-7 0,-4 0 5 0,3-3 0 16,2 0-2-16,-3-2-3 0,0 0-1 0,3-3-1 0,-1 0 0 16,-2 1-5-16,1-3-3 0,9 0-5 0,-15-1-4 15,6-1-7-15,2-1-1 0,0-1-7 0,1-1 1 16,1 0-6-16,0 0 0 0,3-2-1 0,2 7 2 15,-2-14-1-15,2 14 5 0,4-14 0 0,-2 8 5 16,1-1 1-16,4 0-2 0,-7 7 4 0,15-9 2 16,-8 5 5-16,7-5-5 0,1 7 4 0,-1-2 1 15,-3 2-2-15,7-2 3 0,-7 2-3 0,1 3 1 0,-12-1-4 16,20 0-27-16,-11-1-34 0,-9 1-37 0,18 2-55 16,-18-2-219-16,18-1-459 0,-18 1 126 0</inkml:trace>
  <inkml:trace contextRef="#ctx0" brushRef="#br0" timeOffset="386782.8724">16092 8708 255 0,'0'0'340'0,"-2"-7"-44"0,2 7-31 15,0 0-23-15,0 0-28 0,0 0-25 0,0 0-21 16,0 0-14-16,0 0-18 0,0 0-15 0,0 0 1 16,0 0-6-16,0 0 0 0,0 0-11 0,20 33-4 0,-15-19-5 15,-1 0-7-15,5 0-10 0,-5-2-7 0,5 2-7 16,-4 2-6-16,3-1-8 0,-3-1-6 0,2 0-3 15,-5-3-4-15,3 0-5 0,-3-3-2 0,0 1 0 16,-2-9-8-16,3 15-3 0,-3-15-5 0,4 11-1 0,-4-11-2 16,4 9-7-16,-4-9 3 0,0 0-4 0,0 9-4 15,0-9-2-15,0 0-2 0,0 0-5 0,0 0-7 16,0 0 0-16,0 0-3 0,0 0-3 0,0 0-4 16,-29-23 3-16,20 10-5 0,0-12-2 0,-2 4-1 15,2-6-2-15,0-1-8 0,5 2-2 0,4 3-1 16,-2-5-8-16,4 2 4 0,-2 3-1 0,2 3 1 15,3 4 1-15,-3 2 3 0,2-2 2 0,3 2 3 0,2 4 6 16,0 3 7-16,-2-1 6 0,1 2 5 16,0-1 5-16,0 6 5 0,-1-1 7 0,1 2 1 0,-8 0 7 15,15 0 8-15,-15 0 8 0,8 6 3 0,-4-2 6 16,-4-4 1-16,3 10 2 0,-3-10-3 0,-2 15 7 16,2-15-2-16,-2 16-2 0,-3-3 0 0,-4 1-1 15,3-3-10-15,-4 0-4 0,-1 0-2 0,3-1-21 16,-2-4-24-16,4 0-31 0,-1-1-39 0,7-5-36 15,-14 10-44-15,7-7-222 0,7-3-474 0,-10 7 131 16</inkml:trace>
  <inkml:trace contextRef="#ctx0" brushRef="#br0" timeOffset="388249.4615">16391 8882 311 0,'-3'-10'258'15,"3"10"-24"-15,0 0-17 0,0 0-24 0,0 0-3 0,0 0-11 16,0 0-8-16,0 0-9 0,0 0-8 0,0 0-12 15,0 0-10-15,0 0-9 0,-1-11-8 0,1 11-10 16,0 0-9-16,0 0-11 0,0 0-6 0,0 0-5 16,0 0-7-16,0 0-15 0,0 0 5 0,0 0-6 15,0 0-1-15,0 0-9 0,0 0-2 0,0 0-2 16,10 25-5-16,-10-25-1 0,3 12-4 0,-1-6-7 16,0 2-19-16,3-2-27 0,-5-6-43 0,5 11-43 15,-5-11-53-15,2 8-264 0,-2-8-511 0,4 7 142 16</inkml:trace>
  <inkml:trace contextRef="#ctx0" brushRef="#br2" timeOffset="398433.8253">15018 8578 218 0,'0'0'294'0,"0"0"-39"0,0 0-32 0,0 0-20 16,17 6-23-16,-9-5-17 0,10 0-17 0,4-1-16 0,9 0-18 15,1-2-10-15,-1 3-11 0,1-1-13 0,-1-1-5 16,-8 1-9-16,0-2-10 0,-4 1-14 15,-2 0-10-15,0 1-20 0,-1-3-21 0,-3 3-19 0,-3 0-30 16,-2-3-11-16,-8 3-26 0,13 0-28 0,-10 0-24 16,-3 0-104-16,0 0-302 0,0 0 88 0</inkml:trace>
  <inkml:trace contextRef="#ctx0" brushRef="#br2" timeOffset="398858.9889">15069 8763 555 0,'0'0'309'16,"0"0"-31"-16,0 0-21 0,0 0-24 0,0 0-19 0,-7-3-17 16,7 3-20-16,0 0-13 0,0 0-11 15,0 0-8-15,0 0-7 0,0 0-13 0,0 0-7 0,0 0-10 16,0 0-5-16,21 16-12 0,-16-9-11 0,7 4-6 15,-2-1-5-15,1 1-10 0,3 0-6 0,-3 1-8 16,2-2-5-16,1-1-4 0,-3 1-3 0,1-1-9 16,1 1-9-16,-4-3-22 0,2 1-22 0,-4-2-18 15,1-1-22-15,-1 1-22 0,0-3-19 0,-2 1-17 16,2-1-24-16,-7-3-10 0,13 7-21 0,-6-6-17 0,-7-1-17 16,11 1-120-16,-11-1-401 0,0 0 113 15</inkml:trace>
  <inkml:trace contextRef="#ctx0" brushRef="#br2" timeOffset="399064.8822">15355 8751 418 0,'-2'-10'265'16,"2"10"-20"-16,0 0-19 0,0 0-10 0,0 0-13 16,0 0-10-16,-14 4-5 0,14-4-11 0,-11 11-8 15,4-5-11-15,-7 5-10 0,-1 1-12 0,1-1-5 16,1 3-9-16,1-1-19 0,-1-1-11 0,-9 10-8 15,8-8-6-15,1-1-14 0,4 0-8 0,-2-3-32 16,4 1-28-16,-3-3-37 0,4-2-35 16,-2 2-41-16,3-4-48 0,0 3-44 0,0-2-181 0,5-5-466 0,-4 9 129 15</inkml:trace>
  <inkml:trace contextRef="#ctx0" brushRef="#br2" timeOffset="399382.8219">15433 8973 305 0,'0'0'396'15,"0"0"-55"-15,0 0-37 0,5 11-37 0,-5-11-27 0,3 8-29 16,-3-1-23-16,0-7-22 0,2 13-19 0,-2-4-20 16,0-1-29-16,0-1-36 0,0 3-47 0,0 0-56 15,0-10-56-15,0 22-67 0,-4-13-180 0,4 1-411 16,0-10 114-16</inkml:trace>
  <inkml:trace contextRef="#ctx0" brushRef="#br2" timeOffset="400173.6746">16504 8412 516 0,'0'0'393'0,"4"5"-50"0,-4-5-38 0,0 0-34 16,0 0-34-16,0 0-28 0,0 0-29 0,0 0-28 0,0 0-37 15,0 0-43-15,6 4-57 0,-6-4-61 0,0 0-78 16,0 0-79-16,0 0-123 0,0 0-389 0,0 0 109 16</inkml:trace>
  <inkml:trace contextRef="#ctx0" brushRef="#br2" timeOffset="400541.775">16779 8073 306 0,'0'0'357'0,"0"0"-49"0,0 0 7 16,0 0-36-16,0 0-23 0,0 0-22 0,16 37-26 16,0-14-17-16,-5 0-23 0,7 0-17 0,-3 2-17 15,0 2-16-15,0-4-13 0,1 2-7 0,-3-6-15 0,-1-2-16 16,3 7-30-16,-1-7-41 0,-3-3-26 15,-2-3-40-15,1 0-42 0,-2 0-43 0,3 1-62 0,-4-5-164 16,2-1-457-16,-3-2 127 0</inkml:trace>
  <inkml:trace contextRef="#ctx0" brushRef="#br2" timeOffset="400738.8447">17018 8210 349 0,'-8'1'358'16,"-6"8"-40"-16,-3-1-28 0,4 3-23 0,-3-3-25 16,3 5-17-16,0-1-26 0,-1 2-21 0,-7 7-17 15,8-5-15-15,2-2-20 0,0 0-21 0,2 0-12 16,2-3-30-16,-2 3-25 0,2-4-37 16,3 0-45-16,1 0-47 0,3-10-58 0,-4 11-240 0,4-11-465 0,5 11 131 15</inkml:trace>
  <inkml:trace contextRef="#ctx0" brushRef="#br2" timeOffset="400926.6763">17244 8393 477 0,'-4'14'382'0,"2"0"-49"0,0-3-41 16,2 0-35-16,-2-1-35 0,2-10-24 15,0 20-21-15,0-11-31 0,0-9-44 0,-2 18-46 0,2-10-61 16,0-8-64-16,-1 18-84 0,1-18-170 0,-1 17-385 16,1-17 107-16</inkml:trace>
  <inkml:trace contextRef="#ctx0" brushRef="#br0" timeOffset="411958.2068">11509 10080 408 0,'0'0'261'0,"0"0"-33"0,0 0-20 0,0 0-17 0,2 5-19 15,-2-5-9-15,0 0-13 0,0 0-14 0,0 0-8 16,0 0-7-16,0 0 0 0,0 0-10 16,0 0-3-16,0 0-3 0,0 0-6 0,0 0-3 0,0 0 6 15,0 0-15-15,0 0-6 0,0 0-4 0,0 0-7 16,0 0-3-16,0 0-6 0,0 0-10 0,0 0-5 15,0 0-5-15,0 0-1 0,0 0-8 0,12-18 0 16,-5 6 0-16,-2 0-8 0,2 0 2 0,2-5-3 16,0 6-3-16,2-3-5 0,-2 1 1 0,2 2 1 15,-1-3-5-15,1 5 1 0,-3-1-4 0,-1 2 2 16,0 2 2-16,1 0-2 0,-2 1-3 0,1 1-1 16,-1 0-1-16,-6 4 0 0,14-3-3 0,-7 2-1 0,-7 1-1 15,12 4 1-15,-6 1 0 0,1 1-3 0,-2 2 0 16,2 6-2-16,-1 0 10 0,-2 2-7 0,1 0 3 15,-3 13-3-15,-3-8 2 0,0-1 6 0,-3-2 1 16,0-2-5-16,-2 2-3 0,-1-1 1 0,0-1 6 16,-9 8-11-16,4-5 4 0,0-5-1 0,2-2-3 15,-2 0-1-15,-1-2 10 0,0-2-11 0,2-1 3 16,1-2 1-16,1-1-1 0,-1-2-2 0,2-1-2 0,0 1-1 16,8-2-5-16,-16-2-1 0,16 2-3 0,-10-5 1 15,10 5-3-15,-6-7 1 0,6 7 1 0,-1-10 3 16,1 10-4-16,3-13 7 0,0 7-1 0,0 0 1 15,3-2 1-15,1 4 0 0,1-2 0 0,0 1 2 16,1 2-3-16,1 0 6 0,-1 0-6 0,6-1-9 16,-2 2-21-16,-1 0-22 0,-2-1-26 0,-2 3-36 0,-8 0-37 15,16 0-35-15,-8 0-205 0,-8 0-481 16,14-1 134-16</inkml:trace>
  <inkml:trace contextRef="#ctx0" brushRef="#br0" timeOffset="412453.8637">12090 9840 213 0,'-10'4'371'16,"3"3"-54"-16,1-1-31 0,-6 6-24 15,3 0-27-15,-2 0-20 0,1 2-21 0,1 1-19 0,2 0-16 0,-1 1-16 16,4 1-14-16,-1-1-14 0,3 0-11 15,4 0-2-15,0 0-16 0,3-2-12 16,3 1-10-16,-1-2 0 0,1-4-12 0,0-1-21 0,6 0-5 0,0-2-22 16,-2-2-3-16,-1-1-12 0,0-2-7 15,-1-1 0-15,-10 0 11 0,23-2-6 0,-10-1 2 0,-2-4 2 16,-6 4 11-16,-5 3 4 0,11-9 2 0,-8 3 6 16,-3 6 8-16,4-14 10 0,-2 8 4 0,-2 6 16 15,-2-15-1-15,2 15 1 0,-6-14 3 0,6 14 3 16,-10-8 1-16,4 4-8 0,6 4-2 0,-16-3 1 15,16 3-10-15,-25 3-5 0,10 4-6 0,0-5-3 0,3 5-14 16,0-2-17-16,3 3-22 0,2-1-21 0,2-1-25 16,-1 0-29-16,3 2-36 0,3-8-34 0,0 0-36 15,2 16-29-15,2-11-178 0,-4-5-497 16,12 7 137-16</inkml:trace>
  <inkml:trace contextRef="#ctx0" brushRef="#br0" timeOffset="412628.9353">12348 10066 255 0,'8'-5'346'0,"-8"5"-54"0,0 0-29 0,8-1-26 16,-8 1-17-16,0 0-12 0,0 0-7 0,0 0-3 15,0 0-8-15,0 0-4 0,9 11-25 0,-9-11-18 16,0 0-11-16,-2 18-20 0,2-18-12 0,-2 24-25 16,2-9-28-16,-1-4-42 0,0 0-43 0,0-2-51 15,0 5-64-15,2-8-79 0,-1-6-154 0,1 18-463 0,1-11 130 16</inkml:trace>
  <inkml:trace contextRef="#ctx0" brushRef="#br0" timeOffset="413055.3174">11464 10515 469 0,'-10'-1'379'0,"10"1"-42"16,0 0-25-16,-11-2-27 0,11 2-21 0,0 0-22 15,0 0-16-15,-13-2-27 0,13 2-15 0,0 0-16 16,0 0-18-16,0 0-10 0,0 0-15 0,0 0-11 16,0 0-11-16,34-5-12 0,-2 5-13 0,4-3-4 15,2-1-9-15,24 1-5 0,1-2-15 0,1 1-10 0,-12 1-15 16,10 0-25-16,-12 1-26 0,-10 2-29 0,0 0-26 15,-3-2-25-15,1 4-19 0,-3-2-7 16,-4 2-20-16,-8-2-14 0,-4-2-23 0,0 2-43 0,-5 0-147 16,-2-2-459-16,-2 2 126 0</inkml:trace>
  <inkml:trace contextRef="#ctx0" brushRef="#br0" timeOffset="413773.0089">11464 10818 420 0,'0'0'213'0,"0"0"-26"0,0 0-10 16,0 0-12-16,0 0-14 0,0 0-8 0,0 0-2 15,0 0-4-15,0 0-8 0,0 0-2 0,0 0-9 16,0 0-7-16,0 0-10 0,13-17 0 0,-13 17-6 0,7-5-8 16,0 2-2-16,-7 3-4 0,10-5-7 15,-4 2-7-15,0-1-3 0,2 1 0 0,-8 3-12 0,10-4 0 16,-4 1-5-16,-6 3-5 0,12-2-2 15,-12 2-5-15,14 2-1 0,-6 1-3 0,-1-1-10 0,1 2 10 16,0 1-9-16,-1 2 1 0,4 4 0 0,-1 0-2 16,-3 1 0-16,0 1 4 0,-3 1 2 0,0 1-7 15,0-1-7-15,-2 1 9 0,-2-1 2 0,-1 1-2 0,-1 1 1 16,-1-1 1-16,-3 0-8 0,-2-1 2 16,1 0-3-16,-2-2 2 0,-3 2-4 0,1-2-2 15,-1 0 0-15,0-3 5 0,0 0-7 0,-1-2 7 0,1 0-7 16,-1-3 1-16,3 0-3 0,1-2-5 0,9-2-3 15,-18-2-3-15,11 1-7 0,0-2 1 0,1-2-8 16,6 5-1-16,-9-11-1 0,6 2-1 0,2 2 0 16,1 7-1-16,3-22 5 0,1 8 1 0,2-1-1 15,0 5 1-15,2-4 2 0,-1 4 1 0,0 1 4 16,1 2 2-16,-1 0-4 0,0 1-2 0,1 2 7 0,-1 1-6 16,1 1 6-16,-1 1 1 0,-7 1-1 15,15 1 1-15,-8 1-13 0,1 0-17 0,-1 0-30 0,-7-2-22 16,14 5-31-16,-14-5-52 0,14 4-74 0,-7-1-140 15,-7-3-459-15,12 6 126 0</inkml:trace>
  <inkml:trace contextRef="#ctx0" brushRef="#br0" timeOffset="414421.2921">11838 10869 499 0,'0'0'270'0,"0"0"-35"15,2-7-26-15,-2 7-18 0,0 0-15 0,0 0-13 0,0 0-16 16,0 0-12-16,0 0-6 0,0 0-7 16,0 0-11-16,2-7-17 0,-2 7 0 0,0 0-3 0,0 0 4 15,0 0 0-15,0 0-1 0,0 0 1 0,0 0-7 16,0 0-2-16,14 20-2 0,-11-12-9 0,-1 1-3 15,4 6-8-15,-3 1-2 0,0-1-7 0,-1-1-7 16,0 2-3-16,0-2-2 0,-2-2-8 0,3-2-1 16,0 0-7-16,-3-10 3 0,1 15-4 0,-1-15-3 15,1 13-3-15,-1-13-6 0,0 12-11 0,0-12 14 0,0 0 2 16,-4 10-10-16,4-10-14 0,0 0 6 0,0 0-9 16,-9 1-3-16,9-1-3 0,0 0 0 15,0 0-1-15,-12-13-5 0,7 1-1 0,1-2-3 0,0-2-2 16,1-1-6-16,0-10 2 0,2-1 0 0,2 7 0 15,1 0-6-15,3-6 5 0,1 6 5 0,0 4 8 16,0 2-1-16,0 1 3 0,2 1 1 0,0 4-10 16,-2 3 15-16,2 0 1 0,0 2-2 0,0 2 9 15,-1 0 3-15,-7 2 7 0,12 2 7 0,-12-2 8 0,11 6-2 16,-6 0 7-16,-2-2 5 0,-3-4 2 0,4 12 4 16,-3-3 1-16,-1-9-4 0,-1 15 3 0,-3-7-7 15,4-8 3-15,-11 22-5 0,2-10-3 0,0 0-13 16,-1 0 3-16,0-3-18 0,-1 1-25 0,2-2-17 15,-1-1-24-15,4 0-32 0,0-2-36 0,6-5-38 16,-10 6-51-16,5-4-215 0,5-2-526 0,0 0 144 16</inkml:trace>
  <inkml:trace contextRef="#ctx0" brushRef="#br0" timeOffset="414588.242">12115 10997 543 0,'0'0'336'16,"6"13"-40"-16,-4-5-37 0,1-1-29 0,-3-7-27 16,6 15-27-16,-5-5-22 0,1 4-34 0,0-5-38 0,-2 2-40 15,0-11-57-15,1 16-51 0,0-11-92 0,-1-5-134 16,0 0-350-16,5 17 99 0</inkml:trace>
  <inkml:trace contextRef="#ctx0" brushRef="#br0" timeOffset="415049.2717">12811 10379 218 0,'0'0'341'15,"0"0"-59"-15,0 0-36 0,0 0-32 0,0 0-34 16,0 0-15-16,19-7-16 0,-19 7-18 0,15 0-20 15,-8 0-19-15,-7 0-35 0,16 0-35 0,-16 0-37 16,16 0-39-16,-8 2-48 0,-2 0-167 0,-6-2-322 0,10 3 93 16</inkml:trace>
  <inkml:trace contextRef="#ctx0" brushRef="#br0" timeOffset="415191.2442">12871 10478 264 0,'0'0'405'0,"-4"4"-70"0,4-4-44 0,0 0-34 15,0 0-26-15,0 0-31 0,0 0-17 0,18 1-29 16,-18-1-17-16,18 0-34 0,-9 0-52 0,0 0-62 16,-9 0-74-16,15-3-107 0,-15 3-117 0,16-2-371 0,-16 2 105 15</inkml:trace>
  <inkml:trace contextRef="#ctx0" brushRef="#br0" timeOffset="417796.2649">13545 9954 508 0,'0'0'411'0,"0"0"-51"0,0 0-38 15,0 0-24-15,0 0-20 0,0 0-8 0,0 0-8 0,0 0-17 16,19 22-17-16,-8-7-11 0,7 6-25 0,-5 0-13 16,6 3-22-16,0 4-15 0,-1-6-16 0,3 2-11 15,-4-3-10-15,4 5-15 0,-3-3-15 0,0-2-26 16,-1-4-35-16,2 3-41 0,-3-5-46 0,-3-2-39 15,-2-6-37-15,-1 1-41 0,-4-1-42 0,3-2-30 16,-2-2-229-16,-3-2-589 0,-4-1 162 0</inkml:trace>
  <inkml:trace contextRef="#ctx0" brushRef="#br0" timeOffset="417998.2838">13899 9919 290 0,'0'0'274'0,"0"0"-22"15,0 0-3-15,0 0-5 0,0 0 3 0,0 0-13 16,0 0-10-16,-21 30-7 0,8-2-13 0,-3-1-6 16,-1 3-14-16,-1 0-12 0,-4 0-11 0,3 0-16 15,1 0-18-15,1 1-2 0,3-1-22 0,-2-4-12 0,0-2-17 16,7-2-26-16,-2-3-31 0,2-6-37 0,2 1-41 16,1-2-41-16,0-2-37 0,2-1-61 0,2-1-41 15,2-8-183-15,0 0-505 0,0 11 140 16</inkml:trace>
  <inkml:trace contextRef="#ctx0" brushRef="#br0" timeOffset="418185.2784">14085 10324 316 0,'5'6'431'0,"-5"-6"-53"16,4 10-29-16,-2-4-35 0,-2 1-34 0,2 2-29 15,-2-2-30-15,3 3-25 0,-3 0-25 0,0 4-35 16,0 1-47-16,-3-1-44 0,1 1-59 0,2-1-75 16,0-1-87-16,-2-3-216 0,2-10-468 0,2 14 129 0</inkml:trace>
  <inkml:trace contextRef="#ctx0" brushRef="#br0" timeOffset="418608.8666">14828 9753 570 0,'-4'7'352'16,"-5"7"-28"-16,3 2-22 0,-3 14-17 0,-1 4-16 16,2 0-19-16,-1 2-23 0,5 2-21 0,1 1-21 15,2 18-15-15,5-12-29 0,0-6-20 0,2-2-7 16,3 3-44-16,3-3-51 0,-1 1-71 0,2-4-82 16,8-5-97-16,1-1-202 0,3-2-519 0,-1-5 144 15</inkml:trace>
  <inkml:trace contextRef="#ctx0" brushRef="#br0" timeOffset="419179.8314">15409 10020 556 0,'0'0'292'16,"0"0"-52"-16,0 0-39 0,0 0-39 0,0 0-35 15,0 0-29-15,0 0-23 0,11-13-23 0,-7 7-9 16,-4 6-7-16,9-14-39 0,-7 7 4 0,2-1-2 16,0-6 8-16,2 3 6 0,-1-3 13 0,-1 3 16 0,2-4 19 15,-2 4 14-15,0 1 16 0,-2 2 10 16,0 3 3-16,0-1-5 0,1 1-9 0,-3 5-11 0,0 0 7 16,0 0 15-16,0 0 6 0,0 0 16 0,0 0-8 15,0 0-1-15,9 31 0 0,-8-14-2 0,-2 1-9 16,0 10-14-16,1 1 5 0,1 0-15 0,-2-3-7 15,1-4-14-15,-2-2-19 0,4-3-36 0,-2-1-43 16,0 4-45-16,0-5-65 0,1 1-75 0,0-4-263 0,2-1-584 16,-1-2 159-16</inkml:trace>
  <inkml:trace contextRef="#ctx0" brushRef="#br0" timeOffset="419461.7374">15855 10056 602 0,'0'0'339'0,"0"0"-58"0,0 0-27 0,0 0-26 16,0 0-26-16,0 0-20 0,0 0-25 0,0 0-16 16,23 6-15-16,-14-5-19 0,9 5-27 0,-5-6-39 0,4 0-38 15,1-1-51-15,-1 0-54 0,-3 3-48 0,2-5-176 16,-2-1-393-16,1 3 111 0</inkml:trace>
  <inkml:trace contextRef="#ctx0" brushRef="#br0" timeOffset="420082.746">15984 9899 408 0,'0'0'368'16,"0"0"-31"-16,0 0-20 0,0 0-27 0,0 0-18 15,-11 25-19-15,8-10-17 0,-1 0-25 0,4 4-34 16,-4 8 0-16,2 1-30 0,2-1-18 0,2-5-17 0,-2 7-11 16,2-9-34-16,2 0-36 0,-4-2-43 0,2-4-51 15,-4 2-63-15,4 0-66 0,-2-4-248 0,0 3-528 16,0-3 146-16</inkml:trace>
  <inkml:trace contextRef="#ctx0" brushRef="#br0" timeOffset="422053.0646">16674 9822 385 0,'0'-5'386'0,"0"5"-54"15,0 0-26-15,0 0-24 0,0 0-19 0,-5-11-22 16,5 11-22-16,0 0-17 0,-6-5-13 0,6 5-15 0,-7-3-9 16,7 3-23-16,-9-2-8 0,9 2-13 15,-14 2-13-15,14-2 0 0,-14 3-17 0,8 2-10 16,0-2-10-16,1 2-4 0,0-1-11 0,1 3-3 0,-1-1-7 15,3 0-7-15,2-6-19 0,-3 16 5 0,3-16-17 16,3 14-5-16,-3-14-10 0,5 14-4 0,-1-7 1 16,-1-2 0-16,1 0-6 0,0 2 12 0,-4-7-4 15,7 6 1-15,-7-6 3 0,6 5 2 0,-6-5 0 16,0 0 4-16,0 0 4 0,0 0 9 0,6 5 4 16,-6-5 2-16,0 0 3 0,0 0 4 0,0 0-6 0,0 0-5 15,0 0 2-15,0 0 6 0,0 0 3 0,0 0-3 16,0 0 1-16,0 0 3 0,-21 3-3 0,15 0 2 15,1 0 1-15,-2 3-3 0,0-1-1 0,3 1-2 16,0 3 0-16,-1 5-5 0,1 1-1 0,2-3 1 16,4 0-3-16,0 2 6 0,0-3-9 0,5 3-6 15,1-1-16-15,-1-3-13 0,5 0-15 0,1-2-11 0,1 2-7 16,-1-3-8-16,-1-1-9 0,-2-1 4 0,0-2 1 16,-2-1-1-16,2 0 3 0,-2-1 6 15,-8-1 4-15,15-3 2 0,-15 3 3 0,10-2-1 0,-5-3-2 16,-5 5 1-16,6-7-4 0,-3 2-8 0,-3 5 2 15,2-5-17-15,-2 5-16 0,0 0-19 0,0-12-24 16,0 12-20-16,0 0-16 0,0 0-23 0,0 0-167 16,0 0-439-16,0 0 121 0</inkml:trace>
  <inkml:trace contextRef="#ctx0" brushRef="#br0" timeOffset="422711.9013">16866 10082 505 0,'1'-10'332'15,"-1"10"-35"-15,0 0-32 0,1-8-25 0,-1 8-27 16,0 0-22-16,0 0-25 0,0 0-9 0,0 0-2 15,0 0-6-15,0 0-10 0,0 0-3 0,13 18-5 0,-7-6-14 16,1 0-6-16,-2 3-7 0,-1 0-12 16,3 1-3-16,-5 0-12 0,3-1-9 0,-1 0 0 15,1 2-10-15,0-1-6 0,-1 1-6 0,0-5-2 0,-2 2-10 16,0-3 2-16,0-4 4 0,0 2-14 0,-1-3-8 16,-1-6-5-16,0 10-13 0,0-10 3 0,0 8-3 15,0-8-4-15,0 0-8 0,0 0-2 0,0 0-7 16,0 0 1-16,0 0-1 0,0 0-1 15,0 0 4-15,0 0-2 0,-15-16 10 0,12-1-10 0,-3 3 0 16,2-4-8-16,3 1 3 0,-1-14-4 0,1 3 0 0,3-2-1 16,1 9 3-16,0 3 1 0,3 3 2 15,-1 0 1-15,-1 5 3 0,0 0 2 0,1 1-2 0,2 2 3 16,0 2 3-16,-1 1 0 0,1 2 3 0,-7 2 6 16,14 0 8-16,-14 0 9 0,13 4 4 0,-7-2 16 15,-1 4 7-15,-5-6 1 0,9 12 12 0,-6-6 3 16,-1 2-3-16,0 0 12 0,-2-1-3 0,0-7 3 15,-2 15-3-15,0-9-9 0,-1 1-6 0,-1-1-5 0,-2 1 0 16,0-1-12-16,0 0-22 0,1 0-20 16,-1-2-26-16,0 2-31 0,0-2-28 0,0 0-33 0,6-4-41 15,-9 6-33-15,9-6-45 0,-7 4-213 0,7-4-555 16,0 0 154-16</inkml:trace>
  <inkml:trace contextRef="#ctx0" brushRef="#br0" timeOffset="422868.4174">17130 10272 338 0,'4'8'376'0,"4"-3"-48"16,-6 2-38-16,0 0-19 0,2-2-32 0,-4-5-26 15,4 10-26-15,-2-5-20 0,-2-5-23 0,3 10-20 16,-3-10-28-16,2 9-34 0,-2-9-39 0,0 9-48 16,0-9-49-16,0 8-51 0,0-8-54 0,-4 9-151 15,4-9-391-15,-4 8 109 0</inkml:trace>
  <inkml:trace contextRef="#ctx0" brushRef="#br0" timeOffset="426171.6938">17755 9527 457 0,'-1'-8'229'16,"1"8"-22"-16,-2-16-1 0,1 11-13 0,1 5 2 15,0-9-7-15,0 9-4 0,0 0-4 0,0-13-2 0,0 13-5 16,0 0-8-16,1-11-6 0,-1 11-11 0,0 0-4 15,3-10-20-15,-3 10-4 0,0 0-15 0,0 0-4 16,5-7-7-16,-5 7-10 0,0 0-8 0,0 0 12 16,0 0-2-16,24 24 1 0,-17-7-7 0,3 12 8 15,1 4-6-15,-3 3-5 0,2 3-5 0,-1-1-8 0,2 19-8 16,-1 2-8-16,1-4 0 0,-4-9-6 0,-6-8-1 16,3-1-9-16,-2 1-2 0,2 1-1 0,-3-3-2 15,-2 1-6-15,-1-1-1 0,0-4-4 0,-1 0-2 16,-2-4-21-16,2-2-11 0,-3-3-25 0,0-5-25 15,1-2-33-15,0-1-35 0,-2-2-36 0,0-1-48 16,-5 0-52-16,3 0-251 0,-1-2-627 0,0 0 172 16</inkml:trace>
  <inkml:trace contextRef="#ctx0" brushRef="#br0" timeOffset="437162.6057">17203 10396 290 0,'0'0'199'0,"0"0"-21"0,0-9-17 0,0 9-13 16,0 0-11-16,0 0-6 0,0 0-15 0,-3-10-1 15,3 10-21-15,0 0 9 0,0 0-13 0,-2-8-2 16,2 8-9-16,0 0-4 0,0 0-2 0,2-9-3 0,-2 9-6 16,0 0-3-16,0 0 2 0,0-10-3 15,0 10-2-15,0 0 0 0,0 0 0 0,0-10 0 16,0 10 3-16,0 0-3 0,0 0-3 0,-2-8 0 0,2 8 1 16,0 0-3-16,0 0-1 0,0 0-6 15,0 0-2-15,0-10-4 0,0 10-2 0,0 0-2 0,0 0-3 16,0 0-3-16,0 0-5 0,0 0-1 0,0 0-1 15,0 0-5-15,0-10-2 0,0 10 2 0,0 0-6 16,0 0 2-16,0 0 5 0,0 0-8 0,0 0-2 16,0 0-2-16,0 0 4 0,0 0-6 0,0 0 2 0,0-8 0 15,0 8-4-15,0 0-2 0,0 0 4 16,0 0-4-16,0 0-1 0,0 0-1 0,-3-10 2 0,3 10-7 16,0 0 6-16,0 0-1 0,0 0 5 0,3-13-7 15,-3 13 3-15,0-10 0 0,0 10-3 0,0-11 4 16,0 11-1-16,0-9 5 0,0 9 0 0,0 0 3 15,0-8 0-15,0 8-3 0,0 0 0 0,0 0 1 16,0 0-2-16,0-9 3 0,0 9-2 0,0 0-2 16,0 0 3-16,0 0-2 0,0 0-1 0,0 0 2 15,0 0-3-15,0 0 0 0,0 0 2 0,0 0-2 0,0 0-1 16,0 0-1-16,0 0 0 0,0 0 3 0,0 0-1 16,0 0-4-16,0 0 0 0,0 0-3 0,0 0-2 15,0 0-2-15,0 0 0 0,0 0-5 0,0 0 1 16,0 0-1-16,0 0 2 0,0 0-1 0,0 0-2 15,0 0 4-15,0 0 1 0,0 0 1 0,0 0 4 16,0 0-1-16,0 0 3 0,0 0 5 16,0 0 4-16,0 0 1 0,0 0 2 0,4-7 10 0,-4 7 0 0,0 0-7 15,0 0-1-15,1-8-5 0,-1 8 5 0,0 0-1 16,0 0 0-16,0 0 1 0,0 0 2 0,0 0-1 16,0 0-3-16,0 0 1 0,0 0 0 0,0 0-2 15,0 0-1-15,0 0-3 0,0 0-9 0,0 0-10 16,-3 26-15-16,3-26-25 0,0 0-26 0,-2 11-30 15,2-11-40-15,-3 7-38 0,3-7-53 0,0 0-132 0,-7 7-448 16,7-7 125-16</inkml:trace>
  <inkml:trace contextRef="#ctx0" brushRef="#br0" timeOffset="438547.6439">17142 10282 448 0,'0'0'227'0,"0"0"-29"0,0 0-19 15,0 0-20-15,0 0-14 0,0 0-19 0,0 0-10 0,0 0-13 16,-10 10-13-16,10-10-11 0,0 0-7 15,0 0-8-15,0 0-5 0,0 0-6 0,-4 5-5 16,4-5-8-16,0 0-1 0,0 0-1 0,0 0-5 0,0 0-2 16,0 0-3-16,0 0-5 0,0 0-3 0,0 0-3 15,0 0 0-15,0 0-4 0,0 0 0 0,0 0-5 16,0 0 5-16,0 0-2 0,0 0-4 0,0 0 5 16,0 0-5-16,0 0 3 0,0 0 4 0,6-23 4 0,-6 23-2 15,0 0 1-15,0 0 6 0,3-7-4 0,-3 7 0 16,0 0-2-16,0 0-1 0,3-7 2 0,-3 7 3 15,0 0 2-15,0 0 4 0,0 0 2 16,0 0-1-16,0 0 0 0,0 0-4 0,0 0-1 0,0 0-1 16,0 0-1-16,0 0-4 0,4 20 0 0,-4-20-1 15,0 0-1-15,2 10 0 0,-2-10-3 0,0 7-2 0,0-7-4 16,0 0 2-16,0 12-1 0,0-12-2 16,0 0 4-16,0 0-3 0,2 8-1 0,-2-8-6 15,0 0-3-15,0 0-3 0,0 0-3 0,0 0 1 0,0 0-1 16,0 0-1-16,0 0 2 0,0 0 3 15,0 0 0-15,0 0 0 0,0 0 1 0,0 0 0 0,0 0 0 16,0 0 1-16,0 0 2 0,16-16-1 0,-16 16 2 16,0 0-1-16,4-7 4 0,-4 7-5 0,0 0 1 15,0 0 0-15,3-5 3 0,-3 5 0 0,0 0 5 16,0 0 6-16,0 0 0 0,0 0-3 0,0 0 1 16,0 0 1-16,0 0 0 0,0 0-1 0,0 0 1 0,4 17-3 15,-4-17-2-15,0 0-2 0,-2 11-2 0,2-11 1 16,0 0-2-16,0 11-13 0,0-11-9 0,0 0-16 15,0 0-20-15,-2 11-21 0,2-11-33 0,0 0-25 16,0 0-32-16,-2 7-168 0,2-7-401 0,0 0 113 16</inkml:trace>
  <inkml:trace contextRef="#ctx0" brushRef="#br0" timeOffset="450962.9199">15483 10914 255 0,'-7'3'166'16,"7"-3"-8"-16,0 0-7 0,0 0-11 0,0 0 2 16,-6 2 0-16,6-2 0 0,0 0 2 0,-8 2 3 15,8-2-5-15,0 0 3 0,-4 2-3 0,4-2 1 16,0 0-4-16,0 0-4 0,0 0 0 0,0 0-5 16,-9 3-8-16,9-3 2 0,0 0-1 0,0 0-7 0,0 0-6 15,-6 3-8-15,6-3-6 0,0 0-1 16,0 0-5-16,0 0-4 0,0 0-15 0,0 0-6 0,0 0-5 15,-8 3-9-15,8-3-6 0,0 0-2 0,0 0-4 16,0 0-7-16,0 0-12 0,0 0-3 0,0 0-6 16,0 0-6-16,0 0-2 0,0 0-6 0,12-18-4 15,-8 13-3-15,-1-2-1 0,3 1 3 0,-2 0 2 0,2-2 2 16,-2 3-3-16,0-1 3 0,-1 0 1 16,-3 6-7-16,6-10 14 0,-6 10 3 0,3-6-5 0,-3 6 3 15,4-7 2-15,-4 7 4 0,0 0 17 0,0 0 8 16,0 0 8-16,0 0 12 0,0 0 2 0,7 15 3 15,-7-15 4-15,-2 17-4 0,-1-9-6 0,1 9-5 16,-1-6-7-16,3 5-3 0,0 0-1 0,0-1-14 16,0-4-23-16,-1 0-30 0,2 3-30 0,2-3-38 15,2 0-37-15,-3-3-42 0,0-1-45 0,1 0-48 16,1-1-262-16,-4-6-635 0,9 8 173 0</inkml:trace>
  <inkml:trace contextRef="#ctx0" brushRef="#br0" timeOffset="451209.0538">15807 10969 353 0,'4'-3'404'0,"-4"3"-58"15,0 0-35-15,0 0-26 0,0 0-22 0,0 0-24 16,0 0-28-16,0 0-25 0,13 2-16 0,-13-2-19 0,16 1-22 16,-7 2-24-16,9-3-44 0,-2 0-44 15,-2 0-58-15,-3 0-67 0,5 3-73 0,-5-6-211 0,0 0-469 16,-11 3 129-16</inkml:trace>
  <inkml:trace contextRef="#ctx0" brushRef="#br0" timeOffset="452034.2121">16661 10875 382 0,'-12'0'297'0,"3"2"-38"0,2-1-32 16,1 1-25-16,6-2-25 0,-12 7-19 0,8-2-16 0,4-5-17 16,-4 10-10-16,3-3-16 0,1-7-14 15,2 12-16-15,-1-5-16 0,3 2-20 0,0-2-16 0,2 1-14 16,0 0-12-16,-1-3-11 0,-1-1-3 0,2 4-2 16,-1-3 2-16,0 2 0 0,0-2 1 0,-1-1 4 15,-4-4 6-15,6 7 7 0,-6-7 6 0,4 5 5 16,-4-5 4-16,0 0 4 0,0 0 9 0,0 0 6 0,0 0 9 15,0 0 4-15,0 0 7 0,0 0 5 0,0 0 3 16,0 0 12-16,-17 4 3 0,17-4 8 16,-14 0 6-16,7 1 2 0,-1 2 3 0,8-3-2 0,-12 4 1 15,5-3-3-15,7-1 4 0,-13 9-10 0,6-4-5 16,7-5-2-16,-9 10-13 0,7-3-4 0,2-7-8 16,-2 14-2-16,2-14-15 0,4 15-3 0,0-6-20 15,-1-3-22-15,4 0-19 0,-2 0-27 0,1-1-24 0,1-1-24 16,-1 2-25-16,-6-6-26 0,14 8-22 15,-7-4-27-15,0-2-194 0,0 2-483 0,-7-4 133 0</inkml:trace>
  <inkml:trace contextRef="#ctx0" brushRef="#br0" timeOffset="452669.9718">16824 11122 394 0,'0'-7'275'0,"0"7"-29"16,0 0-27-16,0 0-16 0,0 0-16 0,0 0-9 16,0 0-9-16,0 0-1 0,0 0-14 0,0 0-15 15,0 0-2-15,0 0-9 0,5 21-4 0,-5-12-5 0,0 6-7 16,1-3-8-16,0 3-7 0,-1 0-8 15,3 1-3-15,-3 1-14 0,0-1-4 0,2 0-5 0,-2 0-10 16,0 1-3-16,2-3-8 0,-2-1-1 0,2-3-3 16,-1-3-6-16,0 1-1 0,-1-8-3 0,2 12 0 15,-2-12-9-15,0 8-3 0,0-8-10 0,0 8-7 16,0-8-9-16,0 0-16 0,0 0-6 0,0 0-10 16,0 0-5-16,0 0-5 0,0 0-1 0,0 0-3 0,0 0-4 15,0 0-5-15,-6-33-6 0,4 16-7 0,0 1-5 16,2-2-5-16,2-1-7 0,3-8-3 0,1 5-4 15,-2-5-11-15,3 8 1 0,-3 2-5 0,4 3 13 16,-2 3 9-16,5 0 12 0,-2 0 10 0,0 5 12 16,-2-1 20-16,-1 3 15 0,2 0 11 15,0 1 28-15,-1 2 21 0,-7 1 11 0,11 1 15 0,-11-1 8 0,12 4 10 16,-5 1 5-16,-3-1 2 0,0 3 1 16,-1-2 4-16,-3-5-5 0,5 13-5 0,-5-6 0 0,0-7-8 15,-1 12-6-15,-2-4-9 0,-1 0-6 0,0-3-6 16,0 1-16-16,-3 1-19 0,2-3-23 15,-2 1-27-15,2 1-34 0,5-6-30 0,-12 6-44 0,7-3-37 16,5-3-175-16,0 0-429 0,-13 3 120 0</inkml:trace>
  <inkml:trace contextRef="#ctx0" brushRef="#br0" timeOffset="453239.2415">17129 11187 219 0,'0'0'321'16,"0"0"-46"-16,0 0-25 0,0 0-21 0,0 0-18 16,0 0-17-16,0 0-13 0,0 0-14 0,0 0-25 15,0 0-16-15,0 0-15 0,0 0-11 0,0 0-13 0,0 0-18 16,5 24-28-16,-2-18-32 0,-3-6-38 0,0 0-47 16,-3 16-45-16,3-10-69 0,0-6-120 0,0 0-368 15,0 0 105-15</inkml:trace>
  <inkml:trace contextRef="#ctx0" brushRef="#br0" timeOffset="453848.5146">16437 10752 376 0,'0'0'375'0,"0"0"-39"0,0 0-21 0,0 0-26 16,3 24-14-16,-3-7-15 0,0 0-17 0,1 0-20 15,-1 11-24-15,-1-1-18 0,-2 1-21 0,5-6-9 16,-4-2-20-16,0-3-20 0,0 13-4 0,-2-11-17 0,2-2-3 16,4-1-32-16,-4 0-16 0,1 1-34 0,0-1-33 15,0-4-28-15,-1-2-37 0,2 5-38 0,-2-4-46 16,0 6-28-16,0-7-59 0,2-10-150 0,0 14-495 16,0-14 136-16</inkml:trace>
  <inkml:trace contextRef="#ctx0" brushRef="#br0" timeOffset="454248.5703">17195 10892 496 0,'-1'19'394'16,"0"-1"-46"-16,-2 0-42 0,1-1-32 0,0 11-30 15,0 1-23-15,0-3-19 0,1-4-27 0,1 6-20 16,0 0-14-16,1-2-15 0,-1-4-33 0,2-3-21 16,-2-1-46-16,-2-2-44 0,4 1-50 0,-4-3-56 15,2-2-62-15,0-4-203 0,0-8-464 0,0 17 127 0</inkml:trace>
  <inkml:trace contextRef="#ctx0" brushRef="#br0" timeOffset="454706.8353">17633 10851 321 0,'2'16'434'0,"0"0"-54"0,1 2-25 0,-1 15-15 16,1-2-26-16,0 1-26 0,0 1-29 0,-3 2-16 15,3 0-25-15,-8 0-23 0,3 2-26 0,0-2-13 16,-3 1-16-16,1-3-12 0,-5 1-16 16,1-4-29-16,-2 1-39 0,1-2-41 0,-5-1-60 0,-3-1-64 15,-6 0-71-15,3-2-87 0,-5-3-203 0,-2 1-578 16,4-3 158-16</inkml:trace>
  <inkml:trace contextRef="#ctx0" brushRef="#br0" timeOffset="455293.3991">15006 10493 508 0,'-11'0'393'15,"11"0"-31"-15,-13 18-13 0,2-2-19 16,-5 13-5-16,2 5-12 0,-9 19-12 0,4 3-16 0,9-12-23 0,-1 15-16 16,2-13-25-16,5-8-19 0,0 0-24 15,1-2-13-15,1 1-25 0,7 1-11 0,-3 0-16 0,3-4-17 16,3 1-27-16,3-1-34 0,-1-7-40 0,3 1-47 15,3-2-49-15,-1 0-54 0,1-8-60 0,-5-4-69 16,0-1-294-16,5-2-693 0,-3-2 189 0</inkml:trace>
  <inkml:trace contextRef="#ctx0" brushRef="#br0" timeOffset="455738.453">13865 10722 532 0,'0'0'410'0,"0"-9"-56"15,0 9-30-15,0 0-8 0,0 0-10 0,0 0-8 16,22 19-15-16,-8-5-21 0,6 9-23 0,0 1-22 16,0 2-20-16,2 1-25 0,-3-1-14 0,1 2-18 15,1 2-15-15,-4 0-16 0,4-4-16 0,-4 1-29 0,-1 0-32 16,3-6-36-16,-6 4-45 0,0-6-53 0,-3-5-49 16,-1-2-61-16,1-1-70 0,-2-5-242 0,0 2-629 15,-1-4 173-15</inkml:trace>
  <inkml:trace contextRef="#ctx0" brushRef="#br0" timeOffset="455924.5769">14229 10828 352 0,'-13'1'423'0,"13"-1"-42"0,-12 7-33 0,1 6-8 16,-1-2-11-16,0 3-21 0,0 0-14 0,-4 9-32 15,2-6-19-15,-3 6-29 0,3-5-19 0,3 2-23 16,-5 4-18-16,5-4-27 0,2-2-44 0,3-4-29 15,-4 0-43-15,8 1-43 0,-3-2-49 0,1-2-49 0,2 0-51 16,2-3-73-16,0-8-239 0,0 0-592 16,4 16 163-16</inkml:trace>
  <inkml:trace contextRef="#ctx0" brushRef="#br0" timeOffset="456113.042">14528 11064 338 0,'0'0'467'0,"0"12"-67"0,0-12-39 0,-2 14-21 16,2-14-28-16,-8 15-32 0,4-8-30 0,0 3-23 15,-3 4-27-15,3 1-26 16,-5 1-19-16,2-3-25 0,0 4-35 0,1-2-43 0,-1-1-45 0,2 3-46 16,-2-5-63-16,3 4-71 0,-1-7-300 0,1 1-568 15,-1 4 156-15</inkml:trace>
  <inkml:trace contextRef="#ctx0" brushRef="#br0" timeOffset="458759.0679">12836 10943 450 0,'-8'3'349'0,"8"-3"-35"0,-8 2-25 0,8-2-21 15,0 0-15-15,0 0-15 0,0 0-23 0,-11 4-16 16,11-4 0-16,0 0-14 0,0 0-8 0,0 0-12 16,0 0-12-16,0 0-11 0,0 0-18 0,20 8-9 15,-11-7-10-15,5 2-14 0,3-3-12 0,1 1-5 0,-1-1-17 16,0 1-9-16,-1 0-28 0,-1 0-23 0,-4-1-37 16,-1 0-30-16,0 1-30 0,-2-1-37 0,-8 0-34 15,15 0-36-15,-15 0-23 0,12 0-33 0,-12 0-155 16,0 0-502-16,12 3 139 0</inkml:trace>
  <inkml:trace contextRef="#ctx0" brushRef="#br0" timeOffset="458933.7015">12918 11075 286 0,'-5'3'271'16,"5"-3"-24"-16,-7 4-10 0,7-4-2 0,0 0-7 0,0 0-4 16,0 0-12-16,0 0 0 0,0 0-3 0,0 0-8 15,0 0-8-15,0 0-17 0,0 0-13 0,0 0-16 16,20 11-16-16,-10-11-22 0,-10 0-6 0,27 0-14 15,-11-3-28-15,-1 3-38 0,1-1-39 0,-1-1-39 0,-4 0-53 16,0 1-56-16,-11 1-59 0,17 0-211 16,-17 0-517-16,13 1 141 0</inkml:trace>
  <inkml:trace contextRef="#ctx0" brushRef="#br0" timeOffset="460954.4505">17690 10928 282 0,'-3'-6'217'0,"3"6"-33"0,-2-5-24 0,0-1-29 16,2 6-9-16,-5-9-14 0,2 1-12 0,2 1-11 15,0 0-4-15,-3-8-14 0,2 5 0 0,0-1-9 0,-1 2 1 16,2 0-10-16,-1 2-3 0,1-1-1 16,-1 1-8-16,0 0-5 0,2 7-16 0,-8-11-27 0,8 11-41 15,-8-5-39-15,2 2-144 0,6 3-276 0,-12 2 80 16</inkml:trace>
  <inkml:trace contextRef="#ctx0" brushRef="#br0" timeOffset="461649.3005">19294 11214 528 0,'-7'6'327'0,"7"-6"-31"0,-7 2-31 0,7-2-25 15,-3 4-23-15,3-4-17 0,0 0-17 0,0 0-14 0,0 0-13 16,-5 5-15-16,5-5-14 0,0 0-15 16,0 0-7-16,0 0-13 0,21-17-9 0,-1-3-11 0,1 1-9 15,2-3-17-15,0 0-31 0,3-2-51 0,-3 2-33 16,-1-3-37-16,-2 0-34 0,2 0-57 0,-2-3-193 15,-6 1-469-15,0 1 132 0</inkml:trace>
  <inkml:trace contextRef="#ctx0" brushRef="#br0" timeOffset="483280.5432">11509 5438 495 0,'0'0'360'0,"-8"3"-46"0,8-3-28 16,0 0-14-16,0 0-18 0,2 12-25 0,-2-12-21 15,21 14-17-15,7-4-24 0,4 4-6 0,5 0-23 0,25 6-12 16,5-3-19-16,3-3-5 0,-1-3-9 0,10 0-12 16,-8 0-13-16,-4-1-16 0,-3-4-22 0,-2 2-23 15,-18-1-26-15,-6-7-17 0,-4 2-19 0,-2 0-27 16,-2-2-27-16,-5-2-12 0,-4 2-20 0,-3-2-14 15,-2-1-28-15,-2-1-200 0,-5-1-460 0,-1 0 129 16</inkml:trace>
  <inkml:trace contextRef="#ctx0" brushRef="#br0" timeOffset="485079.4475">12179 5399 486 0,'0'0'404'0,"-11"-4"-56"0,11 4-31 0,0 0-26 16,0 0-30-16,0 0-25 0,0 0-27 16,0 0-24-16,0 0-16 0,0 0-19 0,0 0-14 0,0 0-13 15,23 16-15-15,-8-6-5 0,12 3-22 0,0 0-2 16,2-2-16-16,0 1-8 0,-6-3-15 0,-4 3-15 15,0-5-9-15,9 4-16 0,-8-4 3 0,-1 1-8 16,-3-4-3-16,-4 3 0 0,-2-4-2 0,-1 1 1 0,-3-1 5 16,-1 1 0-16,-5-4-1 0,9 5 1 15,-9-5 2-15,7 5-9 0,-7-5 18 0,3 3 6 0,-3-3 8 16,0 0 8-16,-9 19 2 0,0-6 11 0,-2 1 2 16,-9 7 2-16,-1-1-7 0,-2 2 1 0,3-1 3 15,2-4-8-15,-7 6 16 0,4-2-2 0,3-7-4 16,-5 6-4-16,3 0-4 0,2-6-1 0,5-1-6 15,0-2-1-15,2 0-7 0,2-3-1 0,0-1 1 0,3 1 1 16,-2-1-7-16,2-2-2 0,-1 0-2 16,7-5 2-16,-9 9-3 0,9-9-4 0,-7 8 6 0,7-8 2 15,-6 4 0-15,6-4 3 0,0 0 1 0,0 0 0 16,-11 1-5-16,11-1 4 0,0 0-5 0,-10-15-4 16,7 0-4-16,-5-12 2 0,2-2-2 0,2-4 2 15,1 1-1-15,1-1-4 0,0 0 3 0,-1-2-7 0,4 3 7 16,0 1-5-16,-1 5 3 0,0 3-1 15,1 6 3-15,-2 4 1 0,2 0-4 0,0 3 6 0,-1 10-5 16,0-17 4-16,0 17 1 0,0-10-7 0,0 10-7 16,0 0 7-16,2-11-6 0,-2 11 0 0,0 0 2 15,0 0 3-15,0 0 0 0,0 0 5 0,0 0-5 16,0 0-1-16,-5 47 5 0,3-30 1 0,4 10-9 16,-6-6 3-16,-1 0 5 0,2-4-3 0,-3-1-1 0,4-1 1 15,-1 1 2-15,-1-3-1 0,3-1-8 16,-1-2-9-16,2-10-3 0,-2 14-6 0,2-14 4 0,-2 10 6 15,2-10-5-15,0 0 2 0,0 0-8 0,0 0 1 16,0 0 1-16,0 0 0 0,0 0-1 16,0 0 8-16,0 0-9 0,16-34 8 0,-10 19 3 0,-1 0-1 15,1 0-3-15,1 2 6 0,-4 3 2 0,-1 0-4 16,1 3 0-16,-3 7-3 0,4-11 8 0,-4 11-2 16,0 0-2-16,5-6 10 0,-5 6-5 0,0 0 6 0,0 0 3 15,0 0 1-15,0 0 3 0,-3 37-4 0,-3-23 6 16,1 2-3-16,1 0-6 0,1 0 5 0,-2 0 0 15,2-1-2-15,0 0 2 0,0-2 2 0,2-4-9 16,0-2 8-16,1-7-3 0,-4 13-7 16,4-13 6-16,-4 12 4 0,4-12-11 0,0 0 3 0,-1 8-4 15,1-8-8-15,0 0 0 0,0 0 3 0,0 0 0 16,0 0-1-16,0 0 2 0,0 0 5 0,15-23-6 16,-9 9 3-16,-4-3 0 0,1 3-1 0,0 2 2 15,0 1 4-15,-2 2-5 0,-1 9 1 0,3-12 4 0,1 5-7 16,-4 7 7-16,4-10-2 0,-4 10 1 0,0 0 2 15,0 0 0-15,0 0 5 0,0 0-1 0,0 0 7 16,0 0-7-16,8 24 0 0,-8-24 2 0,1 16 0 16,-1-8 1-16,0-8-7 0,1 18 8 0,-1-11-2 15,0-7 1-15,2 12 0 0,-2-12-6 0,1 9 1 16,-1-9 0-16,3 8-4 0,-3-8-3 0,0 0-2 16,0 0 1-16,12 2-1 0,-12-2 4 0,0 0-7 0,16-10 2 15,-12 5 3-15,-4 5 4 0,11-14-7 0,-3 0 5 16,-4 2-2-16,3-2-2 0,-3 3 2 0,1-1-1 15,-3 5-5-15,2-1 10 0,-4 8-8 0,7-12 5 16,-7 12 0-16,4-8 2 0,-4 8-6 0,0 0 11 16,0 0 3-16,0 0 10 0,0 0 3 0,0 0 4 15,0 0-6-15,1 37-1 0,-6-22 7 0,2-1-9 0,1 3 5 16,-1 0-2-16,-1-2 5 0,-1-1-6 16,1 1 5-16,1-1-5 0,1-1-3 0,0-4-2 0,0 1 7 15,2-10-4-15,0 12-1 0,0-12 3 16,-1 9 1-16,1-9-8 0,0 0 5 0,0 0-4 15,0 0-1-15,0 0 0 0,0 0-4 0,0 0-7 0,0 0 2 16,0 0-2-16,24-24 0 0,-19 12-5 0,1-2-11 16,0-3-4-16,3 2-1 0,-1-2 6 0,-2 1-4 15,0 3 6-15,-1 1 6 0,0 3 3 0,-3 1-2 16,-2 8-3-16,5-12 2 0,-5 12-4 0,4-5 14 0,-4 5 4 16,0 0 2-16,0 0 17 0,0 0-1 0,0 0 1 15,0 0 2-15,-13 26-4 0,8-18 3 0,0-1-5 16,5-7-9-16,-4 13 9 0,0-6-4 0,4-7-4 15,-5 12 11-15,5-12-10 0,-2 7-1 0,2-7-7 16,0 0-3-16,0 0-10 0,0 0-9 0,0 0-5 16,0 0-6-16,0 0 3 0,0 0 0 0,0 0 2 15,0 0 0-15,0 0 0 0,22-17 8 0,-18 10-4 0,-4 7 9 16,4-14 2-16,-4 14-8 0,4-10 6 16,-4 10 5-16,0 0-2 0,2-8 6 0,-2 8 5 0,0 0 4 15,0 0 5-15,0 0 1 0,0 0 9 16,0 0 2-16,-26 20-2 0,16-8 9 0,0 0-10 0,1-1 6 15,-2 2-6-15,3-4 4 0,1-1-11 0,2 0 5 16,2-1-1-16,3-7-7 0,-8 10-1 0,8-10 5 16,-4 7-10-16,4-7-12 0,0 0-12 0,0 0-6 15,0 0-2-15,0 0-7 0,0 0 7 0,0 0 2 0,0 0-2 16,0 0 4-16,20-22 4 0,-17 13 5 16,4-4-5-16,-4 1-1 0,0-3 8 0,-1-1-2 0,-1 1 5 15,-2-2-4-15,-1 0-3 0,0 3 12 0,1-1-1 16,1 5 0-16,-1 0 3 0,1 10 2 0,-3-14 0 15,3 14 1-15,-6-9 6 0,6 9 2 0,-6-8 5 16,6 8-1-16,0 0 1 0,-12 0 7 0,12 0-5 16,0 0 3-16,0 0-4 0,0 0 10 0,0 0-4 0,-19 5 3 15,19-5-6-15,0 0 3 0,0 0-2 0,0 12-4 16,0-12 4-16,0 0-8 0,0 0-12 0,21 10-19 16,-12-8-4-16,0-2-7 0,8 2-5 0,-4-2-10 15,-1 0-9-15,2-2-2 0,-2 0-5 0,-1 0 0 16,-1 1 5-16,-1-1 11 0,-9 2 3 0,12-2 10 15,-12 2 8-15,9-5 12 0,-9 5 7 0,8-3 2 16,-8 3 0-16,5-5 5 0,-5 5 5 0,0 0 8 16,2-7 2-16,-2 7-2 0,0 0 7 0,-3-12-1 0,3 12 5 15,0 0-3-15,-12-14 6 0,7 10-4 0,5 4 3 16,-9-8 3-16,9 8-2 0,-9-5 1 0,9 5 3 16,-7-5-3-16,7 5-3 0,0 0 0 0,-6-7-4 15,6 7 5-15,0 0-4 0,0 0 3 0,-6-5-4 16,6 5 3-16,0 0-4 0,0 0 1 0,0 0 2 0,0 0-4 15,-8-7-5-15,8 7-7 0,0 0 7 16,0 0-7-16,0 0-13 0,0 0-14 0,0 0-14 16,-10-5-26-16,10 5-33 0,0 0-41 0,0 0-53 0,-20 7-83 15,11-4-151-15,1 1-508 0,8-4 142 16</inkml:trace>
  <inkml:trace contextRef="#ctx0" brushRef="#br0" timeOffset="490090.3169">18586 4809 298 0,'-4'0'329'0,"4"0"-34"15,-9 5-25-15,3-2-28 0,-1 0-20 0,7-3-28 0,-9 4-6 16,9-4-14-16,-8 4-13 0,8-4-8 16,0 0-9-16,-9 5-13 0,9-5 0 0,0 0 0 0,0 0-4 15,-10 5-6-15,10-5-5 0,0 0 5 0,0 0-17 16,0 0 1-16,0 0-3 0,0 0-9 0,0 0-7 16,0 0-14-16,0 0-7 0,0 0-4 0,20-29-10 15,0 10-1-15,2-2-14 0,0-2 0 0,4-1-6 0,2 2-3 16,0 1-8-16,3 1 0 0,2-5-8 15,1 4-9-15,-3 1 2 0,-2 1-1 0,3 0-10 16,0 5 0-16,-6-2-10 0,-4 7-9 0,-6 0-15 0,-2 2-2 16,0 2-16-16,-3-1-12 0,-3 0-21 0,-1 3-23 15,0 1-31-15,-7 2-28 0,9-5-31 0,-9 5-36 16,8-3-205-16,-8 3-534 0,0 0 147 0</inkml:trace>
  <inkml:trace contextRef="#ctx0" brushRef="#br0" timeOffset="490867.3529">18515 4739 384 0,'2'-5'275'0,"-2"5"-28"16,0 0-22-16,0 0-17 0,3-12-18 0,-3 12-19 15,0 0-12-15,0 0-11 0,0 0-12 0,0 0-13 16,0 0-9-16,0 0-10 0,0 0 2 0,0 0 6 15,0 0-5-15,0 0 2 0,0 0-2 0,0 0-8 0,0 0-9 16,-21 32-5-16,13-17 2 0,-1-1-6 0,2 0-4 16,0 3-4-16,-1-1-7 0,0-2 3 0,0 2-1 15,-2-4-13-15,3 1-2 0,1-2-8 0,-1 3-11 16,0-4 2-16,3-2 5 0,1-3-10 0,3-5-4 16,-6 10 1-16,6-10-6 0,0 0 0 0,-5 12 2 15,5-12-3-15,0 0-3 0,0 0-3 0,0 0-9 0,0 0-9 16,0 0 2-16,0 0-4 0,0 0 0 15,21-39-3-15,-11 25-1 0,-2-3-2 0,4-8 3 0,2 0 4 16,-4 7-8-16,-5 1 13 0,3 5-6 0,-3 1-1 16,0 2-3-16,-1 2 6 0,-4 7 0 0,5-13 1 15,-5 13-6-15,3-9 2 0,-3 9 2 0,0 0 1 16,0 0 5-16,0 0 8 0,0 0 1 0,0 0 11 16,-17 27-8-16,8-13-1 0,-8 11 2 0,4-2 0 15,-4 2 6-15,5-4-3 0,2-4-2 0,2 0 3 16,0-2-2-16,-1-1 3 0,1 1-1 0,2-1-4 15,1-3 2-15,-2 3-5 0,1-5-3 0,2-2 4 0,4-7-4 16,-6 13 1-16,4-7-3 0,2-6 5 0,0 0-4 16,-7 12 3-16,7-12-5 0,0 0 4 0,0 0-4 15,0 0 2-15,0 0 3 0,13 8 1 0,-13-8-1 16,23-10-6-16,-8 2-4 0,4-2-4 0,7-4 1 16,4 1-10-16,-4-2-1 0,1 0-2 0,-1 1 6 0,-7 5-6 15,-3 1 2-15,-3 1 3 0,-2 0-6 0,-3 2 11 16,-8 5-3-16,13-6 1 0,-13 6 3 15,11-6-3-15,-11 6 7 0,9-4-5 0,-9 4 0 0,0 0-3 16,0 0-3-16,0 0 2 0,10-5 2 0,-10 5 7 16,0 0-9-16,0 0 9 0,0 0-2 0,0 0 7 15,0 0-8-15,0 0 5 0,0 0-8 0,0 0 5 16,0 0-10-16,0 0-23 0,0 0-35 0,-30 10-36 0,30-10-49 16,0 0-64-16,-13 4-82 0,13-4-179 15,0 0-577-15,-19 4 158 0</inkml:trace>
  <inkml:trace contextRef="#ctx0" brushRef="#br0" timeOffset="509174.3497">19844 5474 321 0,'0'0'347'15,"0"0"-39"-15,0 0-27 0,11-4-21 0,-11 4-20 16,0 0-18-16,0 0-20 0,0 0-20 0,8-5-22 0,-8 5-11 16,0 0-17-16,0 0-10 0,0 0-15 0,0 0-11 15,0 0-6-15,0 0-10 0,0 0-8 0,0 0-7 16,0 0-3-16,0 0-4 0,0 0-7 0,-44 9 6 15,16 1-14-15,-2 2-3 0,-3-1-8 0,4 1 4 16,6-3-7-16,5 0 4 0,2-4-10 0,1 5 6 16,0-3-3-16,3-2-2 0,2 0 0 0,2 0-3 15,2 0-1-15,1 0 1 0,1 0 1 0,0 2 3 16,4-7-6-16,-2 12 0 0,2-12-8 0,7 13 4 0,-3-5-4 16,8 3 1-16,2 1-4 0,0-1 10 0,2-3-7 15,1 1 9-15,11 6-7 0,-2-3-11 0,-5-3 4 16,-3-1-7-16,-2-3-1 0,-2 0-25 0,4 2-23 15,-6-5-24-15,4 3-7 0,-5-3-30 16,0 1-37-16,0-3-40 0,5 0-39 0,-3 0-231 0,-2-3-550 16,-1 3 151-16</inkml:trace>
  <inkml:trace contextRef="#ctx0" brushRef="#br0" timeOffset="509475.0717">20128 5673 325 0,'6'5'287'0,"-6"-5"-25"0,0 0-21 16,3 9-20-16,-3-9-28 0,5 8-6 0,-5-8-26 0,4 11-18 15,-1-3-20-15,-1-1-9 0,1 0-11 16,1 1-8-16,-1-1-11 0,9 3-9 0,-6 0-13 0,2-5-15 16,-1 2-16-16,2-3-13 0,-1-1-9 0,0 0-10 15,0-2-2-15,1 0-1 0,-9-1 1 0,17-2 3 16,-10-1 3-16,2 0 12 0,-3-1 3 0,1-1 8 15,-2-2 0-15,-1-2 11 0,1 3 5 0,-4-1 4 16,-1-3 3-16,1-4 4 0,-3 1-1 0,0 1-1 0,-2 0-12 16,2 2 6-16,-2 1-12 0,0 0 2 15,4 9-8-15,-8-13-1 0,2 8-7 0,-2 0-16 0,8 5-43 16,-17-5-55-16,0 5-68 0,-3 1-261 0,3 5-505 16,-2-1 140-16</inkml:trace>
  <inkml:trace contextRef="#ctx0" brushRef="#br0" timeOffset="511660.7189">8700 8124 223 0,'0'0'130'0,"0"0"-10"0,0 0-9 0,0 0-19 15,0 0-13-15,0 0 9 0,0 0-13 0,0 0-6 16,0 0-4-16,0 0-8 0,4-4-15 0,-4 4 3 16,0 0-2-16,0 0-9 0,0 0 6 0,0 0-15 15,0 0 2-15,0 0 0 0,0 0-12 0,0 0 4 0,0 0 6 16,0 0-10-16,0 0 3 0,0 0-4 0,0 0-15 16,0 0 10-16,0 0 5 0,0 0-4 15,0 0 2-15,0 0-5 0,0 0 4 0,0 0-7 0,0 0 1 16,0 0 2-16,0 0-4 0,0 0 5 0,0 0 3 15,0 0-2-15,0 0 5 0,0 0-2 0,0 0-3 16,0 0-2-16,0 0 3 0,0 0 2 0,0 0 5 0,0 0 1 16,0 0 0-16,0 0-1 0,0 0-3 15,0 0 5-15,0 0 2 0,0 0-7 0,0 0 7 16,0 0-1-16,0 0 3 0,0 0 0 0,0 0-2 0,0 0 1 16,0 0 5-16,0 0-2 0,0 0 0 0,0 0 0 15,0 0 0-15,0 0-6 0,0 0 2 0,0 0-2 16,0 0 4-16,0 0-8 0,0 0 3 0,0 0 1 15,0 0-6-15,0 0-1 0,0 0 5 0,0 0-8 16,0 0 3-16,0 0 1 0,0 0-4 0,0 0-4 16,0 0 3-16,0 0-2 0,0 0 1 0,0 0 0 15,0 0-4-15,0 0 2 0,0 0 4 0,0 0-6 0,0 0 2 16,0 0-2-16,0 0 2 0,0 0-4 16,0 0-2-16,0 0 0 0,0 0-1 0,0 0-6 0,0 0 0 15,0 0-10-15,0 0-10 0,0 0-9 0,0 0-10 16,0 0-12-16,0 0-17 0,0 0-19 0,0 0 11 15,0 0-25-15,0 0-20 0,0 0-84 0,1-9-255 16,-1 9 75-16</inkml:trace>
  <inkml:trace contextRef="#ctx0" brushRef="#br0" timeOffset="552374.0229">17817 6070 474 0,'0'0'272'0,"0"0"-39"15,0 0-25-15,0 0-11 0,0 0-17 0,0 0-20 16,0 0-15-16,0 0-17 0,0 0-13 0,0 0-9 16,0 0-13-16,0 0-9 0,24 9-4 0,-9-9-9 15,3 5-9-15,14 2 5 0,-1-4-8 0,0-1-4 16,5 2-5-16,5-1-19 0,-1 0 9 0,1-1-7 16,4 1 1-16,-5-1-5 0,4-2-3 0,0 0-4 15,-4 3 0-15,3-1-3 0,-4-1-4 0,-2-1-3 0,-4 0 3 16,0 2-2-16,-9-3-2 0,-4 0 0 15,-3 2-3-15,-2-2 1 0,2 2 0 0,-3-1-1 0,-2 1-1 16,-5-2 0-16,-7 1 2 0,16 1-2 0,-16-1-1 16,14 0-2-16,-14 0 2 0,10-1-3 0,-10 1-5 15,0 0 0-15,8 1-5 0,-8-1-7 0,0 0-8 16,0 0-8-16,0 0-6 0,0 0-12 0,14-2-18 16,-14 2-17-16,0 0-14 0,0 0-25 0,0 0-30 0,12 0-47 15,-12 0-119-15,0 0-377 0,0 0 104 16</inkml:trace>
  <inkml:trace contextRef="#ctx0" brushRef="#br0" timeOffset="552977.926">17734 6197 342 0,'0'0'200'0,"0"0"-16"16,0 0-19-16,0 0-15 0,-4-4-16 0,4 4-5 0,0 0-15 15,0 0-12-15,0 0 3 0,0 0-10 0,0 0-6 16,29 3-7-16,-20-1-4 0,9 0-6 0,1 0-5 0,9-1-3 16,-3 2-2-16,9 1-8 0,2-1 0 15,0 1-4-15,0 1-6 0,0-5 1 0,1 3-5 16,1 1-2-16,-4-1-1 0,0 1-2 0,-4 1-4 0,2-3-4 15,-2 1 1-15,-5-3-5 0,-5 1 2 0,-2 2-5 16,1 1-3-16,-1-3-2 0,-4 0 3 0,3 0-6 16,-1 0-3-16,2 0 2 0,-1 1-8 0,-1-2-11 15,-2 2-2-15,-1-2-12 0,-13 0-20 0,19 0-15 16,-10 0-22-16,-9 0-21 0,17 0-28 0,-17 0-27 16,13-2-147-16,-13 2-361 0,0 0 101 0</inkml:trace>
  <inkml:trace contextRef="#ctx0" brushRef="#br0" timeOffset="555660.163">11567 12241 341 0,'0'0'132'15,"0"0"-18"-15,-3-11-7 0,3 11-21 0,0 0-9 16,-2-9-12-16,2 9-1 0,0 0-23 0,-2-13-7 0,2 13-34 15,-4-11-26-15,1 5-100 0,3 6-146 0,-9-13 45 16</inkml:trace>
  <inkml:trace contextRef="#ctx0" brushRef="#br0" timeOffset="564594.7762">493 5474 238 0,'0'0'79'0,"0"0"-20"0,0 0-2 16,0 0-11-16,4-11-10 0,-4 11-8 0,0 0-5 0,0 0 8 15,0 0-12-15,-4-16 3 0,4 16-7 16,0 0 0-16,0 0-14 0,-11-15-3 0,11 15-4 0,-7-6-1 16,7 6-5-16,0 0 8 0,-9-12-3 0,9 12 6 15,-7-12 4-15,7 12 5 0,-7-12 11 0,3 4 20 16,4 8 7-16,-6-11 10 0,6 11-2 0,-6-14 14 16,6 14 14-16,-4-13 4 0,4 13 2 0,-5-15 0 15,1 8 9-15,4 7 4 0,-4-14 5 0,4 14 5 16,-5-15-2-16,5 15 3 0,-5-14 1 0,5 14-7 15,-4-12 3-15,4 12-10 0,-5-10-5 0,5 10-6 0,-8-10-9 16,8 10-4-16,-11-7-7 0,11 7-6 16,-14-4 0-16,14 4-5 0,-19 0-6 0,19 0 2 0,-24 6 3 15,11 0 5-15,-3 3 2 0,2 3 7 0,-7 7 5 16,2 3 4-16,3 2 2 0,1 2 2 0,1 3 8 16,3-1-14-16,2 1 0 0,5 4-3 0,2-1-6 15,4 2-5-15,0-1-3 0,2 1-10 0,5-2-5 16,3 2-1-16,1-5-1 0,2 2-9 0,4-2 4 0,3-2-4 15,-1-5-7-15,1 2-1 0,4-4-2 16,2-4-1-16,-1-1-5 0,2-6-9 0,0-1-3 0,3-1-10 16,-5-5-8-16,2-4-5 0,2-4-4 0,-1-3-9 15,1-5-7-15,-2 2 0 0,-1-6 0 0,-7-2-1 16,2-3 3-16,-5 1-4 0,-1-2 3 0,-2-5-3 16,-7-3 1-16,1-3 2 0,-4-1 2 0,-2-21 4 15,-3 14 0-15,-8-13 4 0,3 0 3 0,-5 16 6 16,0 3 3-16,-1 5-2 0,-2 3 1 0,-1 1 6 15,1 0-3-15,-1 5 7 0,-3-1 2 0,1 6 5 0,0 4-1 16,4 5 2-16,-3-1 0 0,-3 0 5 16,2 4-2-16,1 1 1 0,-5 2 7 0,2 5-1 15,-3 2 5-15,-10 4 7 0,3 5 10 0,1 3 2 0,3 2 10 16,-1 4-2-16,1 4 12 0,1 5-3 0,6 0 0 16,2 0 2-16,0 4-3 0,5-1 0 0,2 2 0 15,6 0-4-15,0-2-3 0,4-1-6 0,2 2-4 16,3-5-2-16,2-2-2 0,-2 2-2 0,4-4-1 15,5 0-4-15,-1-8 1 0,1-4-8 0,-3-2 1 0,4-3-1 16,-2-1-5-16,3-4-8 0,1 1-12 16,-2-5-10-16,4-3-8 0,-4-2-9 0,12-3 3 15,0-4-12-15,-8-1 2 0,-6 1-9 0,-1-2 4 0,5-8-9 16,-4-2 2-16,-4-5 5 0,-2-3 1 0,-5-2 1 16,-4-3 2-16,-4 4 10 0,-3-1 1 0,4 1 0 15,-7 4 3-15,-1-2 9 0,-1 3 0 0,3 10 3 16,-1 0 8-16,-2 3 4 0,5 6 9 0,-2-1 2 15,-3 4-2-15,-3 1 11 0,-3 2 4 0,3 3 3 0,-6 6 21 16,-6 7 4-16,0 6 8 0,-2 4 5 0,5 3 6 16,-3 3 4-16,0 3-2 0,6 1 3 15,4 2-5-15,3 0 3 0,5 0-6 0,3 1-3 0,5-3-5 16,1 3-5-16,7-4-4 0,2-1-4 0,2-5-2 16,3-1-4-16,8-1-1 0,2-5-3 0,-5-8-4 15,8 1-1-15,0-7-8 0,2-5-9 0,5-1-16 16,1-6-5-16,-1-4-7 0,-3-3-2 0,-4-1-6 15,0-3-8-15,-4-3-5 0,-1-3-13 0,-1-1-5 0,-7-4 8 16,-3-3-4-16,-7-1-6 0,-2-4-12 0,-6-1 2 16,-3 1-2-16,-5 2 2 0,-3 3 1 0,-3 7-7 15,-2-2-16-15,-5 6-30 0,3 7-41 0,-6 3-63 16,4 4-67-16,-10 6-189 0,0 8-579 0,1 0 160 16</inkml:trace>
  <inkml:trace contextRef="#ctx0" brushRef="#br0" timeOffset="566738.0345">331 3212 248 0,'-6'22'318'0,"1"-1"-54"0,-2-2-35 0,2 8-23 15,3 0-18-15,-2 0-16 0,6-6-19 0,-4-1-16 16,4-3-12-16,0 2-13 0,3-3-11 0,4 1-11 0,-4-2-7 15,3-3-5-15,-3-2-7 0,1 0-6 0,4-2-10 16,-2-5 2-16,-8-3-10 0,14 6-1 0,-14-6-6 16,20 0-1-16,-4-4-5 0,-5-1 0 0,0-4-4 15,3-2-3-15,-3-1-5 0,3-2 2 0,-5-1-1 16,-3-2 1-16,1-9-5 0,2-3 0 0,-2-1 0 16,-5 0-4-16,-2-3-1 0,0-1-3 0,-4 0-1 15,2 0-1-15,-3 1-1 0,-4 1 1 0,2 1-2 16,1 1 1-16,-1 10 1 0,2 2 4 0,-2 3 2 15,0 3-1-15,1 0-2 0,-1 4 5 0,7 8-1 0,-11-11 1 16,11 11 7-16,-13-2 13 0,13 2 4 16,0 0 5-16,-27 17-3 0,15-2-3 0,-4 6 2 15,0 7-7-15,3 0 9 0,2 0-3 0,2 0-5 0,4 3 3 16,5 0-7-16,-2 0-6 0,4-3 2 0,3 1-9 16,2-3 9-16,2-6-11 0,6 3 8 0,-3-5-2 15,-1-6-7-15,3-1 1 0,1-2 5 0,1-1-7 16,-1-5-8-16,0 1-7 0,2-5-3 0,3-2-9 15,-4 0 6-15,2-4-4 0,-3 0 5 0,2-2-9 16,-4-4 0-16,1-1 4 0,-3 0 7 0,0-11-12 16,-6 3 1-16,1-8-4 0,-6-1 2 0,-2-2 2 0,-2-1 4 15,-1 0 0-15,-4-1 3 0,-2 3-7 0,-3 2 4 16,-4 4 1-16,2 1-1 0,3 9 4 16,-1 2-8-16,1 5 8 0,2 3-2 0,-1 4 6 0,-7 3 12 15,2 2 4-15,-1 6 5 0,-8 8 12 0,-1 5 6 16,2 3 6-16,-2 3 5 0,8 4 0 0,0 2 3 15,1-1 0-15,5 3-2 0,3-1-1 0,3 1-3 16,3-2-6-16,4-2-4 0,2-4 3 0,2-1-7 0,3-5-4 16,3-5 3-16,-2-3-6 0,3-2 4 0,3 1-1 15,2-6-1-15,0-1-12 0,2-3-12 0,2-3-8 16,0-2-11-16,9-7-9 0,-1-3-10 0,1-3-4 16,-2-5 1-16,-5-3 9 0,0 0-9 0,-3-3-6 15,-4-3-1-15,-3 0-6 0,-3-3-4 0,-3-3-9 16,-4-24-5-16,1 1-3 0,-3 0 9 0,-5 12 6 15,-1 12 1-15,-1 2 9 0,0-1 5 0,-4 7 4 16,2 5 11-16,1 5 3 0,-2 3 11 0,1 4 7 16,-7 1 7-16,1 4 14 0,2 4 1 0,13 0 14 15,-35 9 0-15,8 8 15 0,-2 0 7 0,1 8-3 16,5 5 4-16,-2 0 6 0,6 2-2 0,0 4-1 0,3-2 0 16,4 2-8-16,1-2 1 0,6 0-6 0,1-2-3 15,8 1-3-15,-1-6 4 0,6-1-9 0,0 0-6 16,4-8 0-16,-3-3 3 0,1-2-6 0,2-5 3 15,1 1-6-15,-1-5-2 0,3 0-16 0,1-3 1 16,1-3-9-16,12-5-14 0,-3-6-3 0,-6 2-4 0,2-8 4 16,-2 0-3-16,-10 0-8 0,5-7-5 0,-5-2-7 15,1-3-4-15,-3-2 2 0,-5 0 0 16,-4-2 11-16,-2 0 5 0,-5 2 3 0,-1-1 10 0,0 5-12 16,-3 3 12-16,-5 1-4 0,3 8-1 0,2 1 5 15,-1 5 4-15,1 4 2 0,-3 1 4 0,-1 2 5 16,-3 7 10-16,0 2 1 0,-11 9 19 0,-2 8 7 15,5 4 12-15,0 4 0 0,1 2 5 0,-9 18-4 16,11-9 0-16,8-4-13 0,3-2 12 0,4-1-7 16,1 3 4-16,3-3-2 0,6-1-2 0,0-1-4 15,5-3-3-15,7 0-1 0,-2-10 4 0,7 2-8 0,-4-6-1 16,4-4-3-16,-2-6 1 0,1-1-7 16,3-4-8-16,12-5-3 0,1-2-14 0,0-3 2 0,2-6-8 15,-3-2-5-15,-2-4 3 0,-1-2-6 0,-5-3-4 16,-3-1-4-16,-4-5-4 0,-4-2-6 15,1-21 3-15,-3 1 2 0,-12 10 5 0,-2 6 0 0,-13-18 10 16,5 14-3-16,-6 9 6 0,2 2-5 0,-2 6 7 16,1 1 9-16,-1 7-3 0,3 5 7 0,-1 4 1 0,-1 3-4 15,-2 2 7-15,-2 6-4 0,-10 8 2 0,-7 9 1 16,-10 22 2-16,4 3-29 0,1 7-58 0,3 2-89 16,13-2-91-16,8 7-230 0,1-1-596 15,9-15 165-15</inkml:trace>
  <inkml:trace contextRef="#ctx0" brushRef="#br0" timeOffset="584521.3573">5440 11970 230 0,'-12'3'308'0,"-5"-3"-38"0,5 2-23 16,-5-1-12-16,1 1-15 0,2 0-15 0,-1 0-11 15,-1 0-12-15,0 0-5 0,-1 0-13 0,4-1 4 16,-4 3-9-16,5-4-3 0,-4 3-14 0,0-1-2 16,2 1-8-16,4-1-10 0,1 0-4 0,9-2-8 15,-16 0-13-15,16 0-5 0,-12 5-2 0,7-5-5 16,5 0-5-16,-9 2-6 0,9-2-5 0,0 0-7 0,-9 1-3 16,9-1-6-16,0 0-3 0,0 0 1 15,0 0-1-15,0 0 5 0,0 0 6 0,26 4-1 0,4-8 2 16,4 1-7-16,7-2-4 0,20-4-3 0,8-1-2 15,-4-3-7-15,4 2-3 0,-1 0-5 0,2 0-1 16,-5 1-4-16,-2 1-1 0,-13 1-5 0,-9 4 0 16,0-1-6-16,-1-1-4 0,0 2 0 0,-4 0-3 15,-1 3 3-15,-1-2-2 0,-4-1-6 16,-5 1-1-16,-4 0-2 0,-4 2-8 0,-3-2-11 0,-3 3-7 16,-1 0-11-16,-10 0-15 0,17-3-12 0,-17 3-12 0,12-2-21 15,-5 2-19-15,-7 0-27 0,8-2-33 0,-8 2-43 16,0 0-39-16,5-10-68 0,-5 10-176 0,0 0-605 15,0 0 167-15</inkml:trace>
  <inkml:trace contextRef="#ctx0" brushRef="#br0" timeOffset="599105.3166">8314 14592 361 0,'0'0'303'15,"-13"-1"-31"-15,13 1-31 0,0 0-21 0,0 0-25 0,0 0-21 16,-9-1-14-16,9 1-15 0,0 0-26 0,0 0-3 15,0 0-4-15,0 0-4 0,0 0-7 0,0 0-2 16,36-3-4-16,-3 0-7 0,6 1-6 0,3-2-8 16,26-2-9-16,10 1-3 0,0-3-11 0,67-4-3 0,-43 3-6 15,-23 3-4-15,63-12-7 0,-50 13-1 16,-18-2-3-16,6 2-11 0,61-2-9 0,-50 0-1 16,-21 3-12-16,4 2-9 0,-2-2-2 0,2 2-4 0,-6 1-3 15,1 1 0-15,-6 0 0 0,-15 0-1 0,-9-4 4 16,-1 4 0-16,-1 0 1 0,0-2-2 0,-5 4-4 15,1-2 8-15,-9 0 3 0,-5 0 5 0,-3-2-2 16,-2 4 3-16,-3-4-1 0,-1 2 5 0,-10 0-4 0,14 0 3 16,-14 0-2-16,13 0 0 0,-13 0-3 15,0 0-11-15,13-1-11 0,-13 1-18 0,0 0-12 0,0 0-22 16,0 0-24-16,0 0-13 0,0 0-41 0,0 0-166 16,0 0-391-16,0 0 108 0</inkml:trace>
  <inkml:trace contextRef="#ctx0" brushRef="#br0" timeOffset="601021.838">12976 11998 583 0,'-10'-9'327'0,"0"4"-30"0,0 0-26 16,-1 2-17-16,0 3-29 0,-6 0-19 0,0 2-12 16,-3 2-19-16,-7 5-9 0,-3 5-10 0,-3 3-3 15,0 8 1-15,-15 14-6 0,3 6-1 0,0 9-2 16,5 2 0-16,3 4-4 0,6 2-1 0,-1 5-7 15,5 2 5-15,1-1-8 0,6 1-4 0,1 0-9 16,5-2-5-16,6 0-9 0,3-3-8 0,2-3-9 0,0 1-10 16,4-15-7-16,3 12-5 0,1-17-6 0,2-9-4 15,1 1-5-15,3-3-5 0,5-1-6 0,1-3 0 16,3-1-9-16,1-4-7 0,1-3-8 0,3-2-16 16,-3-4-19-16,-2-6-22 0,-3 2-22 15,1-4-34-15,1-2-15 0,-2-3-33 0,1 0-24 0,1 0-22 16,-3-5-30-16,2 0-32 0,0-2-24 0,-3-3-271 15,0 1-658-15,0-3 179 0</inkml:trace>
  <inkml:trace contextRef="#ctx0" brushRef="#br0" timeOffset="602144.8314">12764 13079 370 0,'0'0'368'0,"-6"-4"-41"0,6 4-28 0,0 0-16 15,0 0-17-15,0 0-21 0,-8-7-28 0,8 7-15 16,0 0-26-16,0 0-12 0,0 0-13 0,0 0-1 16,0 0 0-16,0 0-8 0,0 0-16 0,0 0-6 15,11 31-15-15,-1-17-5 0,-1-1-15 0,0 3-7 16,9 6-10-16,-4-2-5 0,5 1-5 0,-2 3-9 0,2-2-3 15,-3-5-7-15,-2-2-1 0,-1-2-9 16,0-2-2-16,-1 0-11 0,1 0-3 0,-1 1-3 0,-1-4-1 16,-2 0-9-16,-1-2 3 0,-3 1-11 15,3-2 2-15,-2-3-3 0,-6-2 1 0,11 7 2 0,-11-7 0 16,7 6 6-16,-7-6-6 0,9 5 5 0,-9-5 0 16,0 0-6-16,5 6 4 0,-5-6 2 0,0 0-1 15,0 0-4-15,0 0 7 0,0 0 2 0,0 0 5 16,-20 12 4-16,12-9 0 0,-6 7 3 0,1-3-1 15,-4 2 7-15,1 0 5 0,-8 7-1 0,3-4 3 0,4-1 0 16,0 0 3-16,1 0 2 0,0-1-3 0,0 1 7 16,1 0 1-16,1-1-6 0,0 0 0 0,0-1-2 15,1 1-3-15,3-3-1 0,1 0-3 0,1-2 0 16,0 0-5-16,8-5-1 0,-11 8 2 0,11-8-3 16,-9 5 1-16,9-5-2 0,-8 5 1 0,8-5-4 15,0 0 0-15,-9 2-1 0,9-2-6 0,0 0-2 0,0 0-4 16,-11-18-1-16,8 4-10 0,3-5-4 0,-1-7-11 15,4-6 3-15,1-2-1 0,0 0-2 0,3-23-5 16,-1 15-1-16,0 5-4 0,-1 0-7 0,2-1 2 16,-1 4 4-16,0 3 5 0,0 0 1 15,0 4 8-15,-2 5-7 0,-2 8 9 0,2 3-3 0,-2 0 7 16,-1 2 2-16,-1 9 1 0,4-11-4 0,-4 11 1 16,1-9-1-16,-1 9 4 0,0 0 4 0,0 0 3 15,0 0 15-15,0 0 3 0,0 0-1 0,-2 46 4 16,-3-17 0-16,-1 2 1 0,1 3 0 0,0-1 0 0,-2-1-4 15,0 0 5-15,-1-2-9 0,1-3 8 0,2-6-3 16,0-2-7-16,1-5 4 0,1 0 0 0,1-3 2 16,0-2-3-16,2-9 1 0,-2 15-4 0,2-15-8 15,-1 7-11-15,1-7-3 0,0 0-1 0,0 0-6 0,0 0-4 16,0 0 7-16,0 0-9 0,17-26 4 16,-10 12-5-16,-3-4 0 0,5-8 0 0,0-1 1 0,-2 5 2 15,-3 4 1-15,0 2 6 0,0 3 2 0,-2 1-2 16,1 5 2-16,-1-2 2 0,-2 9 3 0,0 0 15 15,0 0 13-15,0 0 3 0,0 0 0 0,0 0 10 16,-7 33 1-16,2-16-2 0,-3 12-8 0,2-2 17 16,-1-4-7-16,1 2-1 0,2 2 0 0,-1-5-4 15,2-5-4-15,0-1 1 0,1-2-5 0,1-4 3 16,0-2-1-16,1-8-2 0,-2 15-3 0,2-15 6 0,0 9-7 16,0-9-7-16,0 0-7 0,0 0-5 15,0 0-10-15,0 0 1 0,0 0 3 0,24-14-9 0,-14 1-4 16,2-2-2-16,-3-1-5 0,0 2 2 0,2-1-7 15,-1 1 4-15,0-3 3 0,-1 2 1 0,-1 6 7 16,-1 1-3-16,0-1 6 0,0 3-2 0,-2 1 7 16,-5 5 2-16,9-6 2 0,-9 6 6 0,0 0 2 0,0 0 7 15,0 0 3-15,0 0 9 0,14 12 3 16,-14-12 1-16,1 10 2 0,-1-10-3 0,1 16-2 0,-1-16 0 16,-4 13-5-16,4-13 3 0,-2 15 0 0,2-15 0 15,-2 11-1-15,2-11-3 0,0 0-11 0,0 0-2 16,1 12-10-16,-1-12-16 0,0 0-6 0,0 0-4 15,0 0-10-15,0 0 2 0,17-4 5 0,-17 4-5 16,0 0 5-16,18-10 9 0,-18 10 4 0,9-7 3 16,-9 7 12-16,7-5 3 0,-7 5 4 0,0 0 21 15,0 0 9-15,0 0 12 0,0 0 6 0,0 0 10 0,0 0 0 16,0 0 1-16,0 0-5 0,0 0-2 0,0 0-5 16,-27 17-11-16,20-12 2 0,7-5-4 0,-16 7-19 15,11-2-21-15,5-5-24 0,-10 7-43 0,4-2-55 16,6-5-74-16,-13 4-106 0,13-4-172 0,-9 8-584 15,9-8 159-15</inkml:trace>
  <inkml:trace contextRef="#ctx0" brushRef="#br0" timeOffset="1.81857E6">27041 1272 511 0,'-10'-9'359'0,"1"1"-35"15,4 3-30-15,5 5-25 0,-18-8-21 0,18 8-21 0,-11 0-27 16,11 0-16-16,-19 13-27 0,8-1-1 16,-7 17-1-16,-11 26 5 0,4 7 7 0,-18 57 0 15,22-41-9-15,6-11-12 0,3 2-15 0,-3 0-6 0,9 0-13 16,-3-2-13-16,1-2-6 0,3-7-9 0,3-13-12 15,3-9-6-15,0-2-12 0,5-2-22 0,-4-6-30 16,1 0-45-16,3-4-30 0,-3-4-28 0,0-5-33 16,-1-3-37-16,-2-10-37 0,0 0-22 0,3 13-37 0,-3-13-214 15,0 0-575-15,0 0 157 0</inkml:trace>
  <inkml:trace contextRef="#ctx0" brushRef="#br0" timeOffset="1.81872E6">26670 2037 230 0,'-10'-17'292'0,"4"6"-11"0,-1-1 12 16,3 3-19-16,4 9-17 0,-8-9-16 0,8 9-23 0,0 0-6 15,-4-13-13-15,4 13-21 0,0 0-13 0,0 0-7 16,0 0 2-16,0 0-17 0,0 0-5 0,27-2-14 16,-27 2-11-16,46 6-15 0,-17-3-26 0,-5 0-12 15,-2 0-46-15,-1-1-40 0,-4-2-57 0,1 0-72 0,-1 4-79 16,-5-1-233-16,-1 2-556 0,-11-5 152 16</inkml:trace>
  <inkml:trace contextRef="#ctx0" brushRef="#br0" timeOffset="1.82E6">27530 1881 556 0,'0'0'367'0,"0"0"-35"0,0 0-27 0,0 0-22 15,0 0-36-15,-9-5-27 0,9 5-29 0,0 0-15 16,0 0 0-16,0 0-21 0,5 27-1 0,-1-10-16 16,1 0-14-16,1 0-15 0,7 12-11 0,-3 0-7 15,-1-3-14-15,5-1-3 0,-4-3-10 0,4 2-18 16,-3-3-19-16,0-4-22 0,-2-4-36 0,0 0-25 16,0-2-29-16,3 1-30 0,-5-5-43 0,1-2-39 15,-1-3-46-15,-7-2-181 0,0 0-510 0,22 0 142 0</inkml:trace>
  <inkml:trace contextRef="#ctx0" brushRef="#br0" timeOffset="1.82016E6">27799 1901 556 0,'-2'-7'310'16,"2"7"-47"-16,0 0-27 0,0 0-7 0,0 0-9 16,0 0-9-16,-23 24-10 0,5 2-11 0,0 1-12 0,-4 4-21 15,2 2-19-15,-1 0-9 0,2-2-15 0,-2 0-11 16,4-2-20-16,2-4-34 0,3-4-42 0,3-5-50 15,0-2-57-15,2 1-74 0,1-6-241 0,2 1-495 16,4-10 138-16</inkml:trace>
  <inkml:trace contextRef="#ctx0" brushRef="#br0" timeOffset="1.82081E6">27895 2226 479 0,'0'0'360'15,"0"0"-43"-15,0 0-35 0,0 0-25 0,0 0-26 16,0 0-25-16,-15 4-24 0,15-4-18 0,-2 14-18 0,2-14-23 15,-2 15-10-15,2 2-20 0,0-6-35 0,0 0-44 16,0-11-48-16,3 18-70 0,1-10-80 0,-4-8-180 16,3 12-435-16,-3-12 122 0</inkml:trace>
  <inkml:trace contextRef="#ctx0" brushRef="#br0" timeOffset="1.82144E6">28275 2346 379 0,'0'0'316'16,"0"0"-45"-16,0 0-33 0,0 0-24 15,0 0-31-15,0 0-18 0,0 0-21 0,0 0-16 0,0 0-17 16,-7 5-36-16,7-5-40 0,0 0-43 0,3 18-56 16,-3-18-71-16,0 0-137 0,4 12-322 0,-4-12 92 15</inkml:trace>
  <inkml:trace contextRef="#ctx0" brushRef="#br0" timeOffset="1.82176E6">28595 1896 560 0,'0'0'348'16,"0"0"-30"-16,0 0-19 0,20 31-24 0,-11-4-29 15,3 2-21-15,3-1-30 0,-5 4-23 0,4-2-15 16,0 2-18-16,1-2-7 0,-1 2-20 0,1-3-14 0,-1-1-14 16,2-1-29-16,-3-5-34 0,-4-4-42 0,1-4-42 15,-3-3-50-15,1-3-54 0,0-1-48 0,-8-7-172 16,11 5-460-16,-11-5 128 0</inkml:trace>
  <inkml:trace contextRef="#ctx0" brushRef="#br0" timeOffset="1.82195E6">28854 1908 601 0,'-19'17'371'0,"9"-3"-24"16,-7 9-33-16,3 3-27 15,-2 0-24-15,4-1-28 0,-5 1-28 0,3 1-18 0,0 2-30 0,0-3-13 16,3-4-21-16,1 3-36 0,0-6-41 0,2-2-37 16,2-3-40-16,2-3-44 0,-2-2-48 0,6-9-52 15,-4 14-60-15,4-14-139 0,-4 11-446 0,4-11 124 16</inkml:trace>
  <inkml:trace contextRef="#ctx0" brushRef="#br0" timeOffset="1.82225E6">29069 2225 469 0,'0'0'240'0,"0"0"-30"0,11-4-25 15,-11 4-25-15,0 0-17 0,10-2-22 0,-10 2-11 0,0 0-16 16,0 0-8-16,0 0-10 0,17 3-9 0,-17-3-3 15,4 8-8-15,-4-8-3 0,3 9-9 16,-3-9 3-16,-2 17 3 0,2-17-5 0,-2 15 10 0,1-6 2 16,1-9-2-16,-6 14 1 0,3-6-8 0,3-8 0 15,-5 12-6-15,5-12 3 0,-2 15-4 0,2-15-7 16,0 9-6-16,0-9 1 0,0 0 0 0,4 13-9 16,-4-13-21-16,0 0-15 0,10 8-17 0,-10-8-17 15,13 5-23-15,-13-5-31 0,11 4-38 0,-11-4-192 0,0 0-397 16,0 0 111-16</inkml:trace>
  <inkml:trace contextRef="#ctx0" brushRef="#br0" timeOffset="1.82373E6">27179 1766 473 0,'0'0'301'0,"0"0"-46"0,0 0-27 15,0 0-32-15,0 0-18 0,0 0-11 0,0 0 1 16,0 0-12-16,0 0-6 0,27 26-13 0,-9-2-7 15,3-2-7-15,-3 4-3 0,-2 0-18 0,0 2-7 16,1 2-10-16,-3 0-9 0,1-3-9 0,-1 3-8 16,-2-2-2-16,0-2-10 0,-2 4-1 0,-2-4-3 15,0-5-13-15,-1-3-19 0,-1-1-22 0,-2-5-23 16,3 2-26-16,-3-2-27 0,-1-3-28 0,-3-9-38 16,6 15-35-16,-5-9-197 0,-1-6-461 0,0 0 127 15</inkml:trace>
  <inkml:trace contextRef="#ctx0" brushRef="#br0" timeOffset="1.82392E6">27385 2070 338 0,'0'0'296'16,"0"0"-43"-16,0 0-15 0,0 0-19 0,0 0-14 16,0 0-18-16,-20 17-14 0,13-1-15 0,-1 0-12 0,-3 13-14 15,-5 1-11-15,4-2-12 0,-3 0-12 0,3 2-11 16,-2-5-11-16,1 0-8 0,5-5-20 0,1-2-24 15,0-3-30-15,2-2-29 0,1-1-40 0,4-12-48 16,-4 17-69-16,4-17-147 0,-1 9-407 0,1-9 116 16</inkml:trace>
  <inkml:trace contextRef="#ctx0" brushRef="#br0" timeOffset="1.82451E6">28369 1803 421 0,'-3'27'314'0,"8"-14"-37"16,0 4-30-16,0 0-28 0,6 11-23 0,0 1-24 15,0 0-23-15,-1 0-6 0,3-1-15 0,0 0-14 16,-2-2-11-16,2-1-12 0,-4 2-11 0,-1-9-11 0,-1-2-16 16,-1-1-23-16,-1-2-29 0,1-3-22 15,0 0-31-15,-3-3-29 0,-3-7-39 0,6 12-51 0,-6-12-145 16,0 0-376-16,6 8 107 0</inkml:trace>
  <inkml:trace contextRef="#ctx0" brushRef="#br0" timeOffset="1.82468E6">28524 2072 238 0,'0'0'352'0,"0"0"-49"0,0 0-20 15,0 0-24-15,-17 24-16 0,9-9-23 0,0 0-23 0,-2 1-21 16,0 0-16-16,1 0-18 0,0-1-18 15,0 1-15-15,2-1-16 0,-3 1-28 0,2-2-32 0,2-3-36 16,0-1-41-16,-1-4-54 0,7-6-45 0,-7 11-222 16,7-11-436-16,-6 7 121 0</inkml:trace>
  <inkml:trace contextRef="#ctx0" brushRef="#br0" timeOffset="1.82535E6">27287 1630 513 0,'0'0'271'0,"-11"-5"-21"0,11 5-20 0,-15-2-17 16,15 2-18-16,-16 4-15 0,7 0 0 0,-6 7-2 15,-7 11-5-15,-1 9-5 0,-7 20-8 0,6 4-10 16,3 6-10-16,3 4-17 0,5 0-13 0,4-6-9 0,4 6-11 16,2-3-11-16,8-2-3 0,4-3-18 0,4-1-10 15,-3-15-15-15,5-6-29 0,-2-2-22 0,5 0-35 16,4-4-42-16,-1-3-55 0,7-1-68 0,-2-2-216 16,6-5-518-16,5-8 144 0</inkml:trace>
  <inkml:trace contextRef="#ctx0" brushRef="#br0" timeOffset="1.82588E6">29395 1453 457 0,'0'0'313'0,"0"0"-37"0,0 0-18 0,0 0-1 15,0 0-8-15,0 0-20 0,13 63-15 0,-6-26-18 0,-1 25-19 16,-5 1-14-16,5-1-17 0,3-1-15 16,-8 2-13-16,-4-2-14 0,7-2-12 0,-5-4-9 0,1-9-7 15,-5-10-2-15,-2 4-14 0,4-3-8 0,-1-1-1 16,-4-1-10-16,5-4-18 0,-6 0-19 0,4-4-20 16,-3 1-29-16,3-8-26 0,-2-5-35 0,3-1-38 15,-3-3-40-15,5-2-65 0,2-9-162 0,0 0-490 16,-7 12 136-16</inkml:trace>
  <inkml:trace contextRef="#ctx0" brushRef="#br0" timeOffset="1.8262E6">29854 1816 552 0,'0'0'331'15,"0"0"-47"-15,0 0-46 0,0 0-30 0,0 0-27 0,0 0-32 16,0 0-49-16,0 0-44 0,0 0-48 0,30 3-44 16,-30-3-35-16,14 7-66 0,-14-7-107 0,0 0-292 15,17 12 86-15</inkml:trace>
  <inkml:trace contextRef="#ctx0" brushRef="#br0" timeOffset="1.82632E6">29851 2007 479 0,'0'0'255'0,"0"0"-19"0,-3 10-18 15,3-10-33-15,0 0-16 0,0 0-18 0,0 0-16 16,0 0-18-16,0 0-15 0,31-3-33 0,-31 3-35 0,26-5-41 16,-9 1-69-16,-1 1-78 0,-4-2-97 0,3 0-301 15,1 1 87-15</inkml:trace>
  <inkml:trace contextRef="#ctx0" brushRef="#br0" timeOffset="1.82697E6">30619 1638 269 0,'0'0'434'0,"0"0"-65"0,0 0-45 0,0 0-37 15,0 0-37-15,0 0-26 0,0 0-15 0,0 0 0 16,0 0-19-16,-1 49 11 0,4-17-17 0,11 22-8 0,-6-10-11 15,0-6-17-15,9 20-10 0,-3-4-12 16,-1-11-17-16,-1-5-11 0,1-2-13 0,-4 1-7 16,3 0-11-16,-1-4-12 0,0-4-20 0,2 0-26 0,-4-2-28 15,0-5-42-15,1-4-29 0,-2-5-40 0,-6-3-54 16,1-1-36-16,1-2-70 0,-4-7-180 0,0 0-561 16,6 9 154-16</inkml:trace>
  <inkml:trace contextRef="#ctx0" brushRef="#br0" timeOffset="1.82715E6">30770 2022 274 0,'-5'-8'391'0,"5"8"-49"0,0 0-30 15,0 0-27-15,0 0-16 0,-22 5-7 0,22-5-22 16,-18 18-13-16,4-6-21 0,0 2-16 0,-7 9-11 16,4 0-28-16,-3 3-21 0,1-6-10 0,-2 3-17 15,1-3-24-15,6-2-37 0,4-4-38 16,0 0-33-16,1-2-45 0,0-4-53 0,4 1-63 0,-2-4-271 0,7-5-552 15,-6 12 151-15</inkml:trace>
  <inkml:trace contextRef="#ctx0" brushRef="#br0" timeOffset="1.83004E6">30945 1385 482 0,'0'0'313'0,"0"0"-42"16,0 0-32-16,0 0-30 0,0 0-24 0,0 0-22 16,0 0-15-16,0 0-12 0,0 0-14 0,0 0-12 0,0 0-7 15,0 0-9-15,0 0-6 0,0 0-2 16,0 0-5-16,16 22-7 0,-16-22-7 0,6 17-4 0,1-5-5 16,0 0-6-16,0 3-6 0,-1-2-6 0,-1-3-4 15,1-1-1-15,-6-9-6 0,5 14-2 0,-5-14-2 16,5 12-7-16,-5-12 3 0,4 11-7 0,-4-11 5 15,5 8-3-15,-5-8-3 0,0 0 1 0,0 0 1 16,4 11 5-16,-4-11 5 0,0 0 5 0,0 0 4 0,0 0 0 16,0 0-9-16,0 0 3 0,0 0-3 15,0 0-3-15,0 0 6 0,0 0-4 0,0 0 0 0,0 0 2 16,0 0-5-16,0-40 3 0,0 40-6 0,2-17 3 16,-2 9-2-16,4-7-8 0,-1 2 3 0,0 1-2 15,3 0-9-15,-1 1-6 0,-1 1 5 0,5-1-15 16,0 1-8-16,-2 3-5 0,-1 0-21 0,3 2-14 15,-9 5-29-15,12-9-36 0,-12 9-53 0,13-5-42 16,-13 5-215-16,0 0-524 0,14-3 143 0</inkml:trace>
  <inkml:trace contextRef="#ctx0" brushRef="#br0" timeOffset="1.83186E6">31693 1598 261 0,'2'-17'284'0,"-2"17"-35"0,3-11-22 16,-3 11-10-16,0 0-7 0,0-14-3 0,0 14-3 0,0 0-9 16,0 0-10-16,0 0-14 0,0 0-8 15,0-18-15-15,0 18-9 0,0 0-10 0,0 0-8 0,0 0-5 16,0 0 11-16,0 0 10 0,-34 48 7 0,15-16-2 15,2 4-5-15,-8 15-9 0,5 4-11 0,5-11-8 16,4-7-17-16,1 0-6 0,4 2-4 0,3-1-15 16,-3-1-4-16,4-4-6 0,2 0-7 0,0 0-10 15,0-3-27-15,0-8-32 0,2-2-38 0,0-4-30 16,-2 1-33-16,2-5-41 0,-2-12-46 0,0 0-46 16,0 25-40-16,0-25-201 0,0 0-593 0,-2 13 162 0</inkml:trace>
  <inkml:trace contextRef="#ctx0" brushRef="#br0" timeOffset="1.83201E6">31361 2037 384 0,'0'0'369'15,"0"0"-45"-15,0 0-28 0,-7-11-25 0,7 11-30 16,0 0-27-16,0 0-20 0,0 0-24 0,0 0-17 0,25-6-21 16,-8 5-8-16,2-1-17 0,10 2-37 0,-2-3-31 15,-9 3-44-15,0-1-51 0,-1-2-62 0,2 5-72 16,-19-2-176-16,31 2-438 0,-17 1 121 0</inkml:trace>
  <inkml:trace contextRef="#ctx0" brushRef="#br0" timeOffset="1.8323E6">31848 1920 322 0,'0'0'404'0,"0"0"-59"15,0 0-43-15,0 0-26 0,0 0-26 0,0 0-6 16,0 0-15-16,0 0-15 0,0 0-8 0,32 5-6 16,-20 5-18-16,1 2-21 0,0 0-16 0,1 2-10 15,-1-2-19-15,7 9-15 0,-1 0-6 0,-6-5-11 16,3-1-19-16,-5-3-26 0,0 0-32 0,0 0-35 0,0 0-29 15,-2-1-34-15,0-2-32 0,0 0-38 0,-2 0-45 16,-1-3-31-16,-6-6-199 0,8 8-526 0,-8-8 146 16</inkml:trace>
  <inkml:trace contextRef="#ctx0" brushRef="#br0" timeOffset="1.83255E6">32082 1826 454 0,'0'0'236'15,"0"0"-27"-15,0 0-9 0,0 0-18 0,0 0-10 0,-29 22-6 16,29-22-10-16,-7 11-4 0,7-11-10 0,-14 22-4 16,6-8-5-16,1 1-10 0,-1 0-3 0,0 1-11 0,-1 0-10 15,3 0-9-15,-10 8-10 0,5-7-5 16,4 1-10-16,0-4-6 0,0 0-10 0,1 1-22 15,1-5-22-15,-1 3-33 0,0-2-38 0,6-11-50 0,-4 17-67 16,4-17-202-16,0 0-459 0,0 0 127 0</inkml:trace>
  <inkml:trace contextRef="#ctx0" brushRef="#br0" timeOffset="1.83298E6">32243 2145 451 0,'3'6'364'16,"-3"-6"-64"-16,6 15-35 0,0-7-44 0,-2-1-24 0,-4-7-17 15,6 15-26-15,-4-6-19 0,3 5-40 0,-1-2-53 16,-2-1-50-16,2-2-59 0,-4-9-65 0,4 13-160 16,-4-13-348-16,7 12 98 0</inkml:trace>
  <inkml:trace contextRef="#ctx0" brushRef="#br0" timeOffset="1.83339E6">32495 2156 493 0,'0'0'305'0,"0"0"-44"0,0 0-30 16,0 0-26-16,0 0-22 0,0 0-24 0,0 0-20 16,0 0-17-16,0 0-7 0,19 32-18 0,-19-32-11 15,8 13-24-15,-1 0-36 0,-2-3-34 0,-1-1-46 16,-4-9-41-16,9 15-63 0,-7-9-129 0,-2-6-344 15,7 10 97-15</inkml:trace>
  <inkml:trace contextRef="#ctx0" brushRef="#br0" timeOffset="1.83409E6">32741 1834 208 0,'0'0'366'15,"0"0"-67"-15,0 0-42 0,0 0-25 0,0 0-18 16,0 0-6-16,0 0-4 0,0 0-16 0,0 0-14 0,0 0-7 15,15 49-7-15,-8-33-22 0,-3 0-8 16,8 13-10-16,-1-2-18 0,-1-1-9 0,0-6-15 0,-3-1-8 16,3-4-8-16,-2 1-18 0,1 0-22 0,1-1-37 15,-2 0-37-15,1-5-43 0,-2 0-57 0,1 0-51 16,1-1-206-16,-9-9-490 0,12 9 136 0</inkml:trace>
  <inkml:trace contextRef="#ctx0" brushRef="#br0" timeOffset="1.83429E6">32969 1847 574 0,'0'0'348'0,"0"0"-31"0,0 0-19 16,-20 5-18-16,9 7-28 0,0-2-10 0,-3 4-17 16,-6 6-21-16,-2-1-22 0,6-2-14 0,-1 4-15 0,-2 2-21 15,3-2-11-15,0-5-16 0,4 0-15 0,1-2-39 16,1-2-28-16,-3 2-36 0,3-3-45 15,0 1-52-15,3-3-59 0,2-1-69 0,-2-3-194 0,7-5-515 16,-7 12 141-16</inkml:trace>
  <inkml:trace contextRef="#ctx0" brushRef="#br0" timeOffset="1.83461E6">33028 2126 276 0,'0'0'279'0,"0"0"-50"15,0 0-26-15,0 0-30 0,0 0-14 0,0 0-15 16,0 0-15-16,0 0-10 0,0 0-13 0,0 0-10 16,0 0-12-16,13 9-8 0,-13-9-4 0,0 0-11 15,12 4-4-15,-12-4-5 0,11 6-9 0,-11-6 0 16,7 6-7-16,-7-6 1 0,0 0-3 0,9 8 1 15,-9-8 1-15,4 8 9 0,-4-8 4 0,0 0 7 0,-4 19 1 16,4-19 2-16,-10 20 3 0,2-7-5 0,1-4 1 16,3 2-1-16,1-2-4 0,3-9-3 0,-4 16-1 15,-1-9-8-15,5-7-1 0,-2 17-4 0,2-17-10 16,2 17-9-16,-2-17-19 0,6 14-30 0,-6-14-45 16,6 12-51-16,1-7-60 0,-7-5-213 0,6 7-480 15,-6-7 133-15</inkml:trace>
  <inkml:trace contextRef="#ctx0" brushRef="#br0" timeOffset="1.83521E6">31949 1586 417 0,'0'0'210'16,"0"0"-21"-16,0 0-15 0,0 0-12 0,0 0-5 0,0 0 0 16,0 0-7-16,-32 34-4 0,21-22-5 0,1 3 0 15,-4 11-2-15,-1 0-5 0,3 2-5 16,1 1-12-16,0 2-6 0,1 0-13 0,1 1 0 0,1 1-15 15,-2-1-4-15,6-1-10 0,2 2-8 0,-3-1-3 16,5-4-6-16,-4 5-8 0,8-2-6 0,-1-1-2 16,1 0-14-16,6-2-24 0,2-3-16 0,3-2-31 15,-2 2-30-15,0-7-43 0,3-3-51 0,-3-2-229 16,3-1-481-16,-1 0 133 0</inkml:trace>
  <inkml:trace contextRef="#ctx0" brushRef="#br0" timeOffset="1.83572E6">33291 1707 208 0,'0'0'393'16,"0"0"-66"-16,1-5-47 0,-1 5-35 0,0 0-27 0,0 0-20 15,0 0-4-15,0 0-18 0,0 0-1 16,23 29-9-16,-13-14-7 0,5 12-3 0,2 2-15 15,-6 4-5-15,0 1 2 0,0 0-5 0,-3 2-12 0,2 1-6 16,-3 1-11-16,2-1-13 0,-6-1-9 0,2-2-1 16,-1 2-14-16,-2 0-6 0,-6-5-5 0,0 1-18 15,4-1-30-15,-2-1-31 0,-2-1-39 0,-1-1-36 16,-1-8-60-16,-2-1-74 0,2-6-273 0,-1 3-605 0,0-3 167 16</inkml:trace>
  <inkml:trace contextRef="#ctx0" brushRef="#br0" timeOffset="1.83714E6">25851 1789 542 0,'0'0'366'0,"-9"3"-39"0,9-3-34 16,0 0-30-16,0 0-17 0,0 0-31 0,0 0-21 16,0 0-20-16,0 0-22 0,0 0-14 0,0 0-18 15,30 16-6-15,-11-14-16 0,0 1-8 0,12 0-7 16,-1 4-5-16,-2 0-14 0,2-2-7 0,-1-2-7 16,-5 2-21-16,-3-2-28 0,-2-1-27 0,-3 2-27 0,-1-1-37 15,-3-3-46-15,-12 0-36 0,23 2-36 0,-13-2-200 16,-10 0-487-16,15 0 135 0</inkml:trace>
  <inkml:trace contextRef="#ctx0" brushRef="#br0" timeOffset="1.83737E6">26035 1950 238 0,'0'0'400'0,"0"0"-53"0,-11 2-36 0,11-2-18 15,0 0-36-15,0 0-21 0,0 0-26 0,-8 4-20 16,8-4-22-16,0 0-17 0,0 0-19 0,0 0-10 16,0 0-19-16,0 0-8 0,0 0-4 0,0 0-15 15,23 14-10-15,-15-11-4 0,0 0-10 0,1 0-5 16,0-1-23-16,-9-2-30 0,15 7-22 0,-6-3-35 16,-1-1-37-16,-8-3-33 0,18 5-34 0,-10-3-32 0,1 1-203 15,-9-3-483-15,15 1 134 0</inkml:trace>
  <inkml:trace contextRef="#ctx0" brushRef="#br0" timeOffset="1.83781E6">26176 1693 251 0,'-4'-4'344'0,"4"4"-44"16,0 0-28-16,-11-5-27 0,11 5-22 0,0 0-25 15,0 0-16-15,-8-4-14 0,8 4-25 0,0 0-14 16,0 0-7-16,0 0-16 0,0 0-7 0,0 0-16 16,0 0-7-16,0 0-6 0,0 0-9 0,0 0-7 0,0 0-1 15,0 0-7-15,0 0-6 0,21 18-4 0,-9-11-6 16,1 5-12-16,3 0-11 0,-4-1-9 15,1 1-10-15,9 7-7 0,-4-5-6 0,-6 2-7 0,2-5-3 16,-2 3 3-16,-1-2-1 0,-1 2 3 0,0 1 0 16,-2-1 6-16,3-3 2 0,-4 2 0 0,-2-3 0 15,-2 0 5-15,0-1 3 0,-3-9-1 0,3 12 3 16,-3-4 5-16,0-8 8 0,-1 15 5 0,1-15 5 0,-5 16 3 16,1-3 2-16,-1-1 7 0,-1 2 2 15,-3-1 4-15,0 1 2 0,1 2 4 0,-5 9-3 0,1-5-4 16,3-4 0-16,-1-2-3 0,3 2-4 0,0-2-1 15,-1 0-2-15,-1 1-2 0,2-3-7 0,1 1-12 16,1-3-20-16,1 0-21 0,-1-1-28 0,2-1-31 16,3-8-44-16,-4 13-31 0,4-13-195 0,0 0-447 15,-1 15 125-15</inkml:trace>
  <inkml:trace contextRef="#ctx0" brushRef="#br0" timeOffset="1.84713E6">30570 2939 238 0,'0'0'315'16,"0"16"-47"-16,0-16-28 0,0 16-21 0,0-7-21 15,2-1-17-15,2 6-13 0,-6-2-17 0,2-1-11 16,0-11-11-16,2 18-10 0,-2-11-6 0,0-7-4 16,2 16-6-16,-2-16-1 0,1 11-6 0,-1-11-1 0,0 0 4 15,1 14-3-15,-1-14-1 0,0 0-8 16,0 0 0-16,0 0-10 0,0 0-13 0,0 0-3 15,0 0-7-15,0 0-11 0,0 0-3 0,0 0-3 16,0 0-7-16,-14-41-1 0,11 25 2 0,-3-2-10 0,5-9 2 16,-4-2-8-16,3 11 6 0,0 1-4 0,4 1-3 15,-2 1-4-15,2 4-7 0,3-1 2 0,2 0-13 16,-2 2-9-16,1 0-15 0,6-2-9 0,-1 5-24 16,0 2-23-16,5-2-26 0,-5 3-27 0,1-1-32 15,-2 2-30-15,-1 3-27 0,1-2-166 0,-10 2-475 16,17 0 132-16</inkml:trace>
  <inkml:trace contextRef="#ctx0" brushRef="#br0" timeOffset="1.84734E6">30825 2908 219 0,'0'0'320'16,"0"0"-54"-16,0 0-32 0,0 0-32 0,0 0-22 16,0 0-25-16,6 14-25 0,-6-14-37 0,8 5-34 15,-8-5-43-15,11 5-32 0,-11-5-44 0,12 5-32 16,-7-3-33-16,-5-2-79 0,10 7-241 0,-10-7 69 16</inkml:trace>
  <inkml:trace contextRef="#ctx0" brushRef="#br0" timeOffset="1.84747E6">30846 3037 327 0,'0'0'282'0,"0"0"-43"0,0 0-32 16,0 0-28-16,0 0-17 0,0 0-28 0,0 0-28 15,0 0-35-15,0 0-54 0,18 5-59 0,-18-5-62 16,0 0-101-16,0 0-239 0,29-7 70 0</inkml:trace>
  <inkml:trace contextRef="#ctx0" brushRef="#br0">31082 3031 429 0,'0'0'272'16,"0"0"-37"-16,0 0-32 0,0 0-24 0,0 0-27 16,9 4-18-16</inkml:trace>
  <inkml:trace contextRef="#ctx0" brushRef="#br0" timeOffset="1.84775E6">31258 3072 918 0,'11'-5'29'0,"-1"2"58"0,-10 3 20 16,12-6 26-16,-12 6 9 0,2-8-1 0,-2 8 4 16,0 0-1-16,-6-17 0 0,6 17-3 0,-8-12 2 15,8 12-7-15,-13-12-7 0,7 6-13 0,-1 0-13 16,7 6-10-16,-16-12-16 0,9 7-22 0,7 5-29 16,-14-6-30-16,14 6-39 0,-10-5-41 0,10 5-43 0,0 0-70 15,0 0-146-15,0 0-409 0,0 0 114 16</inkml:trace>
  <inkml:trace contextRef="#ctx0" brushRef="#br0" timeOffset="1.84788E6">31419 3131 639 0,'0'0'370'16,"0"0"-51"-16,13 5-25 0,-13-5-41 0,0 0-32 16,0 0-40-16,8 2-46 0,-8-2-72 0,0 0-81 15,0 0-100-15,0 0-194 0,0 0-372 0,0 0 103 16</inkml:trace>
  <inkml:trace contextRef="#ctx0" brushRef="#br0" timeOffset="1.84942E6">31348 3040 251 0,'0'0'111'0,"0"0"-12"0,0 0-5 15,2-15 8-15,-2 15-14 0,0 0 6 0,0 0 0 16,0 0 8-16,0 0 9 0,0-9 8 0,0 9 5 15,0 0 4-15,0 0-1 0,0 0 4 0,0 0 5 0,0 0-2 16,0 0 2-16,0 0-3 0,0 0-8 0,0 0-8 16,0 0-2-16,0 0-13 0,0 0-3 0,-2-11-13 15,2 11-7-15,0 0-10 0,0 0 8 0,0 0-16 16,0 0 1-16,0 0-8 0,0 0-7 16,0 0-3-16,0 0 6 0,2 35-13 0,-2-35-4 0,2 15-4 15,0-6 2-15,-2-9-5 0,4 16-1 0,-1-9-4 16,1 2-6-16,0-4-7 0,2 3-7 0,2-3-10 15,5 5-5-15,-1-4-7 0,3-1-2 0,2-4-4 16,-6 1 0-16,3-2-6 0,-4-1 1 0,6 0-1 16,2-3 6-16,-3-1-5 0,-3 1 7 0,-3-3 1 0,-3-1 1 15,6-4 12-15,-5 0 5 0,-1 0 9 0,-2 3 13 16,-4-1 2-16,3-3 8 0,0 1 7 0,-3 12 2 16,-5-19-3-16,5 19 0 0,-7-15 1 0,7 15-6 15,-7-11-4-15,7 11-1 0,-16-8-3 0,8 5-10 16,-1 1-7-16,9 2-13 0,-19-1-18 0,2 3-27 15,1 2-37-15,1-2-50 0,3 4-59 0,1-4-227 0,11-2-511 16,-16 9 139-16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7:51:46.494"/>
    </inkml:context>
    <inkml:brush xml:id="br0">
      <inkml:brushProperty name="width" value="0.05292" units="cm"/>
      <inkml:brushProperty name="height" value="0.05292" units="cm"/>
      <inkml:brushProperty name="color" value="#7030A0"/>
    </inkml:brush>
  </inkml:definitions>
  <inkml:trace contextRef="#ctx0" brushRef="#br0">7583 2303 226 0,'0'-11'17'0,"0"11"-24"0,0 0-6 16,0 0 3-16</inkml:trace>
  <inkml:trace contextRef="#ctx0" brushRef="#br0" timeOffset="918.4314">7400 2266 290 0,'0'0'143'0,"0"0"-28"0,0 0-14 15,0 0-8-15,0 0-6 0,17-14-1 0,-17 14-2 16,0 0-2-16,0 0 2 0,16-2-5 0,-16 2 0 16,0 0-2-16,13-2-1 0,-13 2 1 0,0 0 1 15,14-3 4-15,-14 3-1 0,8-1-3 0,-8 1 4 16,9-3-5-16,-9 3-3 0,16-6 0 0,-9 2 1 0,-7 4 5 16,15-4-2-16,-15 4 9 0,10-5-3 15,-10 5 8-15,10-6 3 0,-10 6-1 0,0 0 5 0,11-6 4 16,-11 6-4-16,0 0 1 0,7-9-8 0,-7 9-11 15,0 0-1-15,0 0-4 0,0 0-13 0,0 0-8 16,0 0-2-16,0 0-6 0,-19-19-3 0,19 19-8 16,-17-1-2-16,17 1-6 0,-27 3 4 0,11 1-7 15,1 2-8-15,1 3 7 0,0 0-3 0,-1 2-4 16,4 3-2-16,0 1-8 0,1-1 6 0,2 3 2 0,2-1-1 16,3-1-5-16,-1 2 0 0,3 1 0 0,2-2 2 15,1 1-3-15,4-2-2 0,0 1-2 0,3-5-1 16,1 3-3-16,-3-5 5 0,1-1-11 0,4 4-3 15,-3-5-2-15,-1-2-1 0,-1 1-3 0,-7-6 5 16,11 8-2-16,-11-8 10 0,7 5-6 0,-7-5-2 16,0 0 2-16,0 0 1 0,0 0-1 0,0 0 1 15,0 0-1-15,0 0 13 0,0 0-11 0,0 0 4 16,0 0 5-16,0 0 2 0,0 0-2 0,0 0 4 0,0 0 1 16,0 0 4-16,0 0-1 0,-42-2 1 0,32 5 6 15,-2 7 7-15,0 0 5 0,1 1-5 0,1 1 1 16,4 2 5-16,-2 1 3 0,3-1-3 0,1 3-8 15,1-5 3-15,3 5-7 0,0-17-4 0,8 23 3 16,-2-14-8-16,7 1-22 0,0-1-21 0,4-2-27 16,1-1-30-16,1-2-33 0,0-2-39 0,-1-2-33 15,2 0-21-15,-2-1-34 0,0-2-204 0,-1 0-542 16,-2 0 149-16</inkml:trace>
  <inkml:trace contextRef="#ctx0" brushRef="#br0" timeOffset="1063.0074">7702 2651 485 0,'0'0'295'0,"0"0"-20"0,0 0-13 15,0 0-14-15,10-5-11 0,-10 5-2 0,0 0-17 0,0 0 0 16,0 0-9-16,0 0-7 0,0 0-26 0,0 0-14 16,0 0-21-16,0 0-16 0,0 0-12 0,12-3-23 0,-12 3-32 15,0 0-36-15,0 0-43 0,0 0-48 16,0 0-52-16,0 0-47 0,19 1-56 0,-19-1-206 0,0 0-516 16,0 0 143-16</inkml:trace>
  <inkml:trace contextRef="#ctx0" brushRef="#br0" timeOffset="1625.3471">8033 2309 430 0,'0'0'383'0,"-2"-14"-47"0,2 14-34 0,0 0-29 16,0 0-20-16,0 0-22 0,-4-12-21 0,4 12-15 0,0 0-24 15,0 0-2-15,0 0 11 0,0 0-6 16,0 0-9-16,0 0-3 0,14 44-12 0,-6-15-10 0,0-2-6 16,-2 1-11-16,-2-6-12 0,2 5-11 0,1-6-10 15,-1-1-10-15,0-3-7 0,-1 2-9 0,0-5-4 16,-1 2-8-16,-1-1-3 0,2-2-8 0,-2 1-1 15,2-4-6-15,-2 1-9 0,-3-11-5 16,2 13-13-16,-2-13-15 0,0 0-6 0,0 0-17 0,5 13-11 16,-5-13-6-16,0 0-9 0,0 0-1 0,0 0-5 15,0 0 10-15,0 0-2 0,0 0 8 0,-23-35 7 16,12 7-6-16,0-2 10 0,0-3 5 0,1-2 0 0,2-1 9 16,0 0-6-16,4 2 9 0,2 1 5 15,0 3-1-15,1-1 5 0,0 5 0 0,1 5-2 0,3 1 4 16,2 6 0-16,3 1 2 0,0-1 2 0,-1 5-3 15,0 0 4-15,1 4-1 0,-8 5 2 16,18-5 3-16,-18 5 2 0,25 5 9 0,-12 5 5 0,0 3-4 16,-1 1 5-16,-1 9-2 0,1 2 3 0,-1 2 13 0,0-2-3 15,-9 1 4-15,-1-2 1 0,-1-5-2 16,1-2 6-16,-5 0-2 0,1-3-3 0,-3 1-3 0,1-1 0 16,1-2-2-16,-4 0-6 0,0 1 0 15,-1-5-5-15,1-1-18 0,8-7-20 0,-16 13-15 0,10-9-27 16,6-4-21-16,-10 5-27 0,10-5-30 0,0 0-36 15,-22-4-27-15,22 4-20 0,0 0-41 0,-12-13-195 16,12 13-552-16,-2-13 151 0</inkml:trace>
  <inkml:trace contextRef="#ctx0" brushRef="#br0" timeOffset="1966.9448">8361 2542 311 0,'7'11'286'0,"-4"-5"-33"16,3 5-21-16,-6-11-19 0,8 12-14 0,-8-12-18 15,5 11-8-15,-5-11-19 0,5 12-6 0,-5-12-13 16,0 0-7-16,3 12-9 0,-3-12-6 0,0 0-12 0,3 9-9 16,-3-9-6-16,0 0 2 0,0 0-10 0,0 0-3 15,0 0 0-15,0 0 0 0,0 0-6 0,0 0-12 16,0 0 1-16,0 0-9 0,0 0-4 0,0 0-3 15,0 0-9-15,0 0-6 0,0 0 4 0,0 0-7 16,0 0-1-16,-18-33-2 0,16 19-1 0,-2-2-11 16,0-1 6-16,2 3-7 0,0-3-5 15,2 3 2-15,3-1-10 0,0 1-8 0,-2 2-9 0,2 2-17 0,-3 10-16 16,7-17-9-16,-3 10-14 0,-4 7-18 16,12-11-15-16,-12 11-18 0,11-9-8 0,-11 9-12 15,13-2-21-15,-13 2-16 0,15 0-163 0,-15 0-418 0,0 0 117 16</inkml:trace>
  <inkml:trace contextRef="#ctx0" brushRef="#br0" timeOffset="2175.8966">8566 2430 638 0,'0'0'83'16,"16"3"24"-16,-16-3 17 0,0 0 12 0,9 2 13 16,-9-2 0-16,0 0-3 0,0 0 6 0,0 0 1 0,0 0-5 15,0 0-5-15,0 0-10 0,0 0 0 16,0 0-3-16,0 0-6 0,0 0-4 0,0 0-12 0,0 0 8 16,0 0-11-16,0 0 3 0,0 0-10 0,0 0-4 15,0 0-2-15,0 0-4 0,-29 14 1 0,22-8-5 16,-1 6-2-16,0 0-4 0,1-3-5 0,7-9-11 15,-11 22 0-15,6-8-8 0,0-3 1 0,5-11-15 16,-3 20-5-16,5-6-4 0,-2-14-16 0,7 22-25 16,-3-15-30-16,1 0-26 0,-5-7-37 0,13 9-33 15,-3-4-36-15,-10-5-17 0,17 5-35 0,-6-5-9 16,-11 0-197-16,18 0-514 0,-18 0 143 0</inkml:trace>
  <inkml:trace contextRef="#ctx0" brushRef="#br0" timeOffset="2299.4846">8692 2546 509 0,'0'0'137'0,"3"-14"45"0,-3 14 19 16,0-9 10-16,0 9-10 0,0 0-4 0,-9-14-12 15,9 14-11-15,0 0-10 0,-12-8-10 0,12 8 4 16,0 0-16-16,-15-3-12 0,15 3-18 0,-15 0-11 16,15 0-12-16,0 0-13 0,-26 4-29 0,19-1-34 15,7-3-35-15,-18 7-48 0,18-7-46 0,-14 9-55 16,6-5-208-16,8-4-451 0,-10 7 125 0</inkml:trace>
  <inkml:trace contextRef="#ctx0" brushRef="#br0" timeOffset="2907.3414">8804 2444 370 0,'0'0'348'0,"-2"-11"-37"16,2 11-25-16,0 0-19 0,0 0-15 0,0 0-19 15,0 0-23-15,0 0-23 0,0 0-12 0,0 0-22 16,0 0-6-16,0 0-1 0,0 0 3 0,0 0 8 16,0 0 2-16,0 0-3 0,15 34-6 0,-11-17-11 0,2 9-9 15,-2-4-12-15,2 6-10 0,-5-5-13 0,3-5-7 16,-3-2-6-16,1 1-14 0,0 0-8 0,-1-1-11 15,2-1-21-15,-3-15-31 0,2 22-37 0,-1-12-39 16,-1-10-33-16,1 15-28 0,-1-15-35 16,0 0-31-16,0 19-15 0,0-19-19 0,0 0-41 0,0 0-171 15,0 0-542-15,-5 12 150 0</inkml:trace>
  <inkml:trace contextRef="#ctx0" brushRef="#br0" timeOffset="3053.8605">8804 2477 209 0,'3'-8'261'15,"-3"8"-45"-15,5-20-36 0,0 10-17 0,0 2-22 16,-5 8-13-16,10-13-19 0,-4 5-13 0,1 2-15 16,5-4-15-16,1 3-19 0,0-2-25 0,-2 4-30 0,-2 0-21 15,-1 2-38-15,-8 3-142 0,13-5-247 16,-13 5 72-16</inkml:trace>
  <inkml:trace contextRef="#ctx0" brushRef="#br0" timeOffset="3222.8647">8824 2534 338 0,'0'0'296'0,"-9"8"-38"0,5-6-21 16,4-2-21-16,0 0-18 0,0 0-15 0,0 0-15 0,0 0-17 15,0 0-13-15,0 0-10 0,0 0-14 0,0 0-12 16,0 0-9-16,17 12-15 0,-17-12-11 0,26-2-22 16,-11-1-20-16,1-2-25 0,0 1-27 0,-1 1-30 15,1 1-25-15,-2-1-33 0,1 1-28 0,-3 0-180 0,-12 2-385 16,17-4 108-16</inkml:trace>
  <inkml:trace contextRef="#ctx0" brushRef="#br0" timeOffset="3501.3405">9137 2440 231 0,'0'0'259'0,"0"0"-38"15,0-11-21-15,0 11-9 0,0 0-11 0,0 0-14 16,0 0-6-16,0 0-4 0,-10-8-9 0,10 8-4 16,0 0-8-16,-12-2-6 0,12 2-1 0,0 0 3 15,0 0-11-15,-26 7-2 0,19-2-7 0,7-5-4 16,-19 17 1-16,8-6-10 0,2 1-4 0,-1-2-3 16,1 4-11-16,2 0-3 0,4-3-9 0,2-1-7 15,1-10 2-15,0 19-18 0,0-19 5 0,7 17-7 0,-2-12-22 16,3 2-27-16,-8-7-24 0,21 10-36 0,-8-6-41 15,2-4-35-15,2 1-39 0,-4-3-31 0,-13 2-221 16,22-6-519-16,-22 6 144 0</inkml:trace>
  <inkml:trace contextRef="#ctx0" brushRef="#br0" timeOffset="3657.9039">9191 2471 358 0,'0'0'299'0,"0"0"-34"0,-11 0-22 0,11 0-17 16,0 0-13-16,0 0-16 0,0 0-16 0,-29 8-19 15,22-6-16-15,7-2-13 0,-15 8-15 0,6-5-18 16,2 1-29-16,-1 1-32 0,8-5-39 0,-12 5-36 16,12-5-39-16,-11 6-47 0,11-6-56 0,0 0-134 15,0 0-373-15,-8 5 104 0</inkml:trace>
  <inkml:trace contextRef="#ctx0" brushRef="#br0" timeOffset="4953.9087">9302 2438 264 0,'-3'-8'310'0,"3"8"-46"0,0 0-31 0,0 0-19 15,0 0-17-15,0 0-14 0,0 0-16 0,-6-7-9 0,6 7-12 16,0 0-8-16,0 0-12 0,0 0-10 0,0 0-7 16,0 0-4-16,0 0-4 0,0 0-8 0,0 0-2 15,0 0-2-15,0 0-5 0,0 0-7 0,-4-9-3 16,4 9-2-16,0 0-8 0,0 0-4 0,0 0-4 16,0 0-7-16,0 0 0 0,0 0-8 0,0 0 5 15,0 0-8-15,0 0 2 0,0 0-8 0,0 0-1 16,0 0-4-16,0 0-8 0,0 0 12 0,0 0-8 15,0 0 0-15,0 0-5 0,0 0 1 0,0 0 3 16,0 0-9-16,0 0 3 0,0 0-2 0,0 0-2 0,0 0 2 16,0 0-1-16,0 0 2 0,0 0 2 0,0 0-5 15,0 0 3-15,0 0-2 0,0 0 0 0,0 0-1 16,0 0-3-16,0 0 7 0,0 0-2 16,0 0 1-16,0 0-3 0,0 0 2 0,0 0-2 0,0 0-6 15,0 0-1-15,0 0-6 0,0 0 1 0,0 0 2 16,0 0 0-16,0 0-1 0,0 0-2 0,0 0 0 15,0 0 0-15,0 0-1 0,0 0-4 0,0 0 8 0,18 28-8 16,-13-19 5-16,1 3 5 0,-1-1-1 0,-1-1 2 16,0-1-5-16,-4-9 2 0,7 17 1 0,-2-10-5 15,-5-7-4-15,4 10 11 0,-4-10-4 0,3 10 6 16,-3-10-11-16,0 0 5 0,2 10 4 0,-2-10-1 16,0 0 0-16,0 0 4 0,0 0-4 0,2 12 3 15,-2-12-3-15,0 0 3 0,0 0-6 0,0 0-8 0,0 0 16 16,0 0-4-16,0 0 2 0,0 0-5 15,0 0-13-15,0 0-2 0,0 0-2 0,-14-33-8 16,11 19-7-16,3-2-7 0,2 1-1 0,1-2-10 0,2-1-13 16,0 2-4-16,2-1-6 0,2 1-9 0,1 1-4 15,0 1-14-15,1 2-9 0,-2 2-6 0,4-2-6 16,1 5-9-16,-4 0-3 0,-1 1-8 16,3 4-9-16,-12 2-2 0,26-5-11 0,-14 7-16 0,0-2-144 0,0 0-383 15,-12 0 107-15</inkml:trace>
  <inkml:trace contextRef="#ctx0" brushRef="#br0" timeOffset="5309.4349">9678 2336 287 0,'0'0'246'0,"0"0"-20"0,6 3-22 16,-6-3-15-16,0 0-13 0,0 0-8 0,0 0-10 15,0 0-4-15,0 0-5 0,0 0 1 0,0 0-6 16,0 0-1-16,0 0-11 0,0 0-8 0,0 0-13 16,0 0 1-16,0 0-9 0,0 0 3 0,0 0-6 15,0 0-3-15,-36 7-8 0,36-7-9 0,-14 7 0 16,7-1-3-16,1 0-3 0,6-6-19 0,-11 15 0 15,2-3-3-15,4 0-8 0,0 2-7 0,1 0 4 16,2-3-5-16,2-11-1 0,0 20-7 0,3-12-21 16,-3-8-12-16,7 17-23 0,-2-10-14 0,2-1-26 0,-7-6-20 15,14 12-16-15,-5-10-15 0,-9-2-12 0,16 5-3 16,-16-5 1-16,17 1 7 0,-17-1 8 0,18-2 12 16,-18 2 16-16,12-6 15 0,-12 6 21 0,13-9 14 15,-8 4 18-15,-5 5 22 0,6-10 15 0,-3 5 11 16,-3 5 13-16,3-15 10 0,-3 15 6 0,0-11 10 15,0 11-2-15,0 0-6 0,-4-16 2 0,4 16-8 16,-5-7-5-16,5 7 5 0,0 0-13 0,-12-7-5 0,12 7 3 16,-12-2-14-16,12 2-16 0,0 0-23 0,-13 0-29 15,13 0-21-15,0 0-26 0,0 0-17 0,0 0-23 16,-16 6-22-16,16-6-41 0,0 0-137 0,0 0-396 16,0 0 111-16</inkml:trace>
  <inkml:trace contextRef="#ctx0" brushRef="#br0" timeOffset="5610.5457">9733 2484 359 0,'8'5'215'0,"-3"0"-18"0,0-1-15 16,-5-4-15-16,6 8-4 0,-6-8-12 0,4 7-9 16,-4-7-4-16,4 8-15 0,-4-8-4 0,0 0-9 0,6 6-10 15,-6-6-7-15,0 0-7 0,0 0-10 0,4 8-8 16,-4-8-5-16,0 0-1 0,0 0-7 0,0 0 0 16,0 0-2-16,0 0-5 0,0 0-8 0,0 0-12 15,0 0-2-15,0 0-7 0,0 0-4 0,0 0-4 16,0 0-6-16,0 0 1 0,5-22-4 0,-5 22-2 15,4-17-3-15,-1 9-1 0,5-8 3 0,-1 4-3 16,-2-1 0-16,4 1 3 0,0 0 1 0,0 4 1 0,-3 2 0 16,2-1 1-16,-1 4 1 0,-7 3 5 0,13-5 3 15,-13 5 8-15,15 0 5 0,-15 0 12 0,0 0 7 16,17 7 6-16,-12-2 1 0,0-1 0 16,-5-4-3-16,9 11-1 0,-4-3-7 0,-1 0-3 0,-1-2-7 15,2 2-2-15,-1-1-18 0,-4-7-22 0,10 13-37 16,-5-7-40-16,-5-6-51 0,12 11-52 0,-5-8-215 15,-7-3-485-15,15 7 134 0</inkml:trace>
  <inkml:trace contextRef="#ctx0" brushRef="#br0" timeOffset="6097.3859">10166 2392 382 0,'-3'-11'355'0,"3"11"-47"16,-6-6-30-16,6 6-17 0,0 0-17 0,-12-9-17 15,12 9-8-15,0 0-27 0,0 0 0 0,-14-3-16 0,14 3-21 16,0 0-17-16,0 0 4 0,-22 7-14 16,22-7-3-16,-14 10-12 0,7-4-9 0,1 0-7 0,1 3-9 15,-3 3-10-15,3-2-3 0,-1 1-14 0,2-2-2 16,2 5-7-16,2-14-13 0,1 22-22 0,-1-22-29 16,5 17-27-16,-1-10-17 0,-4-7-21 0,11 12-17 15,-6-6-16-15,-5-6-19 0,13 6-2 0,-4-3-10 16,-9-3 6-16,13 5 12 0,-13-5 7 0,15 2 20 15,-15-2 13-15,0 0 16 0,21-5 20 0,-14 3 27 16,-7 2 18-16,13-6 18 0,-7 3 17 0,-6 3 14 16,12-7 19-16,-12 7 6 0,8-5 6 0,-8 5 2 0,0 0-3 15,10-5 2-15,-10 5-6 0,0 0-11 0,0 0 5 16,0 0-3-16,13-5 0 0,-13 5-4 16,0 0-2-16,0 0-9 0,0 0 0 0,0 0-4 0,17 3-9 15,-17-3-12-15,0 0-21 0,13 4-31 0,-13-4-29 16,12 4-31-16,-12-4-32 0,0 0-30 0,16 2-30 15,-16-2-20-15,0 0-14 0,14-3-15 0,-14 3-143 0,0 0-446 16,10-6 124-16,-10 6 1788 0,0 0-1173 16,9-7 45-16,-9 7 24 0,0 0 38 0,2-11 18 0,-2 11 16 15,1-11 17-15,-1 11 7 0,-1-14 8 0,1 14 3 16,0-14 1-16,0 14-6 0,-1-15-6 0,1 15-12 16,-2-10-4-16,2 10-23 0,-1-10-25 0,1 10-32 15,0 0-29-15,0 0-34 0,0 0-40 0,2-17-37 16,2 12-177-16,-4 5-392 0,0 0 111 0</inkml:trace>
  <inkml:trace contextRef="#ctx0" brushRef="#br0" timeOffset="6355.3665">10456 2389 274 0,'0'0'303'0,"0"0"-43"0,0 0-31 0,0 0-15 16,0 0-17-16,0 0-10 0,0 0-14 0,0 0-8 15,0 0-8-15,0 0-17 0,0 0-18 0,0 0-9 16,0 0-9-16,0 0-11 0,0 0-9 0,0 0-4 15,0 0-13-15,-13 17-4 0,13-17-4 0,0 0-1 16,0 0-12-16,-4 17-1 0,4-17-5 0,0 0-5 16,4 17-2-16,-4-17 1 0,4 10-8 0,-4-10 1 0,8 8-9 15,-8-8 3-15,10 9-3 0,-10-9-3 0,11 7-1 16,-11-7-2-16,13 5 1 0,-13-5 0 0,11 6-5 16,-11-6 2-16,11 6-4 0,-11-6-14 0,10 3-11 15,-10-3-31-15,0 0-27 0,11 2-39 0,-11-2-51 16,0 0-68-16,0 0-158 0,0 0-470 0,0 0 131 0</inkml:trace>
  <inkml:trace contextRef="#ctx0" brushRef="#br0" timeOffset="7690.5217">24911 2138 451 0,'-6'-15'300'0,"6"15"-26"16,0 0-28-16,-8-9-18 0,8 9-21 0,-10-5-15 0,10 5-21 16,-15-4-4-16,15 4-22 0,-15-3-8 0,15 3-10 15,-18 1-7-15,18-1-9 0,-17 6-10 0,7-1-8 16,-5 2-8-16,2 2-4 0,3-1-9 0,2 1-9 15,-4 2-7-15,6-2-6 0,2 2-3 0,0-3-3 0,4-8-7 16,-4 17-3-16,4-17-13 0,2 15-7 0,-2-15-9 16,4 15-11-16,-4-15-9 0,4 13-1 0,-4-13-7 15,5 10-5-15,-5-10 4 0,6 8 1 0,-6-8 4 16,0 0-3-16,0 0 4 0,4 12 6 0,-4-12 7 16,0 0 1-16,0 0 7 0,0 0 6 0,0 0 5 15,0 0 10-15,0 0 6 0,0 0 3 0,0 0 8 16,-29 0 1-16,29 0 6 0,-18 1 1 0,8 0 6 15,-8 3-3-15,7-1 6 0,-1 2-2 0,-2 2-7 16,0 1-3-16,1-2-4 0,4 0-5 0,1 2 4 0,1-2-17 16,7-6 8-16,-7 15-3 0,5-8-5 0,2-7-15 15,0 0-24-15,6 23-30 0,0-17-39 0,2 0-47 16,-8-6-44-16,22 11-36 0,-7-4-39 0,-3-3-213 16,1-1-554-16,1 0 151 0</inkml:trace>
  <inkml:trace contextRef="#ctx0" brushRef="#br0" timeOffset="8097.4367">24844 2413 390 0,'12'-3'262'0,"-12"3"-21"0,0 0-10 0,0 0-10 15,0 0-13-15,0 0-7 0,0 0-7 0,12 14-13 16,-12-14-16-16,7 10-12 0,-7-10-14 0,5 9-15 0,-5-9-13 15,7 12-8-15,-7-12-13 0,8 12-11 16,-8-12-5-16,6 7-8 0,-6-7-9 0,4 7-5 0,-4-7-8 16,0 0-6-16,7 10-2 0,-7-10 1 0,0 0-9 15,0 0 1-15,0 0-3 0,6 10-4 0,-6-10-1 16,0 0-1-16,0 0 5 0,0 0 4 0,0 0 3 16,0 0 1-16,4 9 4 0,-4-9-8 0,0 0 1 0,0 0 0 15,0 0-8-15,0 0 2 0,0 0 2 16,0 0 1-16,0 0-3 0,0 0 2 0,0 0 5 15,0 0-5-15,8 7 8 0,-8-7 0 0,0 0 4 16,0 0-4-16,0 0 11 0,0 0 8 0,0 0 6 0,0 0 6 16,0 0 0-16,0 0 7 0,0 0 4 0,0 0 1 15,0 0 7-15,0 0-2 0,0 0-4 16,0 0-6-16,0 0-6 0,0 0-9 0,0 0-5 0,0 0-9 16,0 0-16-16,0 0-19 0,0 0-28 0,0 0-46 15,0 0-49-15,0 0-52 0,0 0-73 0,0 0-95 0,0 0-265 16,0 0-723-16,0 0 198 0</inkml:trace>
  <inkml:trace contextRef="#ctx0" brushRef="#br0" timeOffset="8971.4755">25532 2109 399 0,'0'0'310'15,"0"0"-32"-15,-8-3-27 0,8 3-26 0,0 0-24 16,0 0-16-16,-17 0-18 0,17 0-4 0,-15 3-24 0,6 2-4 16,2 0-18-16,-1 2-1 0,-4 2-14 15,-2 4-9-15,6 0-5 0,-1 0-14 0,-1 0-7 0,4 1-5 16,0 1-3-16,4-3-6 0,-2 2-12 0,-1 0-6 15,4-1-11-15,-1-2-2 0,2-11-13 16,3 19-6-16,1-11-13 0,-2 2-7 0,4-5 0 0,-2 2-2 16,-4-7 0-16,8 12 0 0,-4-9 4 15,-4-3 3-15,7 5 2 0,-7-5 5 0,0 0 6 0,8 6 7 16,-8-6 10-16,0 0 7 0,0 0 5 0,0 0 5 16,0 0 3-16,0 0 5 0,0 0 1 0,0 0 1 0,0 0 8 15,0 0-8-15,0 0 11 0,0 0-2 0,0 0 7 16,0 0-10-16,0 0 1 0,0 0-2 0,0 0-1 15,0 0-3-15,-34-2-2 0,34 2-5 0,-10 9 2 16,10-9-5-16,-5 10 2 0,5-10-5 0,-4 12-5 16,4-12 1-16,0 0-2 0,10 20-8 0,-4-15-7 15,-6-5-17-15,13 12-19 0,1-3-18 0,-3-1-27 16,-1-5-15-16,1 1-24 0,0-1-19 0,-2-1-16 0,-9-2-20 16,20 0-9-16,-4 1-12 0,-2-2 3 15,-2-2-19-15,0 1-12 0,-4-3 3 0,6 0 13 0,1-2-112 16,-3-3-366-16,1 1 103 0</inkml:trace>
  <inkml:trace contextRef="#ctx0" brushRef="#br0" timeOffset="9176.8248">25723 2184 250 0,'6'-14'223'16,"-5"2"5"-16,2 2-11 0,-1 0-6 0,-2 10 1 15,1-12-8-15,-1 12 0 0,1-12-3 0,-1 12-6 16,0 0-2-16,0 0-10 0,3-14-20 0,-3 14-15 16,0 0-5-16,0 0-21 0,0 0-17 0,0 0-6 0,0 0-9 15,0 0 7-15,0 0 6 0,0 0-4 0,0 0 5 16,9 39-8-16,-9-9-4 0,0-8-9 0,-1 6-8 15,1-1-4-15,0 3-8 0,2-4-8 0,-1-6-4 16,-2 7-9-16,4-4-4 0,-3-6-30 0,0-2-21 16,2 1-22-16,1-4-27 0,0-1-26 0,-1-2-30 15,-2-9-34-15,6 17-35 0,-3-10-21 0,1-2-37 16,-4-5-212-16,0 0-548 0,14 10 149 0</inkml:trace>
  <inkml:trace contextRef="#ctx0" brushRef="#br0" timeOffset="9417.4114">26016 2329 506 0,'0'0'316'0,"0"0"-26"15,0 0-29-15,0 0-19 0,3-15-6 0,-3 15-21 16,0 0-15-16,0 0-17 0,0 0-13 0,0 0-5 16,0 0-23-16,0 0-4 0,0 0-11 0,0 0 4 0,0 0-6 15,-32 17-18-15,26-10-1 0,-2 6-14 0,0-2-8 16,3-2-8-16,0 5-9 0,2-3-7 0,2-1-6 15,1-10-3-15,-1 20-12 0,1-20-18 0,5 17-20 16,0-9-21-16,-1 0-23 0,8 2-28 0,-2-3-27 16,-1-2-24-16,0-1-24 0,-9-4-18 0,17 4-14 15,-17-4-11-15,19 1-29 0,-19-1-182 0,17-2-478 16,-17 2 132-16</inkml:trace>
  <inkml:trace contextRef="#ctx0" brushRef="#br0" timeOffset="9544.0009">26117 2429 281 0,'0'0'152'0,"0"0"9"0,0 0 8 0,0 0-2 16,-9-14-9-16,9 14-8 0,-6-5-1 0,6 5 0 15,-9-1-7-15,9 1-2 0,-12-3-10 0,12 3-14 16,-13 0-14-16,13 0-13 0,0 0-10 0,0 0-23 16,-21 0-29-16,21 0-34 0,0 0-37 0,0 0-38 0,-12 3-53 15,12-3-151-15,0 0-339 0,0 0 96 16</inkml:trace>
  <inkml:trace contextRef="#ctx0" brushRef="#br0" timeOffset="9773.8629">26281 2360 342 0,'-1'-9'334'15,"1"9"-34"-15,0 0-24 0,0 0-22 0,0 0-19 0,-15-12-19 16,15 12-17-16,0 0-12 0,0 0-13 0,-19 0-19 16,19 0 4-16,0 0-19 0,-25 9-8 0,17-4-10 15,8-5-12-15,-15 10-11 0,9-3-3 0,0 0-13 0,6-7-8 16,-10 15-18-16,7-8 5 0,3-7-10 0,-4 17-13 15,4-17-21-15,2 17-25 0,-2-17-25 0,6 14-33 16,-2-8-28-16,-4-6-31 0,12 11-34 0,-12-11-29 16,13 7-34-16,-5-6-190 0,-8-1-490 0,14 4 136 15</inkml:trace>
  <inkml:trace contextRef="#ctx0" brushRef="#br0" timeOffset="10035.715">26482 2316 214 0,'0'0'307'15,"0"0"-44"-15,-4-19-22 0,4 19-15 0,0 0-16 16,0 0-17-16,-7-8-14 0,7 8-10 0,0 0-10 16,0 0-9-16,0 0-7 0,0 0-6 0,-20 2-7 15,20-2-8-15,0 0-16 0,-18 14 6 0,12-8-10 0,6-6-10 16,-11 13-9-16,6-6-15 0,5-7 0 0,-8 15-3 15,6-6-8-15,2-9-7 0,-1 16-10 0,1-16-16 16,3 16-19-16,-3-16-31 0,8 14-29 0,-3-9-36 16,-5-5-38-16,15 8-38 0,-7-4-32 0,0-1-38 15,-8-3-142-15,0 0-455 0,25 2 127 0</inkml:trace>
  <inkml:trace contextRef="#ctx0" brushRef="#br0" timeOffset="10173.3176">26605 2392 455 0,'0'0'243'0,"0"0"-26"16,0 0-16-16,13-4-12 0,-13 4-10 0,0 0-13 15,0 0-7-15,0 0-13 0,0 0-5 0,0 0-10 16,0 0-13-16,13 0-14 0,-13 0-4 0,0 0-19 16,0 0-5-16,0 0-32 0,0 0-34 0,0 0-43 15,0 0-42-15,0 0-39 0,15 4-57 0,-15-4-144 16,0 0-380-16,0 0 107 0</inkml:trace>
  <inkml:trace contextRef="#ctx0" brushRef="#br0" timeOffset="10281.3968">26662 2357 423 0,'0'0'255'0,"-1"-14"-18"15,1 14-25-15,-1-14-9 0,1 14-23 16,0 0-20-16,-3-21-18 0,3 21-23 0,-3-14-30 0,3 14-42 16,-1-14-46-16,1 14-54 0,-1-12-62 0,1 12-135 15,0 0-296-15,0 0 84 0</inkml:trace>
  <inkml:trace contextRef="#ctx0" brushRef="#br0" timeOffset="10573.3049">26771 2460 349 0,'0'0'224'15,"13"4"-39"-15,-13-4-28 0,15 0-17 0,-15 0-20 16,17 0-13-16,-17 0-7 0,20 0-9 0,-20 0 3 0,17-4-3 16,-17 4 5-16,17-5 2 0,-10 1-2 15,3 1 8-15,-10 3 3 0,16-10 4 0,-8 6 4 0,-2-3-6 16,-6 7 1-16,10-13-7 0,-7 8-7 0,-3 5-1 15,4-15-7-15,-4 15-3 0,0 0-6 0,-2-14-3 16,2 14-9-16,0 0-5 0,-8-12-6 0,8 12-4 16,-10-8-1-16,10 8-8 0,0 0-1 0,-19-3-9 15,19 3-2-15,-17 3-11 0,17-3-21 0,-14 4-19 16,14-4-30-16,-12 8-29 0,12-8-29 0,-11 8-35 16,11-8-42-16,-6 8-64 0,6-8-136 0,0 0-459 15,0 0 127-15</inkml:trace>
  <inkml:trace contextRef="#ctx0" brushRef="#br0" timeOffset="10873.943">26945 2539 308 0,'0'0'255'0,"0"0"-36"0,0 0-17 0,0 0-17 16,0 0-11-16,0 0-13 0,0 0-12 0,0 0-12 15,0 0-10-15,0 0-9 0,14-19-6 0,-14 19-9 16,3-10-9-16,0 3-5 0,-3 7-10 0,4-15-5 15,-4 15-7-15,8-14-8 0,-4 4-6 0,3-1-9 0,-1 0-7 16,0 3-3-16,2 0-6 0,-3 2-1 0,1-1 2 16,-1 3-5-16,4-1-10 0,-9 5 6 15,14-10-2-15,-6 8-2 0,-8 2-4 0,17-3 2 0,-17 3-2 16,13 0 0-16,-13 0 2 0,15 5 4 0,-15-5 3 16,12 8-3-16,-5-4 6 0,-7-4-6 0,12 10 3 0,-6-5-6 15,-6-5 0-15,12 13-4 0,-9-8-1 16,-3-5-21-16,8 9-25 0,-8-9-34 0,0 0-41 15,7 11-35-15,-7-11-55 0,0 0-165 0,3 8-437 0,-3-8 121 16</inkml:trace>
  <inkml:trace contextRef="#ctx0" brushRef="#br0" timeOffset="11039.3306">26940 2201 502 0,'0'0'382'0,"-1"-17"-47"0,1 17-35 15,4-15-30-15,-4 15-34 0,6-16-27 0,1 3-23 16,3 1-23-16,5 0-24 0,7-7-24 0,-1 0-37 16,3 4-41-16,-7 0-44 0,-1 5-50 0,0 1-56 15,1 0-79-15,-1 2-155 0,-2-1-415 0,1 1 116 16</inkml:trace>
  <inkml:trace contextRef="#ctx0" brushRef="#br0" timeOffset="18676.761">9445 3517 324 0,'-6'8'209'0,"6"-8"-19"0,-2 5-13 0,2-5-21 15,0 0-3-15,0 0-9 0,0 0-10 0,0 0-13 0,-4 11-3 16,4-11-12-16,0 0-5 0,0 0-9 15,0 0-8-15,0 0-3 0,0 0-6 0,0 0-10 0,0 0 0 16,0 0-8-16,0 0-8 0,0 0-3 0,30-4-7 16,-3-10-6-16,7-7-14 0,22-14-21 0,-2-2-20 15,-1 3-26-15,3-2-19 0,-4 2-41 0,-11 9-32 16,-7-1-160-16,-4 4-357 0,0 3 101 0</inkml:trace>
  <inkml:trace contextRef="#ctx0" brushRef="#br0" timeOffset="20935.2427">12451 4568 245 0,'0'0'221'15,"0"0"-37"-15,0 0-21 0,0 0-11 0,8-2-12 16,-8 2-13-16,0 0-14 0,0 0-5 0,0 0-13 16,0 0-11-16,0 0-7 0,0 0-7 0,0 0-8 0,6-3-3 15,-6 3-4-15,0 0-8 0,0 0 3 16,0 0 0-16,0 0-7 0,0 0-2 0,0 0 5 0,0 0-1 15,0 0-2-15,0 0-3 0,0 0 3 0,0 0-4 16,0 0 0-16,0 0-2 0,0 0 2 0,0 0-2 16,0 0 1-16,0 0-3 0,0 0-1 0,0 0-2 15,0 0-2-15,0 0 0 0,0 0-5 0,0 0 0 16,0 0-6-16,0 0 3 0,0 0 3 0,0 0-3 16,0 0 0-16,0 0 0 0,0 0 0 0,0 0-3 0,0 0 1 15,0 0-2-15,0 0-2 0,4 12 1 0,-4-12-2 16,0 0-5-16,0 0 2 0,0 0-1 15,-1 9 3-15,1-9-5 0,0 0 2 0,0 0-1 0,0 0 2 16,0 0-5-16,0 0 0 0,1 9-2 16,-1-9-1-16,0 0-1 0,14-2-10 0,3-5-18 0,11-6-13 15,4-5-20-15,2-5-28 0,20-11-26 0,-4-1-26 16,-1-1-30-16,-5-1-179 0,-11 9-415 0,-7 7 116 16</inkml:trace>
  <inkml:trace contextRef="#ctx0" brushRef="#br0" timeOffset="27459.3169">6565 7602 250 0,'6'-8'207'16,"-6"8"-22"-16,0 0-18 0,0 0-7 0,4-4-11 15,-4 4-6-15,0 0-6 0,0 0-6 0,0 0-7 16,6-3-7-16,-6 3-8 0,0 0-5 0,0 0-3 15,0 0-5-15,0 0-8 0,0 0-6 0,5-5-2 16,-5 5-7-16,0 0-8 0,0 0-1 0,0 0-9 16,0 0-3-16,0 0-8 0,0 0 2 0,0 0-13 0,0 0 3 15,0 0-5-15,5-4-3 0,-5 4-2 16,0 0-6-16,0 0-2 0,0 0 2 0,0 0 2 0,0 0 5 16,0 0 12-16,0 0-2 0,0 0 3 0,0 0-2 15,6 16 0-15,-6-16-3 0,2 14-5 0,-2-14 2 16,-1 15-3-16,2-7-2 0,-1-8-1 0,-1 14-8 15,1-14 3-15,-1 15-6 0,1-15 0 0,0 11-2 0,0-11 2 16,0 0-3-16,1 12-1 0,-1-12 2 16,2 10 0-16,-2-10-2 0,13 3 3 0,-13-3-7 0,25-7 3 15,4-8-7-15,0 1-5 0,3-4-10 16,23-14-8-16,-13 7-12 0,-9 4-13 0,0-3-18 0,17-9-20 16,-10 7-22-16,-9 6-32 0,2-1-30 0,-6 1-51 15,-3 0-155-15,-9 6-447 0,-2 5 124 0</inkml:trace>
  <inkml:trace contextRef="#ctx0" brushRef="#br0" timeOffset="31994.0056">7233 9830 255 0,'-4'5'301'0,"4"-5"-45"0,-4 4-23 0,4-4-19 15,0 0-19-15,0 0-14 0,-5 5-17 0,5-5-18 16,0 0-15-16,0 0-11 0,0 0-16 0,0 0-10 16,0 0-10-16,18-4-10 0,-3-1-11 0,1-3-8 15,13-4-11-15,-1-2-18 0,2 2-18 0,0-3-18 16,-1 1-24-16,2-3-27 0,-4 5-28 0,1-5-35 0,0 4-40 15,-10 1-137-15,-3 1-362 0,-1 4 103 16</inkml:trace>
  <inkml:trace contextRef="#ctx0" brushRef="#br0" timeOffset="32505.3939">7487 10621 555 0,'1'10'293'16,"-1"-10"-26"-16,0 0-18 0,5 7-18 0,-5-7-15 0,0 0-18 16,8 2-26-16,-8-2-10 0,9 0-13 15,-9 0-22-15,18-4-14 0,0-1-13 0,-1-1-10 16,1-2-22-16,9-4-21 0,-3-3-24 0,2 2-20 0,-5 0-29 15,-4 2-34-15,-3 2-33 0,-1 0-40 0,2-1-48 16,-6-1-164-16,1 4-412 0,-4 2 114 0</inkml:trace>
  <inkml:trace contextRef="#ctx0" brushRef="#br0" timeOffset="52330.6468">2649 9956 303 0,'-11'-5'299'0,"1"3"-38"0,5-1-20 0,-1-2-14 0,6 5-18 15,-9-2-6-15,9 2-12 0,-7-3-8 16,7 3-12-16,0 0-16 0,0 0-9 0,-7-3-16 0,7 3-5 16,0 0-10-16,0 0-11 0,0 0-6 0,0 0-6 15,0 0-9-15,0 0-3 0,0 0-3 0,0 0-10 16,0 0 1-16,0 0 4 0,0 0-11 0,0 0 0 15,7 27-4-15,0-13-7 0,4-1 1 0,1 0-12 16,1-1-1-16,3 2-1 0,11 3-8 0,4-4-5 0,-3 0 4 16,5-1-4-16,1-4-4 0,0-3-6 15,3-1-8-15,-1-1-8 0,-1-4-15 0,-2 0-13 0,1 0-10 16,-11 1-13-16,6-9-18 0,-8 5-20 0,0 0-26 16,-5-1-35-16,2-3-32 0,-2-3-39 0,-2 2-220 15,0-2-531-15,1 0 147 0</inkml:trace>
  <inkml:trace contextRef="#ctx0" brushRef="#br0" timeOffset="53465.0609">2562 10952 347 0,'0'0'307'0,"0"0"-31"0,0 0-26 0,0 0-21 15,0 0-14-15,0 0-7 0,0 0-14 0,0 0-4 0,0 0-11 16,0 0 0-16,0 0-10 0,4 23-11 16,6-12-8-16,1 0-10 0,3 1-14 0,1-2-15 0,12 6-4 15,3-1-19-15,3-1-5 0,5 0-5 0,-1-8-8 16,3-4-10-16,2 1-12 0,20-5-18 0,-12-5-23 16,-8 2-33-16,19-6-31 0,-17-2-40 0,-11 1-50 15,-1 0-44-15,-3 2-68 0,-2-6-178 0,-2 1-525 16,-7 1 144-16</inkml:trace>
  <inkml:trace contextRef="#ctx0" brushRef="#br0" timeOffset="58730.8735">8050 9641 450 0,'8'-9'226'0,"-1"3"-24"0,1-1-18 16,-1 3-24-16,2-1-13 0,-1 2-18 0,-2 2-12 15,2-3-12-15,0 4-8 0,-8 0-13 0,14 0-2 16,-14 0-9-16,16 1-4 0,-7 3-11 0,-3-1 8 16,2 2-5-16,5 6 1 0,-3-1 2 0,-2 5-6 0,-1 1 9 15,1 10 0-15,0 3-3 0,-3 2-2 16,-1 0-1-16,-3 3-11 0,0 2-1 0,-2-2-2 0,-1 2-7 15,0 1-4-15,2 1-2 0,-1-4-2 0,-1 0-5 16,3 0-2-16,4-3 0 0,-7 1-5 0,5-3-2 16,1 0-2-16,5-3-3 0,-3-6 0 0,1-3 1 15,-1-1-1-15,1 0-2 0,1-4-2 0,1 2-11 16,-2-2 10-16,0-5-2 0,1 0 0 0,-3 0-5 16,0-2 1-16,1 0-3 0,0-2-3 0,-6-3-5 0,9 4 1 15,-9-4-2-15,9 0-2 0,-9 0 1 0,0 0-2 16,14-4 7-16,-14 4-4 0,7-5-2 0,-1 2-1 15,-2-4 4-15,-4 7-1 0,6-10 1 0,-5 6-2 16,-1 4 3-16,2-10 0 0,-2 10 2 0,0 0-8 16,-2-10 9-16,2 10 0 0,0 0 1 0,0 0-1 0,-8-5 3 15,8 5-1-15,0 0 4 0,0 0 3 0,-16 12 5 16,12-4-5-16,-6 6 9 0,-3 13-1 0,8-5 1 16,-2 7 2-16,2 0-2 0,4 0-5 0,2 0 2 15,-1 1 0-15,2-3-1 0,1 1-1 0,5 1-9 16,1-3 8-16,2 1-1 0,1-1 2 0,-2-6-6 15,1 4 1-15,-2-3-1 0,-3-3 1 0,1-6 0 16,-2 0-1-16,-1-2-1 0,2-1 2 0,-4 0 2 16,2-3-2-16,-1 1 4 0,-1 0-7 0,-2-7 12 15,0 11 1-15,0-11 4 0,-1 9 6 0,1-9-6 0,-5 12 5 16,0-8 2-16,-2 1-2 0,7-5-2 16,-14 9-6-16,9-4-4 0,-5-2 5 0,2 0-2 0,0 0-4 15,0 1-18-15,-1-1-24 0,9-3-32 0,-11 2-42 16,11-2-54-16,-15-2-88 0,15 2-145 0,0 0-469 15,0 0 129-15</inkml:trace>
  <inkml:trace contextRef="#ctx0" brushRef="#br0" timeOffset="59311.0388">8806 10056 341 0,'0'0'333'0,"0"0"-35"0,-10 16-27 0,7 1-17 16,0 0-24-16,0 10-21 0,0 0-22 0,-1 1-18 16,5 0-8-16,-1 2-20 0,2-2-9 0,4-1-12 15,0 0-11-15,4 0-21 0,-4-8 5 0,4-2-9 16,-2-3-11-16,2 1-6 0,3-3-5 0,0 0-4 0,-1-4-10 16,3-1-4-16,1-1-6 0,3-2 4 0,1-2-9 15,-2-3-4-15,1-1-1 0,0-4-3 16,-2 1-3-16,0-5-2 0,-1 2-3 0,-1-3 3 0,5-9 2 15,-5 2-8-15,-1-5 2 0,-2 2-2 0,-4-4-2 16,-2-2 2-16,-3 4 1 0,-5-3-8 0,2 5-6 16,-4-6 5-16,-1 6-3 0,1 3-2 0,-1 4-9 0,-1 2-15 15,3 2-15-15,-2 2-26 0,0 0-34 16,5 8-38-16,-8-8-40 0,8 8-52 0,-9-5-207 0,9 5-520 16,0 0 144-16</inkml:trace>
  <inkml:trace contextRef="#ctx0" brushRef="#br0" timeOffset="59625.7707">9259 10389 480 0,'0'0'344'0,"0"0"-55"15,0 0-30-15,0 0-15 0,0 0-4 0,0 0-18 16,0 0-17-16,0 0-13 0,14 12-16 0,-8-5-11 0,3 5-18 16,1 0-14-16,-1 0-8 0,1 4-14 0,0-1-16 15,2 0-7-15,5 5-17 0,-2-4-5 0,-3-3-28 16,-2-1-22-16,2-2-31 0,-3-3-36 0,1 0-37 15,0-2-44-15,-2 0-52 0,0-5-51 0,-8 0-172 0,17 0-486 16,-17 0 135-16</inkml:trace>
  <inkml:trace contextRef="#ctx0" brushRef="#br0" timeOffset="59799.9248">9503 10415 273 0,'0'0'343'0,"-13"5"-44"0,5-2-23 0,0 1-22 0,-7 4-15 15,1 1-19-15,-1 1-15 0,0 0-16 0,1 2-24 16,-1-2-14-16,-8 9-17 0,8-2-16 0,-1-3-7 0,4-1-10 16,-2 1-18-16,1-2-25 0,1-1-36 0,1 2-43 15,1-2-47-15,3-2-57 0,1-2-65 0,-1-2-193 16,3 0-458-16,4-5 128 0</inkml:trace>
  <inkml:trace contextRef="#ctx0" brushRef="#br0" timeOffset="60039.5449">9219 10243 316 0,'-13'6'360'0,"1"4"-42"0,0 0-25 0,0 1-23 16,2 1-26-16,-1 2-16 0,1 2-21 0,0 0-20 15,-2 8-17-15,4 3-20 0,1 2-19 0,0-3-10 16,7-3-13-16,2-2-19 0,1-4-27 0,2 0-31 0,2 11-32 16,4-10-51-16,-1-1-47 0,1-5-55 0,0-1-75 15,1-2-142-15,3-1-443 0,1-2 123 0</inkml:trace>
  <inkml:trace contextRef="#ctx0" brushRef="#br0" timeOffset="60261.5978">9574 10292 421 0,'0'0'254'0,"13"2"-25"0,-13-2-6 16,9 7-14-16,-5-1-7 0,1 2-13 0,1 8-10 16,-1 0-14-16,-1 13-8 0,-1 1-11 0,-3 1-15 15,0-2-11-15,-4 5-11 0,1-3-9 0,-1-1-16 16,-5 0-7-16,4-1-10 0,-3-2-1 0,-1 0-14 15,-2-2-18-15,2 1-28 0,-3-5-29 0,3-6-45 16,3 0-48-16,-1-2-62 0,-2-4-205 0,-2 3-458 0,3-3 127 16</inkml:trace>
  <inkml:trace contextRef="#ctx0" brushRef="#br0" timeOffset="69103.0923">3147 12107 347 0,'-13'-5'294'16,"13"5"-33"-16,-4-2-14 0,4 2-25 0,0 0-24 0,0 0-25 16,0 0-16-16,0 0-22 0,11-12-8 0,-2 9-16 15,7-2-13-15,4 3-9 0,11-3-7 0,5 3-10 16,3-1-4-16,3 1-6 0,20 0-9 0,-16 1-5 16,-4 1-5-16,1 0-4 0,-4 1-4 0,1 1-7 0,-3 0-16 15,-4 3-27-15,-1-3-42 0,-7 1-42 0,-2-1-45 16,-4 1-71-16,-7-1-116 0,-1-2-395 0,-11 0 111 15</inkml:trace>
  <inkml:trace contextRef="#ctx0" brushRef="#br0" timeOffset="78532.9918">4849 12859 512 0,'0'0'267'16,"0"0"-42"-16,0 0-26 0,0 0-22 0,0 0-16 16,0 0-18-16,0 0-14 0,0 0-14 0,0 0-13 0,31 25-9 15,-16-13-9-15,8 7-8 0,-1 0-8 0,-3-3-13 16,4 0 0-16,6 1-10 0,-4-2-5 15,3 1-1-15,1-4-5 0,-6-5-3 0,5 3-8 0,-3-7-10 16,-3-1-10-16,-4-1-14 0,-1 0-17 16,1-4-17-16,-5-1-34 0,6-1-35 0,-4-2-47 0,-4-5-139 15,1 1-357-15,-7 0 101 0</inkml:trace>
  <inkml:trace contextRef="#ctx0" brushRef="#br0" timeOffset="79285.9246">7910 13015 209 0,'-5'7'379'0,"5"-7"-79"16,-2 9-46-16,2-9-30 0,0 0-22 0,7 15-13 15,-2-8-21-15,0-2-17 0,6 5-19 0,4-1-21 0,4-2-21 16,10 3-38-16,-4-7-32 0,8-3-35 0,3-3-25 16,2-2-28-16,1-1-31 0,-5-5-45 0,-1-3-137 15,0-1-333-15,-1-4 95 0</inkml:trace>
  <inkml:trace contextRef="#ctx0" brushRef="#br0" timeOffset="84460.4248">4942 13905 410 0,'0'0'216'16,"0"0"-29"-16,0 0-19 0,0 0-10 0,0 0-8 16,0 0-14-16,0 0-5 0,22 16-15 0,-15-13-9 15,8 2-8-15,1 0-6 0,0 0-15 0,2-1-7 0,-3-1-9 16,3 0-3-16,-5 0-14 0,5-1-3 0,-4-1-11 16,0-1-25-16,-4 0-31 15,-10 0-43-15,20-1-61 0,-13-2-156 0,-7 3-339 0,16-5 99 0</inkml:trace>
  <inkml:trace contextRef="#ctx0" brushRef="#br0" timeOffset="85382.8829">5552 13875 393 0,'0'0'212'0,"0"0"-33"0,0 0-17 15,0 0-11-15,0 0-4 0,0 0-5 0,0 0-14 0,0 0-9 16,0 0-7-16,0 0-10 0,15 21-4 0,-9-17-1 0,6 10-7 16,-4-4-9-16,7-1-6 0,-6-1-8 0,4 2-7 15,0-1-6-15,2 1-1 0,2-3-10 0,1 0-3 16,-5-2-4-16,2 2-4 0,3-5-6 0,-4-1-8 15,4 0-12-15,-1-3-25 0,0 0-40 0,-1-2-55 16,-1-1-58-16,-5-2-143 0,5-2-376 0,-5-2 107 16</inkml:trace>
  <inkml:trace contextRef="#ctx0" brushRef="#br0" timeOffset="85893.5516">6106 14002 219 0,'6'8'188'0,"-6"-8"-22"0,7 5-5 0,-7-5-16 15,9 6-13-15,-9-6-8 0,10 4 2 0,-4 0-10 16,-6-4-11-16,15 3-7 0,-15-3-7 0,15 1-8 15,-5 1-10-15,-10-2-8 0,27-2-9 0,-9-1-27 16,-1-3-25-16,1 0-43 0,10-5-41 0,-1-2-163 16,-6-1-293-16,-4 3 86 0</inkml:trace>
  <inkml:trace contextRef="#ctx0" brushRef="#br0" timeOffset="90965.1693">3492 13297 501 0,'-4'-9'261'0,"4"9"-22"0,0 0-19 0,0 0-13 16,0 0-16-16,-4-8-16 0,4 8-6 16,0 0-8-16,0 0-8 0,0 0-10 0,0 0-10 15,-5-7-12-15,5 7-7 0,0 0-6 0,0 0-14 0,0 0-7 16,0 0-4-16,0 0-10 0,0 0-2 0,0 0-10 15,0 0-4-15,0 0 0 0,0 0 3 0,0 0 1 16,0 0 3-16,0 0-1 0,0 0-2 16,0 0 4-16,-12 24-11 0,11-16-1 0,1-8-5 0,-3 18-1 15,1-2-10-15,2-1-2 0,-2 1 2 0,2-4-10 16,-1 4-4-16,1-16-2 0,2 25-15 0,1-15-25 0,-2-1-31 16,2-1-34-16,-3-8-34 0,3 14-42 15,-3-14-36-15,3 10-37 0,-3-10-227 0,0 0-552 16,0 0 152-16</inkml:trace>
  <inkml:trace contextRef="#ctx0" brushRef="#br0" timeOffset="91201.8934">3226 13350 376 0,'0'0'329'0,"0"0"-43"15,0 0-26-15,0 0-26 0,0 0-30 0,0 0-21 16,0 0-21-16,0 0-17 0,0 0-14 0,0 0-17 16,0 0-9-16,28-10-15 0,-10 4-17 0,1 2-19 15,10-4-14-15,-6 0-26 0,-3 1-18 0,-5 2-25 16,3 3-22-16,-6-1-25 0,1 1-17 0,-3-1-28 16,-10 3-19-16,17-1-17 0,-17 1-125 0,0 0-337 0,10 0 96 15</inkml:trace>
  <inkml:trace contextRef="#ctx0" brushRef="#br0" timeOffset="91407.3865">3270 13523 464 0,'0'0'263'0,"0"0"-14"0,0 0-14 0,0 0-8 15,0 0-16-15,13 10-13 0,-13-10-19 0,18 1-14 0,-2-1-15 16,5 0-17-16,9-4-13 0,1 0-15 0,1 0-10 15,-2 1-15-15,-5-1-7 0,-7 1-12 0,0 1-26 16,-1 0-21-16,-2-1-30 0,-3-1-28 0,0 3-29 16,-12 1-39-16,18-2-44 0,-9 0-47 0,-9 2-126 15,0 0-391-15,18-3 108 0</inkml:trace>
  <inkml:trace contextRef="#ctx0" brushRef="#br0" timeOffset="95374.4334">6559 14286 384 0,'-8'-2'221'15,"8"2"-19"-15,-16-1-15 0,9 0-14 0,7 1-17 16,-14-1-13-16,5 0-12 0,9 1-10 0,-16-2-6 16,16 2-4-16,-16-2-4 0,16 2-7 0,-17-1 0 15,17 1-8-15,-14-2 0 0,14 2-3 0,-12 0-5 0,12 0-3 16,0 0-2-16,0 0 0 0,-18-1-1 0,18 1-7 15,0 0-6-15,0 0-4 0,0 0-6 16,-13-2 1-16,13 2-14 0,0 0-4 0,0 0-4 0,0 0 0 16,0 0-4-16,0 0-3 0,0 0-6 0,0 0 4 15,0 0-2-15,0 0-2 0,0 0-3 0,0 0 2 16,0 0-2-16,0 0-9 0,71 3 3 0,-38-3-2 16,4-3 2-16,3 3-6 0,23 0 7 0,3-7-8 0,0 2 2 15,-1 2-3-15,3-1 0 0,4-2 2 16,1 1 1-16,2 1-4 0,-3 2 0 0,-3-3-5 0,-1 2-1 15,-5-2-1-15,-15 0-5 0,-7 3-2 0,-3-1-1 16,3-1-5-16,-4 1 4 0,-1 0-2 0,0 2 4 16,-2-4-1-16,-5 3-2 0,2-3 6 0,-5 2 1 15,-5 1 0-15,-5-1 0 0,-4 3-1 0,4-4 2 16,-4 2 1-16,-12 2 1 0,20-3-2 0,-20 3-2 16,13-1 0-16,-13 1-6 0,0 0-8 0,13-2-7 15,-13 2-10-15,0 0-2 0,0 0-12 0,0 0-9 0,14-2-8 16,-14 2-8-16,0 0-16 0,0 0-19 0,0 0-20 15,0 0-22-15,0 0-26 0,0 0-141 0,0 0-383 16,0 0 108-16</inkml:trace>
  <inkml:trace contextRef="#ctx0" brushRef="#br0" timeOffset="126965.2833">29306 3759 453 0,'-9'-3'252'0,"9"3"-33"16,0 0-20-16,0 0-26 0,0 0-15 0,0 0-14 15,0 0-14-15,0 0-6 0,0 0-7 0,0 0-14 16,-3-15-8-16,3 15-6 0,0 0-5 0,0 0-5 15,0 0 0-15,6-18-9 0,-6 18-7 0,6-6-7 16,-6 6-2-16,11-11-8 0,-6 6-6 0,-5 5-3 16,13-5 0-16,-5 2-9 0,-8 3 1 0,15-1-7 15,-6 1 2-15,-9 0-3 0,18 4-2 0,-1 0-3 0,-2 2 0 16,1 1-3-16,-2-2-1 0,1 2-8 0,0 0-15 16,-2 0-29-16,2-1-32 0,3 1-37 0,-1-3-36 15,1-1-34-15,-2 0-164 0,-2-1-408 0,1-2 114 16</inkml:trace>
  <inkml:trace contextRef="#ctx0" brushRef="#br0" timeOffset="127391.3244">29363 3957 448 0,'0'0'243'0,"-12"1"-16"0,12-1-22 16,0 0-26-16,0 0-16 0,0 0-7 0,0 0-13 0,0 0-13 15,0 0-4-15,0 0-4 0,0 0-9 0,0 0-1 16,-18-3-4-16,18 3-10 0,0 0-8 0,0 0-5 16,0 0-16-16,0 0-2 0,0 0-6 0,0 0-12 0,0 0-4 15,0 0-8-15,0 0-1 0,0 0-3 16,0 0-6-16,0 0 3 0,29-17-7 0,-20 16 0 0,-9 1-8 16,17-2-1-16,-8 2 3 0,-9 0-4 0,18 0-3 15,-18 0 1-15,18 2-3 0,-2 0-2 16,-3 1-8-16,-2-2-12 0,2 1-13 0,-3-2-15 0,5 4-19 15,1-3-15-15,0-1-15 0,2 0-16 0,-5 0-9 16,-13 0-15-16,23-2-19 0,-5 0-22 0,-4-2-142 0,0 0-376 16,-4 3 107-16</inkml:trace>
  <inkml:trace contextRef="#ctx0" brushRef="#br0" timeOffset="128214.1866">30042 3692 477 0,'0'0'290'0,"0"0"-42"0,0 0-34 0,0 0-25 15,2-8-21-15,-2 8-11 0,0 0 0 0,0 0-11 16,0 0-3-16,0 0-9 0,0 0-6 0,-8 34-13 15,6-19-8-15,0 1-7 0,-2-3-5 0,1 1-10 16,1 1-8-16,-1-3-11 0,2-1-5 0,1-11-4 16,-4 25-7-16,1-14-9 0,1-2 1 0,2-9-1 15,-5 15-2-15,5-15-6 0,-2 10 4 0,2-10-3 16,0 0-3-16,0 0-3 0,-2 13 1 0,2-13-9 0,0 0-4 16,0 0 5-16,0 0-6 0,0 0-6 0,0 0-8 15,0 0 0-15,0 0-5 0,0 0 3 0,0 0-2 16,0 0 0-16,-7-42-6 0,9 24 8 0,1-1 1 15,3-8-5-15,-1 4 4 0,4-2-2 0,0 5 1 16,-2 2 0-16,2 2 1 0,6-6-1 0,0 4-1 16,-3 4 2-16,-1 4-3 0,1 0 1 0,1 1 3 15,1 4-2-15,-1-1 0 0,-1 2-2 0,-1 2-1 16,-2 2-2-16,-9 0 12 0,16 3-4 0,-16-3-1 16,7 6-1-16,-7-6 1 0,4 8 1 0,-4-8 8 0,0 15-8 15,0-15 1-15,-7 17 2 0,3-10 1 0,-6 5-2 16,2 1 0-16,-3-1 1 0,1-1 1 0,-1 1-2 15,3-1-1-15,1-3 3 0,-2-1-2 0,4 0 2 16,5-7 1-16,-11 12-3 0,11-12 1 0,-8 12 4 16,8-12-3-16,-4 12 2 0,4-12-3 0,0 13-1 15,0-13 4-15,5 13-1 0,-5-13-1 0,11 14 1 16,-8-8-9-16,-3-6-13 0,12 11-14 0,-4-5-22 0,-8-6-20 16,19 13-25-16,-9-10-27 0,-3 1-20 0,-7-4-23 15,13 3-47-15,-13-3-170 0,0 0-458 0,19 0 129 16</inkml:trace>
  <inkml:trace contextRef="#ctx0" brushRef="#br0" timeOffset="128656.5252">30365 3682 391 0,'0'0'306'0,"0"0"-23"0,0 0-16 0,0 0-24 16,0 0-19-16,12 27-25 0,-10-12-20 15,2-1-24-15,-2 0-16 0,3 0-11 0,-3 1-19 16,2-1-9-16,-1 2-6 0,2-2-13 0,-3 0-8 0,2-3-7 16,1-1-6-16,-5-10-4 0,2 18-10 0,-2-18-2 15,2 13-7-15,-2-13-9 0,4 9 0 0,-4-9-9 16,0 0-5-16,0 0-4 0,0 13-3 0,0-13 0 0,0 0-5 16,0 0 0-16,0 0-7 0,0 0-1 15,0 0 0-15,0 0-5 0,0 0-1 0,-17-24-4 16,11 12 5-16,2-5-4 0,0 3 8 0,2-5 0 0,-3-8 1 15,7 1 3-15,-1 2 1 0,1 4 1 0,2-7-1 16,0 5 1-16,2 3 3 0,0 4-4 0,3 1 2 16,-2-1-1-16,3 4 3 0,3-1-1 0,1 2-1 15,-4 5 3-15,3-3 1 0,1 4 1 0,-1 2-5 16,2 2 2-16,-3 0 1 0,-1 1 4 0,1 2 4 16,-5 2 3-16,-7-5 1 0,10 13 3 0,-4-5 3 15,-6-8 4-15,4 24-6 0,-2-13 7 0,1 2 10 0,-3-1-1 16,0-12 2-16,-7 20 7 0,2-12-7 0,5-8-4 15,-11 15 4-15,6-11-4 0,-1 3-5 0,6-7 0 16,-16 11-8-16,3-2-6 0,3-2-22 0,1-2-32 16,-1-1-45-16,10-4-60 0,-17 4-63 0,17-4-249 15,-13 5-548-15,13-5 152 0</inkml:trace>
  <inkml:trace contextRef="#ctx0" brushRef="#br0" timeOffset="141166.6807">26229 4913 308 0,'0'0'282'0,"0"0"-42"0,0 0-18 0,0 0-23 16,0 0-26-16,-4 5-21 0,4-5-19 0,0 0-14 15,0 0-11-15,0 0-10 0,21 7-8 0,-4-2-12 16,3-2-8-16,9 4-7 0,5-2-3 0,4 3-10 15,-4-5-4-15,4 3-5 0,-2-2 0 0,2 0-10 0,0 2-3 16,-3-3-7-16,3 1-12 16,-3-1-16-16,-3 2-15 0,-1-3-16 0,0 1-18 0,-7-1-20 0,-5 0-16 15,-1 1-35-15,-1-3-171 0,0 0-358 0,1 1 101 16</inkml:trace>
  <inkml:trace contextRef="#ctx0" brushRef="#br0" timeOffset="147935.1372">23061 7342 426 0,'0'0'198'15,"0"0"-21"-15,0 0-13 0,0 0-15 0,0 0-16 16,0 0-8-16,0 0-8 0,0 0-9 0,0 0-8 0,0 0-6 16,0 0-3-16,0 0-3 0,0 0-2 0,1-10-7 15,-1 10 2-15,0 0-6 0,0 0 1 0,0 0-5 16,0 0-2-16,0 0-2 0,0 0-3 0,0 0-3 15,0 0-1-15,0 0-2 0,0 0-2 0,0 0-4 16,0 0 0-16,0 0-6 0,0 0-3 0,0 0 1 16,0 0 6-16,0 0-6 0,0 0 2 0,0 0-3 15,0 0 2-15,0 0-3 0,0 0 0 0,2 37 1 0,-5-20-1 16,1 0-6-16,-3-2-1 0,2 4-3 16,-5 9 0-16,4-9-6 0,0-1 4 0,1-3-4 15,1 1 4-15,-1 0-3 0,0-2-3 0,1-2 3 0,1-2-2 16,-1-1 5-16,2-9-5 0,-3 13 2 0,3-13 2 15,-1 10 1-15,1-10-4 0,0 0 4 0,-3 11-5 16,3-11-4-16,0 0-1 0,0 0-11 16,38-17-7-16,-9-5-19 0,23-21-5 0,5-5-13 0,47-33-8 15,-34 20-12-15,-16 12-19 0,48-39-24 0,-37 23-29 16,-15 17-33-16,3-1-61 0,0-5-224 0,42-38-535 16,-37 34 147-16</inkml:trace>
  <inkml:trace contextRef="#ctx0" brushRef="#br0" timeOffset="157698.998">3659 9122 333 0,'0'0'353'0,"-11"2"-35"0,11-2-13 0,0 0-23 0,-14 0-14 15,14 0-19-15,0 0-11 0,0 0-9 16,-14 0-13-16,14 0-5 0,0 0-3 0,0 0-8 0,0 0-5 15,0 0-6-15,0 0-10 0,0 0-11 0,-12 0-9 16,12 0-16-16,0 0-9 0,0 0-17 0,0 0-11 16,0 0-12-16,0 0-10 0,0 0-5 0,0 0-8 15,0 0-7-15,0 0-3 0,66 7-8 0,-26-7-5 0,24 0-4 16,4-3-7-16,0-2-2 0,4 0-3 16,-1-2-3-16,-4 0-5 0,1-3-4 0,-3 6-4 0,-15 0-6 15,-8 0-3-15,-1 0-4 0,0 3-3 0,-1-1-4 16,-1 0-3-16,-4 0 0 0,-3 1 1 0,-1-1-6 15,0 2 3-15,-9 0-6 0,-8 0 3 0,0 0-5 16,-1 0-4-16,-3 0-6 0,-10 0-4 0,17-3-2 16,-17 3-9-16,12 0-8 0,-12 0-7 0,0 0-12 15,0 0-14-15,17-1-18 0,-17 1-13 0,0 0-24 16,8-4-19-16,-8 4-19 0,4-7-21 0,-4 7-30 0,0 0-22 16,0 0-28-16,1-11-197 0,-1 11-567 0,0 0 156 15</inkml:trace>
  <inkml:trace contextRef="#ctx0" brushRef="#br0" timeOffset="160108.4891">20781 9065 223 0,'-11'0'296'0,"1"0"-41"0,2 0-27 16,-2 3-19-16,10-3-16 0,-15 1-16 0,7 0-13 15,0 0-7-15,8-1-13 0,-17 4-7 0,6-2-5 16,2-1-9-16,-1 1-7 0,0 0 0 0,0 1-7 15,-4 2-5-15,0-1-6 0,1 2 6 0,-1 0-17 16,0-1-1-16,2-1-7 0,1 0 1 0,3-1-1 16,-2 1-3-16,2-2-2 0,1-1-5 0,7-1-3 0,-11 7 3 15,5-6-4-15,6-1-1 0,-8 3-6 0,8-3 0 16,-6 3 2-16,6-3-8 0,0 0 3 0,-8 4-4 16,8-4-12-16,0 0 1 0,0 0 2 0,-8 1-6 15,8-1-3-15,0 0-1 0,0 0 3 0,0 0-1 16,0 0 1-16,22 12 2 0,-3-10 3 0,0 2 0 15,17-1 3-15,1-3-3 0,2 0 1 0,4 0-4 16,20 0-6-16,2-2 1 0,0 1-5 0,-2 1-1 0,1-2-3 16,-3 0-6-16,7 0 1 0,-5 0-1 0,0 1-1 15,-2 1-4-15,-11-2 3 0,-10 0-5 0,-1 2 1 16,-2-1-5-16,-1 0-1 0,-2 2-1 0,0-3-13 16,-5 3-14-16,-4 0-14 0,-6-2-14 0,-4 0-28 15,0-1-20-15,-5 2-9 0,0-1-26 0,-10 1-23 16,14 1-33-16,-8-2-26 0,-6 1-43 0,10-4-264 0,-10 4-629 15,0 0 173-15</inkml:trace>
  <inkml:trace contextRef="#ctx0" brushRef="#br0" timeOffset="179723.4286">20284 10098 273 0,'11'-12'120'16,"-2"6"-12"-16,0-5-11 0,-3 2-5 0,0 1-7 16,-1-1-13-16,0 0-8 0,-3 1-8 0,0 0-13 15,-2 0-14-15,0 8-16 0,-2-17-26 16,-2 2-27-16,-4 2-80 0,-10-10-142 0,-2 3 45 0</inkml:trace>
  <inkml:trace contextRef="#ctx0" brushRef="#br0" timeOffset="180629.8977">19536 9659 305 0,'-6'-6'184'0,"6"6"-23"0,0 0-8 0,0 0-14 15,-6-3-10-15,6 3-16 0,0 0 5 16,0 0-6-16,-9-2-6 0,9 2-1 0,0 0-4 0,0 0-7 16,-12 0-7-16,12 0-3 0,0 0-3 0,0 0-8 15,-14 5-7-15,14-5-6 0,-6 6-5 0,6-6-9 16,-5 9 0-16,3-4-5 0,-2 2-4 0,4-7-6 16,-1 14-1-16,1-6-5 0,0-8-3 0,3 16-5 0,0-8-4 15,0-1-7-15,1-1-5 0,0-2-5 0,0 1-2 16,1 0 0-16,-5-5 0 0,9 7 0 0,-4-6-3 15,-5-1 0-15,7 3 3 0,-7-3 2 0,0 0-1 16,11-2 2-16,-11 2 6 0,0 0 2 0,7-5 4 16,-7 5 5-16,4-6 3 0,-4 6 8 0,2-8 2 15,-2 8 2-15,1-10 4 0,-1 10 1 0,1-8 4 16,-1 8-2-16,0 0-1 0,-3-14-2 0,3 14-4 0,-2-5-3 16,2 5 1-16,0 0-8 0,-6-9-3 15,6 9 2-15,-4-5-3 0,4 5-6 0,0 0 0 16,-5-7-5-16,5 7-15 0,0 0-15 0,0 0-20 0,-5-5-21 15,5 5-31-15,0 0-32 0,0 0-28 0,0 0-38 16,0 0-118-16,0 0-376 0,0 0 105 0</inkml:trace>
  <inkml:trace contextRef="#ctx0" brushRef="#br0" timeOffset="182083.3372">19432 10778 213 0,'-2'8'244'0,"2"-8"-41"0,0 0-35 0,0 0-22 16,0 0-22-16,0 0-32 0,0 0-26 0,0 0-16 16,0 0-17-16,0 0-6 0,0 0-9 0,0 0 0 15,12 4-9-15,-12-4 14 0,0 0-11 0,0 0 3 16,0 0-1-16,0 0 11 0,0 0 4 0,14-5 8 15,-14 5 3-15,0 0 13 0,0 0-1 0,0 0 10 16,0 0-5-16,0 0 6 0,7-5-1 0,-7 5 2 16,0 0 1-16,0 0 5 0,0 0-2 0,0 0 1 15,0 0-1-15,0 0-3 0,0 0-3 0,0 0-2 0,0 0-6 16,0 0-7-16,0 0 0 0,0 0-10 0,0 0-1 16,0 0-4-16,0 0 1 0,0 0-7 0,0 0-6 15,0 0-5-15,0 0-11 0,0 0-6 0,0 0-13 16,0 0-8-16,0 0-7 0,0 0-3 0,0 0-6 15,0 0 3-15,-4 17-3 0,4-17 6 0,0 0 0 16,0 0 4-16,0 0 4 0,9 0 0 0,-9 0 11 16,0 0 3-16,0 0 9 0,0 0 4 0,0 0 5 15,0 0 7-15,0 0 5 0,0 0 6 0,0 0 6 16,0 0 2-16,0 0 3 0,0 0-2 0,0 0 3 0,0 0 1 16,0 0 1-16,0 0-1 0,0 0 2 0,0 0-5 15,0 0 4-15,0 0-7 0,0 0-3 0,0 0-5 16,0 0-4-16,0 0 4 0,0 0-8 0,0 0-16 15,0 0-7-15,0 0-12 0,0 0-13 0,0 0-13 16,0 0-16-16,0 0-9 0,0 0-7 0,0 0-1 0,0 0 4 16,0 0 4-16,0 0 3 0,6 5 12 15,-6-5 5-15,0 0 9 0,0 0 13 0,0 0 7 0,0 0 7 16,0 0 15-16,0 0 8 0,0 0 7 0,0 0 4 16,0 0 9-16,0 0 5 0,0 0 7 0,0 0 5 15,0 0 4-15,0 0 7 0,0 0-1 0,0 0 2 16,0 0-1-16,0 0 3 0,0 0-1 0,0 0-2 15,-22 8-4-15,16-6-7 0,-2 2-2 0,2-1-7 16,6-3-2-16,-10 5-4 0,10-5-4 0,-10 5-1 0,10-5-10 16,-6 5-3-16,6-5-6 0,0 0-10 15,-3 5-6-15,3-5-6 0,0 0-5 0,0 0-7 0,0 0-3 16,0 0 4-16,0 0-1 0,0 0 0 0,0 0 2 16,14 7 4-16,-14-7 1 0,0 0 1 0,0 0 3 15,9 0 2-15,-9 0 3 0,0 0 1 0,0 0 7 16,0 0 5-16,10 0 1 0,-10 0 0 0,0 0 2 0,0 0-1 15,0 0 2-15,0 0 4 0,9-4 6 16,-9 4 3-16,0 0 3 0,0 0 4 0,0 0-1 16,0 0 0-16,2-7 2 0,-2 7 0 0,0 0-2 0,0 0 4 15,0 0-2-15,0 0-2 0,0 0-5 0,0 0-1 16,0 0 0-16,0 0-6 0,0 0 0 0,0 0-5 16,0 0-7-16,0 0-1 0,0 0-9 0,0 0-6 15,0 0-7-15,0 0-1 0,-1-11 2 0,1 11 1 0,0 0 2 16,7-5 4-16,-7 5 3 0,7-2 8 0,-7 2 7 15,0 0 7-15,7-6 10 0,-7 6 6 0,0 0 7 16,4-6 5-16,-4 6 12 0,0 0 3 0,0 0 2 16,0 0-1-16,0 0 10 0,0 0-7 0,0 0 0 15,0 0-3-15,-9-15-12 0,9 15 9 0,0 0-16 16,-10-5-4-16,10 5-12 0,0 0-15 0,-13-4-38 16,13 4-29-16,-7-5-46 0,7 5-59 0,-7-2-65 0,7 2-233 15,-8-5-556-15,8 5 153 0</inkml:trace>
  <inkml:trace contextRef="#ctx0" brushRef="#br0" timeOffset="183952.1132">24527 4016 309 0,'0'0'321'0,"0"0"-54"0,-7 2-25 0,7-2-27 15,0 0-16-15,0 0-18 0,0 0-20 0,0 0-19 16,25 5-7-16,-9 0-14 0,3-3-12 0,0-2-10 16,15 4-9-16,-1-3-11 0,2 3-4 0,1-1-16 15,-3-3-4-15,-2 0-3 0,1 3-16 0,-7-1-11 16,-5-2-12-16,-2-1-22 0,0 1-24 0,-1 0-29 16,-3 0-29-16,1-1-31 0,0 1-37 0,-6-3-177 15,-9 3-403-15,17-4 114 0</inkml:trace>
  <inkml:trace contextRef="#ctx0" brushRef="#br0" timeOffset="188993.9064">19323 12818 269 0,'0'0'127'0,"0"0"-15"0,0 0-12 0,0 0-18 15,0 0 1-15,0 0-12 0,0 0-5 0,0 0-10 16,0 0-6-16,0 0-9 0,0 0 5 0,0 0-23 15,0 0 3-15,4-6-5 0,-4 6-6 0,0 0-1 16,0 0-5-16,0 0 1 0,0 0 0 0,0 0-4 16,0 0 0-16,0 0 0 0,0 0-6 0,0 0 9 15,0 0 0-15,0 0 0 0,0 0-4 0,0 0-4 0,0 0-3 16,0 0 2-16,0 0-3 0,0 0 1 0,0 0-3 16,0 0 11-16,0 0-21 0,-30 6 3 0,30-6-9 15,0 0-5-15,0 0-9 0,-9 5 2 0,9-5-3 16,0 0-2-16,0 0-5 0,-9 5-3 0,9-5-5 0,0 0-9 15,-8 5-41-15,8-5-115 0,-4 2 39 16</inkml:trace>
  <inkml:trace contextRef="#ctx0" brushRef="#br0" timeOffset="189168.7111">19215 12864 214 0,'0'0'92'0,"0"0"-11"0,0 0-10 16,0 0-8-16,-10 5-3 0,10-5-6 0,0 0 5 15,0 0-15-15,0 0 1 0,0 0-2 0,0 0-4 16,-8 5-11-16,8-5-7 0,0 0 3 0,0 0-12 0,0 0-6 16,0 0-7-16,0 0-16 0,0 0-17 0,-7 4-7 15,7-4-60-15,0 0-116 0,0 0 38 16</inkml:trace>
  <inkml:trace contextRef="#ctx0" brushRef="#br0" timeOffset="190102.2929">19038 12760 461 0,'0'0'225'15,"0"0"-15"-15,0 0-14 0,-17 10-14 0,10-5-9 0,1 1-14 0,-5 4-10 16,3 0-5-16,2 0-9 0,-1 2-6 0,-1 2-9 16,0-1-5-16,2 1-9 0,1-3-2 0,0 2-8 15,2-3 1-15,1 1-11 0,1-1-3 0,-2-1 2 0,3-9-8 16,0 14-2-16,0-14 2 0,7 14-13 0,-3-7-7 15,1-2-1-15,-5-5-6 0,15 7-3 0,-7-5-1 16,2-1-11-16,7-3-6 0,1 1 3 0,0-6-6 16,2 0-1-16,11-3-4 0,-3 0-5 0,-2-2-1 15,-6 2-4-15,0 0-1 0,-6 3-8 0,3 1-5 0,-3-2-6 16,1-1-9-16,-4 5-8 0,4-4-11 0,-4 2-9 16,-3 1-15-16,2-1-8 0,-2 1-14 0,-1 0-10 15,1 0-17-15,-8 5-17 0,14-7-28 0,-7 0-11 16,-1 2-23-16,2 1-165 0,-8 4-424 0,11-12 118 15</inkml:trace>
  <inkml:trace contextRef="#ctx0" brushRef="#br0" timeOffset="190628.3382">19364 12674 483 0,'-6'-3'247'15,"6"3"-22"-15,0 0-21 0,0 0-22 0,0 0-18 16,-9 0-14-16,9 0-11 0,0 0-4 0,0 0-8 16,0 0-7-16,0 0-13 0,0 0-11 0,0 0-13 0,0 0-8 15,0 0-6-15,0 0-10 0,0 0-6 0,26 7-11 16,-26-7-12-16,15 1-8 0,-7 0-11 0,-8-1-2 16,13 0-6-16,-13 0 0 0,12 0 1 0,-12 0-1 15,7 0-4-15,-7 0-1 0,0 0 0 0,9 0 0 16,-9 0 1-16,0 0 2 0,8 4 4 0,-8-4 3 15,0 0 1-15,4 8 1 0,-4-8 3 0,1 11 2 16,-2-3 2-16,1-8 2 0,-3 15 3 0,1-7 0 0,-2 1 0 16,2-1 0-16,-1 0-3 0,0-2-1 15,1 1-3-15,-1 0 4 0,3-7-7 0,-4 12 0 0,2-5 1 16,2-7-3-16,-3 9 0 0,3-9-1 0,-3 9-1 16,3-9 0-16,-3 5-3 0,3-5 7 0,0 0-6 15,0 0 0-15,0 0-3 0,-5 7 4 0,5-7 0 16,0 0 1-16,0 0 5 0,0 0 2 0,0 0 2 15,0 0 5-15,0 0-3 0,0 0 2 0,-10-19 1 16,10 19-4-16,-3-10 1 0,3 10-1 0,-5-15-4 16,5 15 2-16,-4-12-6 0,4 12 1 0,-4-12-1 15,1 7 3-15,3 5-4 0,0 0-4 0,-3-12 6 0,3 12-4 16,0 0 2-16,-3-11-1 0,3 11 5 0,0 0-13 16,0 0 5-16,-3-7-2 0,3 7-1 15,0 0 3-15,0 0-6 0,0 0 0 0,0 0 1 0,-3-11-4 16,3 11-2-16,0 0-3 0,0 0-20 0,0 0-21 15,0 0-29-15,0 0-40 0,0 0-36 0,0 0-49 0,0 0-189 16,0 0-471-16,0 0 132 0</inkml:trace>
  <inkml:trace contextRef="#ctx0" brushRef="#br0" timeOffset="194210.6742">16764 14286 339 0,'-11'-3'211'0,"11"3"-20"15,0 0-5-15,-15-2 0 0,15 2-9 0,-12-2-4 16,5 0-7-16,7 2-5 0,-14-1-2 0,14 1-5 0,-13-1-6 15,13 1 1-15,-12-3-3 0,12 3 0 16,-11-2 0-16,11 2-9 0,0 0-5 0,0 0-9 16,-15 0-5-16,15 0 0 0,0 0-14 0,0 0-3 0,-9-3-9 15,9 3-7-15,0 0-14 0,0 0 1 0,0 0-10 16,0 0-5-16,0 0-8 0,28-12-2 0,-9 8-15 16,13-2 8-16,1-2-7 0,3 0-2 0,5-1-2 15,1 0-8-15,21-5 0 0,-13 5-5 0,13-4-8 16,-14 3-6-16,14-1-14 0,-14 2-6 0,-8 3-10 15,2-1-2-15,-1 2-14 0,-4-2 6 0,1 0-1 0,-3 2-3 16,-3 2-4-16,-8-2-1 0,5 2-2 16,-11-1-4-16,2 2-3 0,-5-1 0 0,-4 1-2 0,5 1 2 15,-7-2-3-15,-1 2 1 0,-9 1-7 0,18-2-3 16,-18 2-6-16,10-2-5 0,-10 2-5 0,0 0-13 16,14-1-5-16,-14 1-18 0,0 0-15 0,0 0-23 15,12 1-51-15,-12-1-120 0,0 0-395 0,0 0 113 16</inkml:trace>
  <inkml:trace contextRef="#ctx0" brushRef="#br0" timeOffset="216064.1489">4937 9042 241 0,'-11'-1'197'0,"11"1"-33"0,0 0-11 0,0 0-11 0,-10-5-8 0,10 5-13 15,0 0-8-15,0 0-7 0,0 0-9 16,-10-1-15-16,10 1-4 0,0 0-6 0,0 0-2 16,-12 0-1-16,12 0-10 0,0 0-9 0,-13 1 0 0,13-1-5 15,-13 0 0-15,13 0-7 0,-11 3 0 0,4-1-4 16,7-2 2-16,-13 3 1 0,6-1 1 0,7-2-1 15,-10 3 1-15,10-3 0 0,-8 2 6 0,8-2-3 16,-10 2-5-16,10-2 6 0,-12 3 4 0,5-2-1 16,7-1 1-16,-14 4 4 0,8-2-5 0,6-2 8 0,-15 5 5 15,9-4 0-15,6-1 3 0,-9 3 6 0,9-3 0 16,0 0-4-16,-11 5 1 0,11-5-2 0,0 0-3 16,0 0 0-16,-10 3-6 0,10-3-6 0,0 0 4 15,0 0-2-15,0 0-3 0,0 0-2 0,0 0-2 16,0 0-6-16,0 0 5 0,0 0-4 0,0 0 1 15,0 0-1-15,0 0 0 0,0 0-4 0,38 5-11 16,-17-4 5-16,11 2 0 0,-2-2 0 0,4-1-14 16,0 3 4-16,0-2-2 0,1-1 2 0,3 3-8 0,-4-1 3 15,-1-2-8-15,1 0 10 0,0 0-5 0,1 0 3 16,-4 0-6-16,-1 0 0 0,-1-2 3 0,-6-1 1 16,-2 3-11-16,-4 0 9 0,-1 0-8 0,2-2 0 15,-5 0 7-15,-13 2-3 0,19 0-1 0,-19 0-1 16,12 0 1-16,-12 0-2 0,13-1-3 0,-13 1 1 0,0 0-1 15,14 0 2-15,-14 0-5 0,0 0 1 16,0 0 0-16,11-2-1 0,-11 2-6 0,0 0-4 16,0 0-10-16,0 0-10 0,0 0-12 0,0 0-3 0,0 0-17 15,0 0-17-15,0 0-18 0,0 0-16 0,0 0-20 16,0 0-21-16,0 0-33 0,0 0-21 0,0 0-205 16,0 0-501-16,0 0 139 0</inkml:trace>
  <inkml:trace contextRef="#ctx0" brushRef="#br0" timeOffset="217630.9166">22356 9122 214 0,'0'0'68'0,"0"0"-9"0,-7-8 12 16,7 8-17-16,0 0 3 0,-8-6-4 0,8 6-6 0,-7-4 1 15,7 4 4-15,0 0 4 0,-12-7-22 0,12 7 5 16,0 0-4-16,-12-3 3 0,12 3 3 0,-8-2-11 16,8 2 5-16,0 0-4 0,-15-3-4 0,15 3 0 15,-9-3 6-15,9 3-3 0,0 0-2 0,-18-4 8 16,18 4-3-16,-14 0 2 0,14 0-6 0,-12 0 4 0,12 0-3 16,-12 0 5-16,12 0-3 0,-16 0-5 15,9 0 1-15,7 0-4 0,-15 0-7 0,7 0-1 0,0 0 2 16,8 0 2-16,-17 4-7 0,7-3 3 0,1 2 7 15,0-1-6-15,-1 0 1 0,2 1 2 0,0-3-9 16,-1 2 6-16,-1-1-2 0,1 0-3 0,0 0-2 16,9-1 7-16,-16 5-7 0,7-4 8 0,1 2-2 15,-2-3 8-15,1 3 1 0,1-2 11 0,-2-1-2 0,1 3 1 16,1 0 8-16,-1-2 3 0,-1 1-2 16,2 2 6-16,0-4 0 0,0 3 1 0,0-1 8 0,1 1 1 15,7-3 10-15,-12 4-4 0,5-4 1 16,7 0 0-16,-12 4-3 0,6-3 1 0,0 2 1 0,6-3 0 15,-11 3 4-15,11-3-7 0,0 0-4 0,-11 2-8 16,11-2 1-16,0 0-7 0,-8 4-4 0,8-4 3 16,0 0-9-16,0 0 0 0,0 0-3 0,0 0-2 15,0 0-3-15,0 0 0 0,0 0-6 0,0 0 2 0,0 0-2 16,36 0-6-16,-4-5 7 0,3 0-5 0,2-2-2 16,2 0 1-16,-1 0-8 0,2-1 4 0,-1 1 0 15,-4 3-6-15,-2-2 3 0,-1 2 7 0,-9 1-11 16,0 1-10-16,-4 0-16 0,-1 1-23 0,-4-1-28 15,-3 2-33-15,-1-1-38 0,1 0-34 0,-3 2-62 16,-8-1-162-16,18 1-480 0,-18-1 133 0</inkml:trace>
  <inkml:trace contextRef="#ctx0" brushRef="#br0" timeOffset="225001.5326">7897 4034 322 0,'-7'1'369'16,"7"-1"-58"-16,-14 0-32 0,7 0-18 0,7 0-18 0,-15 2-8 16,15-2-16-16,-14 1-19 0,14-1-12 15,0 0-22-15,-12 1-7 0,12-1-18 0,0 0-15 0,0 0-9 16,-12 3-16-16,12-3-7 0,0 0-8 0,0 0-13 15,0 0 8-15,0 0-2 0,0 0 3 0,0 0-8 16,0 0 4-16,0 0-8 0,38 4-10 0,-19-4-4 16,13 0 0-16,3 0-12 0,1-1-2 0,2-2 0 0,-4 7-5 15,2-5-7-15,4 1 4 0,0-3-8 16,-3 3-2-16,5-4-4 0,-1 4-5 0,-2-5 2 16,-3 2 0-16,1 3-9 0,-3-5-6 0,-2 4 2 0,-2-6-10 15,-6 2-17-15,-4 2-5 0,-5 1-11 16,0-1-28-16,-4 1-5 0,-2 1-12 0,-2-1-22 0,-7 2-25 15,0 0-28-15,0 0-31 0,0 0-44 0,7-6-251 16,-7 6-578-16,0 0 158 0</inkml:trace>
  <inkml:trace contextRef="#ctx0" brushRef="#br0" timeOffset="228882.5921">24576 4134 284 0,'0'0'282'16,"0"0"-30"-16,-15 6-11 0,15-6-8 0,0 0-13 16,-14 5-12-16,14-5-11 0,0 0-11 0,-12 4-9 0,12-4-18 15,0 0-1-15,-10 4-8 0,10-4-10 0,0 0-8 16,0 0-4-16,0 0-6 0,-10 5-14 0,10-5-12 15,0 0-11-15,0 0-3 0,0 0-12 0,0 0-4 16,25 8-7-16,-6-7 2 0,13-1-12 0,2 1 1 16,3-3-12-16,0-1-6 0,4 0-2 0,0 0 0 15,21-3-6-15,-15 1 3 0,-10 2-9 0,-2-2-4 0,0 4 3 16,-1-4-4-16,-2 3-3 0,-11-2 1 0,1 2-3 16,-6 0 4-16,-1 1-14 0,2-3-6 0,-17 4-4 15,21 0-3-15,-21 0-12 0,17-3-13 0,-17 3-14 16,12-2-11-16,-12 2-15 0,0 0-23 0,11-3-18 15,-11 3-24-15,0 0-31 0,0 0-32 0,0 0-41 16,0 0-153-16,0 0-482 0,0 0 133 0</inkml:trace>
  <inkml:trace contextRef="#ctx0" brushRef="#br0" timeOffset="230088.4677">19632 3163 372 0,'-12'1'300'15,"12"-1"-26"-15,-17-1-11 0,17 1-12 0,-14-1-13 16,14 1-8-16,-12 0-12 0,12 0-14 0,0 0-12 15,0 0-11-15,-11-3-11 0,11 3-14 0,0 0-9 0,0 0-13 16,0 0-13-16,0 0-12 0,0 0-11 0,0 0-10 16,0 0-10-16,0 0-5 0,0 0-10 0,58-10-5 15,-17 3-5-15,23-2-4 0,8 0-1 0,3-3-3 16,4 3-5-16,62-10-9 0,-47 11 0 0,-19-1 5 16,1 6-10-16,6 0 0 0,-3 2-4 0,-4-2-1 0,-4 4-5 15,-3-2 0-15,-4 6-3 0,-17-6 1 0,-9 4 0 16,-4 0-3-16,0-3 0 0,-1 4-3 0,-1 0-1 15,-1 1-4-15,-12-5 6 0,1 0-8 0,-4 0 7 16,-2 1-3-16,-2-1-2 0,-12 0 1 16,20 0-8-16,-20 0 2 0,18 0-5 0,-18 0-7 0,16 0 1 15,-16 0-11-15,14 0-12 0,-14 0-3 0,0 0-13 16,12 0-12-16,-12 0-13 0,0 0-17 0,0 0-21 16,0 0-25-16,10-2-16 0,-10 2-18 0,0 0-22 0,0 0-14 15,0 0-15-15,0 0-173 0,0 0-479 0,0 0 134 16</inkml:trace>
  <inkml:trace contextRef="#ctx0" brushRef="#br0" timeOffset="240891.7002">6583 8794 241 0,'0'0'397'0,"0"0"-75"0,-10-2-43 16,10 2-30-16,0 0-21 0,0 0-19 0,-11 2-11 0,11-2-24 15,0 0-11-15,-9 5-11 0,9-5-18 0,-8 8-13 16,2 0-12-16,3 0-10 0,-1 0-7 0,0 0-6 15,1-1 8-15,1 0-17 0,-1 0-8 0,1 0-5 16,-1 0 4-16,0-2-7 0,3-5 2 0,-4 14-5 16,4-14-5-16,-2 10-5 0,2-10 9 0,0 0-3 15,-2 12-12-15,2-12 6 0,0 0-6 0,2 6-11 0,-2-6 3 16,0 0-5-16,13 4 2 0,-13-4-5 0,25-7 4 16,-1-8-9-16,5-2 1 0,2-4-1 15,21-12-5-15,-3-2-6 0,2-2-3 0,-2 1-13 0,3 2-8 16,-13 5-11-16,-7 6-19 0,-1 0-14 0,1 0-17 15,-4 0-19-15,-2 1-22 0,0 4-20 0,-9 3-16 16,-2 5-27-16,-3 1-34 0,-1 3-31 0,-5-1-173 16,-1 4-498-16,-5 3 137 0</inkml:trace>
  <inkml:trace contextRef="#ctx0" brushRef="#br0" timeOffset="247669.8868">23311 8770 364 0,'0'0'157'0,"0"0"-21"0,0 0-18 0,-18 15-16 16,17-9-13-16,-2 0-11 0,3-6 2 0,-5 14-13 15,3-8-8-15,0 1 0 0,2-7-4 0,-4 12-8 16,3-6-2-16,1-6 2 0,-2 8 3 0,2-8-3 16,-1 10 3-16,-1-5-3 0,2-5-1 0,-1 11 1 15,-1-6 0-15,1 0 1 0,1-5 1 0,-1 5-3 16,1-5-1-16,-1 7-2 0,1-7-3 0,-1 5 1 0,1-5-7 16,0 0 1-16,-1 5-5 0,1-5 2 0,0 0-7 15,-1 7 2-15,1-7-4 0,0 0 0 16,0 0 2-16,0 7-2 0,0-7 6 0,0 0-2 0,0 0 0 15,0 0 1-15,0 8-3 0,0-8 1 0,0 0 0 16,0 0 0-16,0 0 0 0,0 0-3 0,0 0 4 16,0 0-2-16,1 10-2 0,-1-10 1 0,0 0-3 15,0 0-1-15,0 0-3 0,0 0 2 0,0 9-4 16,0-9 1-16,0 0-3 0,0 0 2 0,0 0-5 0,0 0 1 16,0 0 0-16,0 0 2 0,2 9-3 0,-2-9 0 15,0 0-1-15,0 0 5 0,0 0-1 0,0 0-3 16,2 6 6-16,-2-6-4 0,0 0 0 0,0 0-2 15,0 0 2-15,0 0-2 0,0 0 3 0,0 0 1 16,0 0-5-16,3 6 9 0,-3-6 0 0,0 0-3 0,0 0 1 16,0 0-3-16,0 0 3 0,0 0 5 15,0 0-2-15,0 0-4 0,0 0-1 0,3 8 4 16,-3-8 0-16,0 0-2 0,0 0-2 0,0 0-4 0,0 0 10 16,0 0-2-16,0 0-4 0,2 6 6 0,-2-6-4 15,0 0-1-15,0 0-1 0,0 0 2 0,0 0-1 16,2 6 0-16,-2-6-1 0,0 0-3 0,0 0 0 15,1 9-5-15,-1-9 4 0,0 0 1 0,0 0 7 16,0 11-6-16,0-11-2 0,0 0 0 0,0 0 6 16,0 11-4-16,0-11 5 0,0 8-4 0,0-8 5 0,-2 7-3 15,2-7 3-15,0 0 2 0,0 10 0 0,0-10-7 16,0 0 3-16,-1 10 1 0,1-10-2 0,0 0 2 16,-1 7 2-16,1-7-10 0,0 0 13 0,0 0-6 15,1 10-1-15,-1-10 3 0,0 0-3 0,6 4 2 16,-6-4-2-16,24-2 6 0,5-9-6 0,2-3-5 15,4-7 1-15,18-13-1 0,-1-2 2 0,6-4-1 16,-2-2-5-16,1-2 4 0,3 5-3 0,-5-2-4 0,-2 0-8 16,-12 12-16-16,12-4-28 0,-21 6-30 15,-9 7-48-15,0 1-54 0,-3 6-73 0,-11 2-214 0,-3 2-560 16,4 3 154-16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7:56:08.928"/>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00B050"/>
    </inkml:brush>
  </inkml:definitions>
  <inkml:trace contextRef="#ctx0" brushRef="#br0">576 15711 359 0,'0'0'268'16,"-9"-2"-13"-16,9 2-12 0,0 0-6 0,-18-2-7 15,18 2-8-15,-11-2-8 0,11 2-15 0,0 0-8 16,-18-1-3-16,18 1-6 0,0 0-5 0,0 0 0 15,-16-1-8-15,16 1-2 0,0 0-8 0,0 0-7 16,-18-1-9-16,18 1-11 0,0 0-11 0,0 0-1 16,0 0-13-16,-11-2-6 0,11 2-8 0,0 0-10 0,0 0-1 15,0 0-2-15,0 0-3 0,0 0-5 0,0 0-1 16,0 0 1-16,0 0-6 0,0 0-4 0,45-5-6 16,-27 3-6-16,11-3-3 0,-5 3-4 0,5-3-6 15,3 3-5-15,-7-1-3 0,6 0 0 0,-6-1-7 16,-4 1-3-16,12-1-2 0,-4-1-9 0,-6 3-7 15,-3 1-8-15,-2-2-7 0,1 1-19 0,-2-1-10 16,-3 2-15-16,1-2-21 0,-2 1-23 0,-13 2-13 0,23-2-19 16,-23 2-8-16,18-1-18 0,-11-2-16 0,-7 3-18 15,13-6-19-15,-13 6-11 0,11-5-20 0,-11 5-4 16,7-7-6-16,-7 7-183 0,0 0-526 0,7-8 147 16</inkml:trace>
  <inkml:trace contextRef="#ctx0" brushRef="#br0" timeOffset="426.028">676 15804 225 0,'-10'2'347'0,"5"2"-41"0,5-4-19 15,-11 6-24-15,11-6-10 0,0 0-18 0,0 0-18 16,0 0-11-16,-13 0-2 0,13 0-6 0,0 0-14 0,0 0 5 16,0 0-5-16,0 0-7 0,0 0-9 0,0 0-9 15,0 0-1-15,0 0-8 0,0 0 0 0,0 0-13 16,0 0-6-16,0 0-7 0,0 0-8 0,0 0-8 16,0 0-4-16,0 0-11 0,0 0-8 0,0 0-8 15,0 0-6-15,0 0-5 0,0 0-6 0,47-12-7 16,-32 8-4-16,2-1-6 0,2 0-3 0,10-1-7 0,-4 2 1 15,-2-1-8-15,8 0 1 0,-8 0-6 16,7-2-3-16,-6 5-3 0,-2 0-2 0,-3-1-3 16,-2 1-5-16,1 1-7 0,0-1-4 0,-4 0-6 0,3-1-3 15,-1 2-7-15,-3-1-9 0,-13 2-9 16,19 0-11-16,-19 0-9 0,16-1-13 0,-16 1-16 0,13-2-16 16,-13 2-16-16,0 0-4 0,13 0-16 0,-13 0-18 15,0 0-15-15,0 0-25 0,12-5-19 0,-12 5-14 16,0 0-12-16,0 0-16 0,8-10 2 0,-8 10-174 15,0 0-518-15,0 0 144 0</inkml:trace>
  <inkml:trace contextRef="#ctx0" brushRef="#br0" timeOffset="989.5166">754 15379 479 0,'0'0'338'16,"-12"-4"-36"-16,12 4-17 0,0 0-11 0,-13-4-29 15,13 4-9-15,0 0-24 0,0 0-14 0,-11-3-18 16,11 3-2-16,0 0-13 0,0 0-15 0,0 0-10 15,0 0-12-15,0 0-15 0,-12-2-7 0,12 2-8 16,0 0-4-16,0 0-8 0,0 0 8 0,0 0-8 0,0 0-4 16,27 17-6-16,-11-7-9 0,1-2-6 0,13 6-6 15,-3 0-9-15,4 1 3 0,1-1-7 0,4 1-6 16,-3 3-3-16,2-4-1 0,-2 3-5 0,-1 0-4 16,2-4 2-16,-3 1-6 0,0 0-3 0,-2-1-4 15,0 1-4-15,-3-1-3 0,-5-4-1 0,-2-1-3 16,-3-1 1-16,1 1 1 0,-6 1-6 0,1-4 6 15,-1 0-1-15,-3-2-3 0,0 3 5 0,-8-6 1 16,13 7-4-16,-13-7 0 0,7 6-2 0,-7-6 2 16,0 0-1-16,10 5 1 0,-10-5 3 0,0 0-3 0,0 0 5 15,3 10-1-15,-3-10 6 0,0 0 6 16,-6 21 0-16,-3-6 3 0,-5 8 5 0,-2-6 3 0,1 9 2 16,-4 1-2-16,-2-3 5 0,2 2-2 0,-5 0-1 15,3 2-2-15,3-3-4 0,-2-2-1 0,3 0-2 16,5-4-1-16,1-5-12 0,2-3 7 0,0 0-6 15,5-2 7-15,-1 0-6 0,0-2-5 0,5-7 1 16,-8 14-4-16,8-14-7 0,-4 10-11 0,4-10-16 0,0 0-22 16,-4 11-28-16,4-11-25 0,0 0-36 0,-4 9-33 15,4-9-36-15,0 0-33 0,0 0-41 16,0 0-267-16,0 0-665 0,0 0 182 0</inkml:trace>
  <inkml:trace contextRef="#ctx0" brushRef="#br0" timeOffset="21765.5075">3341 17864 396 0,'-1'2'208'0,"1"-2"-28"16,0 0-12-16,0 0-12 0,0 0-12 0,0 0-19 16,0 0-5-16,0 0-10 0,0 0-2 0,0 0-10 15,0 0-5-15,0 0-8 0,0 0 0 0,0 0-4 16,0 0-4-16,0 0-8 0,0 0-1 0,0 0-6 16,0 0-3-16,0 0-5 0,0 0-5 0,0 0-2 0,0 0-6 15,0 0-2-15,0 0-7 0,0 0-4 16,0 0-6-16,0 0 0 0,0 0 3 0,0 0-6 0,0 0-3 15,0 0-4-15,0 0 6 0,0 0-3 0,0 0-1 16,-11-34 2-16,11 34 0 0,0 0 1 16,-3-11-3-16,3 11-3 0,0 0 1 0,-5-14-2 0,5 14 6 15,0 0-6-15,-4-12-1 0,4 12 2 0,0 0-2 16,0 0 2-16,-1-14-4 0,1 14-2 0,0 0 6 16,0 0 1-16,0 0 2 0,0 0 1 0,0-15 2 15,0 15-1-15,0 0 1 0,0 0-1 0,0 0-1 0,0 0-1 16,1-14 2-16,-1 14-2 0,0 0-2 0,0 0 2 15,0 0-3-15,0 0-6 0,3-12 4 0,-3 12-7 16,0 0 5-16,0 0-7 0,0 0 1 0,0 0 4 16,9-7-3-16,-9 7-1 0,0 0 1 0,0 0-1 15,15-1 3-15,-15 1-2 0,0 0 0 0,19 1 2 16,-19-1-5-16,16 2 2 0,-16-2-3 0,19 2 2 16,-19-2 7-16,19 3-6 0,-11 0 1 0,-8-3-2 0,18 2 0 15,-8 1 0-15,-10-3 2 0,24 6 0 0,-12-3 3 16,-2-1-5-16,-10-2 1 0,17 5 0 0,-17-5-1 15,14 2 4-15,-14-2-4 0,16 3-2 16,-16-3 4-16,16 2-1 0,-16-2-2 0,14 1 1 0,-14-1 1 16,15 0 0-16,-15 0-3 0,14 0-1 0,-14 0 0 15,0 0-2-15,20 0 5 0,-20 0-2 0,0 0 3 16,16 0-2-16,-16 0 0 0,0 0 0 0,0 0-2 16,14-3-5-16,-14 3-2 0,0 0 2 0,0 0-5 15,11-4 1-15,-11 4 1 0,0 0-3 0,0 0 4 16,9-6 0-16,-9 6 2 0,0 0 1 0,0 0-3 0,8-7 4 15,-8 7-4-15,0 0 1 0,0 0 3 0,0 0-1 16,11-5 1-16,-11 5-2 0,0 0 6 0,0 0-4 16,0 0 6-16,8-7 0 0,-8 7-2 0,0 0 2 15,0 0-4-15,0 0 5 0,0 0 1 0,0 0-5 16,0 0-2-16,7-7 5 0,-7 7 6 0,0 0-9 16,0 0-2-16,0 0 2 0,0 0 1 0,0 0 0 15,0 0 2-15,0 0-6 0,0 0 4 0,8-8-1 16,-8 8-1-16,0 0 1 0,0 0 2 0,0 0 0 15,0 0-1-15,0 0-1 0,0 0-1 0,0 0 2 0,0 0 2 16,0 0-1-16,0 0 0 0,0 0 1 16,19 3 2-16,-19-3-5 0,0 0 3 0,0 0-6 0,0 0 6 15,14 7-2-15,-14-7 2 0,0 0 2 0,13 8 1 16,-13-8-3-16,7 5 4 0,-7-5-2 0,0 0 1 16,11 7-2-16,-11-7-1 0,0 0-2 0,8 8 5 15,-8-8-2-15,0 0 1 0,8 3-1 0,-8-3 1 16,0 0 0-16,0 0 1 0,8 6-1 0,-8-6-3 0,0 0 2 15,0 0 3-15,0 0 1 0,0 0-4 0,0 0 0 16,14 1 2-16,-14-1-4 0,0 0 3 0,0 0-1 16,0 0-1-16,0 0 0 0,0 0-1 0,0 0 0 15,20-4 6-15,-20 4-9 0,0 0 3 0,11-4 0 16,-11 4 0-16,0 0-5 0,12-9-2 0,-12 9-6 16,11-7 3-16,-5 1-2 0,-6 6-4 0,14-10-2 15,-8 4 0-15,3 1 3 0,-9 5-3 16,21-16 5-16,-7 9-2 0,-1-1-3 0,-3 3 8 0,-1-2 1 15,-1 2-3-15,-8 5 2 0,15-7 1 0,-15 7 4 16,14-7 0-16,-7 4 1 0,-7 3 0 0,15-7 2 0,-15 7 0 16,11-5-4-16,-11 5 2 0,13-7-1 0,-13 7-3 15,9-5-8-15,-9 5-7 0,8-5-7 0,-8 5-14 16,0 0-19-16,12-7-15 0,-12 7-18 0,5-5-18 16,-5 5-15-16,0 0-38 0,7-11-112 0,-7 11-333 15,0 0 93-15</inkml:trace>
  <inkml:trace contextRef="#ctx0" brushRef="#br0" timeOffset="22679.4226">3943 17641 316 0,'0'0'123'0,"0"0"-27"15,26 33-19-15,-26-33-2 0,0 0-36 16,25-3-6-16,-25 3-16 0,15-4-22 0,-15 4-32 15,16-4-45-15,-16 4-94 0,10-5 32 0</inkml:trace>
  <inkml:trace contextRef="#ctx0" brushRef="#br0" timeOffset="23275.8512">3737 18008 273 0,'0'0'180'0,"0"0"-25"0,0 0-8 15,0 0-9-15,0 0-11 0,-1-10-13 0,1 10-4 16,0 0-7-16,0 0-10 0,0 0-19 0,0 0 1 0,0 0-9 16,0 0-11-16,0 0 0 0,0 0-10 0,0 0-13 15,0 0 0-15,-1-14-3 0,1 14-9 16,0 0-1-16,0 0-15 0,0 0-4 0,0 0-22 0,0 0 1 16,0 0-17-16,0 0-14 0,0 0-19 0,0 0-26 15,0 0-116-15,0 0-254 0,0 0 75 0</inkml:trace>
  <inkml:trace contextRef="#ctx0" brushRef="#br0" timeOffset="23737.7779">3730 17957 375 0,'0'0'206'0,"0"0"-21"16,0 0-13-16,-1-4-23 0,1 4-15 0,0 0-10 0,0 0-11 15,0 0-3-15,0 0-7 0,0 0-10 16,0 0-8-16,0 0-5 0,0 0-11 0,0 0 0 0,0 0-22 16,0 0 12-16,0 0-7 0,0 0 0 0,0 0 3 15,0 0 3-15,0 0-2 0,0 0 2 0,0 0-1 16,0 0-1-16,0 0-3 0,0 0-1 0,0 0-4 15,0 0 4-15,0 0-3 0,0 0 0 0,2 43-3 16,-2-43-1-16,0 13-2 0,0-13-3 0,2 11-4 0,-2-11-4 16,2 14-1-16,-2-14-2 0,5 11 1 15,-5-11 0-15,6 9 2 0,-6-9 0 0,9 8 1 16,-9-8-3-16,10 7 1 0,-3-2 0 0,-7-5 6 0,15 5-14 16,-15-5 0-16,16 2-5 0,-16-2-3 0,26-2 1 15,-10 2 0-15,-3-1 0 0,0-1-4 0,-13 2-5 16,21-3 4-16,-11 1-8 0,-10 2 2 0,19-2-1 15,-19 2 1-15,17-4-8 0,-17 4-5 0,16-2-9 16,-16 2-2-16,18-2-16 0,-18 2-9 0,17-2-8 16,-17 2-23-16,16-2-9 0,-16 2-21 0,11-2-18 15,-11 2-19-15,0 0-15 0,13-3-26 0,-13 3-171 16,0 0-424-16,0 0 118 0</inkml:trace>
  <inkml:trace contextRef="#ctx0" brushRef="#br0" timeOffset="23991.7877">3793 18013 399 0,'0'0'270'0,"0"0"-33"16,0 0-28-16,0 0-19 0,-8 2-17 15,8-2-9-15,0 0-7 0,0 0-10 0,0 0-10 0,0 0-12 16,0 0-12-16,0 0-11 0,0 0-13 0,0 0-8 15,0 0-8-15,32-17-8 0,-32 17-9 16,13-7-16-16,-5 3-19 0,-8 4-12 0,16-10-16 0,-10 7-18 16,-6 3-11-16,13-7-19 0,-13 7-12 0,10-7-17 15,-10 7-21-15,7-6-7 0,-7 6-15 0,0 0-14 16,7-7-136-16,-7 7-333 0,0 0 96 0</inkml:trace>
  <inkml:trace contextRef="#ctx0" brushRef="#br0" timeOffset="24193.3886">3756 17911 457 0,'0'0'231'0,"-9"0"-18"0,9 0-5 0,0 0-11 15,0 0-15-15,0 0-14 0,-13-1-14 0,13 1-10 16,0 0-15-16,0 0-9 0,0 0-13 0,0 0-11 16,0 0-12-16,0 0-7 0,0 0-10 15,0 0-9-15,0 0-10 0,22-27-19 0,-14 23-14 0,-8 4-20 0,16-9-20 16,-9 4-17-16,-7 5-19 0,14-7-16 0,-6 5-32 15,-8 2-4-15,17-7-23 0,-17 7-40 16,18-5-93-16,-9 5-322 0,-9 0 91 0</inkml:trace>
  <inkml:trace contextRef="#ctx0" brushRef="#br0" timeOffset="24639.7208">4197 17708 384 0,'0'0'242'0,"0"0"-25"0,0 0-19 15,0 0-14-15,0 0-16 0,0 0-16 0,-34 25-10 0,29-18-11 16,5-7-16-16,-10 12-10 0,10-12-10 16,-9 12-12-16,6-5-7 0,3-7-3 15,-4 12-12-15,4-12-6 0,0 0-6 0,1 15-2 0,-1-15-5 0,0 0-4 16,12 11-3-16,-4-8-4 0,-8-3-3 0,14 8-3 16,-6-5-3-16,-8-3-3 0,18 7-1 0,-10-5 0 15,-8-2-4-15,23 12 0 0,-11-7-2 0,-1-1-1 16,-3 1 0-16,-8-5 3 0,14 8-1 0,-7-4 4 0,-7-4 4 15,12 11 10-15,-7-6 1 0,-5-5 6 16,9 10 4-16,-9-10 5 0,4 10 0 0,-4-10-3 0,0 0 0 16,0 16 0-16,0-16-4 0,-5 13-2 0,5-13-3 15,-8 13-7-15,2-6 1 0,6-7-7 0,-11 13-9 16,5-8-10-16,6-5-23 0,-12 10-27 0,12-10-38 16,-12 8-47-16,12-8-54 0,-12 3-233 0,12-3-500 15,0 0 139-15</inkml:trace>
  <inkml:trace contextRef="#ctx0" brushRef="#br0" timeOffset="26166.3877">4754 17713 353 0,'0'0'239'0,"-4"0"-28"0,4 0-17 0,0 0-16 0,0 0-4 16,0 0-5-16,0 0-13 0,0 0-8 0,0 0-8 16,0 0-8-16,0 0-9 0,0 0-11 0,0 0-9 15,0 0-7-15,0 0-5 0,0 0-5 0,0 0-4 16,0 0-11-16,0 0-1 0,0 0-7 0,0 0-5 15,0 0-8-15,0 0 1 0,0 0-7 0,19-34-9 0,-19 34-1 16,9-9 1-16,-9 9-7 0,11-9-1 16,-11 9-2-16,13-6 1 0,-6 1-3 0,-7 5 0 0,14-5-7 15,-14 5 3-15,16-5-6 0,-6 3 1 0,6-2-4 16,-3 1-1-16,-13 3 3 0,28-2-4 0,-15 0 3 16,0 2-4-16,-13 0-1 0,22 0 0 0,-6-1 1 15,-3 1-1-15,-13 0-1 0,18-2 2 0,-18 2-3 16,17 2-2-16,-17-2 4 0,17 1-7 0,-17-1 3 15,14 2 2-15,-14-2-3 0,15 2 1 0,-15-2-2 16,15 2 3-16,-15-2 0 0,15 3-1 0,-15-3 1 16,14 2-1-16,-14-2 1 0,12 0-3 0,-12 0 1 0,0 0-2 15,14 0 2-15,-14 0-2 0,0 0-3 0,0 0 5 16,0 0-6-16,17-2 1 0,-17 2-4 0,0 0 1 16,0 0 4-16,9-7-5 0,-9 7 1 0,0 0 3 15,6-9-1-15,-6 9 2 0,0 0 3 0,0 0 0 16,0 0-1-16,6-9 1 0,-6 9 0 0,0 0 5 0,0 0-4 15,0 0 2-15,0 0-5 0,6-12 2 16,-6 12-3-16,0 0-1 0,0 0 4 0,0 0 2 16,0 0-2-16,8-7 5 0,-8 7 0 0,0 0 1 0,12-5 0 15,-12 5-3-15,0 0-1 0,18-4 4 0,-10 3-5 16,-8 1 4-16,17-5 2 0,-17 5-4 0,18-2-1 16,-1 0 0-16,0 2 0 0,-3-3-3 0,3 3 4 15,0 0-2-15,-2 0 1 0,2 0-1 0,0 3 2 0,-1-3-2 16,4 2-1-16,-3-1 1 0,1 1 1 15,-1 0-2-15,-1 0-1 0,1-1 3 0,1 0-3 16,-1-1 0-16,-1 0-2 0,3-1 0 0,-3 0-1 0,1-1-2 16,1-1-2-16,-2 1 1 0,-1 0 0 15,-4 2 5-15,5-3-2 0,-1 2-3 0,0-2 4 0,-15 3-1 16,22-1 0-16,-22 1 2 0,22 3-3 0,-6-2 1 16,-3 0 2-16,-3 2-2 0,-10-3 2 0,21 3 2 15,-11-1-5-15,-10-2-3 0,19 4-2 0,-3-1-6 16,0-2-4-16,-1 3-3 0,-1-4-1 0,-2 0-2 0,6 0 0 15,-2 0-3-15,2-3 4 0,-2 2 1 0,2 1-1 16,0 0 2-16,0 0 1 0,-1-2 0 0,1 2-4 16,0 0 1-16,-1-1 1 0,0 1 2 0,1 0-7 15,-1 1 3-15,1-1-9 0,-2-1-2 0,2-2-4 16,-3 0-5-16,2-1-6 0,-1 1-8 0,-2-2-14 16,2 1-15-16,-2-3-17 0,2-3-3 0,-2 5-13 15,1-3-8-15,-2 1-2 0,0-2-1 0,-1 4-4 0,-3-2-96 16,-9 7-279-16,15-10 81 0</inkml:trace>
  <inkml:trace contextRef="#ctx0" brushRef="#br0" timeOffset="27017.3409">5628 17877 266 0,'0'0'246'0,"0"0"-27"0,0 0-23 0,0 0-16 15,-8-7-10-15,8 7-9 0,0 0-9 0,0 0-10 16,0 0-4-16,0 0-6 0,-8-5 0 0,8 5-14 16,0 0-6-16,0 0-7 0,0 0 0 0,0 0-7 0,0 0-5 15,0 0 0-15,0 0-8 0,-9-6-7 0,9 6 0 16,0 0-5-16,0 0-7 0,0 0-3 0,0 0-6 16,0 0 5-16,0 0-14 0,0 0-4 0,0 0 1 15,0 0-2-15,0 0-5 0,0 0-2 16,0 0 4-16,0 0 0 0,-18 14 0 0,18-14-3 0,0 0-5 15,-2 12 0-15,2-12 3 0,0 0 5 0,0 17-5 16,0-17-3-16,0 0-1 0,5 17-1 0,-5-17-9 16,5 14 3-16,-5-14 0 0,6 12 4 0,-1-6-13 15,-5-6 2-15,9 14 0 0,-4-10-6 0,-5-4 1 0,9 13-1 16,-2-8-4-16,-7-5-2 0,13 10 8 0,-5-4-9 16,1-3 7-16,-9-3-1 0,15 11-5 0,1-8 8 15,-5 4-8-15,0-4 0 0,-11-3 9 16,28 5-12-16,-14-5-4 0,2 0 3 0,1 0-8 0,-4-1-4 15,4-2-4-15,-2-1-10 0,-2 1-6 0,2-1-5 16,-1 0-2-16,-3 0 2 0,-11 4-11 0,17-6-5 16,-17 6-2-16,12-4-5 0,-12 4-3 0,13-4-10 0,-13 4-7 15,9-4-10-15,-9 4-7 0,0 0-15 16,0 0-17-16,12-5-12 0,-12 5-18 0,0 0-3 0,0 0-10 16,0 0-14-16,0 0-11 0,0 0-112 0,0 0-369 15,0 0 104-15</inkml:trace>
  <inkml:trace contextRef="#ctx0" brushRef="#br0" timeOffset="27272.2226">5604 17924 282 0,'0'0'273'0,"0"0"-33"0,-13 2-19 15,13-2-18-15,0 0-19 0,0 0-15 0,0 0-10 0,-12 2-21 16,12-2-9-16,0 0-16 0,0 0-5 15,0 0-6-15,0 0-4 0,0 0-4 0,0 0-7 0,0 0-6 16,0 0-11-16,0 0-6 0,0 0-8 0,0 0-8 16,0 0-3-16,35-12-6 0,-35 12-12 0,12-5-8 0,-12 5-19 15,13-4-19-15,-13 4-14 0,12-5-19 0,-12 5-21 16,0 0-19-16,11-5-17 0,-11 5-10 16,0 0-15-16,7-7-11 0,-7 7-8 0,0 0-1 0,0 0-105 15,0 0-309-15,4-10 89 0</inkml:trace>
  <inkml:trace contextRef="#ctx0" brushRef="#br0" timeOffset="27454.8342">5567 17853 236 0,'-10'-1'119'0,"10"1"8"0,0 0 8 0,-20-1-11 16,20 1 8-16,0 0 1 0,-18 1 2 0,18-1 4 15,0 0 0-15,-12-1-6 0,12 1-5 0,0 0-8 0,0 0-15 16,0 0-8-16,-11-7-6 0,11 7-3 16,0 0-1-16,0 0-3 0,0 0-4 0,0 0-7 15,0 0-3-15,0 0-10 0,25-22-7 0,-19 16-7 0,12 2-4 16,-7-1-1-16,5-1-7 0,-4 3-14 15,4-1-17-15,-2 3-25 0,-14 1-28 0,24-3-25 0,-9 3-36 16,3 0-32-16,-2 0-42 0,0 0-120 0,-16 0-364 16,25-2 102-16</inkml:trace>
  <inkml:trace contextRef="#ctx0" brushRef="#br0" timeOffset="27845.7458">6209 17711 327 0,'0'0'243'0,"0"0"-26"0,0 0-24 15,0 0-11-15,0 0-16 0,8 0-12 0,-8 0-13 16,0 0-11-16,0 0-9 0,0 0-5 0,16 12-12 16,-16-12-5-16,13 9-11 0,-7-4-8 0,-6-5-6 0,12 12-8 15,-5-5-4-15,-1-1-7 0,-1 1-3 16,-5-7-6-16,12 12-8 0,-5-3-1 0,3 1-7 0,-3 0 0 15,-1-4-7-15,1 2 1 0,-1-1-7 0,-6-7-16 16,7 13-20-16,-7-13-23 0,6 8-36 16,-6-8-31-16,7 9-29 0,-7-9-29 0,0 0-149 0,7 7-377 15,-7-7 108-15</inkml:trace>
  <inkml:trace contextRef="#ctx0" brushRef="#br0" timeOffset="28076.8719">6076 17740 302 0,'-1'0'278'0,"1"0"-33"0,0 0-30 16,0 0-22-16,0 0-23 0,0 0-18 0,0 0-15 15,29-10-17-15,-13 5-17 0,-1 2-10 0,3-3-8 0,-1 1-20 16,1 0-19-16,-1 0-23 0,0 2-19 0,-2-1-27 15,2 1-22-15,-1 3-21 0,-5-1-19 0,-11 1-24 16,22 1-37-16,-22-1-83 0,13-1-273 0,-13 1 80 16</inkml:trace>
  <inkml:trace contextRef="#ctx0" brushRef="#br0" timeOffset="28305.3245">6271 17896 429 0,'-1'1'270'0,"1"-1"-26"0,0 0-19 16,0 0-13-16,0 0-9 0,0 0-11 0,0 0-13 0,0 0-11 15,0 0-9-15,21 5-14 0,-21-5-11 0,19 0-18 16,-19 0-7-16,34-8-14 0,-17 4-7 0,0-3-15 16,1 3-6-16,0-2-7 0,-2 0-4 0,-2 0-12 15,2-1-15-15,-3 4-19 0,3-4-18 0,-5 4-20 16,-11 3-20-16,18-6-29 0,-11 3-32 0,-7 3-34 0,14-2-35 15,-14 2-188-15,12-3-437 0,-12 3 121 0</inkml:trace>
  <inkml:trace contextRef="#ctx0" brushRef="#br0" timeOffset="30633.7561">1578 17870 233 0,'0'0'331'0,"-5"-4"-57"0,5 4-28 0,0 0-26 16,0 0-20-16,0 0-23 0,0 0-7 0,0 0-17 15,0 0-3-15,0 0-10 0,0 0-4 0,0 0-5 16,0 0-6-16,0 0-4 0,0 0 0 0,0 0-8 16,0 0-4-16,0 0 7 0,28 20-5 0,-13-10-5 15,-1-2-9-15,2 3-6 0,-1-2-7 0,0 2-3 16,0 2-4-16,10 5-13 0,-6-5-7 0,-2-1-7 15,-3 0-5-15,10 5-9 0,-4-3 6 0,-7-6-9 0,0 2-2 16,1-2-7-16,-3-1-18 0,0-1-25 16,-2 0-25-16,-2-2-22 0,-7-4-22 0,12 6-21 15,-12-6-25-15,0 0-21 0,13 1-17 0,-13-1-8 0,0 0-12 16,0 0 0-16,0 0 11 0,13-11-2 0,-13 11-11 16,0 0-127-16,0 0-380 0,0-18 107 0</inkml:trace>
  <inkml:trace contextRef="#ctx0" brushRef="#br0" timeOffset="30895.537">1839 17816 384 0,'0'0'182'0,"0"0"-10"0,-7-6-14 0,7 6 1 16,0 0-15-16,0 0-3 0,0 0-11 0,-15-1-3 0,15 1-6 15,0 0 1-15,0 0-3 0,-21 12 2 0,8-3-9 16,7 0 2-16,-7 5-9 0,5-1-1 0,-6 11-7 15,3-7-5-15,0-2-4 0,-3 8-6 16,7-3-6-16,-1-2-10 0,0-2 0 0,2 0-6 0,1 0-5 0,-3-2-8 16,1 1 2-16,1 2-15 0,2-2-6 15,0-4 4-15,-1 3-5 0,0-4-4 0,2 0-21 16,3-10-10-16,-8 16-26 0,8-16-21 0,-3 9-29 0,3-9-29 16,0 0-29-16,-7 8-25 0,7-8-38 0,0 0-149 15,0 0-423-15,0 0 119 0</inkml:trace>
  <inkml:trace contextRef="#ctx0" brushRef="#br0" timeOffset="31643.5211">1924 17732 423 0,'0'0'212'0,"0"0"-19"0,0 0-27 0,0 0-14 0,0 0-9 16,0 0-8-16,0 0-1 0,0 0-1 0,0 0-5 15,0 0-5-15,0 0-2 0,0 0-3 0,0 0-8 16,0 0-9-16,0 0-2 0,0 0-6 0,9 37 2 16,-9-37-14-16,3 14-2 0,-1-4-6 0,-2-10-5 15,4 16-3-15,-2-9-4 0,-2-7-5 0,3 18-7 16,-3-18 11-16,4 15-19 0,-4-15 0 0,4 14-5 16,-4-14-2-16,4 14-5 0,-4-14-1 15,2 13-4-15,-2-13-3 0,3 9-2 0,-3-9 2 0,0 0-7 0,3 10-1 16,-3-10 14-16,0 0-10 0,0 0-5 0,0 0 1 15,0 0 2-15,0 0-10 0,0 0-7 0,0 0 0 16,0 0-5-16,0 0-4 0,0 0-1 0,0 0-7 16,0 0-1-16,-3-48-4 0,0 31-1 0,1 2 5 15,-2 1 6-15,0-3 3 0,4 2 0 0,-1 3-4 16,1 12 4-16,-3-22 1 0,2 13 2 0,1 9-5 0,0-17 7 16,0 17-4-16,-2-12 4 0,2 12-2 0,0 0 3 15,0 0-2-15,2-15 3 0,-2 15 1 0,0 0-2 16,0 0 2-16,9-5 3 0,-9 5-2 0,0 0 1 15,0 0 1-15,0 0-2 0,23 1 2 16,-23-1-1-16,0 0 2 0,20 7-4 0,-20-7 0 0,15 5 5 16,-15-5-7-16,13 2-4 0,-13-2-8 0,13 5-2 15,-13-5-3-15,0 0 4 0,14 0-1 0,-14 0-1 16,0 0-1-16,0 0 6 0,15-5 2 0,-15 5 0 16,0 0-1-16,12-12 4 0,-12 12 2 0,6-7 0 0,-6 7 1 15,5-8 1-15,-5 8 2 0,0 0 5 0,6-8 2 16,-6 8 0-16,0 0-3 0,0 0 3 0,0 0 0 15,0 0 13-15,7-9 11 0,-7 9 10 0,0 0-4 16,0 0 4-16,0 0-2 0,16 22 4 0,-8-7 0 16,-3-1-4-16,3 0-4 0,-2 1 2 0,0-1-9 15,0-1 0-15,1 4-8 0,1-5-1 0,0 1 1 16,-3 0-17-16,2 0-27 0,-6-2-24 0,2-3-37 0,-3-8-36 16,9 14-37-16,-9-14-44 0,5 9-192 15,-5-9-474-15,0 0 130 0</inkml:trace>
  <inkml:trace contextRef="#ctx0" brushRef="#br0" timeOffset="49569.6899">12988 3142 391 0,'-6'-9'247'0,"6"9"-16"0,-7-10-12 16,7 10-8-16,-4-10-15 0,4 10-13 0,0 0-13 0,-4-8-9 15,4 8-8-15,0 0-12 0,-5-9-3 0,5 9-16 16,0 0-8-16,0 0-5 0,-7-7-10 0,7 7-7 15,0 0-5-15,0 0-11 0,0 0-12 0,0 0 1 16,0 0 11-16,0 0 14 0,0 0 17 0,2 29-4 16,7 4 7-16,3 1-5 0,1 2-5 0,8 23-6 15,-3-16-7-15,8 10-6 0,0-2-7 0,-6-10-7 16,-2-7-8-16,15 17-6 0,-7-15-8 0,-1-4-1 16,0-6-5-16,2-2-15 0,0 1-15 0,-3-2-4 15,4 0-28-15,3-6-16 0,-5 2-17 0,2-3-15 0,-10-5-21 16,0-4-14-16,1-2-21 0,-3-2-24 0,0-2-16 15,0-2-30-15,1-2-39 0,-5 0-23 0,0-2-165 16,-3-2-505-16,3-2 140 0</inkml:trace>
  <inkml:trace contextRef="#ctx0" brushRef="#br0" timeOffset="49831.0642">13555 3055 321 0,'0'0'288'0,"-18"9"-28"0,11-2-14 0,-3 6-15 15,-6 12-12-15,3 0-12 0,-2 4-17 0,-1 4-7 0,-1 2-13 16,-6 23-9-16,-1-2-7 0,-2-2-5 16,3 1-11-16,-3 1 1 0,0-3-17 0,0-3-7 15,4-11-9-15,3-7-11 0,-2 3-10 0,2-2-13 0,-3-1-6 16,0 1-13-16,4-4 2 0,-3-1-18 15,-1-3-22-15,4 2-22 0,0-4-31 0,2-8-24 0,1 1-31 16,2-5-41-16,1-3-52 0,1-1-46 0,-5 0-192 16,7-4-508-16,9-3 140 0</inkml:trace>
  <inkml:trace contextRef="#ctx0" brushRef="#br0" timeOffset="50697.2054">13708 2752 493 0,'0'0'262'16,"0"0"-23"-16,0 0-12 0,0 0-14 0,0 0-9 16,-16 29-6-16,12-14-15 0,-1 12-19 0,1 1-3 15,1 2-12-15,-2 2-6 0,4-1-13 0,0-2-9 0,1 3-4 16,-2-5-8-16,-1 1-2 0,6-1-13 16,-3-4-1-16,-2-6-15 0,2 0-1 0,2-2-11 0,0 0-2 15,-4-2-15-15,2-2-3 0,-2-1 0 0,2-10-7 16,2 14-3-16,-2-14-4 0,-3 13-5 0,3-13 3 15,1 13-7-15,-1-13-4 0,0 0-15 0,0 0 3 16,-1 10-8-16,1-10-5 0,0 0-1 0,0 0-4 16,0 0-2-16,0 0 0 0,0 0 0 0,6-36 0 15,-4 22-3-15,-1-3 1 0,3 0-1 0,0-10 0 16,-4-2-6-16,0-1 3 0,2 0 1 0,-1 0-4 16,0 0 2-16,0 2 1 0,0-3 3 0,-1 9-1 0,3-10 3 15,-3 4-1-15,2 5 2 0,-2 6 1 0,0 1 3 16,0 5-6-16,0 1 11 0,0 10-6 0,2-16 5 15,-2 16-3-15,0-14 1 0,2 9-2 0,-2 5 2 16,0 0-2-16,4-10 6 0,-4 10 1 0,0 0 6 16,0 0 3-16,0 0-2 0,0 0 3 0,24 13 1 15,-19-6-3-15,8 4 2 0,-4 1-2 0,3-1-1 0,0 1-1 16,0-3-2-16,-1 1-2 0,0 0-6 16,0 1-7-16,0-3-5 0,-4-1-8 0,1-3-4 0,-1 0-2 15,-7-4 3-15,13 5-11 0,-13-5 0 0,13 2-5 16,-5-4 2-16,-1-1-3 0,0 0 6 0,1-3 4 15,-8 6 4-15,12-12 5 0,-5 5 1 0,-3-1-1 16,1 1 5-16,-1-1 5 0,-4 8 12 0,9-14 7 16,-4 8 4-16,-5 6 5 0,5-11-3 0,-5 11 0 15,6-7-5-15,-6 7 0 0,0 0 12 0,5-4 16 16,-5 4 10-16,0 0 9 0,12 23 4 0,-8-4 8 0,-2 8-6 16,2 4-3-16,-2 7 1 0,0-3-3 0,-1 1-2 15,5 0-10-15,-4-2-2 0,3 2-3 0,-3-2-2 16,1-2-15-16,-1-1-29 0,0 1-32 0,-1-3-37 15,-1-7-48-15,2-2-54 0,1-4-55 0,0-4-184 16,1 3-503-16,-1-5 138 0</inkml:trace>
  <inkml:trace contextRef="#ctx0" brushRef="#br0" timeOffset="51153.1845">14542 3437 292 0,'0'0'377'0,"-3"5"-57"0,3-5-32 16,0 0-28-16,0 0-22 0,0 0-27 0,0 0-12 16,0 0-24-16,0 0-18 0,7 13-12 0,-7-13-14 15,0 0-15-15,18 4-12 0,-11-3-13 0,-7-1-8 16,20 3-19-16,-5-1-19 0,-1-1-26 0,-3 0-30 0,0 0-35 16,-11-1-27-16,17-1-33 0,-17 1-31 0,14-1-31 15,-14 1-30-15,13-1-149 0,-13 1-412 0,0 0 117 16</inkml:trace>
  <inkml:trace contextRef="#ctx0" brushRef="#br0" timeOffset="51330.1958">14620 3577 479 0,'-7'7'274'0,"7"-7"-30"0,0 0-13 16,-4 4-21-16,4-4-10 0,0 0-17 0,0 0-12 0,0 0-12 15,0 0-16-15,0 0-17 0,0 0-12 0,22 9-14 16,-13-7 2-16,-9-2-29 0,18 1-20 0,-9 1-28 15,-9-2-34-15,18-1-32 0,-7 1-34 0,-11 0-37 16,16 2-40-16,-5-1-183 0,-11-1-400 0,13 2 114 16</inkml:trace>
  <inkml:trace contextRef="#ctx0" brushRef="#br0" timeOffset="52245.6886">15759 3162 555 0,'0'0'293'0,"0"0"-32"16,0 0-18-16,0 0-20 0,0 0-15 0,0 0-21 16,0 0-12-16,0 0-16 0,0 0-8 0,0 0-20 15,0 0-6-15,0 0-11 0,0 0-14 0,0 0-3 16,0 0-6-16,0 0-5 0,0 0-3 0,0 0 6 15,0 0-9-15,0 0 2 0,0 0 0 0,0 0 2 0,-20 29-7 16,15-15 6-16,-1 5 1 0,-1-4-7 16,1 3-4-16,3-2-1 0,-2 0-3 0,1 1-8 0,-1 0-1 15,3 1-8-15,0-2-4 0,2 1-3 0,0 1-2 16,0-1 0-16,0-1-6 0,4-2-5 0,-3 3-6 16,3 0-1-16,0-5-2 0,1 3-2 0,2-1-3 15,2 0 1-15,-1-2-2 0,2-1-1 0,-1 1-4 16,4-5-1-16,-3 0-6 0,3 0-6 0,3 0-8 15,-5-3-5-15,3-1-5 0,-3-2-6 0,-11-1-7 0,27 6-7 16,-14-5-7-16,1-1-12 0,-14 0-3 0,27 0-9 16,-14 0-12-16,-2-2-11 0,-2 0-10 0,-9 2-20 15,16-3-18-15,-16 3-16 0,14-8-28 0,-8 2-22 16,1 1-45-16,-1-2-173 0,-6 7-509 0,5-13 142 16</inkml:trace>
  <inkml:trace contextRef="#ctx0" brushRef="#br0" timeOffset="52440.457">15788 3430 516 0,'-8'2'309'0,"8"-2"-30"16,0 0-27-16,0 0-26 0,0 0-19 0,0 0-18 16,0 0-19-16,0 0-14 0,0 0-17 15,0 0-16-15,0 0-11 0,0 0-11 0,0 0-18 0,0 0-22 16,22 10-24-16,-22-10-25 0,13 3-34 0,-13-3-32 15,0 0-39-15,21-3-36 0,-21 3-48 0,9-3-158 0,-9 3-400 16,0 0 112-16</inkml:trace>
  <inkml:trace contextRef="#ctx0" brushRef="#br0" timeOffset="52639.6929">15719 3238 453 0,'-6'-4'343'0,"6"4"-42"0,0 0-27 0,0 0-25 0,0 0-27 15,0 0-20-15,-8-7-25 0,8 7-19 0,0 0-22 16,0 0-7-16,0 0-19 0,14-10-12 0,-14 10-18 16,15-9-16-16,-5 6-19 0,7-5-20 0,-1 2-18 15,-2-2-15-15,6 3-19 0,-3 0-21 0,-2 0-19 16,0 0-17-16,-1 1-21 0,-3 1-14 0,-11 3-22 16,20-2-18-16,-11 2-13 0,-9 0-113 0,14-2-339 0,-14 2 99 15</inkml:trace>
  <inkml:trace contextRef="#ctx0" brushRef="#br0" timeOffset="53382.0904">16416 3087 355 0,'-17'1'250'0,"4"0"-26"0,1 1-14 16,2 0-22-16,1 1-9 0,-1-1-14 0,10-2-13 15,-15 8-16-15,8-5-9 0,-2 1-5 0,4 3-14 0,-3 0-6 16,3-1-11-16,-3 5-7 0,3-1-4 0,0 0-7 16,3-1 0-16,2-9-10 0,0 18-6 15,6-4-5-15,0 0-5 0,2-2-5 0,-1 2-4 0,4-1-2 16,3-1-8-16,8 6-6 0,-8-2-7 0,0-4-5 16,1-1-3-16,-6 0-1 0,4-1-1 0,-2-1-2 15,-4-2 0-15,1 2-1 0,-2-1 3 0,-1-2 7 16,-5-6 8-16,4 11 4 0,-2-5 12 0,-2-6 5 15,0 14 0-15,0-14 7 0,-5 14-2 0,1-7-1 0,4-7 3 16,-14 12-2-16,6-7-9 0,-4 5 1 0,-2 0-10 16,1-2 4-16,3-1-3 0,-2-3-7 0,12-4-15 15,-15 7-25-15,7-4-20 0,2-2-33 0,6-1-40 16,0 0-38-16,0 0-46 0,-18 1-49 0,18-1-153 16,0 0-474-16,0 0 130 0</inkml:trace>
  <inkml:trace contextRef="#ctx0" brushRef="#br0" timeOffset="53731.1917">16831 3155 533 0,'0'0'289'0,"0"0"-29"15,0 0-21-15,0 0-10 0,0 0-22 0,0 0-9 0,12 28-7 16,-8-14-13-16,0 2-18 0,3-2-17 0,0 2-15 15,4 10-14-15,-4-6-13 0,-1-3-8 0,1-2-9 16,0-2-22-16,0 1-15 0,-1 0-24 0,-2-4-31 16,0-1-32-16,0-2-33 0,-4-7-41 0,6 11-37 15,-3-5-52-15,-3-6-159 0,0 0-433 0,0 0 121 16</inkml:trace>
  <inkml:trace contextRef="#ctx0" brushRef="#br0" timeOffset="53893.7358">16764 3306 228 0,'0'0'394'0,"0"0"-68"16,0 0-37-16,0 0-32 0,0 0-25 0,0 0-21 15,0 0-14-15,0 0-20 0,0 0-22 0,22-5-18 16,-22 5-19-16,28 0-32 0,3-2-36 0,-6-1-46 16,-6 1-48-16,11-4-47 0,-1 3-61 0,-4-2-195 15,-7 0-411-15,11 1 115 0</inkml:trace>
  <inkml:trace contextRef="#ctx0" brushRef="#br0" timeOffset="54465.2217">17404 3214 496 0,'2'-9'267'15,"-2"9"-25"-15,0 0-21 0,0 0-21 16,0 0-18-16,0 0-16 0,0 0-4 0,0 0-7 0,0 0-4 16,0 0-7-16,0 0 1 0,0 0-14 0,0 0 3 15,-3 43-8-15,3-27-2 0,-1 0-7 0,2 1-3 16,2 1-1-16,1 9-7 0,1-6-9 0,-2-2-3 16,1 0 0-16,-1-2-10 0,5-1-2 0,4 9-11 15,-2-4-10-15,0-5-6 0,1-2 1 0,0 1-12 16,3-2 0-16,-1-2-6 0,1 0-9 0,1-1-21 15,1 0-19-15,0-4-24 0,2 0-14 0,-2-2-27 0,0 0-25 16,2-3-30-16,-4-4-26 0,1 0-28 0,-1-3-32 16,0-2-28-16,-4 2-182 0,-1-3-511 0,-3 2 141 15</inkml:trace>
  <inkml:trace contextRef="#ctx0" brushRef="#br0" timeOffset="54643.8358">17508 3398 436 0,'-14'0'346'16,"14"0"-40"-16,0 0-29 0,0 0-19 0,0 0-29 16,0 0-28-16,0 0-18 0,0 0-21 0,0 0-15 15,0 0-22-15,0 0-19 0,0 0-29 0,35-4-22 16,-25 1-32-16,6-3-30 0,-1 1-37 0,-5 1-40 16,0-1-36-16,0 1-35 0,-1-1-39 0,-3-2-116 15,-6 7-371-15,12-10 104 0</inkml:trace>
  <inkml:trace contextRef="#ctx0" brushRef="#br0" timeOffset="54817.6917">17380 3191 427 0,'0'0'332'0,"0"0"-36"0,0 0-23 0,-10-3-22 16,10 3-29-16,0 0-20 0,0 0-12 0,0 0-21 15,0 0-14-15,0 0-19 0,0 0-13 0,46-9-15 16,-29 7-9-16,16-4-19 0,-10 3-24 0,0-2-31 0,6 1-34 15,-6-1-45-15,-4 2-50 0,-4 3-61 0,0-4-214 16,-4 4-455-16,-11 0 127 0</inkml:trace>
  <inkml:trace contextRef="#ctx0" brushRef="#br0" timeOffset="55967.2026">18101 3217 344 0,'-7'-5'339'0,"7"5"-40"16,0 0-20-16,0 0-27 0,0 0-14 0,0 0-13 16,0 0-18-16,-6-5-14 0,6 5-13 0,0 0-19 0,0 0-21 15,0 0-6-15,0 0-6 0,0 0-2 0,0 0-4 16,0 0-12-16,0 0-4 0,0 0-5 0,8 36-12 16,-3-22-4-16,-1 1-14 0,2 0-1 0,-2 0-13 15,2 0-2-15,-1 0-8 0,3-1-1 0,-1 0-13 0,-2-3-18 16,2 2-11-16,-1-1-24 0,4 1-11 15,-1-5-20-15,-4 0-22 0,-1-3-20 0,-4-5-15 16,8 9-17-16,-1-6-24 0,-7-3-25 0,0 0-22 0,12 3-13 16,-12-3-20-16,0 0-149 0,0 0-451 15,13-8 126-15</inkml:trace>
  <inkml:trace contextRef="#ctx0" brushRef="#br0" timeOffset="56349.1184">17939 3197 493 0,'0'0'270'0,"-8"3"-23"0,8-3-22 15,0 0-18-15,0 0-14 0,0 0-15 0,0 0-9 0,0 0-11 16,-12 0-10-16,12 0-10 0,0 0-8 0,0 0-10 16,0 0-4-16,0 0-12 0,0 0-11 15,0 0-6-15,0 0-4 0,0 0-6 0,0 0-6 0,0 0-7 16,0 0 7-16,0 0-13 0,0 0-6 0,0 0-9 16,0 0-2-16,24 14-3 0,-7-14-5 0,0 3-1 15,4-3-10-15,13 0-9 0,-4-3-9 0,2 2-15 16,0-3-12-16,-1 0-10 0,-6 1-11 0,-3-1-8 15,-5 2-12-15,0-2-14 0,1 1-6 0,-5-1-4 16,-2 1-17-16,1 0-2 0,-3 0-13 0,0 1 0 16,-9 2-14-16,14-3-6 0,-14 3-13 0,10-2-13 0,-10 2-134 15,0 0-360-15,0 0 103 0</inkml:trace>
  <inkml:trace contextRef="#ctx0" brushRef="#br0" timeOffset="56792.9926">18071 3556 367 0,'0'0'327'16,"0"0"-41"-16,0 0-23 0,-8 4-15 15,8-4-20-15,0 0-12 0,0 0-19 0,0 0-12 0,0 0-17 16,0 0-9-16,0 0-15 0,0 0-2 16,0 0-9-16,-3 8-7 0,3-8-4 0,0 0-12 0,0 0-14 15,15 7-10-15,-15-7-3 0,17 2-14 0,1 1-9 16,-2-3-16-16,2 0-17 0,2 0-22 0,0-3-22 16,-2 1-19-16,0-2-26 0,1 0-24 0,-4 0-21 15,0 1-20-15,1 2-22 0,-4-2-19 0,-2 2-15 16,-1-3-33-16,-9 4-153 0,16-5-442 0,-16 5 123 15</inkml:trace>
  <inkml:trace contextRef="#ctx0" brushRef="#br0" timeOffset="57647.1566">13029 4634 359 0,'0'0'313'16,"-6"-9"-29"-16,6 9-19 0,-6-9-15 0,6 9-15 15,0 0-13-15,-5-7-11 0,5 7-15 0,0 0-16 0,0 0-8 16,0 0-21-16,0 0-17 0,0 0-8 0,0 0 1 15,0 0 12-15,0 0 5 0,0 0 6 0,27 43-4 16,-8-17-6-16,1 4-12 0,2 1-14 16,1 2-13-16,12 13-9 0,-7-9-6 0,-4-6-12 0,1-1-9 15,0-4-16-15,-1 2-15 0,0-5-22 0,5 1-24 16,-2-3-29-16,0 0-29 0,2-3-28 0,-4-3-27 16,-3-6-41-16,-4-3-31 0,-2-4-31 0,-3-2-62 0,-13 0-183 15,25-9-568-15,-16 4 156 0</inkml:trace>
  <inkml:trace contextRef="#ctx0" brushRef="#br0" timeOffset="57841.3394">13457 4509 439 0,'0'0'315'16,"-3"-9"-40"-16,3 9-21 0,0 0-15 16,0 0 0-16,-12 36-10 0,9-6-14 0,-2 4-8 0,-5 3-12 15,-4 18-14-15,-1 1-19 0,6-12-9 0,-2 12-25 16,-6-2-6-16,4-11-13 0,-2-6-9 0,0 1-16 15,2-2-12-15,-1 0-20 0,-1-2-20 0,0-1-33 16,1-7-32-16,-2 2-35 0,1-6-46 0,2-5-55 16,2 0-59-16,0-7-206 0,5-1-518 0,-2-4 144 15</inkml:trace>
  <inkml:trace contextRef="#ctx0" brushRef="#br0" timeOffset="59511.1339">13723 4258 501 0,'0'0'290'15,"0"0"-24"-15,0 0-2 0,0 0-12 0,0 0-27 16,9 33-15-16,-6-18-23 0,4 1-13 0,-1 0-22 0,-3 1-17 15,5 7-12-15,1 2-18 0,-3-5-5 16,0-4-12-16,0-1-6 0,-4 0-10 0,3-2-6 16,2 2-11-16,-4-4-9 0,3 2-10 0,-2-3-14 0,-1-1-20 15,-2-3-16-15,4 1-22 0,-3-3-20 0,-2-5-20 16,2 10-23-16,-2-10-15 0,0 0-17 0,4 9-27 16,-4-9-28-16,0 0-161 0,0 0-415 0,0 0 116 15</inkml:trace>
  <inkml:trace contextRef="#ctx0" brushRef="#br0" timeOffset="59681.25">13789 4446 213 0,'0'0'261'0,"0"0"-30"0,0 0-31 0,0 0-9 15,-3-7-11-15,3 7-12 0,0 0-4 0,0 0-10 16,0 0-4-16,0 0-13 0,0 0-13 0,16 0-14 16,-16 0-7-16,0 0-13 0,17 4-10 0,-10-4-13 15,3 3-10-15,-4 0-25 0,-6-3-27 0,17 0-27 16,-17 0-32-16,15 0-21 0,-15 0-32 0,16-3-34 0,-8 3-169 15,-8 0-368-15,14-7 105 0</inkml:trace>
  <inkml:trace contextRef="#ctx0" brushRef="#br0" timeOffset="59867.2115">14006 4293 424 0,'0'0'281'0,"0"0"-34"0,0 0-14 0,0 0-11 16,0 0-5-16,0 0-9 0,0 0-11 0,0 0-16 0,7 30-8 15,-4-14-21-15,-1 2-6 0,1-1-22 0,0 1-16 16,4 10-8-16,0-2-9 0,0-5-9 0,-4-1-22 16,1-3-18-16,2 0-31 0,-1 0-22 0,-1-3-40 15,4 0-30-15,-4-3-34 0,3 1-38 0,1-2-57 16,-4-2-150-16,2-1-432 0,-6-7 121 0</inkml:trace>
  <inkml:trace contextRef="#ctx0" brushRef="#br0" timeOffset="60503.1719">14757 4734 455 0,'0'0'304'0,"0"0"-29"0,0 0-38 0,0 0-8 16,-7 4-14-16,7-4-18 0,0 0-16 0,0 0-22 15,0 0-1-15,0 0-20 0,0 0-9 0,0 0-8 0,0 0-15 16,0 0-10-16,0 0-6 0,0 0-7 0,0 0-9 16,0 0-8-16,0 0-7 0,0 0-20 0,0 0-20 15,0 0-25-15,27 14-32 0,-18-15-20 0,-9 1-29 16,16 1-29-16,-16-1-34 0,0 0-33 0,24-1-194 0,-24 1-450 16,12 1 125-16</inkml:trace>
  <inkml:trace contextRef="#ctx0" brushRef="#br0" timeOffset="60677.8324">14788 4871 480 0,'0'0'311'16,"-6"5"-45"-16,6-5-29 0,0 0-27 0,0 0-25 16,0 0-12-16,0 0-20 0,0 0-21 0,0 0-14 0,0 0-24 15,31 1-24-15,-31-1-35 0,25-3-32 16,-14 0-35-16,-11 3-40 0,21-1-40 0,-12-2-188 0,-9 3-357 15,18-2 101-15</inkml:trace>
  <inkml:trace contextRef="#ctx0" brushRef="#br0" timeOffset="62801.7443">15795 4560 277 0,'0'0'173'0,"0"0"-4"16,0 0-9-16,0 0-9 0,0 0-5 0,0 0-5 16,0 0-5-16,-4 3-7 0,4-3-4 0,0 0 1 15,0 0-2-15,0 0-3 0,0 0 2 0,0 0-8 16,0 0-3-16,0 0-2 0,0 0-5 0,0 0-3 15,0 0-4-15,0 0-3 0,0 0-3 0,0 0-6 16,0 0-2-16,0 0-7 0,0 0-1 0,0 0-1 0,0 0-14 16,0 0 3-16,0 0-3 0,0 0-1 15,0 0-1-15,0 0 4 0,0 0-9 0,0 0-2 0,0 0-1 16,0 0-3-16,0 0-3 0,0 0 6 0,0 0-2 16,0 0-8-16,0 0-3 0,0 0 3 15,0 0 0-15,0 0-4 0,0 0-11 0,0 0 14 0,0 0-5 16,0 0-4-16,0 0-3 0,0 0 2 0,0 0-6 15,0 0 3-15,0 0-3 0,0 0 0 0,0 0-2 16,0 0 2-16,0 0-3 0,0 0 0 0,0 0-1 16,0 0 5-16,0 0-7 0,0 0 4 0,0 0-9 0,0 0 9 15,0 0-5-15,0 0 3 0,0 0-5 0,0 0 3 16,0 0-6-16,0 0 4 0,0 0-3 0,0 0-1 16,0 0-4-16,0 0 1 0,0 0 3 0,0 0-14 15,0 0 14-15,0 0 1 0,0 0-6 0,0 0 2 16,0 0-1-16,0 0 3 0,-9 5-2 0,9-5 1 15,0 0 3-15,0 0-2 0,0 0 2 0,0 0-3 16,0 0 1-16,0 0-1 0,0 0 1 0,0 0 0 16,0 0-2-16,0 0 3 0,0 0-4 0,0 0 4 0,0 0-5 15,0 0 0-15,0 0 3 0,0 0-3 0,0 0 0 16,0 0 0-16,0 0-3 0,0 0 3 0,0 0 0 16,0 0 0-16,0 0 3 0,0 0 3 0,0 0-2 15,0 0 3-15,0 0-5 0,0 0 5 0,0 0-3 16,0 0 1-16,0 0-2 0,0 0 0 0,0 0 1 0,0 0 0 15,0 0-3-15,0 0 0 0,0 0-1 16,0 0 0-16,0 0-3 0,0 0-1 0,0 0 1 0,0 0-2 16,0 0 2-16,0 0 0 0,0 0-1 0,0 0 0 15,0 0 1-15,0 0-4 0,0 0 5 0,0 0-2 16,0 0-2-16,0 0 0 0,0 0-2 0,0 0 1 16,0 0-1-16,0 0 0 0,0 0 1 0,0 0-1 15,0 0-1-15,0 0 1 0,0 0-2 0,0 0 3 16,0 0 1-16,0 0-3 0,0 0 1 0,-4 5-1 0,4-5 1 15,0 0 1-15,0 0-2 0,0 0 0 0,0 0 1 16,0 0 1-16,0 0 1 0,0 0-1 0,0 0 0 16,0 0 2-16,0 0-3 0,0 0 2 0,0 0-1 15,0 0-3-15,0 0 4 0,0 0 1 0,0 0-2 16,0 0 0-16,0 0 0 0,0 0-5 0,0 0 6 16,0 0 0-16,0 0 2 0,0 0-3 15,0 0 0-15,0 0 0 0,0 0 0 0,0 0 2 0,0 0-1 0,0 0-2 16,0 0-1-16,0 0 2 0,0 0-3 15,0 0 2-15,0 0-5 0,0 0 0 0,0 0 2 0,0 0-6 16,0 0-1-16,0 0 2 0,0 0 2 0,0 0-2 16,0 0 1-16,0 0 1 0,0 0-1 0,0 0 1 15,0 0-1-15,0 0 2 0,0 0 3 0,0 0-2 16,0 0 3-16,0 0 2 0,0 0-6 0,0 0 3 16,0 0 1-16,0 0-6 0,0 0 3 0,0 0 5 15,0 0-1-15,0 0-1 0,0 0 2 0,0 0 3 0,0 0-1 16,0 0 0-16,-5 4 0 0,5-4-1 15,0 0 0-15,0 0-1 0,0 0 1 0,0 0-5 0,0 0 4 16,0 0 2-16,0 0-2 0,0 0 2 0,0 0-2 16,0 0 0-16,0 0 3 0,0 0 0 0,0 0-1 15,0 0-2-15,0 0 4 0,0 0-1 0,0 0-2 16,0 0-1-16,0 0 1 0,0 0 1 0,0 0 1 0,0 0 0 16,0 0-2-16,0 0 0 0,0 0-1 15,0 0 3-15,0 0-1 0,0 0 3 0,0 0-4 16,0 0 0-16,0 0-3 0,0 0 1 0,0 0 3 15,0 0 0-15,0 0-1 0,0 0-2 0,0 0-3 0,0 0 3 16,0 0-2-16,0 0 2 0,0 0-1 0,0 0 3 16,0 0 0-16,0 9-2 0,0-9 3 0,0 0-2 15,0 0 2-15,4 15-1 0,-3-8-2 0,-1-7-1 0,2 13 2 16,-2-7 3-16,0-6-3 0,2 15 0 0,0-10 1 16,-2 3 0-16,0-8 0 0,0 13-2 0,0-6 4 15,0-7 0-15,2 13-4 0,-2-7 4 0,0-6-3 16,2 13 0-16,-2-7 1 0,0-6-1 0,0 12-1 15,0-5 1-15,0-7 0 0,2 11 0 0,-2-11-3 16,0 12 3-16,0-12-1 0,1 13 4 0,-1-13-5 16,2 12 5-16,-2-12-3 0,2 15-2 0,-2-15 0 15,0 14 6-15,0-14-4 0,2 12-3 0,-2-12 1 0,2 10 4 16,-2-10-4-16,3 13 2 0,-3-13 0 0,3 11 1 16,-3-11-3-16,2 12 0 0,-2-12 2 15,4 8 0-15,-4-8 3 0,4 7-3 0,-4-7 1 0,3 9-5 16,3-4 2-16,-6-5 2 0,10 11 2 0,-6-7 2 15,1 1-2-15,-5-5-1 0,13 7 0 0,-4-2 0 16,0-3-2-16,0 3-2 0,0-3-5 0,7 1-3 16,-6-1-4-16,2 1-1 0,-3-1-5 0,2 1-2 0,-11-3-9 15,18 1 2-15,-18-1-6 0,16 0-5 0,-16 0-6 16,14 1-3-16,-14-1-3 0,18 1-5 0,-18-1-11 16,11 0-7-16,-11 0-6 0,0 0-7 0,11-2-12 15,-11 2-12-15,0 0-14 0,11-5-17 0,-11 5-20 16,0 0-19-16,13-9-26 0,-10 4-38 0,-3 5-190 15,4-9-526-15,-4 9 145 0</inkml:trace>
  <inkml:trace contextRef="#ctx0" brushRef="#br0" timeOffset="63077.4005">15799 4799 341 0,'0'0'356'0,"0"0"-62"0,-8-2-35 0,8 2-20 16,0 0-17-16,0 0-11 0,0 0-13 0,0 0-20 16,0 0-8-16,33-7-21 0,-14 5-11 0,-2-3-19 15,3 0-17-15,-1 2-4 0,10-4-14 0,-7 2-8 16,-2 0-18-16,-5 1-25 0,-2 0-21 0,-3 3-20 15,0-2-28-15,-10 3-27 0,15-3-27 0,-15 3-32 0,12-6-29 16,-12 6-36-16,9-5-173 0,-9 5-432 16,0 0 120-16</inkml:trace>
  <inkml:trace contextRef="#ctx0" brushRef="#br0" timeOffset="63321.143">15791 4507 442 0,'-7'-2'366'0,"7"2"-44"0,0 0-31 0,0 0-22 15,0 0-14-15,-11-5-25 0,11 5-25 0,0 0-12 0,0 0-25 16,0 0-20-16,0 0-3 0,0 0-24 0,0 0-17 16,0 0-3-16,0 0-15 0,0 0-8 0,0 0-14 15,0 0-2-15,0 0-9 0,24-7-11 0,-14 5-17 16,5-2-22-16,3-1-21 0,-2 3-39 15,2-3-28-15,0 0-34 0,-2 2-35 0,0-1-31 0,3 2-58 0,0-1-152 16,-4 1-469-16,6 0 130 0</inkml:trace>
  <inkml:trace contextRef="#ctx0" brushRef="#br0" timeOffset="63774.9976">16496 4434 347 0,'0'0'250'0,"0"0"-19"0,-31 2-18 16,31-2-13-16,-18 3-10 0,11 0-10 0,-9 1-11 16,3 1-10-16,-1 2-14 0,-1-2-7 0,3 0-8 15,1 2-13-15,3-4-9 0,0 3-12 0,1-1-6 16,-1-1-5-16,3 3-7 0,-1 0-3 0,6-7-10 0,-10 14-6 15,8-7-3-15,2-7-5 0,0 15-5 0,0-15-2 16,5 16-6-16,6-4-8 0,-2-1-6 0,2-2-9 16,1 0-8-16,1 0-10 0,-1-2-4 0,3 2-8 15,-2 1 1-15,1-3-6 0,1 1 0 0,1 1 1 16,-3-1-2-16,2 0 3 0,-3 1 3 0,-2-2 0 16,-1 2 4-16,-1-3 0 0,-3 1 5 0,3 0 1 15,-2 0 3-15,-1 0 4 0,3 4 8 0,-1-2-1 16,-2 1 11-16,-1-2 4 0,-2 0 1 0,-2-8 11 15,1 12 1-15,-1-12 4 0,-3 14 2 0,3-14 6 0,-4 14 1 16,2-7 3-16,2-7 0 0,-10 12-7 0,10-12 0 16,-11 11-10-16,5-4-4 0,6-7 1 0,-16 10-6 15,9-5-1-15,0 1-5 0,-9 1-2 0,5-1-15 16,0-1-9-16,0-2-18 0,4 1-15 0,-1-1-25 16,8-3-13-16,-17 4-27 0,17-4-25 0,-11 4-38 15,11-4-30-15,-10 2-235 0,10-2-518 0,0 0 143 16</inkml:trace>
  <inkml:trace contextRef="#ctx0" brushRef="#br0" timeOffset="64068.7839">16872 4921 597 0,'0'0'466'0,"7"4"-53"0,-7-4-29 0,0 0-22 16,0 0-24-16,0 0-28 0,0 0-30 15,0 0-35-15,0 0-27 0,0 0-29 0,0 0-31 0,0 0-40 16,0 0-38-16,0 0-35 0,8 3-45 15,-8-3-54-15,0 0-62 0,0 0-71 0,0 0-98 0,0 0-200 16,0 0-583-16,0 0 159 0</inkml:trace>
  <inkml:trace contextRef="#ctx0" brushRef="#br0" timeOffset="66204.1326">12217 3606 266 0,'0'0'245'0,"0"0"-21"16,0 0-15-16,0 0-8 0,0 0-1 0,0 0-8 0,0 0-5 16,0 0-5-16,0 0 0 0,0 0-7 0,0 0-12 15,0 0-3-15,0 0-3 0,0 0-19 0,0 0 0 16,0 0-8-16,0 0-10 0,0 0-5 0,-14 3-8 16,14-3-11-16,0 0-5 0,-1 11-10 0,1-11-8 15,1 11-7-15,-1-11-11 0,0 0-4 0,3 14-15 16,-3-14-3-16,6 7-14 0,2-3-6 0,-8-4-8 15,8 8-2-15,-3-6-16 0,-5-2 3 0,8 4 1 16,-8-4-11-16,9 0 9 0,-9 0-3 0,0 0 3 0,0 0-2 16,11-6 5-16,-11 6 3 0,4-7 3 0,-4 7 2 15,0 0 2-15,1-12 6 0,-1 12 10 0,0 0 6 16,0 0-2-16,-6-19 7 0,6 19 0 0,-6-8 1 16,0 3-4-16,6 5 10 0,-7-6-11 0,7 6 9 15,0 0 0-15,-11-2 2 0,11 2 1 0,0 0-2 0,0 0-3 16,0 0-8-16,-19 4 0 0,19-4-4 0,0 0 1 15,-8 8-1-15,8-8-11 0,0 0-8 16,-5 7-8-16,5-7-11 0,0 0-20 0,0 0-12 0,0 0-9 16,12 11-9-16,-12-11-2 0,10 0-2 0,-10 0-4 15,14-4 4-15,-14 4 6 0,14-5 9 0,-7 0 8 16,0 2 11-16,-2-1 14 0,-1-1 9 0,-4 5 9 16,4-10 14-16,-4 10 10 0,5-7 0 0,-5 7 6 0,0 0 6 15,0-12 4-15,0 12 9 0,0 0-4 0,-7-14 7 16,7 14-11-16,-7-7 5 0,7 7-7 0,0 0-7 15,-11-9-9-15,7 8-23 0,4 1-27 16,-11-3-45-16,11 3-57 0,0 0-64 0,-13 3-314 0,13-3-613 16,0 0 168-16</inkml:trace>
  <inkml:trace contextRef="#ctx0" brushRef="#br0" timeOffset="67089.1668">12389 4853 277 0,'-8'2'402'0,"8"-2"-60"0,-7 5-54 16,2 0-11-16,5-5-23 0,0 0-21 0,-8 9-14 16,8-9-23-16,-5 10-21 0,5-10-16 0,-4 9-17 15,4-9-14-15,-2 12-12 0,2-12-11 0,0 9-11 16,0-9-22-16,0 0-22 0,2 9-17 0,-2-9-21 0,0 0-18 16,4 5-17-16,-4-5-18 0,0 0-13 0,0 0-8 15,0 0-1-15,0 0 4 16,0 0 4-16,18-12 3 0,-18 12 11 0,3-6 9 0,-3 6 14 0,3-7 7 15,-3 7 9-15,0 0 6 0,0 0 13 0,0-10 13 16,0 10 9-16,0 0 1 0,0 0 8 0,0 0 9 16,0 0 5-16,0 0 0 0,0 0 4 0,0 0-2 15,0 0-1-15,0 0-10 0,0 0 7 0,0 0-8 16,-11-9-1-16,11 9 0 0,0 0-12 0,0 0-6 0,0 0 0 16,0 0-9-16,0 0-9 0,0 0-13 0,0 0-14 15,0 0-13-15,0 0-4 0,0 0-14 16,0 0-7-16,0 0-4 0,0 0 3 0,0 0-2 0,0 0 5 15,0 0 4-15,0 0 11 0,0 0 7 0,0 0 12 16,0 0 6-16,0 0 16 0,0 0 8 0,0 0 8 16,0 0 7-16,0 0-1 0,0 0 10 0,0 0 9 15,0 0-4-15,0 0 4 0,0 0 3 0,0 0-7 16,0 0-8-16,0 0-5 0,0 0-1 0,0 0-3 0,0 0-2 16,0 0-5-16,0 0 1 0,0 0-12 0,0 0-15 15,0 0-7-15,0 0-5 0,0 0-12 16,0 0-6-16,0 0-4 0,0 0 3 0,0 0-2 0,0 0 0 15,0 0 6-15,0 0 1 0,0 0 5 0,0 0-2 16,0 0 5-16,0 0 1 0,0 0 7 0,0 0 2 16,0 0 5-16,0 0 8 0,0 0 3 0,0 0 6 0,0 0 0 15,0 0 3-15,0 0 5 0,0 0 6 0,0 0-5 16,0 0 2-16,0 0-3 0,0 0 4 0,0 0-3 16,0 0 2-16,0 0-6 0,0 0 6 0,0 0 5 15,0 0-8-15,0 0 8 0,0 0 6 0,0 0-7 16,0 0 9-16,0 0-12 0,0 0 3 0,0 0-7 15,0 0-2-15,0 0-2 0,0 0-9 0,0 0-23 16,-8-5-24-16,8 5-33 0,0 0-44 0,0 0-52 16,-9-5-67-16,9 5-235 0,0 0-570 0,0 0 158 15</inkml:trace>
  <inkml:trace contextRef="#ctx0" brushRef="#br1" timeOffset="754425.069">23042 2471 359 0,'-22'32'313'0,"9"4"-43"0,-6 30-18 16,-8 64-12-16,1 1-11 0,6 6-19 0,1 4-20 0,-6 7-22 15,16-1-13-15,-12 3-10 0,8 0-12 0,1-1-9 16,1-2-7-16,3-7-8 0,-4 3 0 0,5-3-1 15,8-2-3-15,-3-5-4 0,-3-7 0 0,4 3-1 16,-3-4-7-16,-2-35 7 0,17 40-10 0,-13-43-8 0,-3 39 1 16,5-39-5-16,-5-14-4 0,4 59-12 15,-9-49-4-15,11-14-5 0,3 3-5 0,1-2-8 16,-2 4-4-16,1-1-3 0,0-4 0 0,-2-2-11 16,-2-4-11-16,5-5-8 0,1-19-13 0,0-6-10 0,-2 1-27 15,3-7-21-15,-1-4-19 0,1-5-25 0,-1-4-31 16,-6-14-37-16,10 14-43 0,-10-14-40 15,0 0-212-15,0 0-569 0,0 0 156 0</inkml:trace>
  <inkml:trace contextRef="#ctx0" brushRef="#br1" timeOffset="755027.265">22880 2702 228 0,'-5'7'308'16,"5"-7"-48"-16,0 0-21 0,0 0-19 0,0 0-12 0,0 0-2 15,0 0-12-15,0 0-22 0,0 0-15 0,0 0-17 16,0 0-17-16,0 0-11 0,0 0-12 0,26-22-8 15,-5 0-13-15,-3-5-5 0,-2-1-27 0,0-3-3 16,0-2-4-16,0-1-2 0,-5-1-2 0,-2 2-3 16,0 0 5-16,-1 6 2 0,-3 6 17 0,-2 4 4 0,-1 5 8 15,0 2-2-15,-1 3-10 0,-1 7 0 0,0 0-7 16,0 0-7-16,0 0 6 0,0 0-6 0,-8 72-8 16,-4-2 0-16,-1 59-11 0,4-40-47 0,3-16-67 15,4-1-104-15,-3 52-293 16,17-49-584-16,4-16 162 0</inkml:trace>
  <inkml:trace contextRef="#ctx0" brushRef="#br1" timeOffset="755920.1745">22422 6735 466 0,'0'0'369'0,"0"0"-58"0,-13-2-41 0,13 2-32 16,0 0-25-16,0 0-8 0,0 0-19 0,0 0-14 15,0 0-16-15,0 0-15 0,58 9-11 16,-22-5-11-16,3 3-13 0,24 0-4 0,3 2-7 0,3-1-11 15,5 4-3-15,4 1 8 0,3-1-9 0,66 8-3 16,-48-5-3-16,39 3-10 0,-38-6-9 0,41 4 2 16,-2 0-12-16,-41-3-5 0,45 4-4 0,-4-2 0 0,-1 3-9 15,9-6-1-15,1-4 0 0,9-3-4 0,-1-2 4 16,8-1-7-16,-4-6-9 0,7-5 5 0,0 0-5 16,-1-8 1-16,-12 4 2 0,3-1-5 0,-7 0-5 15,-9 1 2-15,1-5-9 0,-48 9 1 0,47-9-5 16,-41 6-6-16,-21 3-5 0,59-9 0 0,-47 4-8 0,-20 4 9 15,-1 0-7-15,2 3 7 0,-5-2 4 16,-3 1-4-16,-16 5-3 0,-10-1 4 0,-3-1 1 16,0 1 5-16,-5 0 1 0,1 3 7 0,-7-2-4 0,-4 0 5 15,-4 1 0-15,-3 0 5 0,-1-1 3 0,0 2-4 16,-3 0-2-16,-1 0 0 0,-1-1 3 0,-7 2-7 16,16-2-12-16,-8 1-18 0,-8 1-12 0,10-4-28 15,-10 4-28-15,10-3-29 0,-10 3-31 16,12-5-26-16,-12 5-24 0,6-4-207 0,-6 4-500 0,5-12 139 15</inkml:trace>
  <inkml:trace contextRef="#ctx0" brushRef="#br1" timeOffset="756242.2749">27576 6570 579 0,'0'0'391'0,"-11"1"-52"0,11-1-41 15,0 0-28-15,0 0-33 0,-7 4-17 0,7-4-19 16,0 0-19-16,14 21-32 0,0-10-6 0,0 0-17 16,13 2-12-16,5 2-13 0,-4-4-16 0,4 2-19 0,-1-1-23 15,0-3-18-15,-9 2-18 0,-1-5 1 0,-6-1-2 16,-4-1-3-16,0 0 3 0,-1 0-4 15,-2-1 6-15,-8-3 15 0,8 7 18 0,-8-7 19 0,-2 12 12 16,2-12 5-16,-17 18 8 0,-6 0 3 0,-3-3-3 16,0 0-12-16,-4 1-6 0,2-1-11 0,0-1-16 15,4 3-53-15,5-6-52 0,4-2-74 0,0 0-105 16,3-4-298-16,3 2-647 0,1-3 175 0</inkml:trace>
  <inkml:trace contextRef="#ctx0" brushRef="#br1" timeOffset="758193.1851">23697 3430 251 0,'0'0'294'0,"-9"-5"-44"0,9 5-28 16,0 0-14-16,0 0-21 0,0 0-20 0,0 0-15 15,-11-2-20-15,11 2-11 0,0 0-13 0,0 0-8 16,0 0-9-16,0 0-11 0,0 0-5 0,0 0-4 0,0 0-1 16,0 0-7-16,0 0 2 0,0 0 1 0,0 0 0 15,2 22-1-15,-2-22-1 0,8 17-2 16,2-4-4-16,-3 3-3 0,5 10 1 0,3 0-4 0,0-2 4 15,0 1-5-15,1 1-4 0,3 3 0 0,0-2-1 16,-2 2-5-16,2-1-7 0,-1 0 3 0,-1 1-3 16,1-1-5-16,1-1-1 0,1 0-6 0,-1 3-1 0,-1-5 1 15,0 0-2-15,2 2-1 0,-1-1-6 16,-2 1 4-16,3-2-1 0,1 0-2 0,-4 0-1 0,6 0-5 16,-3-1 3-16,0 0 0 0,2-1 7 0,-1 0-9 15,1 3 8-15,-1-1-5 0,4-1 11 16,-3 0 1-16,3 0-5 0,-3 0 7 0,3 2 0 0,-1 0-3 15,-1 2 11-15,-2-5-13 0,1 3 5 0,3 0 3 16,-1-2-6-16,-2 1-4 0,3 0 1 0,0-1 3 0,2 1 0 16,-2-3-8-16,1 0 3 0,-2 1-6 15,5-1 6-15,-3 1-1 0,1-1 1 0,2 0 0 16,-2 0 0-16,0 4 0 0,0-4 0 0,2 1 4 0,-1-1-5 16,0 0-1-16,-4 0 0 0,3 2 3 0,-2 0-3 15,0-1-4-15,1 1 3 0,0 4 0 0,0-1 0 16,3 0-2-16,-5-4-4 0,6 5 0 0,14 14 2 15,-13-14-4-15,-8-2 4 0,10-1-4 0,-1 1 3 16,13 13-4-16,-11-8-1 0,-3-5-2 0,0-1 0 16,18 11 2-16,-11-7-3 0,-6-4 7 0,1 0-5 0,13 15 4 15,-9-11-4-15,-5-7 0 0,16 14-1 16,-11-9 2-16,-5-3-5 0,0 0 1 0,0 2 0 0,0-1 3 16,0 1 0-16,17 13-2 0,-15-12 1 0,-5-2-3 15,4 0 4-15,-4 0-1 0,3-1-3 0,0 0 1 16,-2 1-5-16,2-2 3 0,1 2 0 0,-3-3 3 15,-2-1 0-15,1 2-1 0,-1-2 0 0,0 0-2 16,1 2 2-16,1 0 1 0,-4-3-2 0,-2-1 3 0,-6-4-3 16,-2-1 3-16,0-2-2 0,-3 0-3 0,2 0 3 15,-2-1 5-15,1 3-6 0,-2-3-1 0,0 0 4 16,-3-2-3-16,1 1 1 0,-3-4-3 0,-7-6 2 16,15 11-2-16,-15-11 2 0,9 9 1 15,-9-9-6-15,9 6-5 0,-9-6-15 0,0 0-2 0,0 0-11 16,0 0-12-16,9 12-24 0,-9-12-16 0,0 0-28 15,0 0-23-15,0 0-32 0,0 0-37 0,0 0-44 16,0 0-240-16,0 0-591 0,0 0 162 0</inkml:trace>
  <inkml:trace contextRef="#ctx0" brushRef="#br1" timeOffset="759894.8208">26984 5755 509 0,'1'-5'410'0,"-1"5"-67"0,0 0-32 15,0 0-32-15,0 0-29 0,0 0-9 0,0 0-10 16,0 0-16-16,0 0-12 0,6 28-21 0,-6-10-6 16,1 11-25-16,0 2-15 0,-1-1-13 0,4-1-13 15,-4-2-10-15,0 1-20 0,1-6 1 0,2-3-12 0,0-4-20 16,-1 2-34-16,1 0-37 0,0-2-44 0,-1-3-52 16,-2-3-55-16,0 3-65 0,0-12-260 0,0 12-597 15,0-12 164-15</inkml:trace>
  <inkml:trace contextRef="#ctx0" brushRef="#br1" timeOffset="760213.3598">26774 5809 532 0,'0'0'356'0,"0"-13"-57"0,2 6-40 15,-2 7-31-15,7-11-27 0,6 0-21 0,1 3-19 16,4-1-17-16,13-3-17 0,-2 5-9 0,4 0-16 15,1 1-13-15,1 2-11 0,1 5-4 0,1 2-11 16,-3 3-5-16,-1 4-4 0,-5 2-8 0,-3 4-7 0,2 1 0 16,-4 3-6-16,-4 1-2 0,-7-1-3 0,4 3-5 15,-7-3-1-15,-3-1-1 0,-3-5-3 0,-3 2 7 16,2 1 3-16,-4 0 10 0,0-3 13 0,-2 1 4 16,-3-1 8-16,0-2 4 0,-2 3-1 15,-2-3-2-15,-1-1 3 0,-4 0-1 0,1 1-6 0,-12 0 0 16,7-3-3-16,2-1-7 0,1-3-3 0,1 0-9 15,0 1 1-15,-2-2-11 0,5-1-15 0,0-1-14 16,3-1-30-16,10-1-41 0,-16 2-48 0,16-2-62 0,0 0-70 16,-16-7-260-16,13 3-614 0,3 4 168 15</inkml:trace>
  <inkml:trace contextRef="#ctx0" brushRef="#br1" timeOffset="762760.117">27498 5509 213 0,'0'0'359'0,"1"-10"-57"0,-1 10-24 15,0 0-24-15,0-8-13 0,0 8-21 0,0 0-21 16,0 0-15-16,0 0-22 0,0 0-9 0,2-12-9 16,-2 12-13-16,0 0-13 0,0 0-6 0,0 0-9 15,0 0-8-15,0 0-11 0,0 0-5 0,0 0-9 0,0 0-15 16,0 0 7-16,0 0-9 0,0 0-3 15,2-9-2-15,-2 9-9 0,0 0-10 0,0 0 2 16,0 0-1-16,0 0 1 0,0 0-2 0,0 0-8 16,0 0 1-16,0 0-1 0,0 0-4 0,0 0 3 15,0 0 2-15,0 0-9 0,0 0-1 0,0 0 3 0,0 0-3 16,0 0 4-16,0 0-7 0,0 0-6 0,0 0 11 16,0 0-6-16,0 0-3 0,0 0 2 0,0 0 3 15,0 0-6-15,0 0 8 0,0 0-4 0,0 0 2 16,0 0 2-16,0 0 3 0,0 0 1 0,0 0-3 0,0 0-4 15,0 0 7-15,0 0-3 0,0 0 5 16,0 0-3-16,0 0-5 0,0 0 5 0,0 0-2 0,0 0-5 16,0 0 7-16,0 0 2 0,0 0 2 0,0 0-6 15,0 0 3-15,0 0 1 0,0 0 2 0,0 0-6 16,0 0 0-16,0 0 0 0,0 0 1 0,0 0-4 16,0 0 0-16,0 0 2 0,0 0-1 0,0 0-6 15,0 0 6-15,0 0 1 0,0 0 5 0,0 0-5 0,0 0 1 16,0 0 2-16,0 0-5 0,0 0 4 15,0 0-1-15,0 0 0 0,0 0 5 0,0 0-10 0,0 0 12 16,0 0-4-16,0 0 2 0,0 0 1 0,0 0 2 16,0 0 1-16,0 0-3 0,0 0-1 0,0 0 4 15,0 0-3-15,0 0 0 0,0 0 2 0,0 0-4 16,0 0 2-16,0 0-9 0,0 0 4 0,0 0 1 0,0 0 1 16,0 0-3-16,0 0-3 0,0 0 0 15,0 0-1-15,0 0 3 0,-1-9-3 0,1 9 0 0,0 0-2 16,0 0 0-16,0 0-3 0,0 0 3 0,0 0-1 15,0 0 0-15,0 0-1 0,0 0-1 0,0 0 1 16,0 0-3-16,0 0 4 0,0 0 1 0,0 0 0 16,0 0 1-16,0 0-7 0,0 0 4 0,0 0-1 15,0 0 3-15,0 0 0 0,0 0-1 0,0 0-2 16,0 0 4-16,0 0-1 0,0 0-1 0,0 0 0 0,0 0-2 16,0 0 1-16,0 0 4 0,0 0 1 0,0 0 2 15,0 0-3-15,0 0 3 0,0 0-1 0,0 0 0 16,0 0-1-16,0 0-1 0,0 0 0 15,0 0-1-15,0 0 1 0,0 0-3 0,0 0-4 0,0 0 6 16,0 0-2-16,0 0-3 0,0 0 0 0,0 0 2 16,0 0-2-16,0 0-3 0,0 0 5 0,0 0-4 15,0 0-2-15,0 0 2 0,0 0-1 0,0 0-1 0,0 0 1 16,0 0 0-16,0 0-2 0,0 0 1 16,0 0-6-16,0 0 7 0,0 0-1 0,0 0-2 0,0 0 2 15,0 0 1-15,0 0-2 0,0 0 0 0,0 0-2 16,0 0 3-16,0 0 0 0,0 0 0 0,0 0-3 15,0 0 5-15,0 0-3 0,0 0 0 0,0 0 0 16,0 0-4-16,0 0 7 0,0 0 0 0,0 0-3 16,0 0 3-16,0 0 0 0,0 0 1 0,0 0-2 15,-8 23 3-15,8-23-3 0,0 0-3 0,0 0 3 0,0 0-3 16,0 0 6-16,0 0-2 0,1 9 1 16,-1-9-1-16,0 0 0 0,0 0 1 0,0 0-1 0,0 0 1 15,0 0 0-15,0 0-2 0,0 9-1 0,0-9 2 16,0 0-1-16,0 0 2 0,0 0-1 0,0 0-2 15,0 0 0-15,0 0 0 0,0 0 0 0,0 9-1 16,0-9 0-16,0 0 1 0,0 0 0 0,0 0-1 16,0 0 3-16,0 0-1 0,2 8-1 0,-2-8-2 15,0 0 4-15,0 0-1 0,0 0 0 0,0 0-1 0,-1 9 1 16,1-9-3-16,0 0 3 0,0 0 0 0,0 0 0 16,0 10 2-16,0-10-1 0,0 0-2 0,0 0 3 15,0 0-1-15,0 9 0 0,0-9 0 0,0 0-1 16,0 0 1-16,0 0-1 0,0 0 1 0,0 10-3 15,0-10 2-15,0 0 0 0,0 0 2 0,0 0-4 0,0 0 4 16,0 0 1-16,0 0-2 0,0 0-3 0,0 9 6 16,0-9-4-16,0 0 0 0,0 0 0 0,0 0 1 15,0 0 3-15,0 0-4 0,0 0 4 0,0 0-4 16,0 0 3-16,0 0-1 0,0 0 0 0,0 0-1 16,0 0 3-16,0 9-2 0,0-9 0 0,0 0 1 15,0 0-1-15,0 0 0 0,0 0 1 0,0 0-2 0,0 0-1 16,0 0 1-16,0 0 0 0,0 0 2 15,0 0-2-15,0 0-1 0,0 0 0 0,0 0-1 16,0 0 2-16,0 0-2 0,0 0-2 0,0 0-4 0,0 0-9 16,0 0-7-16,0 0-10 0,0 0-4 0,0 0-11 15,0 0-4-15,0 0-3 0,0 0-9 0,0 0-6 16,0 0 6-16,0 0-7 0,0 0-6 0,0 0 2 16,0 0 3-16,0 0-6 0,0 0-1 0,0 0 7 15,0 0-2-15,0 0 2 0,0 0 1 0,0 0 6 16,0 0 6-16,0 0 5 0,0 0 4 0,0 0 0 15,0 0 2-15,0 0 10 0,0 0 9 0,0 0 0 0,0 0 1 16,0 0 3-16,0 0 6 0,0 0-4 0,0 0 8 16,0 0 0-16,0 0 6 0,0 0 3 0,0 0 6 15,0 0 4-15,0 0 3 0,0 0-1 0,0 0 5 16,0 0-1-16,0 0 3 0,0 0 1 0,0 0 1 16,0 0-1-16,0 0-2 0,0 0-3 0,0 0 0 15,0 0 3-15,10-23-7 0,-10 23-3 0,0 0 3 16,0 0-5-16,0 0 6 0,0 0 1 0,0 0-5 15,0 0 4-15,0 0 0 0,0 0-2 0,0 0-1 0,0 0-2 16,0 0-6-16,0 0 7 0,0 0 1 0,0 0 1 16,0 0-3-16,0 0 3 0,0 0-1 0,0 0-3 15,0 0 0-15,0 0 0 0,0 0 2 0,0 0 2 16,0 0-2-16,0 0 0 0,0 0 1 0,0 0-3 0,0 0 3 16,0 0-3-16,0 0 2 0,0 0 1 15,0 0-3-15,1-10-1 0,-1 10 0 0,0 0 5 16,0 0 2-16,0 0-3 0,0 0 9 0,0 0 0 15,0 0 6-15,0 0-2 0,0 0 1 0,0 0 2 0,0 0-2 16,0 0 0-16,0 0-3 0,0 0 6 0,0 0-7 16,0 0 3-16,0 0 0 0,0 0 0 0,0 0-4 15,0 0-1-15,0 0-1 0,0 0 0 0,0 0-1 16,0 0-6-16,0 0 4 0,0 0-4 0,0 0 0 16,0 0 3-16,0 0 0 0,0 0 4 0,0 0-5 0,0 0-3 15,0 0 2-15,0 0 5 0,0 0-8 0,0 0 0 16,0 0 2-16,0 0 0 0,0 0-1 0,0 0 3 15,0 0-1-15,0 0-7 0,0 0 4 0,3-10-2 16,-3 10-8-16,0 0 13 0,0 0-3 0,0 0-2 16,0 0 6-16,0 0-9 0,2-10 5 0,-2 10-3 15,0 0 5-15,0 0-1 0,3-11-2 0,-3 11-3 16,0 0-4-16,0 0 14 0,0 0 4 0,4-9-3 16,-4 9 4-16,0 0-2 0,0 0 1 0,0 0-3 15,0 0 0-15,0 0-1 0,0 0-3 0,3-8 1 0,-3 8 1 16,0 0-5-16,0 0 0 0,0 0-2 15,0 0 6-15,0 0-8 0,0 0 5 0,0 0 3 0,0 0-3 16,0 0 0-16,0 0 3 0,0 0-2 0,2 27 2 16,-2-27-5-16,-1 12 5 0,1-12-8 0,0 14 9 15,0-14-4-15,-1 12 2 0,1-12-6 0,0 12 0 16,0-12 2-16,0 0 2 0,-1 13-6 0,1-13 10 16,0 0-5-16,-1 10 1 0,1-10-3 0,0 0 2 0,0 0-2 15,0 0 0-15,-1 11-1 0,1-11 9 16,0 0-9-16,0 0 4 0,0 0-2 0,0 0 8 15,0 0-6-15,-3 10 3 0,3-10 2 0,0 0-4 0,0 0-2 16,0 0 2-16,0 0-2 0,0 0-5 0,0 0-4 16,0 0-3-16,3-41-6 0,-1 26 5 0,0 1-4 15,1-3 0-15,-1-2 6 0,0 2-8 0,1-1 8 0,0 2-4 16,0 0 1-16,0 1 1 0,0 4 4 16,1-3 0-16,-1 2 3 0,0 1-3 0,-3 11 1 0,6-13 6 15,-6 13-4-15,5-9 6 0,-5 9-3 0,6-8 0 16,-6 8-5-16,0 0 5 0,0 0 4 0,12-5-4 15,-12 5 3-15,0 0-1 0,0 0-4 0,14 2 5 16,-14-2-2-16,0 0 6 0,12 5-10 0,-12-5 11 16,11 7-7-16,-7-4-1 0,-4-3 4 0,0 0-3 15,11 7-1-15,-4-3 3 0,-7-4 0 0,7 5-5 16,-7-5-3-16,7 4-1 0,-7-4-1 0,0 0 2 16,14 3 0-16,-14-3-4 0,0 0-4 0,0 0 8 15,0 0-9-15,20-6 9 0,-20 6-1 0,10-3 3 0,-10 3-2 16,0 0 3-16,12-6 4 0,-12 6-4 0,0 0 1 15,12-3 2-15,-12 3 4 0,0 0-5 0,0 0 7 16,15 0 4-16,-15 0 1 0,10 9 10 0,-10-9 0 16,6 11-2-16,-1-4-7 0,-5-7 1 0,7 16-7 0,-1-1 5 15,-1-4 3-15,-1 3-3 0,2-1-11 0,1-3-34 16,-5 2-48-16,1-5-55 0,-3-7-71 16,8 14-92-16,-4-6-177 0,-4-8-573 0,7 7 156 0</inkml:trace>
  <inkml:trace contextRef="#ctx0" brushRef="#br1" timeOffset="765135.7375">23926 3633 370 0,'0'0'246'0,"0"0"-32"15,0 0-23-15,-7 2-19 0,7-2-16 0,0 0-6 16,0 0-21-16,0 0-11 0,0 0-10 0,0 0-11 0,-2 9-6 16,2-9-11-16,0 0-8 0,0 0-5 15,0 0-7-15,-2 6-3 0,2-6-12 0,0 0-2 0,0 0-4 16,0 0-7-16,0 0-1 0,0 0-3 0,-2 8-1 16,2-8 0-16,0 0-5 0,0 0 7 0,0 0 8 15,0 0 2-15,0 0 4 0,0 0 5 0,0 0 8 16,0 0-6-16,-5 6 1 0,5-6-8 0,0 0 1 15,0 0 3-15,0 0 1 0,0 0-7 0,0 0 4 16,0 0-6-16,0 0-3 0,0 0-4 0,-14-1 0 16,14 1 4-16,0 0-7 0,-10 1-2 0,10-1 3 0,-8 6-6 15,8-6-2-15,-12 6 0 0,5-3-3 0,1 2-3 16,-1 0-1-16,2 2 1 0,-1-3-3 0,2 1-1 16,4-5-5-16,-7 11 4 0,4-8-1 0,3-3-2 15,-6 8-4-15,6-8 3 0,-3 7-7 0,3-7 0 16,0 0-1-16,0 0-3 0,0 0 8 0,1 9-10 15,-1-9 2-15,0 0 2 0,0 0 1 0,0 0-1 0,0 0 2 16,0 0 0-16,0 0 5 0,0 0 5 16,0 0 1-16,0 0 1 0,0 0 1 0,0 0 6 15,0 0-5-15,0 0 7 0,0 0 6 0,0 0 3 0,0 0-5 16,0 0-5-16,0 0 1 0,0 0-7 0,0 0 7 16,0 0-5-16,0 0 2 0,0 0-6 0,0 0-2 15,0 0-1-15,0 0 0 0,0 0 2 0,0 0-1 16,0 0-3-16,-5 9 6 0,5-9-10 0,0 0 2 15,0 0-1-15,0 0-5 0,0 0-2 0,0 0 0 16,0 0-11-16,-4 7 5 0,4-7 1 0,0 0-3 16,0 0 3-16,0 0 2 0,0 0-2 0,0 0 0 0,0 0 2 15,0 0 1-15,0 0 1 0,0 0 2 0,0 0 9 16,0 0 9-16,0 0 1 0,0 0 0 0,0 0 2 16,0 0 6-16,0 0 5 0,0 0 1 0,0 0 0 15,0 0-3-15,0 0 7 0,0 0-12 0,0 0 2 16,0 0-3-16,0 0-5 0,0 0 0 0,0 0-3 15,0 0 2-15,0 0-2 0,0 0 1 0,0 0-6 0,0 0 1 16,-5 9-4-16,5-9-4 0,0 0 4 16,0 0-8-16,-6 6-7 0,6-6-2 0,0 0-1 15,0 0-7-15,0 0-17 0,0 0-5 0,0 0-1 0,0 0 2 16,0 0-1-16,0 0 6 0,0 0 2 0,0 0 6 16,0 0 6-16,0 0-3 0,0 0 6 0,0 0 12 15,0 0 9-15,0 0 5 0,17 4 4 0,-17-4 14 16,0 0 6-16,0 0-1 0,0 0 3 0,0 0 6 15,0 0 0-15,0 0-4 0,0 0-2 0,0 0-1 16,0 0-1-16,0 0-1 0,0 0-1 0,0 0-2 0,0 0-6 16,0 0-4-16,0 0 5 0,0 0-9 0,0 0 1 15,0 0-6-15,0 0-1 0,0 0-2 0,0 0-13 16,0 0-16-16,0 0-3 0,-25 2-1 0,25-2-15 16,0 0 2-16,0 0-4 0,0 0 0 0,0 0 1 15,0 0 3-15,0 0 7 0,0 0-3 0,0 0 15 16,0 0-4-16,0 0 6 0,0 0 5 0,0 0 6 15,0 0 8-15,0 0 11 0,0 0 8 0,0 0 9 0,0 0 6 16,0 0 7-16,0 0 1 0,0 0 0 16,0 0-1-16,0 0-3 0,0 0-2 0,0 0-4 0,0 0 1 15,0 0-7-15,0 0-2 0,0 0-3 0,0 0-2 16,0 0 0-16,0 0-1 0,0 0-4 0,0 0-1 16,0 0-5-16,0 0 0 0,0 0-12 0,-12 1-6 15,12-1-9-15,0 0-8 0,0 0-1 0,0 0-10 16,-8 4-6-16,8-4 4 0,0 0-6 0,0 0 3 15,0 0 2-15,0 0 6 0,0 0 1 0,0 0-1 16,0 0 4-16,0 0 3 0,0 0 9 0,-3 8 0 0,3-8 3 16,0 0 6-16,0 0-1 0,0 0 1 0,0 0 9 15,0 0 5-15,0 0 14 0,0 0-1 0,0 0 7 16,0 0 4-16,0 0 5 0,0 0-1 0,0 0 2 16,0 0 1-16,0 0-1 0,-8 6-6 0,8-6 0 15,0 0-2-15,0 0-9 0,0 0 2 0,0 0-3 16,0 0-4-16,-5 6 2 0,5-6-4 0,0 0 2 0,0 0-1 15,-6 8-6-15,6-8 3 0,0 0-2 0,0 0 0 16,0 0-3-16,-3 9-1 0,3-9-15 0,0 0-3 16,0 0-2-16,0 0 1 0,0 0-2 0,0 0 3 15,10 9-3-15,-10-9 1 0,0 0-1 16,0 0 5-16,0 0 1 0,12 3 5 0,-12-3-2 0,0 0 0 16,0 0 8-16,0 0 5 0,0 0 0 0,0 0 9 15,0 0 3-15,0 0 5 0,10-14 5 0,-10 14 4 16,0 0 1-16,2-6 0 0,-2 6-2 0,0 0-1 15,0 0 0-15,0 0-5 0,0 0 3 0,0-8-6 16,0 8-3-16,0 0 0 0,0 0-4 0,0 0-2 0,0 0-4 16,0 0 3-16,0 0 0 0,0 0-5 0,0 0-1 15,0 0 1-15,0 0-4 0,0 0-6 0,0 0 2 16,0 0-8-16,0 0-1 0,0 0 0 0,0 0 0 16,0 0-2-16,0 0 6 0,0 0-1 0,0 0 10 15,6-9-5-15,-6 9 6 0,0 0 1 0,0 0 6 16,3-5 10-16,-3 5 1 0,0 0 11 0,0 0 3 0,5-7 8 15,-5 7 6-15,0 0 0 0,0 0 0 0,2-7 4 16,-2 7-6-16,0 0 1 0,0 0-9 0,2-7-2 16,-2 7-4-16,0 0-8 0,0 0-2 0,0 0-12 15,0 0-14-15,0 0-25 0,0 0-28 0,0 0-40 16,0 0-35-16,-5-12-37 0,5 12-35 0,0 0-44 16,0 0-42-16,0 0-265 0,0 0-665 0,0 0 182 15</inkml:trace>
  <inkml:trace contextRef="#ctx0" brushRef="#br0" timeOffset="771194.8397">23734 2967 235 0,'0'0'152'0,"0"0"-16"0,0 0-22 0,0 0-22 15,0 0-26-15,0 0-20 0,0 0-10 0,-7-4-20 16,7 4-12-16,0 0-1 0,0 0-10 0,0 0 1 16,0 0 0-16,0 0-6 0,-8 0 4 0,8 0-7 0,0 0 13 15,0 0-1-15,0 0-1 0,0 0 5 0,0 0 5 16,0 0-2-16,0 0-1 0,0 0 1 0,0 0-4 15,0 0 0-15,0 0-14 0,0 0-35 0,0 0-41 16,0 0-106-16,0 0 36 0</inkml:trace>
  <inkml:trace contextRef="#ctx0" brushRef="#br0" timeOffset="772396.0279">23719 2963 342 0,'0'0'176'0,"0"0"-23"16,0 0-20-16,0 0-14 0,0 0-16 0,0 0-10 16,0 0-20-16,0 0 3 0,0 0-16 0,0 0-1 15,0 0-9-15,0 0-11 0,0 0 5 0,0 0-8 16,0 0-1-16,0 0 2 0,0 0 0 0,0 0-3 16,0 0 3-16,0 0-4 0,0 0 1 0,0 0-5 0,0 0-1 15,0 0 2-15,0 0-3 0,0 0-4 16,0 0-3-16,0 0-2 0,7 28-2 0,-7-28 0 0,3 7-1 15,-3-7-5-15,0 0 7 0,3 15-2 0,-3-15-5 16,2 10-1-16,-2-10 2 0,2 12 0 0,-1-5-3 16,-1-7 0-16,2 13 1 0,-2-13 0 0,4 11 7 15,-4-11 4-15,2 13 3 0,-2-13-2 0,2 12 4 0,0-7-1 16,-2-5 2-16,5 16-8 0,-3-10 3 16,-2-6 0-16,3 15-7 0,-2-6 2 0,-1-9 0 0,2 14-2 15,-1-4-1-15,4 3-1 0,0 2-5 16,-4-4 5-16,1 1-4 0,0-2 0 0,-1 0-4 0,2-1 2 15,0 0 1-15,-1 7 3 0,1-2 6 0,1 2 1 16,-3-5-1-16,-1 0 6 0,2 4-2 0,1-1 5 16,-4-2-3-16,3-2-2 0,0 0-1 0,-1 0 2 15,0 4 0-15,1-4 2 0,-1 2-2 0,0-3-2 16,1 1 2-16,-2-10-5 0,4 17 2 0,-2-8-5 0,2 4-2 16,-1 1 0-16,0-2 3 0,1-2-1 0,-1 0-5 15,0-1 0-15,-3-9 1 0,4 16-5 0,1-8 0 16,-4 0 1-16,-1-8 1 0,3 16 0 0,-1-9-2 15,-2-7 0-15,4 14-1 0,-2-6 1 0,-2-8 0 16,3 13 1-16,-2-4-5 0,-1-9 3 0,3 13 3 16,-1-5-1-16,-2-8 0 0,2 12-1 0,-2-12 2 15,2 13 2-15,0-8-3 0,-2-5-1 0,5 15 1 0,-2-7 3 16,0-1 0-16,-3-7-6 0,4 14 3 0,-3-8-1 16,-1-6-2-16,4 16 1 0,-2-9 4 0,1 1-2 15,-3-8-2-15,3 14 1 0,-2-7 1 16,-1-7-1-16,4 16 3 0,-3-7 3 0,-1-9 2 0,3 14-1 15,-2-7 3-15,-1-7-1 0,2 17 5 0,0-9-4 16,-2-8 3-16,4 16-4 0,-3-7 1 0,-1-9-3 16,6 23 4-16,-1-8-9 0,-1-1 13 0,-1-2-3 15,-1-3-3-15,3 7-1 0,-2-1 1 0,-1 0-2 16,0-2 4-16,2 2-7 0,-3-2 0 0,4 2 4 0,2 0-8 16,-2-2 6-16,1 3 2 0,-3-3 0 0,1 1 0 15,2 0 2-15,-2 1-1 0,1-3-2 0,0 2-1 16,2 1 1-16,1-1-2 0,1 0-1 0,-1 1-2 15,-1 2 3-15,1 0-3 0,2-2 1 0,-2-1 1 16,-1 0-2-16,7 13 4 0,-6-7-2 0,-1-2-4 16,0-1 10-16,1 0 5 0,1-1-1 0,-2 2 1 0,-1-1 0 15,7 10 3-15,-1-2 5 16,0 1-4-16,-3-1-2 0,-3-4 3 0,-1-1-2 0,6 6-9 0,-4-5 6 16,2 6-1-16,-1 0-1 0,-2 1 1 0,-1-6-15 15,1-4 9-15,3 9 2 0,-1 2-4 16,0-3 2-16,1 2 0 0,-4-7 1 0,6 4 7 0,-3-3-8 15,-3-2 1-15,1-4 3 0,6 12-4 0,-5-1-3 16,0-6 8-16,2 5-11 0,0-6 8 0,-4-1-2 0,5 6 0 16,-3-3 8-16,0 5-6 0,2 1 0 15,-4-6-2-15,2 4 0 0,0 1 6 0,-1-7-7 0,-1-1 9 16,1-2-9-16,-2 0 1 0,1 0 0 0,1 1-4 16,4 8-3-16,-2-5-2 0,-2-3 8 0,2-2-2 15,0 1-3-15,-2 0 1 0,1-2 2 0,6 11-3 16,-4-5 4-16,-3-4-8 0,4 0-5 0,-4-1 6 15,3 0 7-15,3 8-6 0,-1-3-1 0,-2-3 3 16,-1-1-3-16,0-3-3 0,-1 4 1 0,0-2 1 16,1 1-4-16,7 7 7 0,-6-3-3 0,1-3-1 0,-2-3 2 15,0 1 3-15,-2 1-1 0,3-1-6 0,1 0 6 16,-2 1-5-16,0-3 2 0,3 13 5 0,-2-8-2 16,0-4-1-16,0 0 0 0,-1-1-3 15,0 3 4-15,-2-3-5 0,3 1 2 0,-1 0-7 0,0-1 8 16,-1 0-2-16,1-1-3 0,-1-4 5 0,-1 1 0 15,2 3-4-15,0-4-2 0,-3 0 2 0,-5-9-5 16,10 16-1-16,-6-8 5 0,-4-8-4 0,10 13-5 0,-1-1-1 16,-4-3 4-16,-5-9-4 0,8 15 5 0,-8-15-5 15,6 17 0-15,-6-17-8 0,5 12-6 0,-5-12-8 16,4 10-13-16,-4-10-17 0,2 9-24 0,-2-9-33 16,0 0-26-16,0 0-40 0,4 15-41 0,-4-15-230 15,0 0-550-15,0 0 151 0</inkml:trace>
  <inkml:trace contextRef="#ctx0" brushRef="#br0" timeOffset="773046.0131">25154 6210 513 0,'0'0'325'0,"0"0"-38"0,2-7-16 0,-2 7-20 15,0 0-19-15,0 0-18 0,0 0-7 16,0 0-21-16,0 0-5 0,19 12-16 0,-19-12-18 0,9 12 4 16,-2 3-9-16,0-5-17 0,1 4-4 0,0-2-13 15,-2 2-4-15,3 1-15 0,-4-3-7 0,3 2-5 16,-1-1-15-16,-3-2 1 0,-1-1-15 0,3 7-1 0,-2-9-9 16,-4-8-21-16,4 17-17 0,-1-10-25 15,0 0-30-15,-3-7-33 0,5 9-37 0,-5-9-44 0,0 0-45 16,3 8-38-16,-3-8-201 0,0 0-541 0,0 0 150 15</inkml:trace>
  <inkml:trace contextRef="#ctx0" brushRef="#br0" timeOffset="773373.8706">25100 6171 533 0,'0'0'275'16,"3"-10"-38"-16,1 6-17 0,2-3-22 0,1 2-20 0,0 0-17 15,9-3-14-15,-4 1-19 0,2 0-12 0,3 2-15 16,-2 2-6-16,4 1-14 0,-1 2 2 0,-2 0-9 16,0 3-3-16,1 3-9 0,1-1-7 0,-3 1-7 15,0 2 3-15,-1 1-10 0,2 3-1 0,-3-2-5 16,0 2 0-16,1 1-8 0,-5 3-2 0,-1-2-3 16,4 0-2-16,-4 1-4 0,-2 0 4 15,1-3-1-15,-5 1 3 0,2-2 11 0,-3-2 2 0,0 6 13 0,-2-3 11 16,-2 3 6-16,3-15 13 0,-8 21 8 0,0-9 1 15,-1 2 17-15,-3-4-6 0,2 1-2 0,0-2-6 16,-1-1-5-16,-4 1-13 0,4-2-2 0,-3 1-9 16,3-1-12-16,1-4-16 0,2-1-21 0,-1 2-26 15,9-4-40-15,-16 1-33 0,7 0-45 0,9-1-41 16,0 0-55-16,-19-2-44 0,13-2-211 0,6 4-578 0,0 0 160 16</inkml:trace>
  <inkml:trace contextRef="#ctx0" brushRef="#br0" timeOffset="774081.199">25619 5897 458 0,'0'0'297'15,"0"0"-22"-15,0 0-24 0,0-11-21 0,0 11-17 16,0 0-13-16,0 0-12 0,0 0-23 0,1-8-12 0,-1 8-11 16,0 0-10-16,0 0 6 0,0 0 11 15,0 0 5-15,0 0 3 0,0 0-9 0,0 0-2 0,0 29-3 16,-1-14-7-16,1 2-12 0,-3 0-9 0,2 1-13 16,0 0-9-16,-1 11-9 0,2-11-11 0,1-2-9 15,0-1-5-15,-2-1-10 0,1-2-11 0,0-2-20 16,0-10-18-16,2 19-33 0,-3-12-24 0,1-7-28 0,0 13-29 15,0-13-30-15,0 0-28 0,0 12-29 16,0-12-30-16,0 0-16 0,0 0-13 0,-3 9-168 0,3-9-512 16,0 0 143-16</inkml:trace>
  <inkml:trace contextRef="#ctx0" brushRef="#br0" timeOffset="774231.6575">25569 6055 493 0,'0'0'315'15,"0"0"-30"-15,0 0-28 0,0 0-19 0,0 0-10 0,0 0-3 16,0 0-7-16,0 0-16 0,0 0-21 15,17-2-22-15,-17 2-10 0,16 4-21 0,-16-4-21 0,19 5-30 16,-9-4-31-16,8 3-28 0,-5-4-33 0,-1 1-33 16,-4 1-37-16,-8-2-31 15,17 0-32-15,-11 3-15 0,1-2-27 0,-7-1-154 0,11 0-411 0,-11 0 115 16</inkml:trace>
  <inkml:trace contextRef="#ctx0" brushRef="#br0" timeOffset="774411.7592">25788 6010 317 0,'3'-8'288'0,"-3"8"-19"15,0 0-14-15,2-7-13 0,-2 7-15 0,0 0-12 16,0 0-6-16,0 0-10 0,0 0-14 0,0 0-11 0,0 0-8 16,0 0-8-16,0 0-16 0,0 0-6 0,0 0-17 15,4 31-6-15,-3-21-13 0,1 4-7 0,0 2-14 16,1 0-12-16,-1-2-3 0,1 1-17 0,0-1-20 16,0 1-29-16,1-1-31 0,-3-2-26 0,-1-4-49 0,0-8-45 15,-1 19-50-15,-2-12-251 0,3-7-542 16,-4 13 149-16</inkml:trace>
  <inkml:trace contextRef="#ctx0" brushRef="#br2" timeOffset="801478.2105">25359 5675 308 0,'-6'3'269'16,"6"-3"-41"-16,0 0-32 0,0 0-24 0,0 0-27 16,0 0-11-16,0 0-12 0,0 0-13 15,8 12-4-15,2-10-12 0,7 1-4 0,12 0-6 0,4 1-11 0,3-2 14 16,1 1-7-16,0-1-9 0,4 1-4 0,-1 0-9 15,1 1-5-15,-2-2-4 0,-1 2-8 16,-2-2-15-16,-5 2-15 0,0-1-11 0,-6 1-17 16,-4-1-20-16,-1 1-20 0,-2-1-23 0,0 2-24 15,0-5-70-15,-3 0-114 0,-1 0-347 0,1 0 98 0</inkml:trace>
  <inkml:trace contextRef="#ctx0" brushRef="#br2" timeOffset="801841.4951">26161 5613 223 0,'-11'-3'400'0,"11"3"-68"0,-7-2-46 0,7 2-29 15,0 0-28-15,0 0-20 0,-8-1-29 0,8 1-21 16,0 0-17-16,0 0-10 0,0 0-18 0,0 0-21 15,19 10-26-15,-11-7-24 0,9 3-22 0,2-1-21 0,0-1-20 16,-2 2-18-16,2-2-12 0,-3 0-13 0,1 0-3 16,-3 0-4-16,2 0 6 0,-4 1 4 0,-1-1 0 15,-2-1 12-15,-2-1 0 0,-7-2 7 0,12 5 14 16,-12-5 11-16,8 5 16 0,-8-5 15 0,3 7 14 16,-3-7 12-16,0 0 13 0,-3 9 12 0,3-9 7 15,-8 12 10-15,1-6 6 0,-6 6 2 16,1-2-2-16,-4 2 4 0,-1-2-13 0,2-1 1 0,-11 5-4 0,5-1-14 15,2-3 2-15,5-1-11 0,0-2-24 0,1 3-22 16,2-3-32-16,-1 4-39 0,0-4-45 0,6 1-56 16,-1-2-74-16,1-1-140 0,6-5-452 0,0 0 126 15</inkml:trace>
  <inkml:trace contextRef="#ctx0" brushRef="#br2" timeOffset="803644.5143">25567 5337 526 0,'0'0'283'0,"0"0"-27"0,0 0-26 0,0 0-15 16,0 0-23-16,0 0-14 0,0 0-23 0,0 0-15 15,0 0-14-15,0 0-15 0,0 0-11 0,0 0-9 16,0 0-9-16,0 0-6 0,33 0-7 0,-12 0-10 16,11-3-6-16,7 1-4 0,2-1-6 0,2-2-3 15,20-2-6-15,-15-1-7 0,-7 3-4 0,-2 4-9 16,1-2-27-16,-2 1-26 0,-4-3-20 0,-8 4-29 16,-5 1-14-16,-6-1-22 0,2 1-34 0,-4 0-190 0,-4-3-416 15,-9 3 117-15</inkml:trace>
  <inkml:trace contextRef="#ctx0" brushRef="#br2" timeOffset="804133.5822">25871 5312 260 0,'-15'4'217'16,"1"-2"-29"-16,2 0-25 0,-2 1-15 0,-1 3-14 15,0-3-12-15,0 1-14 0,-14 6-10 0,-1-5-14 16,2 5-3-16,-5-4-12 0,1 5 2 15,-1-2-11-15,0-1-3 0,4-3-10 0,-1 4 2 0,7-2-8 16,2-2 2-16,4-2-1 0,4 1-3 0,4 0 3 16,1-3-3-16,8-1-7 0,-16 5-3 0,16-5-6 15,-9 3-6-15,9-3-5 0,0 0-11 0,-10 1-22 16,10-1-15-16,0 0-23 0,0 0-27 0,0 0-44 0,0 0-131 16,0 0-313-16,0 0 90 0</inkml:trace>
  <inkml:trace contextRef="#ctx0" brushRef="#br2" timeOffset="804903.0582">25439 5342 436 0,'-12'-8'208'0,"12"8"-19"16,-14 2-25-16,8 1-15 0,-2-3-18 16,-2 2-15-16,3-1-9 0,-9 6-2 0,0-5-13 0,0 4 1 15,0 0-6-15,-1 0-3 0,3 0-5 0,0-2-4 16,-2 4-5-16,3 0-6 0,-3-3-4 0,6 4 1 15,-5-2-4-15,4-2-4 0,2 0-6 0,-2 0-2 16,3-1-6-16,1-1 1 0,2 0-3 0,5-3-1 0,-9 4-1 16,9-4-1-16,-7 4-1 0,7-4-3 15,0 0-4-15,-2 7 4 0,2-7-5 0,0 0 2 0,0 0-5 16,0 0 3-16,10 10-3 0,-1-9 0 0,-1 2-6 16,1-1-1-16,8 1-2 0,1 1 0 15,0-1-2-15,12 2-5 0,-7 0-4 0,-5-1 5 0,2-1 3 16,-1 1-2-16,-1-2-5 0,11 4-1 0,-9-1-5 15,-5-2-3-15,-1 0-4 0,-3-1-3 0,-1-1-1 16,-3 2 5-16,-7-3-1 0,12 2-3 0,-12-2 2 16,9 1 2-16,-9-1-1 0,7 2-7 0,-7-2 8 0,0 0 1 15,0 0 2-15,9 0-1 0,-9 0 2 0,0 0-1 16,0 0 1-16,0 0 4 0,0 0-5 0,0 0 1 16,0 0 2-16,0 0 0 0,0 0-2 0,0 0 4 15,0 0-1-15,0 0 0 0,0 0 2 0,0 0-1 16,0 0-5-16,0 0 4 0,0 0-3 0,0 0 5 15,-18-14 0-15,18 14-1 0,-9-3 0 0,9 3 1 16,-7-3 1-16,7 3-1 0,0 0 4 0,-9-4 3 0,9 4 1 16,0 0-5-16,-8-3 3 0,8 3-3 15,0 0-7-15,-8-2 9 0,8 2-1 0,0 0-4 0,0 0-2 16,0 0-2-16,-7-5-15 0,7 5-13 0,0 0-13 16,0 0-16-16,0 0-15 0,0 0-18 0,0 0-23 15,0 0-29-15,0 0-173 0,0 0-382 0,0 0 109 16</inkml:trace>
  <inkml:trace contextRef="#ctx0" brushRef="#br2" timeOffset="805274.0169">25490 5482 208 0,'-3'-10'317'16,"3"10"-52"-16,0 0-33 0,0 0-21 0,0 0-30 0,-5-9-22 16,5 9-19-16,0 0-19 0,-2-8-10 15,2 8-16-15,0 0-15 0,-3-6-12 0,3 6-12 0,0 0-6 16,0 0-12-16,-7-11-7 0,7 11-11 0,-3-9-20 16,3 9-24-16,0 0-17 0,-4-8-50 0,4 8-71 15,0 0-112-15,0 0-325 0,0 0 94 0</inkml:trace>
  <inkml:trace contextRef="#ctx0" brushRef="#br2" timeOffset="812012.4978">28885 4935 271 0,'0'0'302'16,"0"0"-34"-16,0-10-16 0,0 10-9 0,0 0-15 0,0 0-14 15,0 0-14-15,0 0-10 0,0 0-13 16,0 0-7-16,0 0-4 0,0 0-9 0,0 0-9 0,0 0-5 16,0 0-14-16,0 0-11 0,0 0-10 0,0 0-9 15,0 0-13-15,0 0-11 0,0 0-11 0,-4-12-4 16,4 12-9-16,0 0-6 0,0 0-4 0,0 0-3 16,0 0 3-16,-22 20 0 0,13-7-8 0,-1 1-2 15,0 0-7-15,0 3 3 0,2-4 2 0,3 3 4 0,0-1-5 16,1 3 6-16,1-1-1 0,2 1-8 0,1-2-3 15,3 1 0-15,0 0-6 0,5-2-1 0,-1 0 4 16,3 1-9-16,1-4-6 0,9 9-17 0,-3-8-14 16,1-5-13-16,-2 0-13 0,12 5-14 0,-7-6-17 15,-3-2-16-15,1-2-10 0,-3-3-26 0,-1 0-12 16,-15 0-23-16,24-3-29 0,-14-1-17 0,-1 1-32 16,-2-2-145-16,-7 5-472 0,9-13 131 0</inkml:trace>
  <inkml:trace contextRef="#ctx0" brushRef="#br2" timeOffset="812172.9271">28865 5093 495 0,'0'0'310'16,"0"0"-37"-16,0 0-26 0,0 0-24 0,0 0-21 16,0 0-23-16,0 0-18 0,0 0-18 0,0 0-23 15,44 2-16-15,-26-2-38 0,3-3-44 0,-6 0-44 0,3 0-47 16,-2 0-51-16,-1-1-53 0,0-2-114 0,-2 3-342 15,-4-1 98-15</inkml:trace>
  <inkml:trace contextRef="#ctx0" brushRef="#br2" timeOffset="812326.8739">28864 4968 219 0,'0'0'345'0,"0"0"-46"15,-8 2-37-15,8-2-21 0,0 0-16 0,0 0-25 16,0 0-26-16,0 0-21 0,0 0-17 0,0 0-21 15,0 0-31-15,33-4-39 0,-15 1-47 0,0-1-48 0,14 0-49 16,-3 2-38-16,-6-2-157 0,-6 0-351 0,1 2 100 16</inkml:trace>
  <inkml:trace contextRef="#ctx0" brushRef="#br2" timeOffset="813504.96">29419 4971 313 0,'0'0'254'0,"0"0"-30"15,0 0-13-15,0 0-16 0,0 0-17 0,0 0-11 16,0 0-10-16,2-6-9 0,-2 6-3 0,0 0-4 15,0 0 0-15,0 0-4 0,0 0-2 0,0 0-2 0,0 0-9 16,0 0-4-16,0 0 0 0,0 0-10 0,0 0-8 16,0 0-15-16,0 0 3 0,0 0-16 15,0 0-7-15,0 0-6 0,0 0-9 0,0 0-4 0,0 0-9 16,0 0 1-16,0 0 0 0,0 0-11 0,0 0 5 16,0 0-3-16,0 0-7 0,0 0-9 0,0 0 5 15,0 0 0-15,16 14-1 0,-14-5 8 0,-2-9-16 16,7 12-2-16,-6-5 0 0,-1-7 0 0,3 16 0 15,-1-7-4-15,-2-9-4 0,2 14-1 0,-3-6-1 16,1-8-11-16,2 12-8 0,-2-12-17 0,2 13-4 0,-2-13-13 16,0 13-8-16,0-13-5 0,0 10-11 0,0-10-7 15,0 0-5-15,0 10-12 0,0-10-17 0,0 0-20 16,0 0-22-16,0 0-21 0,5 8-20 16,-5-8-159-16,0 0-429 0,0 0 122 0</inkml:trace>
  <inkml:trace contextRef="#ctx0" brushRef="#br2" timeOffset="813947.4155">29354 4907 445 0,'0'0'220'0,"0"0"-19"15,-6-8-18-15,6 8-19 0,0 0-11 0,0 0-9 16,0 0-4-16,0 0-10 0,0 0-1 0,0 0-8 15,0 0-3-15,0 0-8 0,0 0-8 0,0 0-4 16,0 0-7-16,0 0-9 0,0 0-4 0,0 0-5 0,0 0-7 16,0 0-7-16,0 0-8 0,0 0-6 0,0 0 0 15,0 0-8-15,0 0-5 0,0 0 5 0,0 0-5 16,0 0-1-16,0 0-1 0,0 0-4 0,0 0 4 16,0 0-7-16,0 0-2 0,0 0-4 0,0 0 3 15,0 0 1-15,0 0-8 0,31 12-2 0,-22-10-11 16,7 1-11-16,1-3-20 0,-3 2-20 0,2-2-26 15,1 2-20-15,-4-1-24 0,0-1-19 0,-4 0-27 16,0 0-19-16,-1 0-156 0,-8 0-409 0,0 0 114 0</inkml:trace>
  <inkml:trace contextRef="#ctx0" brushRef="#br2" timeOffset="814145.4631">29375 5070 211 0,'0'0'305'0,"0"0"-48"0,0 0-28 0,11 11-26 15,-11-11-25-15,17 5-19 0,-1-4-23 0,1 0-17 16,0 1-17-16,3-1-32 0,-3-1-23 0,2 1-37 16,-3-2-41-16,1 2-43 0,0-2-44 0,-5-1-118 15,-3 1-280-15,-9 1 81 0</inkml:trace>
  <inkml:trace contextRef="#ctx0" brushRef="#br2" timeOffset="815771.2515">30484 4500 303 0,'0'0'277'0,"0"0"-44"0</inkml:trace>
  <inkml:trace contextRef="#ctx0" brushRef="#br2" timeOffset="823119.0363">30248 4480 233 0,'0'0'379'15,"5"-9"-55"-15,-5 9-35 0,0 0-19 0,0 0-20 0,0 0-15 16,0 0-25-16,0 0-17 0,0 0-19 0,0 0-20 15,13 22-12-15,-13-22-20 0,7 16-10 0,-5-9-11 16,-2-7-17-16,9 22-1 0,-4-10-11 0,0 1-8 16,-1-2-14-16,0-1-17 0,0-3-35 0,-1 2-37 15,-3-9-46-15,5 13-46 0,-5-13-55 0,4 14-57 16,-4-14-146-16,0 0-470 0,-2 15 132 0</inkml:trace>
  <inkml:trace contextRef="#ctx0" brushRef="#br2" timeOffset="823403.1785">30179 4568 209 0,'0'0'396'0,"0"0"-62"16,0 0-29-16,0 0-31 0,0 0-24 0,0 0-30 15,0 0-25-15,0 0-20 0,47 2-12 0,-31-5-28 16,4 4-17-16,-3-3-23 0,4-3-33 0,-2 4-30 16,-2-2-37-16,-1 1-35 0,-3 0-40 0,1-1-38 0,-14 3-38 15,15-3-188-15,-15 3-413 0,12-2 118 16</inkml:trace>
  <inkml:trace contextRef="#ctx0" brushRef="#br2" timeOffset="823855.086">30044 4512 408 0,'-10'17'319'16,"0"-1"-47"-16,3 1-28 0,1 0-25 0,1 0-25 15,2 0-13-15,3 12-20 0,0-9-12 0,5 1-13 16,2 4-13-16,3-3-9 0,7 0-15 0,2 0-11 16,2-4-4-16,6-1-8 0,0-5-12 0,5-1-9 15,-1-5-4-15,2-3-13 0,-1-5-12 16,1-2-9-16,4 0-9 0,-4-4-3 0,-6-3-1 0,5 1-5 0,-12 0 0 16,-3-2 0-16,4-7-4 0,-1-1 0 15,-9 1 3-15,-1 2 3 0,-3-11-3 0,1 1 1 16,-3-5 1-16,-1-2-1 0,-6 3 7 0,0-1-1 0,-3-1 9 15,1 5 1-15,-4 2 3 0,0 6 3 0,1 2-3 16,-4 3-1-16,0 2-4 0,-2 2-5 0,-4 4 0 16,0 2-24-16,-12 2-21 0,-3 3-36 0,1 6-42 15,-1 8-58-15,1 3-211 0,2 7-459 16,2 3 126-16</inkml:trace>
  <inkml:trace contextRef="#ctx0" brushRef="#br2" timeOffset="824204.8641">30318 5146 415 0,'0'0'386'0,"0"0"-51"0,0 0-37 0,0 0-26 0,0 0-28 15,0 0-23-15,0 0-32 0,0 0-18 16,0 0-23-16,0 0-16 0,25 8-29 0,-25-8-33 0,27 1-46 15,-14-2-49-15,-4-1-43 0,-9 2-55 0,18-2-42 16,-18 2-188-16,13-5-423 0,-13 5 120 0</inkml:trace>
  <inkml:trace contextRef="#ctx0" brushRef="#br2" timeOffset="824583.4022">30269 4974 476 0,'-15'0'257'0,"15"0"-34"16,-15 3-19-16,6-1-15 0,-5 7-17 0,0-1-8 0,0 1-7 15,2 6-1-15,1-1-9 0,0 1-8 16,-2 9-11-16,6-5 0 0,-1 0-11 0,5-1-7 0,4 0-11 15,1 1-11-15,6 7-12 0,1-5-2 0,2-4-6 16,1-4-7-16,2 1-9 0,11 3-7 0,2-2-11 16,5-5-9-16,-3-3-19 0,5-6-15 0,0-4-24 15,1 2-12-15,-6-2-12 0,7-4 5 0,-13 0-4 16,0-3 5-16,-8 1 3 0,1 1 3 0,-3-4 6 0,8-8 7 16,-3-1 12-16,-5 2 1 0,-10 0 8 0,6-8 14 15,-7 1-3-15,-2-4 6 0,-7 1 11 0,-2 2 1 16,0 1 2-16,-4 7 4 0,3 2-6 0,0 3 1 15,-4 1-7-15,-1 3-7 0,-12-4-18 0,2 8-26 16,-7 1-41-16,-4 4-57 0,0 6-57 0,-5 4-150 16,3 3-409-16,-3 1 114 0</inkml:trace>
  <inkml:trace contextRef="#ctx0" brushRef="#br2" timeOffset="825530.6707">29900 4273 295 0,'0'0'251'0,"0"0"-46"0,0 0-19 16,0 0-26-16,0 0-8 0,-13 9-15 0,3 5-6 16,4 1-15-16,-9 13-5 0,1 1-6 0,3 3-8 15,1 5-9-15,-3 18-10 0,2-17-3 0,-1-2-8 16,3-2-4-16,3 1-6 0,-3-4-9 0,4 1-2 0,0-1-4 15,-1 0-4-15,4-3-5 0,-2-7-4 0,1-4-2 16,2-2-5-16,-1-1-1 0,0-4-1 0,2-1-3 16,0-9 3-16,-4 14-2 0,4-14-5 0,-1 10 4 15,1-10-6-15,0 0-3 0,-2 10-5 0,2-10-2 16,0 0-4-16,0 0 3 0,0 0-1 0,0 0 0 16,0 0 1-16,0 0-1 0,0 0 3 0,0 0 3 15,0 0 1-15,0 0 1 0,15-4 4 0,-15 4 5 16,13-1 2-16,-5 3 4 0,-8-2 4 0,17 6 6 15,-9 1 5-15,2 5-1 0,-1 0 4 0,-3 3 1 0,5 12 2 16,-5 2 4-16,-2 4-1 0,-2-4 3 0,-2 7 4 16,-6-1-3-16,6 0-6 0,-1 0-3 0,-2-1-1 15,1-4-3-15,2 1-7 0,-2 0-1 0,2-2-3 16,0 0-2-16,2-2-7 0,0-5-2 0,-1-1-5 0,2-7-22 16,-1 1-26-16,2 0-37 0,-2-1-44 15,2 0-57-15,3 0-51 0,-3-6-187 0,4 1-495 16,-8-9 137-16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7:57:39.791"/>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00B050"/>
    </inkml:brush>
    <inkml:brush xml:id="br4">
      <inkml:brushProperty name="width" value="0.05292" units="cm"/>
      <inkml:brushProperty name="height" value="0.05292" units="cm"/>
      <inkml:brushProperty name="color" value="#FFC000"/>
    </inkml:brush>
    <inkml:brush xml:id="br5">
      <inkml:brushProperty name="width" value="0.05292" units="cm"/>
      <inkml:brushProperty name="height" value="0.05292" units="cm"/>
      <inkml:brushProperty name="color" value="#FF0000"/>
    </inkml:brush>
  </inkml:definitions>
  <inkml:trace contextRef="#ctx0" brushRef="#br0">24234 14597 546 0,'0'0'381'0,"0"0"-53"16,0 0-12-16,0 0-13 0,0 0-13 0,0 0-16 15,11 36-15-15,-5-7-15 0,5 4-13 0,9 21-13 16,1 1-11-16,-3 3-11 0,4 0-14 0,1 1-15 0,-1 0-12 16,1-2-13-16,0 1-13 0,0-3-10 15,-6-16-10-15,0-3-9 0,-3-2-9 0,0 0-11 0,-2 1-10 16,-3-4-7-16,2-1-2 0,-2-2-10 0,-2-8-5 15,0 0-5-15,-2-3-6 0,-3-6-9 16,2 3-9-16,-2-5-25 0,0-1-19 0,-2-8-31 0,3 13-31 16,-3-13-31-16,1 7-38 0,-1-7-33 0,0 0-31 15,0 0-39-15,0 0-9 0,0 0-41 0,0 0-203 16,0 0-617-16,0 0 168 0</inkml:trace>
  <inkml:trace contextRef="#ctx0" brushRef="#br0" timeOffset="439.9177">24280 15398 476 0,'0'0'310'15,"0"0"-24"-15,0 0-24 0,0 0-9 0,0 0-12 16,0 0-11-16,0 0-5 0,0 0 9 0,0 0-9 0,0 0-13 16,0 0-6-16,0 0-10 0,14 34 0 15,-4-23-17-15,1 1-10 0,2 2 2 0,0 0-13 0,4 7-12 16,3 0-13-16,-4 2-7 0,-1-6-13 0,-1 0-6 15,-4-3-10-15,10 10-9 0,-2 0-7 16,1-2-3-16,0-1-13 0,-4-5-5 0,-3 0-5 0,1-2-5 16,7 7-7-16,-4-5-2 0,-3-2-7 0,0-3 0 15,-3 3-6-15,4-4-1 0,-2 2-5 0,0-1 3 16,-1-3-5-16,-3 0-2 0,-2-1-3 0,1-2 1 16,3-2-1-16,-3 0-1 0,-7-3-3 0,15 1-1 15,-15-1-4-15,17-2-5 0,-8-3-1 0,0 0-7 0,1-7 2 16,1 0-2-16,-5-3-3 0,6-9-2 0,-4 1 2 15,0-2-2-15,-6-2-2 0,0 0 3 0,0-3-3 16,-4 1 5-16,0 3 0 0,0 4-1 0,1 3 1 16,0 0 2-16,-2 3 0 0,2 0 1 0,0 0-3 15,-1-1 3-15,2 2 0 0,-1-1 1 0,1 6 4 0,-1-1-3 16,1 11-2-16,0-14-4 0,0 14-5 16,0-15-5-16,0 15-5 0,0 0-12 0,-1-11-15 15,1 11-16-15,0 0-20 0,0 0-24 0,1-11-31 0,-1 11-30 16,0 0-32-16,0 0-45 0,0 0-47 0,0 0-268 15,0 0-677-15,0 0 185 0</inkml:trace>
  <inkml:trace contextRef="#ctx0" brushRef="#br0" timeOffset="1082.6017">24848 14898 246 0,'0'0'395'0,"0"0"-46"0,0 0-33 0,0 0-11 0,20 26-31 16,-3 1-19-16,-2 4-5 0,3 3-12 15,9 19-15-15,-3 1-15 0,-1-1-18 0,-1 1-17 0,3 0-15 16,-7-13-14-16,-2-5-13 0,-1-2-13 0,0 0-13 15,0-2-11-15,-2-1-3 0,1-1-12 16,2-2-9-16,-5-1-5 0,-2-8-12 0,-1-2-2 0,-3-5-8 16,1 0 0-16,-2-4-6 0,-4-8 3 0,5 14-4 15,-5-14-4-15,0 0-1 0,0 10-5 0,0-10-1 0,0 0-3 16,0 0-5-16,0 0-3 0,0 0-3 16,-33-28-2-16,18 5-1 0,-5-8-7 0,1-4 0 15,-9-23-4-15,0-2-3 0,5-5-13 0,-1-4 2 0,1-1-2 16,-10-51-3-16,10 46-1 0,12 15 6 0,4 1 0 15,3 14 3-15,4 8 3 0,2-1 0 0,3 1 1 16,3 4-6-16,7 5 5 0,1 3 8 0,1 3 4 0,1 5 2 16,10 5 9-16,-4 4 3 0,7 6 3 0,-7 4 6 15,5 8-1-15,-2 6 8 0,-5 7 2 0,-1 1 5 16,2 6 4-16,-3 4 5 0,-4-1 3 0,-4 5 2 16,3 16 3-16,-10-13-1 0,-6-7 2 0,1 1-7 15,-4 0-5-15,-3-1 1 0,-1-1-10 0,-3-3-4 16,-2-1-7-16,-3 0-22 0,1-3-34 0,-4-2-45 15,4-2-50-15,-2-4-55 0,-7-1-61 0,6-2-78 16,-2-7-306-16,5 1-754 0,-3 0 205 0</inkml:trace>
  <inkml:trace contextRef="#ctx0" brushRef="#br0" timeOffset="4858.4638">14602 16682 455 0,'0'0'314'0,"0"0"-39"0,0 0-36 0,0 0-22 0,0 0-20 15,0 0-23-15,5 34-14 0,-5-25-15 16,0-9-16-16,3 23-9 0,-5-8-13 0,2-4-8 0,0-1-9 16,0-10-1-16,0 18-18 0,0-18-3 0,-2 12-1 15,2-12-9-15,0 10-4 0,0-10-3 0,-2 10-4 16,2-10-4-16,0 0-5 0,0 0-2 0,0 0-5 15,-4 8-4-15,4-8-1 0,0 0-5 0,0 0 1 16,0 0-4-16,0 0-4 0,0 0 3 0,-7-25-2 16,7 25-4-16,0-23-1 0,-2 6 2 0,4 0-3 0,0-1-2 15,0 0 0-15,5-10 3 0,-5 0-1 0,5 1 1 16,-2 7 3-16,-1 2 6 0,1 5-2 16,-1 1 4-16,0 0 4 0,1 4 2 0,-5 8 0 0,6-15 1 15,-6 15-1-15,10-9 5 0,-10 9-2 0,7-4-5 16,-7 4 1-16,0 0-6 0,0 0 7 0,0 0-4 15,24 14-11-15,-19-6 6 0,2 6 1 0,-1-1-7 16,-1 0-4-16,-3 2 2 0,3-1 0 0,-5 2 1 16,0-2 5-16,0 1-10 0,0 0 3 0,-2 1-7 0,-1-1 4 15,1-3-2-15,-3-2 1 0,3 1 5 0,2-11-5 16,-6 16 2-16,6-16-4 0,-5 13 5 0,5-13-10 16,-4 10 4-16,4-10 0 0,0 0 6 0,0 0 2 15,2 15 8-15,-2-15 5 0,0 0 3 0,9 12-9 16,-9-12 0-16,11 6-1 0,-11-6-8 0,13 7 5 15,-6-4-13-15,-7-3-9 0,18 7-20 0,-9-4-17 16,-9-3-25-16,18 3-29 0,-9-1-30 16,-9-2-34-16,19 0-36 0,-19 0-36 0,19 0-27 0,-10-2-157 0,-9 2-503 15,18-6 140-15</inkml:trace>
  <inkml:trace contextRef="#ctx0" brushRef="#br0" timeOffset="5247.8975">14895 16667 496 0,'0'0'299'0,"0"0"-28"0,0 0-18 16,0 0-21-16,0 0-13 0,19 19-18 0,-19-19-13 0,14 18-21 15,-8-3-9-15,3-4-16 0,1 3-15 16,-5 1-10-16,3-1-17 0,-3-1-9 0,3 0-5 16,-3-1-15-16,2 1-12 0,-3-2-3 0,0-2-3 0,-4-9-3 15,5 13-5-15,-5-13-12 0,2 11 5 0,-2-11-8 16,0 0-7-16,0 0-5 0,0 0 2 0,0 0 0 0,-7 13-9 15,7-13 0-15,0 0 0 0,0 0-4 16,0 0 2-16,0 0-2 0,-35-27-3 0,26 13-5 16,2 1 2-16,2-3-8 0,-1 0-4 0,1 1 0 0,3 0-3 15,4-3 7-15,0 2-5 0,1 1-1 0,1 1 1 16,-1-2 3-16,4 2 1 0,0 0 7 0,1 6-7 16,-1 2 3-16,-1-1 7 0,-6 7 1 0,14-5 1 15,-14 5 2-15,9-1 7 0,-9 1 1 0,0 0 2 16,0 0 4-16,0 0 2 0,18 12 4 0,-18-12 0 15,2 8 0-15,-2-8 3 0,2 13 0 0,-2-13-9 0,0 0 0 16,-4 22-3-16,4-22-4 0,-6 15-5 16,1-9-12-16,5-6-26 0,-5 12-27 0,1-6-38 0,4-6-50 15,-7 8-56-15,7-8-63 0,0 0-160 0,-11 7-506 16,11-7 138-16</inkml:trace>
  <inkml:trace contextRef="#ctx0" brushRef="#br0" timeOffset="5769.8176">15205 16915 221 0,'0'0'351'0,"0"0"-60"0,0 0-38 0,0 0-24 15,0 0-21-15,0 0-23 0,0 0-19 0,0 0-16 0,0 0-12 16,0 0-15-16,0 0-17 0,0 0-5 0,0 0-14 16,14 26-13-16,-14-26-11 0,0 0-12 0,17-5-12 15,-17 5-8-15,11-7-5 0,-11 7-4 0,10-9-5 16,-4 4-1-16,-2-2 0 0,-4 7-3 0,5-13 0 15,-5 13-4-15,2-14 8 0,-2 14 14 0,0-13 1 0,0 13 12 16,-5-14 13-16,5 14-2 0,-8-14 18 16,3 8 2-16,5 6-2 0,-12-7-2 0,12 7-6 15,-15-4 0-15,15 4-7 0,-14 0-6 0,14 0-15 0,-25 10-16 16,17-5-44-16,1-1-56 0,7-4-73 0,-11 12-98 16,11-12-202-16,-11 14-542 0,11-14 150 0</inkml:trace>
  <inkml:trace contextRef="#ctx0" brushRef="#br0" timeOffset="6633.2282">22400 16169 251 0,'0'0'451'0,"0"0"-62"0,0 0-35 16,0 0-38-16,0 0-34 0,0 0-21 0,0 0-22 15,12 37-19-15,-4-21-25 0,-6 2-18 0,3 8-18 16,0 3-20-16,1 0-13 0,-1-2-9 0,-1-5-28 16,3 5-5-16,-3-7-19 0,2-4-24 0,-2 1-41 15,0-2-25-15,0-1-35 0,-3-2-59 0,3-4-46 16,-4-8-47-16,3 13-247 0,-3-13-551 0,0 0 152 0</inkml:trace>
  <inkml:trace contextRef="#ctx0" brushRef="#br0" timeOffset="6981.1059">22426 16228 576 0,'-5'-14'354'0,"5"14"-49"0,0 0-30 16,0-16-34-16,0 16-32 0,7-15-23 0,-3 7-26 0,3-5-18 16,3-4-9-16,4-7-22 0,-1 7-12 0,0 3-11 15,-4 1-12-15,0 1-6 0,1 2-8 0,-1 2-9 16,0 2-3-16,-9 6-4 0,15-7-2 0,-15 7 1 15,0 0-2-15,21 10-6 0,-21-10 3 0,10 12 2 16,-3 2-9-16,0 3 9 0,0 0-10 0,-3-1-7 16,-3 11 2-16,0 0-1 0,-3-5-7 0,0-1 5 15,0-3-5-15,-1-2-7 0,-1 1 6 0,-1 1-8 16,0-4 1-16,-1 2 3 0,2-1-6 0,0-2 2 16,0-4-2-16,4-9-1 0,-5 15-2 0,5-15 4 0,-4 14 4 15,4-14 10-15,-3 13 9 0,3-13 12 0,1 14-1 16,-1-14-5-16,4 13-3 0,-4-13-1 0,9 11-9 15,-9-11-4-15,13 8 0 0,-6-2-15 0,-7-6-20 16,23 10-19-16,-9-4-30 0,1 0-31 0,-3-1-40 0,0-2-51 16,3 3-44-16,-3-3-238 0,-1 0-560 15,-11-3 154-15</inkml:trace>
  <inkml:trace contextRef="#ctx0" brushRef="#br0" timeOffset="7407.9385">22874 16303 314 0,'0'0'362'0,"0"0"-44"0,0 0-36 16,0 0-38-16,0 0-17 0,24 24-17 0,-17-10-29 0,-2 1-17 16,1-1-20-16,1 3-13 0,-3 0-17 0,1-1-10 15,0 0-10-15,0 1-12 0,1-3-9 0,-2 1-9 16,1-1-6-16,-3-4-7 0,0-1-2 0,-2-9-2 15,5 13-4-15,-5-13 0 0,0 0-4 16,1 12-5-16,-1-12-7 0,0 0-1 0,0 0 1 0,0 0-2 0,0 0 0 16,0 0-2-16,0 0 4 0,-25-32 1 15,12 9 5-15,2-4-4 0,1-3-9 0,0-1 5 16,-2 0-5-16,4-2-1 0,-2-2-4 0,6 1 0 0,-1 2 0 16,3 4-1-16,4-2-1 0,1 8 0 0,0 3-6 15,2 4 5-15,1 1-2 0,2 2 1 0,-3 3-3 16,-5 9 6-16,13-13-1 0,-13 13 1 0,16-5 6 15,-16 5 15-15,12 4-3 0,-12-4 8 0,15 9 2 16,-5 3 8-16,0 0 0 0,-4-1 1 0,-1 7-1 16,-1-2 5-16,1-1-9 0,-2 14-4 0,-2-8-4 0,-3-1-5 15,2-3-3-15,-3-1-4 0,1 0-5 16,0 1-12-16,-2-3-31 0,-1-2-34 0,3 0-35 0,-1-4-43 16,3-8-46-16,-7 15-58 0,7-15-66 0,-6 7-194 15,6-7-597-15,0 0 164 0</inkml:trace>
  <inkml:trace contextRef="#ctx0" brushRef="#br0" timeOffset="8115.0936">23223 16477 253 0,'0'0'273'0,"-2"-8"-33"0,2 8-20 0,0 0-15 16,0 0-9-16,-3-8-4 0,3 8-7 0,0 0-6 0,0 0-3 15,0 0-8-15,0 0-6 0,0 0-2 16,0 0-5-16,-5-13 3 0,5 13-17 0,0 0-7 16,0 0-1-16,0 0-2 0,0 0-14 0,0 0-6 0,0 0-11 15,0 0-1-15,-4-7-1 0,4 7 0 0,0 0-4 16,0 0-3-16,0 0-7 0,0 0-7 16,0 0-4-16,0 0-4 0,0 0-3 0,0 0-8 0,0 0-8 15,-4 27 1-15,4-27-7 0,0 0-7 0,0 0-2 16,4 16 2-16,-4-16-4 0,2 9-7 0,-2-9-2 15,0 0-2-15,1 10-4 0,-1-10-2 0,0 0 0 16,0 0 3-16,0 0-2 0,2 10-2 0,-2-10 8 0,0 0 5 16,0 0 0-16,2 10 9 0,-2-10 1 0,0 0-2 15,0 0 1-15,0 0 2 0,0 0-6 0,1 10-3 16,-1-10-2-16,0 0-1 0,0 0-4 0,2 9-2 16,-2-9-2-16,3 14 4 0,-3-14-7 0,3 14 1 15,-1-6-5-15,1 0 1 0,-3-8-4 0,4 15 1 16,2-1-1-16,-2-3-2 0,1-2-2 0,-2 0-6 15,0-2-13-15,-3-7-17 0,5 10-25 0,-5-10-18 16,0 0-24-16,7 12-24 0,-7-12-23 0,3 5-26 0,-3-5-22 16,0 0-26-16,0 0-24 0,0 0-19 0,0 0-24 15,0 0-235-15,0 0-624 0,0 0 169 0</inkml:trace>
  <inkml:trace contextRef="#ctx0" brushRef="#br0" timeOffset="8317.9569">23179 16450 479 0,'0'0'316'0,"0"0"-35"0,4-14-33 16,-4 14-31-16,0 0-20 0,8-7-24 0,-1 4-25 16,-7 3-14-16,15-7-19 0,-9 3-16 15,-6 4-22-15,12-8-32 0,-5 5-29 0,-7 3-32 0,0 0-35 0,13-6-21 16,-13 6-31-16,0 0-26 0,0 0-29 15,0 0-108-15,0 0-317 0,0 0 91 0</inkml:trace>
  <inkml:trace contextRef="#ctx0" brushRef="#br0" timeOffset="8447.4441">23225 16562 420 0,'0'11'345'0,"0"-11"-30"16,0 0-20-16,0 0-23 0,0 0-24 0,0 0-21 15,0 0-27-15,21-2-30 0,-21 2-19 0,15-2-32 16,-15 2-34-16,14-4-41 0,-14 4-49 0,0 0-64 15,16-2-72-15,-16 2-219 0,0 0-431 0,0 0 120 16</inkml:trace>
  <inkml:trace contextRef="#ctx0" brushRef="#br0" timeOffset="14796.1035">13340 14187 341 0,'0'0'287'0,"4"-7"-38"0,-4 7-21 0,0 0-20 15,1-8-19-15,-1 8-16 0,0 0-21 0,2-8-12 16,-2 8-14-16,0 0-8 0,0 0-17 0,2-8-10 16,-2 8-9-16,0 0-7 0,0 0-9 0,3-7-9 0,-3 7-2 15,0 0 0-15,0 0-5 0,0 0-4 0,2-8-3 16,-2 8-5-16,0 0 1 0,0 0-6 0,0 0 6 16,0 0 4-16,3-7-10 0,-3 7-1 0,0 0-7 15,0 0 4-15,0 0-4 0,3-7-3 0,-3 7-3 16,0 0 2-16,2-7-11 0,-2 7 3 0,2-7 2 15,-2 7-4-15,0 0 1 0,4-8-5 0,-4 8 1 0,0 0-3 16,0 0 0-16,2-7-8 0,-2 7-2 16,0 0 7-16,0 0 2 0,0 0-1 0,0 0-9 0,0 0 9 15,0-10-2-15,0 10 3 0,0 0-3 0,0 0 3 16,0 0-1-16,0 0 1 0,0 0 1 0,0 0-1 16,0 0 3-16,0 0-1 0,0 0-5 0,0 0 4 15,0 0 0-15,0 0 2 0,0 0-7 0,0 0 6 16,0 0-1-16,0 0 2 0,0 0 3 0,0 0-2 0,0 0 1 15,0 0 0-15,0 0 0 0,0 0 2 16,0 0-3-16,0 0 1 0,0 0-3 0,0 0 4 0,0 0-2 16,0 0 5-16,0 0-7 0,0 0-1 0,0 0 3 15,17 8-1-15,-17-8-2 0,6-7 0 16,-6 7-5-16,6-7 10 0,-6 7 5 0,4-8 4 0,-4 8-5 16,3-8 11-16,-3 8-7 0,0 0 8 0,4-9 8 15,-4 9 2-15,0 0 1 0,0 0 3 0,0 0 1 16,0 0 8-16,0 0-3 0,0 0 1 0,-3-10 3 0,3 10-1 15,0 0 3-15,0 0 0 0,0 0-2 16,-12 24 0-16,10-18-3 0,1 4-1 0,1-1-6 16,0-9-2-16,1 17-6 0,1-10-1 0,-1 2-1 0,2-1-5 15,2-2-2-15,0 2-3 0,1-4 4 0,-6-4-11 16,15 8-11-16,-6-7-11 0,1 0-5 0,6-4-13 16,0 0 6-16,-3-2-6 0,-2 0 1 0,2-2 0 15,-2-1 3-15,-1 3 3 0,-3-2 6 0,0 2-3 16,-1-1 5-16,-1-1-1 0,-5 7 5 0,4-15-6 0,-4 5 9 15,0 10 2-15,-2-17 6 0,-2 2 4 16,-1 5 15-16,0 1 4 0,-1 2 6 0,1-1 4 0,1 2-2 16,-3 3 4-16,0-1 9 0,-1 1 2 0,8 3 3 15,-16-1 3-15,6 5 0 0,2-2 2 0,-5 9-4 16,2 0 0-16,1 2-4 0,0 0-1 0,2 1-4 0,3 1-3 16,3-1-5-16,-4 1-2 0,4-3-7 15,2 0 1-15,1-3-2 0,1 0-4 0,3-3-2 16,0 1-1-16,-1-4-15 0,-4-3-10 0,14 5-12 0,-7-5-14 15,-7 0-2-15,18-2-6 0,-8-1 0 16,-3 1-2-16,2-2 5 0,-9 4 4 0,13-8 0 0,-8 3 2 16,-5 5 3-16,8-10 3 0,-8 10 2 0,4-10 3 0,-4 10 0 15,0-12 3-15,0 12 4 0,-9-14 4 16,6 7 7-16,-1 1 6 0,0 0 5 0,-1 1 3 16,0 1 0-16,5 4 12 0,-9-6 4 0,9 6 5 0,-11-1 1 15,11 1-2-15,-11 5-2 0,4-2 0 16,4 4 0-16,-2-1-3 0,2 0-4 0,-1 1-2 0,4-7-2 15,-2 13 0-15,1-6-2 0,1-7 0 0,3 14-1 16,1-9-2-16,0 0-5 0,-4-5-11 0,9 6-14 16,-2-5-9-16,-7-1-10 0,15-1-4 0,-15 1 1 15,17-4 2-15,-12 1 0 0,-5 3 4 0,10-9 5 16,-5 5 0-16,-5 4 3 0,7-12 1 0,-7 12 6 16,2-11-1-16,-1 3 3 0,-1 8 0 0,-2-15 5 0,2 15 2 15,-5-15 8-15,2 5 2 0,-1 5 7 0,1-2 7 16,-3 3 6-16,1-1-1 0,5 5 5 0,-11-6 3 15,6 4 0-15,5 2 10 0,0 0-3 0,-14 3 5 16,8 4-6-16,1-1 0 0,-1 2 0 0,2 0-4 0,1 1-2 16,-2 4-4-16,1-1 0 0,4-1-6 15,1-1 0-15,0-2-1 0,1-1-5 0,3 0 2 16,-3-2-6-16,3 0-13 0,1-2-13 0,2 0-7 0,-8-3-8 16,13 3-2-16,-13-3 1 0,9-1-1 0,-9 1 6 15,11-3-4-15,-11 3 8 0,9-5 0 0,-9 5 1 16,4-7 3-16,-4 7 6 0,0-6 0 0,0 6 1 15,0-11 3-15,0 11 7 0,-6-8 0 0,6 8 12 16,-7-9 6-16,3 5 2 0,4 4 3 0,-7-7 5 16,7 7-2-16,-7-4 3 0,7 4 0 0,0 0-3 15,0 0 2-15,0 0-5 0,-14 6 3 0,14-6-2 0,-4 6-4 16,4-6-3-16,-5 7 1 0,5-7-2 0,-4 8-8 16,4-8-4-16,0 0-10 0,0 0-15 0,0 0-9 15,6 12-6-15,-6-12-11 0,0 0 6 0,0 0-2 16,0 0 6-16,14 0 3 0,-14 0 6 0,0 0 7 15,0 0 7-15,0 0 10 0,0 0 12 0,12-7 14 0,-12 7 7 16,0 0 6-16,0 0 9 0,0 0 4 0,-1-10 5 16,1 10 0-16,0 0 3 0,0 0-2 15,-11-10 0-15,11 10-7 0,0 0-4 0,-7-3-3 16,7 3-5-16,-8-2-4 0,8 2-11 0,0 0-18 0,-12-1-32 16,12 1-35-16,0 0-35 0,0 0-40 0,-11 4-46 15,11-4-39-15,0 0-42 0,-4 7-45 0,4-7-293 16,0 0-727-16,0 0 197 0</inkml:trace>
  <inkml:trace contextRef="#ctx0" brushRef="#br0" timeOffset="25116.3012">18706 14608 526 0,'0'0'294'0,"0"0"-39"0,0 0-31 0,0 0-27 16,0 0-24-16,-19 0-22 0,19 0-15 0,0 0-20 15,0 0-10-15,0 0-12 0,0 0-9 0,0 0-13 16,0 0-17-16,0 0-15 0,0 0-16 0,-11 10-21 16,11-10-22-16,0 0-25 0,-6 5-23 0,6-5-43 15,0 0-36-15,0 0-141 0,-8 9-344 0,8-9 98 0</inkml:trace>
  <inkml:trace contextRef="#ctx0" brushRef="#br0" timeOffset="26636.2633">12641 17662 439 0,'0'0'421'0,"-4"-5"-59"15,4 5-36-15,0 0-34 0,0 0-24 16,0 0-52-16,0 0-28 0,0 0-19 0,0 0-10 16,0 0 1-16,0 0 0 0,0 0-19 0,0 0-10 0,17 29-9 15,-8-16-6-15,1 2-10 0,2-1-10 0,9 9-8 16,-2-2-5-16,-3-5-5 0,1-3-11 15,5 7-5-15,-3-7-11 0,-5-2-3 0,2 0-5 0,-1 0-9 0,1 0 2 16,0-2-16-16,0 1-13 0,-3 0-33 16,1-1-25-16,-2 1-25 0,2-3-23 0,-3 0-21 15,-1-2-24-15,-1 0-20 0,-9-5-20 0,15 7-20 0,-15-7-21 16,10 2-19-16,-10-2-155 0,0 0-479 16,0 0 133-16</inkml:trace>
  <inkml:trace contextRef="#ctx0" brushRef="#br0" timeOffset="26829.2602">12963 17631 221 0,'0'0'278'0,"-8"-10"-30"0,8 10-15 0,-10-5-22 16,10 5-13-16,0 0-15 0,0 0-14 0,0 0-7 0,0 0-5 15,-22 15-6-15,16 2-2 0,-3-3-1 16,2 3 4-16,-2 15-8 0,-1-3 5 0,-1 3-9 0,4-2-13 16,-3 3-9-16,2-4-12 0,-1 0-11 0,0-1-11 15,-1-1-7-15,4-7-12 0,1-1-15 16,1-7-2-16,1 0-21 0,0 0-38 0,3-12-37 15,-6 12-42-15,6-12-44 0,-4 10-59 0,4-10-59 0,0 0-178 16,0 0-512-16,0 0 141 0</inkml:trace>
  <inkml:trace contextRef="#ctx0" brushRef="#br0" timeOffset="27043.7803">13114 17846 322 0,'5'8'364'15,"-1"-1"-54"-15,4 7-42 0,0 1-28 16,-3-1-30-16,0 1-28 0,2 1-16 0,1 2-24 16,-2-3-17-16,0 1-12 0,4 9-32 0,-2-6-48 0,-2-2-52 15,-4-6-59-15,2 4-71 0,-1-7-158 0,1 3-370 16,-4-11 105-16</inkml:trace>
  <inkml:trace contextRef="#ctx0" brushRef="#br0" timeOffset="28254.7477">18683 17817 501 0,'0'0'403'0,"-2"-7"-44"16,2 7-38-16,0 0-27 0,0 0-39 0,0 0-24 15,-4-10-27-15,4 10 4 0,0 0-24 0,0 0 9 16,0 0-10-16,0 0-9 0,26 20-8 0,-13-10-22 15,5 12-14-15,2-1-10 0,2 2-15 0,-2 2-12 16,2-2-13-16,-1-2-3 0,-3 1-16 0,1-1-11 16,-5-4-28-16,-1-7-30 0,0 4-27 0,0-2-43 0,-1-3-31 15,-4-2-31-15,3-1-34 0,-3-4-36 0,-8-2-32 16,14 0-244-16,-14 0-582 0,0 0 159 0</inkml:trace>
  <inkml:trace contextRef="#ctx0" brushRef="#br0" timeOffset="28445.3185">18964 17727 521 0,'-1'-4'295'0,"1"4"-45"0,0 0-10 16,0 0-1-16,0 0-8 0,0 0-12 0,0 0-16 0,0 0-8 15,-11 43-20-15,8-11-4 0,-3-3-12 0,2 8 3 16,0-4-24-16,-1 3-14 0,1-1-16 0,-2 0-8 16,1 0-17-16,2 0 1 0,-3 0-19 0,-2-6-1 15,5 0-5-15,-2-5-25 0,2-7-24 0,2-2-23 16,0-3-26-16,-1-2-31 0,2-10-35 0,-2 14-47 0,2-14-54 15,0 0-249-15,0 0-545 0,0 0 150 0</inkml:trace>
  <inkml:trace contextRef="#ctx0" brushRef="#br0" timeOffset="28637.2343">19253 18033 384 0,'5'5'375'0,"0"3"-62"16,3 5-44-16,0 1-31 0,-6-4-35 15,4 5-25-15,1 0-29 0,-1-1-48 0,0-1-45 0,0 2-62 16,-2-5-67-16,0-2-96 0,-4-8-97 0,6 14-318 16,-6-14 91-16</inkml:trace>
  <inkml:trace contextRef="#ctx0" brushRef="#br0" timeOffset="29531.7905">18950 17556 248 0,'0'0'173'0,"3"-12"-34"16,-3 12 2-16,0 0-4 0,0 0-10 0,0 0 1 15,3-15 4-15,-3 15 10 0,0 0-4 0,0 0 7 16,0 0 2-16,0 0 1 0,6-10 0 0,-6 10-2 15,0 0-10-15,0 0-5 0,0 0 0 0,0 0-3 0,0 0 0 16,0 0-9-16,7-4 1 0,-7 4-2 0,0 0-10 16,0 0-15-16,15 24 3 0,-8-10-11 0,0-1-7 15,-1 1-5-15,1 1-11 0,1 1-7 0,-1 0-4 16,0-2-20-16,-2 0-30 0,-1-4-34 0,-1-1-45 16,-3-9-53-16,6 17-58 0,-6-17-85 0,5 8-172 15,-5-8-534-15,0 0 148 0</inkml:trace>
  <inkml:trace contextRef="#ctx0" brushRef="#br0" timeOffset="30393.7968">13373 17537 336 0,'0'0'121'15,"3"7"-29"-15,-3-7-30 0,0 0-5 0,0 0-20 0,0 0-19 16,0 0-15-16,0 0-12 0,3 11-24 0,-3-11-40 16,0 0-87-16,0 0 30 0</inkml:trace>
  <inkml:trace contextRef="#ctx0" brushRef="#br0" timeOffset="30888.3715">13013 17575 335 0,'0'0'366'0,"0"0"-48"15,0 0-22-15,-9-6-29 0,9 6-21 0,0 0-18 16,0 0-24-16,0 0-6 0,0 0-12 0,0 0-17 0,0 0-5 16,0 0 3-16,0 0-21 0,0 0-6 0,0 0-16 15,-3 29-7-15,3-29-8 0,0 0-11 0,13 18-11 16,-7-14-4-16,-6-4-8 0,14 9-13 0,-5-7-9 16,-9-2-7-16,17 2-16 0,-17-2-9 0,19-4-15 15,-5 1-3-15,1-4-5 0,-2-3-6 0,-1 0 4 16,-3 1 4-16,-3 2-4 0,2-6-2 0,-1 4 0 15,-3-1-3-15,-4 10 12 0,-2-17-1 0,2 17 1 16,-7-17-5-16,3 10 18 0,-5-5 1 0,1 3 9 16,-2 3-7-16,-3-2 4 0,0 2-10 0,-2 3-1 0,15 3 11 15,-24 0-20-15,24 0-24 0,-19 5-31 16,5 3-46-16,3-1-68 0,2 0-81 0,-3 4-283 0,6 0-639 16,2-2 175-16</inkml:trace>
  <inkml:trace contextRef="#ctx0" brushRef="#br0" timeOffset="48016.1641">17189 18367 536 0,'0'0'280'0,"0"0"-37"0,0 0-29 0,0 0-21 15,0 0-15-15,0 0-21 0,0 0-4 16,0 0-14-16,0 0-16 0,0 0-9 0,0 0-6 0,0 0-9 15,-5 41-3-15,5-26-7 0,0 0-1 16,0 1-3-16,2 0-12 0,-2 1-3 0,-2 0-9 16,2 1-5-16,0-1-4 0,-2-1-12 0,2 1 1 0,-1-2-18 15,1-1-15-15,-2-4-25 0,2-10-31 0,-4 16-29 16,4-16-45-16,0 13-32 0,0-13-58 0,0 0-150 16,0 0-432-16,0 0 120 0</inkml:trace>
  <inkml:trace contextRef="#ctx0" brushRef="#br0" timeOffset="48400.8414">17384 18447 358 0,'0'0'302'0,"0"0"-30"16,0 0-25-16,0 0-26 0,0 0-23 0,0 0-21 15,0 0-16-15,0 0-17 0,0 0-7 0,16 21-18 0,-16-21-7 16,6 12-13-16,0-5-14 0,-6-7-7 0,8 14-9 16,-4-8-7-16,-4-6-9 0,7 16-12 0,-3-8-10 15,-4-8-18-15,10 12-19 0,-8-4-22 0,-2-8-26 16,8 11-25-16,-8-11-34 0,3 7-31 0,-3-7-19 16,5 10-26-16,-5-10-104 0,0 0-349 0,0 0 99 15</inkml:trace>
  <inkml:trace contextRef="#ctx0" brushRef="#br0" timeOffset="48628.1918">17337 18461 225 0,'0'0'344'16,"0"0"-57"-16,0 0-34 0,0 0-29 0,4-14-22 15,-4 14-26-15,0 0-17 0,0 0-19 0,14-6-21 16,-14 6-21-16,15-5-25 0,-15 5-23 0,14-5-29 16,-14 5-29-16,11-4-23 0,-11 4-27 0,17 0-37 0,-17 0-24 15,0 0-30-15,17 0-103 0,-17 0-298 0,0 0 86 16</inkml:trace>
  <inkml:trace contextRef="#ctx0" brushRef="#br0" timeOffset="48842.7649">17322 18581 531 0,'0'0'278'0,"0"0"-26"16,0 0-18-16,0 0-25 0,0 0-11 0,0 0-22 0,0 0-13 15,0 0-17-15,0 0-22 0,36-1-12 0,-36 1-9 0,13 1-12 16,-13-1-13-16,0 0-20 0,22 0-18 0,-22 0-25 15,11 1-19-15,-11-1-30 0,0 0-27 0,21-1-29 16,-21 1-35-16,17 1-27 0,-17-1-17 0,13-3-120 16,-13 3-344-16,0 0 99 0</inkml:trace>
  <inkml:trace contextRef="#ctx0" brushRef="#br0" timeOffset="49206.4618">17548 18562 322 0,'0'0'167'15,"0"0"-10"-15,0 0-7 0,0 0 4 0,11-2-2 16,-11 2-1-16,0 0 1 0,0 0-6 0,0 0-4 0,0 0-2 16,0 0-6-16,0 0-7 0,0 0-8 0,16 2-12 15,-16-2-12-15,0 0-11 0,0 0-6 0,0 0-10 16,0 0-6-16,10 6-5 0,-10-6-9 0,0 0-7 16,0 0-4-16,0 0-1 0,0 0-6 0,0 0-5 15,0 0 0-15,0 0-6 0,0 0 2 0,0 0-4 16,0 0 3-16,0 0-5 0,13-8-1 0,-13 8-1 15,0 0-2-15,4-13 1 0,-4 13 0 0,6-9 2 16,-6 9 4-16,7-12-4 0,-7 12 1 0,6-9-1 16,-6 9 3-16,9-8 0 0,-9 8 2 0,7-5 4 0,-7 5 7 15,0 0 2-15,10-7-3 0,-10 7-2 0,0 0 5 16,0 0-5-16,0 0-1 0,18 2-4 16,-18-2-3-16,0 0 4 0,0 0-9 0,18 10 4 0,-13-5-2 15,-5-5-4-15,6 8-3 0,-6-8-6 0,0 0-11 16,9 9-9-16,-9-9-21 0,0 0-26 0,8 7-25 15,-8-7-29-15,0 0-35 0,0 0-30 0,10 6-30 16,-10-6-160-16,0 0-447 0,0 0 125 0</inkml:trace>
  <inkml:trace contextRef="#ctx0" brushRef="#br0" timeOffset="49700.2719">17892 18474 581 0,'0'0'344'0,"0"0"-37"0,-8-7-33 0,8 7-14 0,0 0-22 16,0 0-26-16,0 0-22 0,0 0-21 16,0 0-21-16,0 0-16 0,0 0-6 0,0 0-17 0,0 0-14 15,-17 29-9-15,17-29-13 0,1 15-9 0,-1-15-10 16,1 14-9-16,-1-14-16 0,3 14-13 0,-3-14-7 15,4 13-9-15,-4-13-9 0,4 10-10 0,-4-10-4 16,0 0-16-16,5 8-8 0,-5-8-8 0,0 0 2 0,0 0 3 16,0 0 0-16,0 0 8 0,0 0 12 0,0 0 6 15,0 0 10-15,0 0 12 0,0 0 4 0,21-15 6 16,-21 15 12-16,0 0 7 0,1-16 12 0,-1 16 1 16,0 0 8-16,3-10-3 0,-3 10 0 15,0 0 0-15,2-12-9 0,-2 12-7 0,0 0 2 0,0 0-1 16,0 0 2-16,9-6-9 0,-9 6 4 0,0 0-7 15,0 0-9-15,0 0 6 0,0 0 9 0,0 0-16 16,27 14 4-16,-27-14-1 0,10 11 3 16,-6-3 0-16,-4-8 6 0,9 16 6 0,-5-8 1 0,2 6 10 15,-2 1 3-15,-1-2 9 0,-2 0 8 0,1 1 7 0,-2-2 1 16,-2 4 3-16,0-5-1 0,-3-1-6 16,5-10 2-16,-5 20-12 0,2-14-9 0,3-6-5 0,-7 15-15 15,4-8-16-15,3-7-32 0,-7 10-22 0,7-10-33 16,-7 8-22-16,7-8-33 0,0 0-36 0,0 0-33 15,0 0-37-15,-14 0-38 0,14 0-177 0,0 0-542 16,0 0 148-16</inkml:trace>
  <inkml:trace contextRef="#ctx0" brushRef="#br0" timeOffset="49886.1558">18234 18549 730 0,'0'0'534'0,"0"0"-58"0,0 0-34 16,0 0-36-16,0 0-36 0,0 0-38 0,0 0-37 16,0 0-42-16,0 0-43 0,0 0-43 0,0 0-52 15,0 0-63-15,0 0-71 0,-1-14-67 0,1 14-77 0,0 0-91 16,0 0-274-16,0 0-633 0,0 0 172 16</inkml:trace>
  <inkml:trace contextRef="#ctx0" brushRef="#br0" timeOffset="61563.686">15171 18154 277 0,'-63'-15'107'0,"0"-3"-21"0,-3 5-10 15,1-4-6-15,6 0-11 0,-1-5 0 0,1 1-15 0,11 5-7 16,-9-5-22-16,-4 6-21 15,1-4-23-15,12 7-61 0,-17-8-106 0,2 2 36 0</inkml:trace>
  <inkml:trace contextRef="#ctx0" brushRef="#br0" timeOffset="87137.447">15274 16476 260 0,'0'0'99'0,"0"0"-1"0,0 0-20 0,0 0-16 15,0 0-6-15,0 0-4 0,0 0-2 0,0 0-15 0,0 0-8 16,0 0-7-16,0 0-3 0,0 0-7 0,8-7-9 16,-8 7-5-16,0 0-2 0,0 0-1 0,0 0-2 15,0 0 0-15,0 0 4 0,0 0 1 0,0 0-1 16,0 0 9-16,0 0-6 0,0 0 9 16,0 0 5-16,0 0-2 0,0 0 0 0,0 0 6 0,0 0-1 15,0 0-3-15,0 0 8 0,0 0-4 0,0 0-5 16,0 0-2-16,0 0 4 0,0 0-5 0,0 0 12 15,0 0-13-15,0 0-6 0,0 0 9 0,0 0-6 0,0 0-3 16,0 0 5-16,8-7-1 0,-8 7-1 0,0 0-3 16,0 0-3-16,0 0 7 0,0 0-5 0,0 0 0 15,0 0 2-15,0 0 1 0,0 0-8 0,0 0 5 16,0 0-2-16,0 0 5 0,0 0-1 16,0 0-2-16,0 0-3 0,0 0 6 0,0 0 0 0,0 0 9 15,0 0-6-15,0 0-1 0,0 0 9 0,0 0 0 16,0 0 13-16,0 0 3 0,0 0 10 0,0 0 7 15,0 0 13-15,0 0 0 0,0 0 10 0,0 0 0 0,0 0 5 16,0 0 4-16,0 0 0 0,0 0-3 0,0 0 3 16,0 0 1-16,0 0-7 0,0 0-2 0,0 0 0 15,0 0-3-15,0 0-4 0,0 0-2 0,0 0-2 16,0 0-5-16,0 0 3 0,0 0-4 0,0 0-3 16,0 0 2-16,0 0-4 0,0 0 3 0,0 0-3 15,0 0 4-15,0 0-4 0,0 0-4 0,0 0 2 0,0 0-4 16,0 0 0-16,0 0 0 0,0 0-8 0,0 0-1 15,0 0-4-15,0 0 3 0,0 0-7 16,0 0 1-16,0 0-5 0,0 0 2 0,0 0 5 0,0 0-6 16,0 0-2-16,0 0-1 0,0 0-3 0,0 0 11 15,0 0-12-15,0 0 4 0,0 0 1 0,0 0-9 16,0 0 13-16,0 0-11 0,0 0 2 0,0 0 1 16,0 0-4-16,0 0 1 0,0 0 1 0,0 0-2 0,0 0 1 15,0 0-8-15,0 0 8 0,0 0-1 0,0 0-4 16,0 0 1-16,0 0 1 0,0 0-6 0,0 0 5 15,0 0 1-15,0 0 1 0,0 0-3 0,0 0 0 16,0 0 3-16,0 0-7 0,0 0 1 0,0 0 1 16,0 0 3-16,0 0-4 0,0 0 3 0,0 0-1 15,0 0 0-15,0 0-5 0,0 0 1 0,0 0-4 16,0 0 6-16,0 0-4 0,0 0 2 0,0 0 3 16,0 0-4-16,0 0 1 0,0 0-4 0,0 0-3 15,0 0 5-15,0 0-1 0,0 0 3 0,0 0-2 16,0 0-8-16,0 0 11 0,0 0-1 0,0 0 1 15,0 0-3-15,0 0-4 0,0 0 10 0,0 0-3 0,0 0 3 16,0 0-4-16,0 0 2 16,0 0-2-16,0 0-3 0,0 0 3 0,0 0-4 0,0 0 4 0,0 0-5 15,0 0 2-15,0 0 2 0,0 0-1 0,0 0 3 16,0 0-2-16,0 0-5 0,0 0 11 0,0 0-9 16,0 0-1-16,0 0 5 0,0 0-4 0,0 0-6 0,0 0 10 15,0 0-2-15,0 0-2 0,0 0-3 0,0 0 8 16,0 0-5-16,0 0 6 0,0 0-1 0,0 0-7 15,0 0 7-15,0 0 3 0,0 0-4 16,0 0 0-16,0 0-4 0,0 0 1 0,0 0 3 0,0 0-4 16,0 0 7-16,0 0-5 0,0 0-4 0,0 0 8 15,0 0-3-15,0 0 0 0,0 0-2 0,0 0 3 0,0 0 8 16,0 0-9-16,0 0-1 0,0 0-1 16,0 0-1-16,0 0 3 0,0 0 0 0,0 0 1 15,0 0-1-15,0 0-5 0,0 0 5 0,0 0-4 0,0 0 1 16,0 0 1-16,0 0-1 0,0 0 0 15,0 0 3-15,0 0-2 0,0 0-4 0,0 0 2 0,0 0 1 16,0 0 1-16,0 0 1 0,0 0-4 0,0 0 2 16,0 0 2-16,0 0 3 0,0 0-2 0,0 0-3 15,0 0 4-15,0 0-5 0,0 0 1 0,0 0 4 16,0 0-5-16,0 0-1 0,0 0 2 0,0 0 0 16,0 0 3-16,0 0-6 0,0 0 4 0,0 0-2 0,0 0 4 15,0 0-5-15,0 0 6 0,0 0-2 0,0 0-1 16,0 0-3-16,0 0-1 0,0 0 3 0,0 0 0 15,0 0-3-15,0 0 6 0,0 0-1 0,0 0-2 16,0 0 5-16,0 0-3 0,0 0-7 0,0 0 8 16,0 0-6-16,0 0 6 0,0 0-7 0,0 0 1 15,0 0 1-15,0 0 1 0,0 0 5 0,0 0-6 16,0 0 5-16,0 0-5 0,0 0 6 0,0 0-11 16,0 0 9-16,0 0-2 0,0 0-1 0,0 0 2 0,0 0-2 15,0 0 6-15,0 0-7 0,0 0 5 0,0 0-5 16,0 0 8-16,0 0-10 0,0 0 5 0,0 0 1 15,0 0-2-15,0 0 9 0,0 0-3 0,0 0-1 16,0 0 0-16,0 0 6 0,0 0-5 16,0 0 5-16,0 0-3 0,0 0 0 0,0 0 3 0,0 0-9 15,0 0 2-15,0 0 7 0,0 0-6 0,0 0 0 0,0 0 1 16,0 0 2-16,0 0 2 0,0 0-1 16,0 0-7-16,0 0 6 0,0 0 3 0,0 0-7 0,0 0-1 15,0 0-2-15,0 0-2 0,0 0-1 0,0 0 10 16,0 0-9-16,0 0 1 0,0 0 3 0,0 0-3 15,0 0 0-15,11-2 2 0,-11 2-6 0,0 0 1 16,0 0 5-16,0 0-6 0,0 0 1 0,0 0 4 16,0 0 1-16,0 0-3 0,0 0-4 0,0 0 13 0,0 0-8 15,8-8 7-15,-8 8-10 0,0 0 6 16,0 0-6-16,0 0 4 0,0 0-3 0,0 0 3 0,0 0 1 16,0 0-5-16,0 0-2 0,0 0 3 0,10-7 4 15,-10 7 3-15,0 0-7 0,0 0 1 0,0 0 8 16,0 0-3-16,0 0-2 0,0 0-5 0,0 0 3 15,0 0 5-15,9-6-8 0,-9 6 0 0,0 0-2 16,0 0 5-16,0 0 1 0,0 0-8 16,0 0 10-16,0 0-4 0,0 0 1 0,0 0-1 0,0 0-3 15,0 0 4-15,0 0 3 0,9-8 0 0,-9 8-8 0,0 0 12 16,0 0-10-16,0 0 3 0,0 0 5 16,0 0-9-16,0 0 6 0,0 0 0 0,0 0-7 0,0 0 5 15,0 0 0-15,0 0-3 0,0 0 3 0,0 0-2 16,0 0 4-16,9-4-1 0,-9 4-5 0,0 0 8 15,0 0-2-15,0 0 0 0,0 0-8 0,0 0 6 16,0 0-1-16,0 0 0 0,0 0-3 0,0 0 9 0,0 0-11 16,0 0 11-16,0 0-4 0,0 0-3 0,0 0 3 15,0 0-2-15,0 0 0 0,0 0 2 0,0 0-2 16,0 0-2-16,0 0 6 0,0 0-7 0,0 0 5 16,0 0-1-16,0 0 0 0,0 0 3 0,0 0-3 15,0 0-8-15,0 0 7 0,0 0 3 0,0 0-4 16,0 0 1-16,0 0 7 0,0 0-9 0,0 0 2 15,0 0 0-15,0 0 0 0,0 0 3 0,0 0 5 0,0 0-9 16,0 0-1-16,0 0 1 0,0 0-8 0,0 0-14 16,0 0-7-16,7-5-10 0,-7 5-17 0,0 0-15 15,0 0-28-15,0 0-28 0,0 0-28 0,0 0-25 16,0 0-28-16,0 0-32 0,0 0-175 0,0 0-500 16,0 0 138-16</inkml:trace>
  <inkml:trace contextRef="#ctx0" brushRef="#br0" timeOffset="88325.5363">15353 16562 427 0,'0'0'217'0,"0"0"-24"0,0 0-20 16,0 0-10-16,0 0-23 0,0 0-15 0,0 0-14 15,0 0-13-15,0 0-9 0,0 0-9 0,0 0-12 0,0 0-4 16,0 0-5-16,0 0-7 0,0 0-5 0,0 0-2 16,0 0 1-16,0 0-7 0,0 0-1 0,0 0-5 15,0 0-5-15,0 0-5 0,0 0 0 0,0 0-1 16,0 0-6-16,0 0 3 0,0 0 1 0,0 0-2 15,0 0 0-15,0 0 0 0,19-8 0 0,-19 8 6 16,-2-14 0-16,2 14 7 0,0-15 12 0,0 15 7 16,0-10 5-16,0 10 4 0,0 0 5 0,-2-11-2 0,2 11-1 15,0 0 1-15,0 0-1 0,-2-13-4 0,2 13-3 16,0 0 2-16,0 0-4 0,0 0-5 0,0 0-1 16,0 0-3-16,0 0-9 0,0 0 0 0,0 0-7 15,0 0 2-15,0 0-3 0,0 0-13 0,0 0 3 16,0 0-3-16,0 0-6 0,0 0-13 0,0 0-3 15,0 0-4-15,0 0-8 0,0 0 1 0,0 0-9 16,0 0 4-16,16-1 0 0,-16 1 3 0,7-8 0 16,-7 8 7-16,6-11-1 0,-6 11 4 0,4-10 5 0,-4 10 1 15,3-13 7-15,-3 13 17 0,2-8-3 0,-2 8 4 16,0 0 10-16,0 0 7 0,0 0-4 0,0-16 5 16,0 16-4-16,0 0 1 0,0 0 0 0,0 0 5 15,0 0-2-15,0 0-6 0,0 0 6 0,0 0-3 16,0 0-6-16,0 0 5 0,0 0-9 0,0 0-9 0,0 0 2 15,-18 25 1-15,18-25-5 0,0 0 2 16,0 0-5-16,0 0-1 0,0 0 1 0,0 0-15 16,9 22-1-16,-9-22-1 0,0 0-2 0,0 0-3 0,0 0 1 15,14 1 2-15,-14-1 6 0,0 0-2 0,0 0 13 16,0 0 7-16,0 0 10 0,0 0 15 0,0 0 11 16,15-10 15-16,-15 10 4 0,0 0 5 0,0 0 2 15,0 0-2-15,0 0-2 0,0 0-7 0,0 0-1 0,0 0-7 16,0 0-4-16,0 0-4 0,0 0-7 15,0 0 6-15,0 0-14 0,0 0-7 0,0 0-2 16,0 0-3-16,0 0-6 0,0 0-2 0,0 0-1 16,0 0-5-16,0 0-8 0,0 0-2 0,0 0-5 0,0 0-3 15,0 0 2-15,-8-19 2 0,8 19-4 0,0 0 1 16,0 0 5-16,0 0-2 0,0 0 1 0,0 0 0 16,0 0 0-16,0 0-3 0,0 0 3 0,0 0 1 15,0 0 0-15,0 0 1 0,0 0-1 0,0 0-3 16,0 0-13-16,0 0-28 0,0 0-39 0,0 0-43 15,0 0-55-15,0 0-53 0,0 0-57 0,0 0-262 0,0 0-669 16,-27 19 182-16</inkml:trace>
  <inkml:trace contextRef="#ctx0" brushRef="#br0" timeOffset="89274.4674">15357 16838 246 0,'-2'16'54'0,"2"-16"-8"16,-2 12-10-16,2-12 2 0,0 0-5 0,-2 14-6 0,2-14-11 0,0 0 6 16,0 0-2-16,0 13 1 0,0-13-8 0,0 0-1 15,0 0 2-15,0 0-3 0,0 0-1 0,-5 9 1 16,5-9-8-16,0 0 9 0,0 0-1 0,0 0 4 15,0 0 0-15,0 0 0 0,-5 10 5 0,5-10 4 0,0 0 9 16,0 0-3-16,0 0 5 0,0 0 13 0,-4 10 0 16,4-10 5-16,0 0-4 0,0 0 2 0,0 0-3 15,0 0 14-15,-3 12-9 0,3-12-4 16,0 0-10-16,0 0-2 0,0 0-3 0,0 15-4 0,0-15-5 16,0 0 0-16,0 0-6 0,0 14-6 0,0-14 6 15,0 0-4-15,0 0-2 0,0 14 3 0,0-14-5 16,0 0-2-16,0 0-2 0,0 13 2 0,0-13-1 0,0 0 1 15,0 0-1-15,1 14 0 0,-1-14-1 16,0 0 0-16,0 0-6 0,0 0-1 0,0 0-6 0,0 14-5 16,0-14-9-16,0 0-7 0,0 0-4 0,0 0 1 15,0 0-3-15,2 13-4 0,-2-13 1 0,0 0 4 16,0 0 9-16,0 0-5 0,0 0 8 0,2 11 13 16,-2-11 0-16,0 0-3 0,0 0 8 0,0 0 2 15,0 0 5-15,0 15-4 0,0-15 3 0,0 0 1 16,0 0-1-16,0 0-8 0,-2 14 8 0,2-14-3 15,0 0-7-15,0 0 0 0,0 0 8 0,2 11-10 0,-2-11 12 16,0 0-9-16,0 0 4 0,0 14 1 0,0-14 1 16,0 0 8-16,0 0-14 0,0 0 0 0,4 10 1 15,-4-10 4-15,0 0 3 0,0 0-6 0,0 0-7 16,0 17-15-16,0-17-9 0,0 0-15 0,3 11-19 16,-3-11-70-16,0 0-163 0,2 6 50 0</inkml:trace>
  <inkml:trace contextRef="#ctx0" brushRef="#br0" timeOffset="89689.4698">15364 17231 226 0,'0'0'136'15,"0"0"-29"-15,0 0 1 0,4 10-6 0,-4-10-10 16,0 0-8-16,0 0-7 0,0 0-10 0,0 0-7 15,4 12 5-15,-4-12-12 0,0 0-9 0,0 0 2 0,0 0-8 16,4 8 3-16,-4-8-1 0,0 0-10 0,0 0-8 16,4 12 5-16,-4-12-3 0,0 0-3 0,0 0 1 15,0 0-6-15,0 0 3 0,0 0 3 0,2 12 0 16,-2-12-1-16,0 0-1 0,0 0 2 0,0 0 1 16,0 0 2-16,2 8-4 0,-2-8 9 0,0 0 0 15,0 0-9-15,0 0 1 0,0 0-3 0,0 0 4 0,0 0-2 16,0 0 3-16,0 0-5 0,0 0 1 0,0 0 5 15,0 9-3-15,0-9 0 0,0 0-3 0,0 0 4 16,0 0 2-16,0 0-2 0,0 0-7 0,0 0 2 16,0 0-1-16,0 0-1 0,0 0 1 0,0 0-7 15,0 0 0-15,0 0-2 0,0 0 3 0,0 0 1 16,0 0-7-16,0 0 1 0,0 0 1 0,2 12-3 16,-2-12 3-16,0 0-4 0,0 0-7 0,0 0-12 0,0 0-8 15,0 0-14-15,0 0-12 0,0 0-23 16,0 0-16-16,0 0-12 0,0 0-3 0,0 0-20 0,0 0-93 15,0 0-259-15,0 0 75 0</inkml:trace>
  <inkml:trace contextRef="#ctx0" brushRef="#br0" timeOffset="89895.2508">15361 17324 384 0,'0'0'162'0,"0"0"-26"0,0 0-38 0,0 0-22 16,0 0-37-16,0 0-39 0,0 0-35 0,0 0-66 16,0 0-115-16,0 0 39 0</inkml:trace>
  <inkml:trace contextRef="#ctx0" brushRef="#br0" timeOffset="93558.7402">15299 17394 390 0,'0'0'180'16,"-2"-14"-24"-16,2 14-8 0,0 0-17 0,0 0-7 0,0 0-7 15,0 0-3-15,-1-14-14 0,1 14-7 0,0 0-8 16,0 0-5-16,0 0 0 0,0 0 3 0,0 0 2 16,0 0-6-16,0 0 8 0,0 0 0 0,0 0-6 15,0 0-1-15,0 0-9 0,16 29-6 0,-16-29 2 16,5 16-8-16,-3-7-3 0,2 6-10 0,-1-1 0 16,-1-1-9-16,2-2 2 0,-4-11-3 15,2 17-7-15,1-8-3 0,-3-9-4 0,4 16 2 0,-4-16-2 0,2 12-4 16,-2-12-2-16,0 0 2 0,3 14-3 0,-3-14-4 15,0 0 1-15,2 12 0 0,-2-12 0 0,0 0-2 16,0 0-3-16,0 0 0 0,0 0 3 0,0 0-6 16,0 0 4-16,0 0-2 0,0 0-4 15,0 0 1-15,0 0-1 0,0 0-1 0,0 0 1 0,-14-46-4 16,12 28 5-16,-4 0-6 0,4 3 6 0,-1-1-5 16,3-1 6-16,-2 2-2 0,0 1-1 0,-1 1 2 15,3 13 5-15,-4-19 5 0,4 19 0 0,-2-15 1 0,2 15 2 16,-1-9 0-16,1 9-2 0,0 0-4 0,0 0 4 15,0 0 7-15,0 0 8 0,0 0-3 0,0 0 8 16,0 0 2-16,0 0 2 0,0 0 6 0,0 0 2 16,15 28 0-16,-14-12-3 0,4 0 4 15,-3 2-3-15,0-2-1 0,3 1-12 0,-1 10 1 0,-2-6 1 16,1-3-5-16,-1-4 1 0,1 1 3 0,-1-1-14 16,-2-3 8-16,4 5-9 0,-4-6 0 0,0-10-5 15,2 21 6-15,-2-13-9 0,0-8-2 0,2 12-6 0,-2-12 14 16,3 12-4-16,-3-12 0 0,0 0-4 0,0 13 1 15,0-13-4-15,0 0-1 0,0 0-9 0,0 0-3 16,0 0 2-16,0 0-4 0,0 0-8 0,0 0 2 16,0 0-6-16,0 0-4 0,-16-42 5 15,11 25-2-15,-1 1 0 0,3-1 5 0,1 2-1 0,0-2 4 16,-2 2 0-16,4 3 2 0,-5-3 4 0,3-1-2 16,0 6 7-16,2 10-10 0,-5-20 7 0,2 11 5 15,3 9-3-15,-2-12 1 0,2 12 2 0,0 0-3 16,-2-13 3-16,2 13-2 0,0 0 2 0,0 0-2 0,0 0 6 15,0 0-2-15,0 0-2 0,0 0 10 0,0 0 7 16,0 0 3-16,0 0-1 0,0 0 2 0,0 0 1 16,7 47-3-16,-5-30 2 0,-2-1 6 0,3 1-7 15,-3-2-4-15,0 4 2 0,2-3 3 0,-2 2-3 16,2-3-5-16,-2-1-2 0,0-2 3 0,0-12-1 16,1 21 0-16,-1-21-10 0,1 16 8 0,-1-16-6 15,-1 12 8-15,1-12-7 0,0 0-4 0,1 14 0 0,-1-14 0 16,0 0-4-16,0 0 2 0,0 0-2 0,0 0 2 15,0 0-3-15,0 0-2 0,0 0-9 0,0 0 1 16,0 0-9-16,-11-53 11 0,7 27-5 0,-1 4 1 16,5 2 1-16,-4 3 4 0,1-2 3 0,3 2 2 15,-2 0-1-15,2 2 0 0,0 1 2 0,0 2 3 16,0 12 2-16,-2-15-4 0,2 15 2 16,0 0-4-16,0-14 5 0,0 14 1 0,0 0 2 0,0 0-1 15,0 0 4-15,0 0 2 0,0 0 5 0,0 0 10 0,0 0 0 16,11 36 2-16,-9-17 0 0,0-2 1 0,3 12 0 15,-3-7 6-15,1 5-2 0,-3-5 3 0,0 7-7 16,4-8 8-16,-4-3-4 0,0 0-8 0,1 0-2 16,0-2 8-16,-1 1-7 0,0-5-1 0,0 5 0 15,0-2-1-15,0-15-6 0,-1 22 3 0,2-15-5 0,-1-7-11 16,1 14-5-16,-1-14 28 0,0 0-15 16,2 12 8-16,-2-12-13 0,0 0 0 0,0 0 0 0,0 0-5 15,0 0-4-15,0 0-3 0,0 0 2 0,0 0-13 16,0 0-3-16,0 0 4 0,0 0-4 0,0-51 1 15,0 23 1-15,0-1 1 0,0-2 2 0,0 4-1 16,-3 0 2-16,3 5 4 0,0 1 1 0,-1 4 2 16,0 1-4-16,1 2 6 0,0 0 3 0,0 14 0 15,0-22 1-15,0 22 4 0,0-14-7 0,0 14 0 16,0-10 2-16,0 10 0 0,0 0-6 0,0 0 16 0,0 0-2 16,0 0 7-16,0 0-4 0,0 0 1 0,0 0 6 15,0 0-1-15,13 36 0 0,-10-9 7 16,-1 0 3-16,2 1-7 0,-1 0 4 0,-3 1 0 0,2-1 3 15,-2 1 1-15,1-7-8 0,-1 5 6 0,-1-5-7 16,1-3 2-16,0-2 0 0,0 0-9 0,3-2-2 16,-3 0 18-16,0-2-12 0,0-13-4 0,0 22 2 15,0-15-3-15,0-7 2 0,2 15 2 0,-2-15-9 16,0 0 10-16,-2 17-9 0,2-17 6 0,0 0-4 16,0 0-6-16,0 0-6 0,0 0-2 0,0 0-5 15,0 0 1-15,0 0-11 0,0 0-1 0,0 0-2 0,4-65-8 16,-2 38 12-16,-2-5-4 0,-4 2 4 0,6 0-1 15,-4-1 4-15,2 9 8 0,-2-7 0 0,0 8 1 16,4 1 0-16,-2 2 2 0,-2 2 5 0,2 3-2 16,-1 1 4-16,1 12 1 0,0-20-7 0,0 20 2 15,0-14 3-15,0 14 3 0,0 0 2 0,0 0 4 16,0-14 0-16,0 14 5 0,0 0 2 0,0 0 9 0,0 0 3 16,0 0 4-16,0 0 7 0,5 56 5 15,1-26 7-15,-6 2-3 0,0-2-4 0,2-1-4 0,-2 0 0 16,0 3-6-16,0-4 4 0,0 1-4 15,1-7-1-15,1 4 0 0,-2-4-7 0,0-4-3 0,0 0-3 16,0-1 3-16,0-1 1 0,0-1-6 0,2 1-3 16,-2 0 3-16,0-5-2 0,0-11-5 0,0 18 0 15,0-18 4-15,0 13-1 0,0-13 0 0,0 12-4 0,0-12-7 16,0 0 0-16,0 0-1 0,0 0-12 16,0 0-3-16,0 0-10 0,0 0 1 0,0 0-2 0,-9-53-14 15,5 24 4-15,-1-3 3 0,5-6-1 0,-2 3 1 16,-3-3-1-16,5 0 13 0,-2 1 0 0,0 0 6 15,-3 3-4-15,5 1 5 0,-6 4 2 0,3 2 4 16,1 5-1-16,0 4 5 0,0 4 0 0,2 0 1 16,-3 4 1-16,3 10-4 0,-2-16 2 0,2 16 3 15,0 0-1-15,0-15 3 0,0 15-2 0,0 0 6 16,0 0 2-16,0 0 3 0,0 0 6 0,0 0 3 0,0 0 8 16,9 39 6-16,-6-13-1 0,1 1-1 0,-2 2 4 15,0 2 1-15,0-1-2 0,-2 2-1 0,1-1 5 16,3 0-6-16,-2 0 0 0,-2-1-3 15,2-8-1-15,-2 6-4 0,0-8-3 0,0-1-1 0,0-2-1 16,0-1-5-16,0-1-3 0,5-1 8 0,-5-3-7 16,1 1 0-16,-1-12 8 0,0 16-6 0,0-16-10 15,2 11 10-15,-2-11-9 0,0 0 6 0,0 0-6 16,0 0-4-16,0 0-2 0,0 0-2 0,0 0-9 16,0 0-4-16,0 0-10 0,0 0 1 0,-16-32 0 0,13 5-10 15,1-1 14-15,-2-2 0 0,-1-1 4 16,1-3 3-16,-1 0-2 0,3 2 3 0,-1 0-1 0,3 1 10 15,-2-2-3-15,4 4 2 0,-2 0 1 0,0 7-1 16,2 2 5-16,-1 3-2 0,1 1 7 0,0 2-4 16,1 1-1-16,-3 13-2 0,2-17 7 15,-2 17-1-15,2-14-3 0,-2 14 6 0,0 0 1 0,0 0 2 16,0 0 2-16,0 0 7 0,0 0 7 0,0 0 1 16,11 41 5-16,-9-10-4 0,-4 5-1 0,4-2 4 0,-1 0-4 15,-1 2-2-15,0-2-4 0,0 0 5 0,2-2-7 16,-2-1 11-16,2 1-14 0,-2-3-1 0,-4-1 1 15,3-5-7-15,2-7 12 0,-1-1-11 0,-1-3 3 16,2-1-3-16,-1-11-3 0,0 16 8 0,0-16-8 16,0 12 6-16,0-12-4 0,0 0-6 0,0 0 1 15,0 0-2-15,0 0-2 0,0 0-2 0,0 0-4 0,0 0 1 16,0 0-7-16,-7-57-2 0,1 26-7 16,5-2-4-16,-6-25 0 0,5 0-1 0,-9 0 2 0,7 13 13 15,3 8-5-15,-1 3 2 0,0-1 5 0,2 4 4 16,-2 4-4-16,0 1 5 0,2 5 4 0,-2 6-1 15,-1 3-1-15,3 12 1 0,0-17-2 0,0 17 1 16,0 0 3-16,0 0 2 0,0 0 0 0,0 0 1 16,0 0 11-16,0 0 3 0,0 0-4 0,9 44 2 15,-7-11 7-15,-2 0 1 0,2-1 4 0,1 2 0 16,-3 2 0-16,2-1 6 0,0-2-7 0,-2 0 4 0,0 0-14 16,0-2 1-16,0-2 3 0,0-1 1 0,2 0-4 15,-2-2-2-15,2-4 7 0,-2-4-8 0,0-2-5 16,0 0 2-16,0-5-1 0,0-11 4 0,0 19-13 15,0-19 9-15,2 13 0 0,-2-13-4 0,0 0-1 16,0 0-3-16,0 0-8 0,0 0-4 0,0 0-6 16,0 0 5-16,0 0-3 0,0 0 2 0,-4-57 1 0,4 24 1 15,-4-2-12-15,0-2 12 0,-3-20-5 16,0 11 8-16,6 8 0 0,-3 1 1 0,-2 1 1 0,3 5 3 16,-1-1 4-16,2 3-10 0,0 5 15 0,-1 9-5 15,2 1 0-15,1 14 4 0,-1-16-10 0,1 16 0 16,0-12 8-16,0 12-1 0,0 0 0 0,0 0 9 15,0 0-3-15,0 0 3 0,0 0 2 0,13 32-5 16,-8-5 6-16,1 0 1 0,-4 2 1 0,4 0 5 16,-4 2-13-16,2-2 4 0,1 0-1 0,-3 1 4 15,2-2-13-15,0-5 24 0,-3-5-18 0,3 0 6 0,-1-3-7 16,1 0-1-16,-3-4 2 0,3-2 3 16,-4-9-8-16,2 16 11 0,-2-16-7 0,2 10-5 0,-2-10-4 15,0 0-2-15,0 0-4 0,0 0-3 0,0 0 2 16,0 0-3-16,0 0 2 0,0 0-4 0,4-39 4 15,-4 11-9-15,-2-1 9 0,0-2-3 0,-2-1-1 16,2 2 2-16,0 2 5 0,1 5 4 0,-3 5-1 16,1 6-2-16,1 0 2 0,2 12 1 0,0-16 7 0,0 16-4 15,0 0 6-15,0 0 14 0,0 0-8 0,0 0 8 16,0 0-5-16,0 0 4 0,5 47-7 16,-3-21-3-16,-2 3 2 0,0-2-1 0,2-4-6 0,3 4-5 15,-1 1-19-15,-2-8-37 0,-2-4-50 16,2 1-53-16,1-2-66 0,-3-2-253 0,0-3-576 15,0 4 156-15</inkml:trace>
  <inkml:trace contextRef="#ctx0" brushRef="#br0" timeOffset="100237.4398">15253 18048 305 0,'0'4'188'0,"0"-4"-32"0,0 0-15 15,3 13-17-15,-3-13-21 0,0 0-11 0,0 0-16 16,0 0-6-16,1 12-12 0,-1-12 0 0,0 0-8 15,0 0-15-15,0 0-4 0,0 0-14 0,0 0-4 16,0 0-2-16,0 0-4 0,0 0-4 0,0 0 6 16,0 0-7-16,0 0 0 0,0 0 10 0,0 0 4 15,0 0-4-15,0 0 12 0,0-43-1 0,0 43 11 16,-1-14-4-16,1 14 13 0,-3-14 3 0,3 14 5 0,0 0-11 16,0-16 2-16,0 16-6 0,0 0 2 0,0-13-2 15,0 13-4-15,0 0-5 0,0 0 9 0,0 0 0 16,0 0-4-16,0 0-6 0,0 0-1 0,0 0-4 15,0 0 1-15,0 0-1 0,0 0-4 0,0 0-9 16,0 0 1-16,0 0 3 0,0 0 0 0,0 0-11 16,21 27-20-16,-21-27-28 0,0 0-38 0,6 14-42 15,-6-14-150-15,3 8-330 0,-3-8 93 0</inkml:trace>
  <inkml:trace contextRef="#ctx0" brushRef="#br0" timeOffset="114516.4407">12668 12604 1912 0,'12'-15'-160'0,"-3"5"-21"0,-3 0-23 16,-1 5-238-16,-5 5 70 0</inkml:trace>
  <inkml:trace contextRef="#ctx0" brushRef="#br0" timeOffset="117820.3157">14135 17444 260 0,'0'0'292'0,"0"0"-44"16,0 0-27-16,0 0-21 0,0-13-21 0,0 13-15 0,0 0-17 15,0 0-9-15,0 0-11 0,0 0-11 0,0 0-5 16,0 0-16-16,0 0-9 0,0 0 10 0,0 0-3 16,0 0 4-16,0 0-3 0,0 0-1 0,0 0-1 15,0 0-5-15,0 0-3 0,0 0-2 0,0 0 6 16,0 0-10-16,0 0-4 0,0 0-2 0,21 23-2 15,-21-23-18-15,6 15 8 0,-4-6-4 0,-2-9-6 16,2 17-2-16,2-2-8 0,1-1 1 0,-3-4-9 16,1 2 0-16,-1-2-2 0,2 4-6 0,0-1-3 0,-2-2-2 15,-2-11-3-15,4 17 7 0,-4-17-9 0,4 13 1 16,-4-13-14-16,3 10 0 0,-3-10-9 0,3 11-5 16,-3-11-15-16,0 0-7 0,3 13-12 0,-3-13-15 15,0 0-15-15,2 9-19 0,-2-9-16 0,0 0-18 16,0 0-16-16,0 0-20 0,0 0-8 0,0 0-13 0,4 12-29 15,-4-12-142-15,0 0-428 0,0 0 119 0</inkml:trace>
  <inkml:trace contextRef="#ctx0" brushRef="#br0" timeOffset="118141.3869">14062 17674 370 0,'0'0'313'0,"0"0"-35"0,0 0-23 16,0 0-17-16,0 0-16 0,0 0-19 0,-10-2-20 15,10 2-23-15,0 0-12 0,0 0-9 0,0 0-6 16,0 0-11-16,0 0-14 0,0 0-8 0,0 0-7 15,0 0-14-15,0 0-12 0,0 0-4 0,23-22-9 16,-23 22-7-16,16-7-4 0,-9 4-5 0,-7 3-1 16,17-9-8-16,-7 7-2 0,-10 2-14 0,16-5-14 0,-7 1-16 15,-9 4-22-15,15-4-19 0,-15 4-26 0,14-4-27 16,-14 4-26-16,14-1-28 0,-14 1-45 0,12-4-159 16,-12 4-442-16,0 0 123 0</inkml:trace>
  <inkml:trace contextRef="#ctx0" brushRef="#br0" timeOffset="121855.2468">14288 17529 228 0,'0'0'93'0,"0"0"-14"0,13-3-6 0,-13 3-15 16,0 0-1-16,0 0-18 0,0 0-9 0,11-2-26 16,-11 2-23-16,0 0-49 0,0 0-79 0,0 0 29 15</inkml:trace>
  <inkml:trace contextRef="#ctx0" brushRef="#br0" timeOffset="122777.0047">16636 17655 273 0,'0'0'306'16,"0"0"-46"-16,0 0-23 0,2-10-30 0,-2 10-17 15,0 0-25-15,0 0-16 0,0 0-16 0,0 0-1 16,0 0 2-16,0 0 1 0,0 0-2 0,0 0-14 15,0 0-11-15,0 0-7 0,0 0-11 0,0 0-11 16,0 0-7-16,0 0-8 0,21 24-7 0,-21-24-2 16,4 13-9-16,-2-4-3 0,-2-9-6 0,4 15-9 15,0-7-2-15,-4-8-10 0,3 18-17 0,-3-18-18 16,2 15-24-16,0-7-28 0,-2-8-32 0,0 14-27 16,0-14-31-16,6 12-28 0,-6-12-171 0,0 0-432 0,1 14 121 15</inkml:trace>
  <inkml:trace contextRef="#ctx0" brushRef="#br0" timeOffset="123003.2797">16591 17777 289 0,'0'0'302'15,"-3"-3"-41"-15,3 3-30 0,0 0-26 0,0 0-3 16,0 0-20-16,0 0-13 0,0 0-19 0,0 0-12 15,0 0-16-15,0 0-14 0,0 0-12 0,21-17-14 16,-21 17-7-16,18-8-6 0,-10 3-7 0,-8 5-15 16,23-7-13-16,-12 2-18 0,0 1-22 0,-1-1-27 15,-10 5-29-15,17-5-32 0,-7 2-25 0,-10 3-52 0,17-4-143 16,-7-1-376-16,-10 5 105 0</inkml:trace>
  <inkml:trace contextRef="#ctx0" brushRef="#br0" timeOffset="123518.2966">17050 17565 432 0,'0'0'291'0,"0"0"-32"0,0 0-34 0,0 0-26 15,0 0-19-15,0 0-17 0,0 0-12 0,0 0-14 16,0 0-3-16,0 0-7 0,0 0-7 0,0 0-8 15,0 0-5-15,-19 34-12 0,15-19-4 0,0-1-6 16,-1 3-13-16,0-2-6 0,1-1-8 0,-1 3-8 16,1-2-4-16,2 2 1 0,-3-3-12 0,3-2-11 15,-2 0-15-15,4-12-20 0,-4 17-26 0,4-17-28 0,-4 13-34 16,4-13-38-16,0 10-39 0,0-10-201 16,0 0-449-16,0 0 125 0</inkml:trace>
  <inkml:trace contextRef="#ctx0" brushRef="#br0" timeOffset="123861.9111">17255 17667 313 0,'0'0'272'0,"0"0"-41"15,0 0-23-15,0 0-23 0,10-2-17 0,-10 2-19 16,0 0-20-16,13-3-13 0,-13 3-13 0,14-2-9 15,-14 2-11-15,15-4-9 0,-15 4-7 0,17-4-14 16,-17 4-4-16,14-4-14 0,-14 4-20 16,13-3-21-16,-13 3-29 0,15-4-32 0,-15 4-38 0,11-3-177 15,-11 3-338-15,0 0 97 0</inkml:trace>
  <inkml:trace contextRef="#ctx0" brushRef="#br1" timeOffset="145173.6182">1436 10560 448 0,'0'0'227'0,"0"0"-23"0,0 0-17 0,0 0-13 16,8 51-14-16,-6-34-9 0,3 12-6 0,0 8-11 16,-4-1-3-16,1 2-8 0,4 18-5 0,-1 0-9 15,0-12-2-15,1 18-7 0,-3-5-3 0,3-15-5 16,-2-2-6-16,7 17-2 0,-7-10-6 0,2 10-4 0,5-2-14 15,-1-10 4-15,-4-6-4 0,-1 19 1 0,4-1-4 16,0-1-1-16,0 0-5 0,-5-10-4 0,2-7-3 16,1 0 0-16,0-1-1 0,-4 20 2 15,3 0-2-15,-2-13-7 0,-1-7 4 0,3 0-7 0,0 21 10 16,3 1-3-16,-10-4-11 0,5-13-3 0,1-8-4 16,-1 3 5-16,1 0-5 0,-2-2 6 0,4 1-6 15,-3-1-1-15,4 22 1 0,-1-14-2 0,0-10 0 16,-2 4-13-16,-3-1 16 0,1 0-8 0,-1-2-12 0,1 0 9 15,-2-1-2-15,1 0 2 0,0 0-4 0,3-2 3 16,-5-2-4-16,1 1 5 0,3-2 2 16,0 2-4-16,-2-4 5 0,3 2-1 0,-1-2 0 0,1 0-3 15,-4 0-1-15,2-6-2 0,-1 6-3 0,1 1 5 16,1-7-8-16,-4-3 7 0,-1 9-8 0,2-5 5 16,0 4-6-16,1-6 4 0,-3 0 0 0,1 6-4 15,1-4 4-15,1-1 1 0,-4 6-1 0,4-6 2 16,-2-1 0-16,-1-3-3 0,1 2 9 0,0-1-9 0,0 10 2 15,-1-10 2-15,1 2-4 0,1 8-7 0,-2-7 8 16,3-2 5-16,-4-1-3 0,1-2 0 0,1 1-2 16,-1 11 0-16,-2-7 0 0,3-2-2 0,-5-1 2 15,3-1-5-15,2-1 6 0,-2-1-17 0,-1 0-1 16,3 0-15-16,-1-5-11 0,0 0-12 0,1-10-12 16,-2 16-20-16,2-16-16 0,-2 11-27 0,2-11-24 15,0 0-33-15,-3 6-36 0,3-6-37 0,0 0-178 0,0 0-517 16,0 0 141-16</inkml:trace>
  <inkml:trace contextRef="#ctx0" brushRef="#br1" timeOffset="145903.0286">1214 10878 213 0,'0'0'283'0,"0"0"-37"0,0 0-28 15,0 0-16-15,0 0-19 0,0 0-15 0,0 0-12 16,0 0-12-16,0 0-12 0,0 0-22 0,0 0-6 0,0 0-14 15,0 0-3-15,0 0-11 0,0 0-7 0,0 0-11 16,0 0-4-16,0 0-2 0,0 0-6 0,11-10-5 16,-11 10-6-16,7-8-4 0,-7 8 2 15,5-17-4-15,-3 8-2 0,2-6-2 0,1 0-6 0,-1-3-3 16,-2 1 3-16,3-11-3 0,0 6-2 0,-1-4 1 16,-2 5 5-16,2 4-2 0,-3 2 0 0,3 1 3 15,-4 2 5-15,4 0 4 0,-4 12 5 0,3-17-3 16,-3 17 5-16,2-13-1 0,-2 13 1 0,0 0-3 0,3-12-5 15,-3 12-2-15,0 0-1 0,0 0 11 0,0 0 6 16,9-5 5-16,-9 5 1 0,0 0-6 16,17 25-6-16,-7-13-5 0,0 3-5 0,-1 1 1 0,-1-1 3 15,-1 2-5-15,3 8-18 0,2-2-14 0,-1-1-17 16,-6-4-27-16,-1-2-31 0,0-1-38 0,0-1-51 16,0 3-52-16,-4 0-209 0,2 3-516 0,-1-6 141 15</inkml:trace>
  <inkml:trace contextRef="#ctx0" brushRef="#br1" timeOffset="147426.2111">1439 14059 325 0,'0'0'283'16,"0"0"-35"-16,0 0-22 0,-7-2-15 0,7 2-19 0,0 0-15 0,0 0-12 15,0 0-12-15,0 0-12 0,0 0-10 16,0 0-14-16,0 0-11 0,0 0-9 0,0 0-10 15,0 0-9-15,0 0-6 0,0 0-3 0,0 0-2 0,0 0-6 16,0 0 0-16,0 0-6 0,0 0-3 0,0 0-4 16,0 0-1-16,52 5-8 0,-35-1 0 0,2-1-8 15,1 1 2-15,10 2-1 0,0-1-2 0,-5 0-1 16,-5-1-3-16,10 3 0 0,1-2 1 0,2 0-5 16,-1-2 1-16,2 1 1 0,0-1-6 0,0-1-1 15,1 1 0-15,-1-1-7 0,2 0 8 0,0-1-10 16,-2 1 6-16,4-2-4 0,0-2 1 0,-2 4-9 0,0 0 6 15,0 0-5-15,0 1 5 0,0-3-6 0,-5 2 0 16,3-1 4-16,-1 0-5 0,1 3 2 0,-3 0-3 16,1-1 1-16,-1 3-1 0,1-1 3 0,-6-2-1 15,4-1 2-15,2 2 1 0,0-3-3 0,-1 0-1 16,-1 2 2-16,-4-2 1 0,6-1-3 0,-1 0 0 16,-2 0 1-16,5 0-4 0,-2 0 2 0,0 0 0 15,-2 0 0-15,5-2 0 0,-2 0 1 0,2 2-2 0,-4-1 3 16,1-1-1-16,-1-1-1 0,-5 5 8 15,-7-1-10-15,12 0 1 0,-8 0 4 0,8-2 0 0,-6-1-5 16,-4 3-1-16,10 0 5 0,-1 0-5 0,-5 2 1 16,7-3 2-16,-1 2 0 0,0-2-2 0,-5 0 4 15,5 0 0-15,1 0-1 0,0 0 1 0,3 0-3 16,-1 0 2-16,-1-1-4 0,-1 2 1 0,-1-5 0 16,2 3 2-16,-2 0 0 0,2 0 0 0,-3 0 0 15,3 0 2-15,-7 0-3 0,5 1 2 0,0 1-1 16,-2 2-3-16,2-4 10 0,1 0-5 0,-8 0-1 0,7 1-5 15,-8 0 5-15,0-1-2 0,-4-1 1 16,12 2 2-16,2-2 3 0,-2 2-5 0,0-1 1 0,1-3-1 16,-7 1-2-16,-1 2 4 0,8-2-2 0,-8 1-3 15,6 1 1-15,2 0-2 0,-7-2-7 0,7-1-1 16,-8 1-1-16,8-1-3 0,-1 0-5 0,-2 1-1 16,2-1 2-16,-1 1 1 0,-6 1 1 0,-2 0 2 15,-2-1 1-15,11-4 0 0,-7 3 4 0,-5 0-1 16,11-2 2-16,-7 5 1 0,-2-2-1 0,-3 0 3 15,2 0-1-15,0-1 3 0,-1 3-2 0,1-2 2 0,0 1 0 16,11-3 3-16,-7 2-4 0,-3-1 5 0,-2 1-9 16,0 1 0-16,11-1-3 0,3-1-1 0,-9 1-1 15,-4 2 2-15,-7-2-1 0,5 0 0 0,0 0 4 16,0 1 0-16,1 0 0 0,-1-1 5 0,0 2-4 16,-1 0 6-16,0-2-5 0,4 2 2 0,-2-2-1 15,0 3 3-15,-3-3-1 0,3 1 1 0,-2 0 3 16,1-1-2-16,-2 0-2 0,1 0 2 0,2 2 1 0,1-2 0 15,-2 0 0-15,0 1-2 0,-1 0 4 0,1-1-3 16,-4-1-4-16,3 4 2 0,0-3 1 0,-2 1-1 16,-15 2 2-16,25-3 0 0,-25 3 3 0,18-4 0 15,-18 4-3-15,17 0 0 0,-17 0 2 0,17-3-2 16,-17 3 3-16,15-2-2 0,-15 2-1 0,0 0-2 16,21-2-10-16,-21 2-7 0,11-3-19 0,-11 3-16 15,0 0-23-15,0 0-35 0,0 0-34 0,19-5-43 16,-19 5-160-16,0 0-421 0,0 0 117 0</inkml:trace>
  <inkml:trace contextRef="#ctx0" brushRef="#br1" timeOffset="147763.098">5876 13742 477 0,'0'0'277'0,"0"0"-39"0,0 0-20 0,0 0-19 16,0 0-21-16,0 0-15 0,0 0-15 0,-18 9-17 0,18-9-15 15,0 0-12-15,0 0-12 0,0 0-18 0,0 0-15 16,0 0-16-16,30 28-19 0,-23-24-12 0,-7-4-16 16,17 10-7-16,-3-3-10 0,-2-2 0 0,-2 1-2 15,-10-6 1-15,16 11 0 0,-16-11-4 16,13 8 9-16,-13-8 9 0,10 7 9 0,-10-7 10 0,9 12 14 15,-9-12 11-15,0 0 10 0,2 16 9 0,-2-16 11 16,0 0 4-16,-7 22 8 0,7-22 7 0,-9 22 2 16,3-12-6-16,-3 1-7 0,2 0-6 0,-1-2-7 0,-2 3-6 15,4-2-13-15,-1 0-27 0,7-10-29 0,-12 15-44 16,12-15-54-16,-8 14-76 0,8-14-213 0,0 0-480 16,-13 15 133-16</inkml:trace>
  <inkml:trace contextRef="#ctx0" brushRef="#br2" timeOffset="153079.0678">1646 12048 258 0,'0'0'171'0,"0"0"-21"15,0 0-22-15,0 0-5 0,0 0-23 0,0 0-1 16,0 0-3-16,0 0-6 0,0 0-10 0,0 0-2 0,0 0-9 16,0 0 6-16,0 0-11 0,0 0 1 0,0 0 0 15,0 0-11-15,0 0 0 0,0 0-3 0,0 0-8 16,0 0-4-16,0 0-6 0,0 0-2 0,0 0-4 15,0 0 2-15,0 0-5 0,0 0 2 0,0 0-3 16,0 0-4-16,0 0 4 0,0 0-8 0,0 0 6 16,0 0-1-16,0 0 5 0,0 0-4 0,0 0-3 15,0 0 1-15,0 0-2 0,0 0-1 0,0 0 0 16,0 0-4-16,0 0-5 0,0 0 1 0,0 0-3 16,0 0-10-16,0 0-3 0,0 0-13 0,0 0-2 15,0 0-12-15,0 0 1 0,0 0-13 0,0 0 4 16,0 0-5-16,0 0-7 0,0 0 5 0,0 0-5 15,0 0-16-15,0 0 1 0,-1 37-7 0,1-37-27 0,0 0-111 16,0 0-257-16,0 0 75 0</inkml:trace>
  <inkml:trace contextRef="#ctx0" brushRef="#br2" timeOffset="154106.908">1597 12163 231 0,'0'0'190'0,"0"0"-30"15,0 0-19-15,0 0-16 0,0 0-10 0,0 0-10 16,0 0-10-16,0 0-10 0,0 0-1 0,0 0-17 16,0 0 2-16,0 0-7 0,0 0 0 0,0 0-6 15,0 0-4-15,0 0 6 0,0 0 1 0,0 0-3 16,0 0-1-16,0 0-5 0,0 0 1 0,0 0-1 16,0 0-6-16,8 12-1 0,-8-12-7 0,0 0 6 0,7 6-2 15,-7-6-5-15,9 6-3 0,-9-6-1 0,9 5 3 16,-9-5-13-16,9 9 6 0,-1-4 2 0,-8-5 2 15,19 15-2-15,-10-8-1 0,3 4 0 0,-2-4-4 16,-3 1-1-16,2-1-1 0,2 4 1 0,1 0-1 16,-1 0-1-16,0 2 0 0,0 0-6 0,3 1 1 15,6 7 0-15,-5-3-10 0,6 2 12 0,-7-6-5 16,-2 1 1-16,8 7-10 0,-3 1 5 0,1-1-4 16,-2 3 9-16,-2-6-6 0,5 2 1 0,-1 1-4 15,-4-2-6-15,3 2 6 0,-3 1-5 0,-1-4 4 0,-1-3 0 16,3 8-3-16,0-8 4 0,-3 1-2 0,0-2 3 15,-1-1-2-15,5 11 1 0,-1-8 1 0,4 4-3 16,-2-5 0-16,-6 0 2 0,3-2 0 0,6 8-2 16,-4-6-5-16,0-2 4 0,-3 0-2 0,7 8 3 15,-5-5-1-15,-2-1-1 0,-2-2 1 0,0 2 5 16,1-2-11-16,7 7 5 0,-5-5 1 0,-1 0-4 16,-3-4 9-16,1 3-1 0,0-1-5 0,1 1 3 0,-1-1 0 15,-1 1 3-15,1 0-7 0,-1-1 4 0,2-1-1 16,0 1 2-16,-2 0-3 0,3 0 0 0,-1 0 0 15,2-1-4-15,5 9 1 0,-3-4 7 0,-1-5-9 16,-3 2 7-16,0-3-3 0,-1 0 3 16,4 2-3-16,-3-1-3 0,1-1 2 0,9 9 0 0,-6-3 2 15,-2-6-2-15,-2 3-2 0,0-1 2 0,1-2 0 16,0 0 2-16,8 7-2 0,-2 1-1 0,-1-6-4 0,-8 0 6 16,1-1 0-16,1-2 1 0,1 0-2 15,-1 1 2-15,-2 2-1 0,3-4-2 0,0 4 0 0,-1-2 1 16,-2 1 0-16,4-1 3 0,0 0-3 0,-3 1 1 15,4-1-1-15,-2-1 0 0,1 2-1 0,-1-2-1 16,-1 1-2-16,3 0 7 0,-3 0-2 16,13 5 2-16,-12-4-6 0,3-4 0 0,-3 3 2 0,-1-1 4 15,-2 0-7-15,2-1 1 0,0-1-2 0,-2 3 3 16,4 0-4-16,-5-4 3 0,4 2-4 0,-2-2 2 16,0 3-5-16,0-2 2 0,0-1-4 0,-2-1 1 0,-1-1-4 15,5 4 7-15,-2-2-5 0,-3-3 6 0,1 2 0 16,0-2 0-16,3 3-1 0,-1 1 0 0,-1-2-6 15,-1-2 9-15,0 0 0 0,-3-1 1 0,2 2 3 16,4 4-3-16,1-3-1 0,-4 1 0 0,1-2 1 16,-2-1-2-16,0 2 6 0,-1-2 0 0,1 2-4 15,5 2-3-15,-4-1-2 0,1 0-7 0,-2-1 10 16,3 2-5-16,1 1 0 0,-2-2-4 0,-2-1-3 16,1-1 9-16,-4 0-3 0,2 0 4 0,-2 1-1 15,8 4-2-15,-4-2 0 0,-2-1 0 0,-2-1 4 0,3 0 1 16,-3 1-3-16,1-2 6 0,-1 0 0 0,0 1 2 15,0-1-3-15,1 1 0 0,-1-1-3 0,-5-6-18 16,8 10-9-16,-8-10-17 0,6 7-12 0,-6-7-30 16,0 0-33-16,7 9-173 0,-7-9-354 0,0 0 101 15</inkml:trace>
  <inkml:trace contextRef="#ctx0" brushRef="#br2" timeOffset="156540.1152">1717 12259 211 0,'0'0'79'16,"0"0"-2"-16,0 0-6 0,0 0-7 0,0 0-7 16,0 0-1-16,-18-2-2 0,18 2-5 0,0 0-2 15,0 0 4-15,0 0 1 0,0 0-7 0,0 0-5 0,0 0-2 16,0 0-2-16,0 0-3 0,0 0 8 15,0 0-8-15,0 0-2 0,0 0 0 0,0 0 5 0,-16-5-4 16,16 5-3-16,0 0-10 0,0 0-6 0,0 0 7 16,0 0-12-16,0 0 6 0,0 0-10 0,-10-5 1 15,10 5 5-15,0 0-3 0,0 0-4 16,0 0-2-16,0 0 2 0,0 0 4 0,0 0 5 0,0 0-6 16,-9-7-4-16,9 7 6 0,0 0-6 0,0 0-7 15,0 0 8-15,0 0-7 0,0 0-2 0,0 0 1 16,0 0-2-16,0 0-12 0,-12-5 8 0,12 5-1 0,0 0-5 15,0 0 1-15,0 0-1 0,0 0-4 0,0 0 4 16,0 0-2-16,-9-7-4 0,9 7 3 0,0 0 10 16,0 0-8-16,0 0 7 0,0 0 13 0,0 0-4 15,0 0 6-15,0 0 7 0,0 0 3 0,0 0 3 16,-7-6-1-16,7 6 10 0,0 0 0 0,0 0-1 16,0 0 5-16,0 0 1 0,0 0 7 0,0 0-2 15,0 0-1-15,0 0 0 0,0 0-4 0,0 0 3 0,0 0 0 16,0 0 0-16,0 0 5 0,0 0-1 15,0 0 1-15,0 0 5 0,0 0-2 0,-11-4 0 0,11 4 1 16,0 0 1-16,0 0-3 0,0 0 1 0,0 0 2 16,0 0-5-16,0 0-2 0,0 0-2 0,0 0 3 15,0 0-2-15,0 0 0 0,0 0-7 0,0 0 3 16,0 0-1-16,0 0-3 0,0 0-3 0,0 0 0 16,0 0-2-16,0 0 2 0,0 0-1 0,0 0-1 15,0 0-2-15,0 0 0 0,0 0 1 0,0 0-5 16,0 0 3-16,32 15 0 0,-24-12 2 0,1 0-8 0,-9-3 5 15,17 6-4-15,-9-4 1 0,7 6-2 0,0-3 2 16,0-1 1-16,1-1-1 0,1 2-3 0,-2 2 6 16,1-3-4-16,-1-1 3 0,7 1 0 0,-4-1-1 15,15 5 3-15,-3-4 1 0,1 1-3 0,1 2-1 16,-8-2-3-16,4 3-1 0,-4-3-2 0,6 2 2 16,-1 2-1-16,0 1 3 0,-8 1-2 0,9 0 4 0,-9-1 0 15,-1-3 3-15,8 7-4 0,-6-6 4 16,-3 0-2-16,7 5 4 0,-3-3 1 0,-6 0-2 15,1-3 0-15,2-2 1 0,8 9-5 0,-6-7-2 0,-2 1 0 16,-2-2-3-16,0 0-3 0,12 3 0 0,-1-1 0 16,-8-3-1-16,0 2-1 0,-5-2 0 0,2 2-1 15,-1-3-2-15,0 0 3 0,1 3-4 0,0-1 0 16,-3-2 0-16,3 4 0 0,-3-2 4 0,1-1-5 0,0-1 2 16,1 4-2-16,-4-3 3 0,2 2-5 15,2-2 2-15,-1 2-1 0,2-2 1 0,-2 1 4 16,0 0-6-16,2 0 5 0,1 0-5 0,0-3 2 0,0 3 0 15,-1-2-3-15,13 0 4 0,-9 1-6 0,-4 0 5 16,0-1-2-16,0-1 2 0,0-1-1 0,0 1 0 16,1 0-3-16,0 1 3 0,-2 0-3 0,1 1 2 15,-3 0 5-15,2 0-4 0,2 0-2 0,-4 0 1 16,4-3-5-16,-5 3 5 0,2 0 1 0,1 0 0 16,1-1-1-16,-1 1 0 0,1 0-1 0,1-1 0 0,-2-1 1 15,2 2 4-15,-1-2-4 16,1 3 2-16,1-3-5 0,-1 1 8 0,1 0-5 0,-1 1 1 15,0-1 1-15,1 1 0 0,-1-2-2 0,-2 1-2 0,3 1 2 16,-4-1 0-16,0 2 0 0,0-1 1 0,-1 0-2 16,-2-1 1-16,3 0 4 0,-1 0-2 0,-2 1 0 15,-2 0 1-15,0-1 3 0,-1-1-1 0,-2-1 0 16,1 3 2-16,7 2-4 0,-2 0-1 0,-1-2 1 0,2-1-1 16,0 2 0-16,-1 0 0 0,1-1 2 15,-3 2-7-15,5-1 7 0,-5 0 1 0,3 0-4 0,-3-1 1 16,3 0 0-16,-3 2 0 0,3 0-1 0,-1-2 0 15,-1 2 2-15,2 0-1 0,-4-1-4 16,0-1 4-16,-1 2-4 0,4 2 3 0,-1-4-1 0,1 3 1 16,0 1-1-16,0-3-3 0,-1 2 3 0,-2-2 7 15,-2 0-6-15,5 1-2 0,-3-1 3 0,0-1-3 16,3 2 1-16,-2 0 1 0,3-2-6 0,-2 4 5 16,-1-3 0-16,0-1 0 0,-3-1 1 0,-1 0 2 0,1 0-2 15,-9-4-3-15,15 10 4 0,-1 0 0 16,-4-4-6-16,0-1 8 0,-1 0-6 0,-1 0 3 0,1-3 0 15,5 7-3-15,-3-3 2 0,2 1 0 0,2-1 3 16,-5 0-6-16,0 0 5 0,-1-2-6 0,0 1 3 16,-1-1 3-16,8 3-4 0,-5-2 3 0,3 2-3 15,-3-1 3-15,0 0 0 0,-2-2 4 0,0 1-6 16,6 3 2-16,-3 0-2 0,4-1-1 0,-3-2 4 0,1 2-6 16,0 0 4-16,-1-1-1 0,-2-2-1 15,4 1 1-15,-2-1-1 0,1 4 2 0,2-4-6 0,-5 2 7 16,3-1-7-16,-2 0 5 0,1 2-1 0,1-2-4 15,-3-1 8-15,-2 1-2 0,1-2 1 16,-2 0-3-16,1 1 0 0,6 3-2 0,0-3-2 0,-4 2 1 16,0-2-4-16,4 0-1 0,-2 1 0 0,-2 0 7 15,5-1-7-15,-2 1-4 0,2 2 3 0,0-5 5 16,-5 1-4-16,-1 1-1 0,-1-1-2 0,-9-3 5 16,15 7-2-16,-7-4 2 0,1 2 0 0,-9-5 1 0,15 8 1 15,-7-2 0-15,-8-6-1 0,17 8 0 16,-3 1 3-16,-1 0 1 0,-5-2-2 0,2-3 2 0,-2 1 1 15,-8-5 1-15,16 9-4 0,-10-5 7 0,-6-4-7 16,14 10-5-16,-7-6 5 0,-7-4-6 0,14 9 3 16,-5-5-1-16,-9-4-1 0,16 8 2 0,-10-4 3 15,-6-4-2-15,14 7 2 0,-8-2 0 0,-6-5 1 16,13 5 1-16,-13-5-2 0,11 10-1 0,-5-6 5 16,-6-4 0-16,11 6-1 0,-11-6 2 0,9 9-4 15,-9-9 3-15,10 8-2 0,-4-3 3 0,-6-5-2 0</inkml:trace>
  <inkml:trace contextRef="#ctx0" brushRef="#br3" timeOffset="162076.0133">2716 13309 273 0,'0'0'106'0,"0"0"-15"15,0 0-13-15,0 0-9 0,0 0 1 0,0 0-6 16,0 0 1-16,0 0-8 0,0 0-3 0,0 0 3 0,0 0-16 16,0 0 6-16,0 0-5 0,0 0-3 15,0 0-7-15,0 0 2 0,0 0-6 0,0 0 0 16,0 0-10-16,0 0 13 0,0 0-9 0,0 0 1 0,0 0-6 15,0 0-4-15,0 0-5 0,0 0 4 0,0 0-1 16,0 0-6-16,0 0 7 0,0 0-8 0,0 0 1 16,0 0 7-16,0 0-6 0,-31-7 2 0,31 7 1 15,0 0 0-15,0 0-9 0,0 0 7 0,0 0-9 16,0 0 1-16,0 0-3 0,0 0-14 0,-14 0-2 16,14 0-8-16,0 0-1 0,0 0-7 0,0 0 0 0,-12 2-4 15,12-2-2-15,0 0 6 0,0 0 0 0,0 0-3 16,0 0-2-16,-12 0 1 0,12 0 8 15,0 0 2-15,0 0 2 0,0 0 3 0,0 0-1 0,0 0 4 16,0 0 8-16,-11 3 0 0,11-3 5 16,0 0 5-16,0 0 10 0,0 0 2 0,0 0 7 0,0 0 10 15,0 0 2-15,0 0 2 0,0 0 0 0,-9 2 8 16,9-2-3-16,0 0 8 0,0 0 0 0,0 0 11 16,0 0-5-16,0 0 1 0,0 0 3 0,0 0 8 15,0 0-5-15,-9 3 5 0,9-3-2 0,0 0-1 0,0 0 0 16,0 0 1-16,0 0-5 0,0 0-4 15,0 0-3-15,0 0-1 0,-4 4-3 0,4-4-2 0,0 0-2 16,0 0-2-16,0 0-3 0,0 0 3 0,0 0-5 16,0 0-1-16,0 0-5 0,0 0 2 0,0 0 1 15,0 0-2-15,0 0-1 0,0 0 1 0,0 0-2 16,0 0-5-16,0 0 1 0,0 0-2 0,0 0-4 16,0 0 3-16,-13 1-4 0,13-1-1 0,0 0-2 0,0 0 1 15,0 0-4-15,0 0 0 0,0 0 1 0,-10-8-5 16,10 8 1-16,0 0 2 0,0 0 0 0,-6-9 0 15,6 9 3-15,0 0-3 0,0 0 2 0,-9-5-1 16,9 5 2-16,0 0 0 0,-4-7-2 0,4 7 0 16,0 0-1-16,0 0 2 0,-6-8-3 0,6 8 1 15,0 0-3-15,0 0-2 0,-9-8 0 0,9 8 2 0,0 0-1 16,-5-7 1-16,5 7 1 0,0 0-4 16,-4-8 2-16,4 8-4 0,0 0 1 0,0 0 1 15,0 0 4-15,-7-8-4 0,7 8 0 0,0 0-1 0,0 0 3 16,-5-8-4-16,5 8 6 0,0 0-2 0,0 0-4 15,0 0 1-15,-7-7-1 0,7 7 0 0,0 0 3 16,0 0 0-16,0 0-1 0,0 0 0 0,-5-9 5 16,5 9 5-16,0 0-7 0,0 0-6 0,0 0 2 0,0 0 0 15,-4-7-2-15,4 7 0 0,0 0-1 16,0 0 4-16,0 0-1 0,0 0 0 0,-5-8 0 16,5 8-8-16,0 0 3 0,0 0 6 0,0 0 1 0,0 0-2 15,0 0-1-15,0 0 0 0,-4-8 2 16,4 8 3-16,0 0-2 0,0 0-1 0,0 0 0 0,0 0 1 15,0 0-1-15,0 0-2 0,0 0 1 0,-5-9 1 16,5 9-4-16,0 0 0 0,0 0 3 0,0 0 1 16,0 0 0-16,0 0 1 0,0 0-2 0,0 0 1 15,0 0-2-15,0 0 3 0,-5-9-3 0,5 9-1 0,0 0 4 16,0 0-2-16,0 0 0 0,0 0 0 16,0 0 1-16,0 0-2 0,0 0 0 0,0 0-1 15,-5-5 3-15,5 5-4 0,0 0 1 0,0 0-7 0,0 0-5 16,0 0-16-16,0 0-14 0,0 0-16 0,0 0-15 15,0 0-30-15,0 0-38 0,0 0-144 0,0 0-343 16,0 0 97-16</inkml:trace>
  <inkml:trace contextRef="#ctx0" brushRef="#br3" timeOffset="163120.6494">2651 13258 342 0,'0'0'180'0,"0"0"-22"0,0 0-14 0,0 0-13 16,0 0-14-16,0 0-24 0,0 0 4 0,0 0-7 16,0 0-11-16,0 0-3 0,0 0-7 0,0 0-8 15,0 0-7-15,0 0-1 0,0 0-3 0,0 0-3 16,0 0 0-16,0 0-3 0,0 0-2 0,0 0 3 0,0 0-1 16,0 0-5-16,0 0-7 0,0 0 7 0,0 0-7 15,0 0 3-15,0 0-7 0,0 0 2 16,0 0-4-16,0 0 5 0,0 0-5 0,0 0-1 0,0 0-1 15,0 0-2-15,0 0-3 0,0 0-1 0,0 0-8 16,0 0 4-16,0 0-2 0,0 0 2 0,-23-17-1 16,23 17-1-16,-5-7-3 0,5 7-10 0,-4-7 9 15,4 7 2-15,-7-9-4 0,7 9 1 0,-6-8-3 16,6 8 5-16,-5-7-3 0,5 7 5 0,-5-7-2 16,5 7-3-16,0 0 0 0,-8-10 2 0,8 10-1 0,-5-7 1 15,5 7 1-15,0 0 3 0,-7-8-5 0,7 8 1 16,-6-9-4-16,6 9 4 0,-6-9-2 0,6 9 2 15,-7-6-5-15,7 6 2 0,-4-7 1 0,4 7-3 16,-7-7-1-16,7 7 1 0,-8-8-2 0,8 8 3 16,-7-7-1-16,7 7-1 0,-7-7 2 0,7 7 0 15,-5-7-1-15,5 7 4 0,0 0-5 0,-8-7 3 16,8 7-9-16,0 0 7 0,-8-8-2 0,8 8-4 0,0 0 8 16,-6-7-2-16,6 7-2 0,0 0 4 0,0 0-4 15,-8-7-2-15,8 7 3 0,0 0-4 0,0 0 5 16,-6-5-1-16,6 5 0 0,0 0 0 0,-6-6-1 15,6 6 0-15,0 0 1 0,-9-6-1 0,9 6 1 16,0 0-3-16,-7-4-1 0,7 4 2 0,0 0 0 16,0 0-2-16,-8-6-1 0,8 6 6 0,0 0 0 15,0 0 2-15,0 0-4 0,-7-5 1 0,7 5-2 0,0 0-2 16,0 0 0-16,0 0 3 0,-8-7 0 0,8 7 1 16,0 0-1-16,0 0 0 0,-6-5 0 0,6 5-1 15,0 0 0-15,0 0 2 0,0 0-1 0,0 0-1 16,-7-7 1-16,7 7-1 0,0 0-1 0,0 0 0 15,0 0 3-15,-7-7-1 0,7 7 0 0,0 0-2 16,0 0-7-16,0 0-8 0,0 0-10 0,-7-5-18 16,7 5-16-16,0 0-17 0,0 0-8 0,0 0-18 15,0 0-15-15,0 0-22 0,0 0-147 0,0 0-341 16,0 0 97-16</inkml:trace>
  <inkml:trace contextRef="#ctx0" brushRef="#br3" timeOffset="164277.4803">2489 13164 358 0,'0'0'150'15,"0"0"-16"-15,0 0-6 0,-12-31-15 0,12 31-16 16,0 0-9-16,0 0-8 0,-7-11 5 0,7 11-20 15,0 0 0-15,-5-9-2 0,5 9 0 0,0 0-1 16,-6-9 0-16,6 9-3 0,-4-8 0 0,4 8-2 16,-7-9 1-16,7 9-4 0,-7-8-4 0,3 1 0 15,4 7 1-15,-7-9-1 0,7 9 1 0,-9-9-2 16,6 3-8-16,3 6 1 0,-6-9-3 0,6 9-4 0,-7-10-3 16,7 10-7-16,-5-7 1 0,5 7-1 0,-6-8-4 15,6 8-3-15,-6-11 2 0,2 5-3 16,4 6-6-16,-8-11 4 0,5 5 0 0,3 6-4 0,-6-14-1 15,2 7 0-15,-1-1 1 0,5 8 2 0,-9-12-4 16,6 5 6-16,-1 0-2 0,4 7-1 0,-6-15 3 16,3 10-2-16,-2-2 0 0,5 7 0 0,-8-15-2 15,5 8 1-15,-1-2-6 0,4 9 0 0,-7-16 1 16,3 10 3-16,4 6-6 0,-6-15 4 0,-3 3-2 0,4 1 0 16,-1 2-1-16,3 0 2 0,-1 0-2 15,-2-6 1-15,-5 3-5 0,7 0 1 0,-1 1-1 0,-1 2 6 16,1-5-4-16,-2 0 5 0,0 1 5 0,0 1 3 15,1 0-1-15,-1 2 2 0,4 3-3 0,3 7 1 16,-6-17-7-16,2 10 6 0,4 7-3 0,-6-15 4 16,6 15-8-16,-7-16 5 0,6 8-3 0,1 8-1 0,-6-16-1 15,3 8-4-15,3 8 4 0,-7-17-5 16,4 8 3-16,0-4-3 0,-3-1 2 0,1 2 0 0,0-3-6 16,3 3 4-16,-2 1 1 0,4 11 0 0,-7-19-3 15,2 5 3-15,2 5-2 0,-3-2 4 16,6 11-5-16,-5-18 0 0,4 9 4 0,1 9-4 0,-6-15-1 15,3 0 5-15,0 3-6 0,2 1 5 0,1 11-6 16,-5-20 0-16,4 12-5 0,-5-7-1 0,3 2 2 16,1 0 0-16,2 13 0 0,-5-24 2 0,1 9-3 15,0 4 3-15,1-3 1 0,-1 3 1 0,-1 0-2 16,5 2 1-16,0 9 0 0,-4-18-3 0,3 10 4 0,-3 0 1 16,4 8 1-16,-6-15 0 0,3 8 0 15,-1-6 0-15,-1 1 0 0,2 2 1 0,-1 2 0 0,1-2 1 16,-2 3-5-16,3-3 2 0,-5-2-1 0,-1-1-4 15,4 1 3-15,-2-1-1 0,0-1 3 0,1 3 2 16,-1 2-2-16,0-3-2 0,3 4 1 0,-1 1-2 16,0-7 0-16,-2 2 2 0,1 3-2 0,0 1 0 15,5 8 2-15,-7-17 1 0,7 17-1 0,-6-15-1 16,4 8-3-16,2 7 6 0,-5-14 2 0,5 14-3 0,-6-14-4 16,6 14 1-16,-2-15-6 0,2 15-1 0,-5-17 0 15,2 9 0-15,3 8-2 0,-5-18 2 16,5 18-4-16,-4-22-3 0,0 10 5 0,0-3 2 0,1 3 1 15,3 12 3-15,-4-19 0 0,3 11-2 16,1 8 6-16,-4-18-1 0,2 9 1 0,2 9 2 0,-4-17-2 16,4 17 0-16,-5-17 3 0,5 8-4 0,0 9-4 15,-3-16 1-15,-3 3-11 0,1 2-9 0,5 11-12 16,-4-18-8-16,1 13-11 0,3 5-11 0,0 0-20 0,-4-18-25 16,4 18-51-16,-2-12-106 0,2 12-322 15,0 0 92-15</inkml:trace>
  <inkml:trace contextRef="#ctx0" brushRef="#br3" timeOffset="166073.0136">2506 13241 263 0,'0'0'176'16,"0"0"-30"-16,0 0-4 0,0 0-14 15,30 10-14-15,-30-10-6 0,0 0-8 0,0 0-2 16,0 0-11-16,0 0-3 0,9 7-4 0,-9-7-2 0,0 0-7 15,0 0-6-15,0 0-8 0,9 5 4 0,-9-5-2 16,0 0-6-16,8 5-4 0,-8-5-1 0,8 3-6 16,-8-3 1-16,0 0-4 0,9 6-5 0,-9-6-4 15,0 0 1-15,10 6-11 0,-10-6 9 0,0 0-1 16,17 5-4-16,-12-1-5 0,-5-4 5 0,13 5-7 16,-13-5 4-16,11 3 3 0,-11-3-5 0,11 7 2 15,-11-7 1-15,12 2 1 0,-12-2 3 0,13 5-4 0,-13-5-5 16,12 5 3-16,-12-5-1 0,12 5 1 15,-12-5-1-15,12 5-1 0,-12-5-5 0,13 6 4 0,-13-6-3 16,11 5 0-16,-11-5-3 0,15 6-1 0,-15-6 5 16,12 4-5-16,-12-4-3 0,14 7 3 0,-9-4-2 15,-5-3 1-15,16 7 0 0,-9-4 4 0,-7-3-2 16,16 7 4-16,-8-5-5 0,-8-2 8 0,18 5-6 0,-18-5 2 16,16 5 3-16,-7-4-1 0,-9-1 3 15,16 8 3-15,-9-5-3 0,-7-3 2 0,13 5-1 16,-13-5-5-16,12 7 3 0,-5-4-4 0,-7-3 4 0,12 5-2 15,-12-5-1-15,12 5-2 0,-12-5 0 16,15 7-1-16,-15-7-3 0,12 5 2 0,-12-5-2 0,13 5-2 16,-4-1 2-16,-9-4-3 0,16 7 1 0,-8-3 0 15,-8-4-1-15,17 6 0 0,-9-5-1 0,-8-1-1 16,15 8-8-16,-8-5 7 0,-7-3 3 0,14 4-2 16,-5 0 2-16,-9-4 1 0,16 5-4 0,-8-3 3 15,-8-2-3-15,17 7-2 0,-8-4 5 0,-9-3-4 0,16 7-2 16,-7-5 4-16,6 6-2 0,-4-4 1 15,-1-3-2-15,-10-1 3 0,16 6-4 0,-16-6 0 0,15 5 3 16,-6-2-3-16,-9-3-4 0,14 6 6 0,-14-6-2 16,17 6 2-16,-9-3 1 0,-8-3-2 15,17 4-2-15,-9-1 0 0,-8-3 0 0,24 7 3 0,-14-2 0 16,0-3-1-16,0 3-2 0,4 0 1 0,-4-1-3 16,1 1 4-16,3 0-1 0,-1 0-3 0,-3-1-9 15,1-1 4-15,-11-3-3 0,18 5 2 0,-10-2-2 16,-8-3-3-16,20 6 0 0,-5 0 1 0,-2-2-2 15,2 1 2-15,-3-2-1 0,-2-1 1 0,-10-2 1 16,20 5 1-16,-11-2-1 0,6 4 3 0,-2-2-1 0,-2-2 0 16,5 3 1-16,-3-3 0 0,-2-1 4 0,-1 1 2 15,6 3-7-15,0-5 3 0,-5 3 0 0,-11-4 1 16,27 5-1-16,-14-5-2 0,-2 1-3 0,-1 3 2 16,-10-4-1-16,19 0 0 0,-19 0 1 0,18 5 2 15,-9-5-8-15,-9 0 8 0,19 0-1 0,-19 0-1 0,26 3-1 16,-14-1 7-16,-12-2-4 0,20 2 3 0,-10-1 1 15,-10-1-1-15,18 2 2 0,-18-2-1 0,18 2 0 16,-18-2-2-16,25 3 3 0,-13-3 3 0,-1 1-2 16,-11-1-1-16,20 3 1 0,-12-1-3 0,-8-2-7 15,18 3-3-15,-18-3-3 0,18-2-5 0,-18 2 3 16,17 2-4-16,-17-2-6 0,16 0-2 0,-16 0-7 16,0 0 0-16,19-3 0 0,-19 3 2 0,0 0-1 15,18-2 2-15,-18 2-5 0,0 0-3 0,0 0-8 16,15-4-8-16,-15 4-8 0,0 0-11 0,0 0-16 0,13 0-27 15,-13 0-137-15,0 0-311 0,0 0 90 16</inkml:trace>
  <inkml:trace contextRef="#ctx0" brushRef="#br3" timeOffset="167935.5028">6589 11725 290 0,'0'0'305'0,"0"0"-45"16,0 0-21-16,0 0-14 0,0 0-14 0,0 0-5 0,0 0-7 15,0 0-11-15,11 25-5 0,-5-8-11 0,0 10-10 16,-2 2-10-16,2 3-14 0,1 2-10 0,-2-2 3 16,-2 1-12-16,2 0-11 0,-1-2-17 15,-2 1-4-15,-1-4-2 0,2-2-12 0,1 1-3 0,-2-3-9 16,-1-7 0-16,0 1-12 0,3-2-6 0,-4-1-7 16,2-1-26-16,-2-2-14 0,1-2-18 0,-1-10-23 0,1 15-23 15,-1-15-24-15,2 11-25 0,-2-11-29 0,0 0-22 16,-4 13-30-16,4-13-38 0,0 0-168 0,0 0-485 15,-11 5 135-15</inkml:trace>
  <inkml:trace contextRef="#ctx0" brushRef="#br3" timeOffset="168343.9196">6549 12160 448 0,'0'0'293'15,"0"0"-23"-15,0 0-19 0,0 0-11 0,0 0-15 0,0 0-27 16,0 0-2-16,0 0-11 0,0 0-15 0,0 0-12 16,0 0-13-16,0 0-12 0,13 35-7 0,-8-25-9 15,2-1-9-15,-3-1-14 0,3 5-8 0,1 2-12 16,-2-8-5-16,0 2-4 0,-1-2-8 0,-5-7-8 16,8 12-5-16,-4-4-7 0,-4-8 2 0,7 11-6 0,-7-11-4 15,8 11-3-15,-8-11-2 0,5 8 2 0,-5-8-4 16,6 10-6-16,-6-10 0 0,0 0-3 0,8 6 2 15,-8-6-4-15,5 8 4 0,-5-8-4 0,0 0 1 16,0 0 0-16,0 0-7 0,11 7 5 0,-11-7-7 16,0 0 1-16,0 0-1 0,0 0-5 0,0 0 3 15,14-17-2-15,-11 9 0 0,-3 8-4 0,7-16 2 0,-4 2 0 16,1-1-8-16,-1 0 6 0,0 1-9 0,2-1 0 16,-2-1-5-16,-1 1 7 0,0-2-5 15,2 3 3-15,-2 2-3 0,2 1-4 0,-2 2 8 0,-2 9-3 16,2-15 0-16,-2 15-2 0,2-9-4 15,-2 9-12-15,0 0-3 0,1-11-15 0,-1 11-15 0,0 0-23 16,0 0-27-16,0 0-34 0,0 0-48 0,0 0-235 16,0 0-519-16,-7-9 143 0</inkml:trace>
  <inkml:trace contextRef="#ctx0" brushRef="#br3" timeOffset="168847.8994">6855 11895 266 0,'0'0'339'0,"0"0"-33"0,0 0-25 15,0 0-19-15,18 18-19 0,-7-5-19 0,-4 1-14 0,1 2-21 16,-2 1-16-16,1 10-22 0,0-5-15 0,0-5-22 15,0 10-3-15,-2-5-12 0,0 5-7 0,-4-8-14 16,2-3-11-16,1-2-4 0,-1-2-3 0,-1-1-12 16,-2-11 0-16,2 18-3 0,-2-18-3 0,2 13-5 15,-2-13-4-15,2 11-1 0,-2-11-1 0,0 0-3 16,0 0-4-16,0 13-4 0,0-13 3 0,0 0-5 0,0 0-3 16,0 0-4-16,0 0-6 0,0 0-2 0,0 0-6 15,0 0-10-15,-22-31-2 0,15 15-5 0,-3-12-5 16,1-1-3-16,2-4-7 0,0-1 1 0,2-5-4 15,1 0-1-15,1 0-2 0,-1-17 4 0,5 18 1 16,3 4 7-16,3 2-1 0,-4 3 3 0,-2 7 9 16,1 4 9-16,0 3 6 0,3-1 7 0,-2 4 2 15,3 3 9-15,0 0 9 0,-1 2 0 0,0 2 3 0,-5 5 1 16,13-5 2-16,-4 2 4 0,-9 3-3 0,16 6 5 16,-9-1-1-16,3 7 2 0,-1 1 1 0,0 3-3 15,-5 2 2-15,1 10-4 0,1-2 9 0,-4-4-4 16,0-3-2-16,-6 8-16 0,2-5 4 0,-2-4-2 15,-7 7-1-15,1-3-8 0,-4 2-30 0,3 0-26 16,-6-9-40-16,3-1-46 0,0-2-58 0,2 1-78 0,-12 3-200 16,6-3-557-16,5-1 155 0</inkml:trace>
  <inkml:trace contextRef="#ctx0" brushRef="#br3" timeOffset="170594.8293">3794 14046 423 0,'0'0'246'16,"0"0"-18"-16,0 0-26 0,0 0-14 0,0 0-19 15,0 0-14-15,0 0-9 0,0 0-14 0,0 0-9 0,0 0-15 16,0 0 1-16,0 0-3 0,0 0-8 0,0 0-5 16,0 0-9-16,17-14-4 0,-17 14-9 15,9-4-7-15,-9 4-7 0,9-3-4 0,-9 3-12 0,15-7 1 16,-7 4-5-16,1-1-14 0,-2 0-11 0,3 1-15 15,5-2-20-15,-2 0-25 0,1-2-21 0,0-1-21 16,-4 4-24-16,0-2-24 0,1 1-32 0,-2 0-156 16,-9 5-389-16,15-9 109 0</inkml:trace>
  <inkml:trace contextRef="#ctx0" brushRef="#br3" timeOffset="170938.9849">4338 13823 378 0,'0'0'301'16,"0"0"-39"-16,0 0-30 0,0 0-32 15,0 0-16-15,0 0-26 0,14 0-14 0,-14 0-19 0,0 0-13 16,15-2-11-16,-15 2-17 0,12-4-19 0,-12 4-10 16,16-5-13-16,-9 1-16 0,-7 4-11 0,18-7-13 0,-10 3-15 15,-8 4-9-15,16-6-14 16,-16 6-16-16,16-7-13 0,-16 7-22 0,15-5-36 0,-7 1-154 0,-8 4-329 15,13-8 95-15</inkml:trace>
  <inkml:trace contextRef="#ctx0" brushRef="#br3" timeOffset="171148.4811">4747 13658 359 0,'0'0'250'0,"11"-5"-38"0,-11 5-27 16,0 0-21-16,0 0-21 0,11-7-18 0,-11 7-12 15,0 0-23-15,10-3-11 0,-10 3-16 0,0 0-19 16,0 0-22-16,0 0-24 0,18-7-17 0,-18 7-39 16,8-4-29-16,-8 4-131 0,0 0-261 0,0 0 76 0</inkml:trace>
  <inkml:trace contextRef="#ctx0" brushRef="#br3" timeOffset="171679.0275">4833 13575 241 0,'0'0'316'0,"-14"0"-47"15,14 0-30-15,0 0-24 0,0 0-19 16,0 0-23-16,0 0-14 0,0 0-21 0,0 0-12 0,0 0-15 15,0 0-9-15,0 0-15 0,0 0-6 0,0 0-19 16,0 0 0-16,0 0-16 0,0 0-20 0,0 0-10 16,0 0-19-16,0 0-17 0,37-11-11 0,-37 11-15 15,19-2-2-15,-19 2-5 0,16-5-1 0,-16 5 2 16,16-5 1-16,-16 5 10 0,13-3-7 0,-13 3 9 16,15-3 9-16,-15 3 6 0,0 0-2 0,16-4 16 0,-16 4 3 15,8-3 4-15,-8 3 8 0,0 0 5 16,0 0 3-16,11-5 2 0,-11 5-3 0,0 0 6 0,0 0-5 15,0 0 2-15,0 0 2 0,0 0 2 0,0 0 1 16,0 0 3-16,0 0-2 0,0 0-4 0,0 0 2 16,0 0-3-16,10 11 4 0,-10-11 0 15,0 0 1-15,0 0 2 0,0 0 0 0,0 0 0 0,-11 23 0 16,11-23-2-16,-4 15 3 0,4-15-1 0,-7 10-3 16,7-10-5-16,-2 9 1 0,2-9-5 0,0 0-6 0,0 0-8 15,-4 12-16-15,4-12-27 0,0 0-25 16,0 0-45-16,0 0-199 0,0 0-378 0,0 0 105 0</inkml:trace>
  <inkml:trace contextRef="#ctx0" brushRef="#br3" timeOffset="174526.9987">4012 12812 300 0,'0'0'114'0,"0"0"-7"16,0 0-11-16,0 0-14 0,0 0 14 0,0 0-22 16,0 0-1-16,0 0-13 0,0 0-2 0,0 0-9 0,0 0 4 15,0 0-11-15,0 0 4 0,0 0-4 0,-11 11-10 16,11-11 1-16,0 0 9 0,0 0-15 0,0 0 7 16,0 0-9-16,0 0 11 0,0 0 3 0,0 0-4 15,0 0 10-15,0 0-3 0,0 0 0 0,0 0-4 16,0 0-3-16,0 0-4 0,-7 5-7 0,7-5 5 15,0 0-9-15,0 0 5 0,0 0-5 0,0 0 0 0,0 0-4 16,0 0 5-16,0 0-2 0,0 0 5 0,-7 6 0 16,7-6 1-16,0 0 0 0,0 0-2 0,0 0 1 15,0 0 1-15,0 0-1 0,0 0 2 0,0 0-2 16,0 0 1-16,0 0 2 0,0 0-2 0,-11 0-1 16,11 0-1-16,0 0 1 0,0 0-1 0,0 0-4 15,0 0 1-15,0 0 1 0,0 0-4 0,0 0 1 16,0 0-1-16,0 0 0 0,-17-4 0 0,17 4 1 0,0 0-2 15,0 0 4-15,0 0 1 0,-12-2 2 0,12 2-2 16,0 0 1-16,0 0 0 0,-8-3-1 0,8 3-2 16,0 0-2-16,-10-4-3 0,10 4 4 0,0 0-7 15,-10-7 2-15,10 7 2 0,0 0 0 0,-10-7 0 16,10 7 0-16,-6-4-1 0,6 4-2 0,0 0 0 16,-15-8 2-16,10 4-5 0,5 4 3 0,-9-5-4 15,9 5 1-15,-11-4-2 0,11 4 2 0,-11-7-4 0,11 7 1 16,-9-5-2-16,9 5 3 0,-9-5 0 0,9 5-4 15,-8-3 1-15,8 3-2 0,-9-7 0 0,9 7 6 16,-11-5-5-16,11 5 1 0,-10-7-2 16,10 7 3-16,-9-4-3 0,9 4-1 0,-9-5 0 0,9 5-1 15,0 0 0-15,-10-5 3 0,10 5-2 0,-12-5 2 16,12 5-1-16,-10-5-1 0,10 5-1 0,-10-5 3 16,10 5-3-16,-9-5 2 0,9 5-1 0,-9-3-1 15,9 3 1-15,-10-6 0 0,10 6-2 0,-10-5 3 16,10 5-3-16,-12-7 0 0,5 4 2 0,7 3-1 0,-9-5 0 15,9 5-1-15,-8-4-1 0,8 4 1 16,-12-8 0-16,7 5 2 0,5 3-2 0,-12-9 2 0,5 6-2 16,7 3 1-16,-11-10 0 0,5 6 0 0,0-3 0 15,6 7 0-15,-12-10-3 0,7 6 0 0,-1-4-1 16,0 3-6-16,6 5-4 0,-11-12-3 0,6 5-4 16,0 0-5-16,0 0 0 0,5 7 2 0,-15-17 2 15,9 7 0-15,1 1 0 0,0 1 5 0,1-1-1 0,-2 2 3 16,1-4-1-16,-3-1 2 0,3 2 2 15,-1 3-1-15,1 0-2 0,1-1 4 0,4 8 0 0,-8-14 0 16,3 8 2-16,0-1 2 0,5 7-2 0,-9-14-1 16,3 8 0-16,2-2 2 0,-1 2 2 0,5 6-2 15,-10-13 2-15,5 7-2 0,0 0 1 0,5 6-3 16,-8-16-3-16,3 8 1 0,1 3 1 0,4 5-1 0,-11-13 4 16,6 6-3-16,0 0 2 0,1-1 1 15,-1 0 2-15,-1-3-3 0,-1 2 4 0,2-1-1 16,0 3-3-16,-1-1-3 0,2 1-2 0,-2-1 1 0,1 1-3 15,-1 0-3-15,1 0-3 0,5 7 4 0,-8-14-2 16,3 6 0-16,0 1 1 0,5 7-1 0,-7-16 2 16,2 8-1-16,1 1 3 0,4 7 1 15,-7-15-3-15,4 8 2 0,-3-3 0 0,3 3-3 0,3 7 4 16,-7-16-9-16,0 3 4 0,1 3-3 0,0 1 5 16,4-6-5-16,-2 3 6 0,-1 2-7 0,1 1 5 0,2 1-2 15,2 8 6-15,-3-17-8 0,-3 1-1 0,2 2 0 16,0 3 2-16,-1-4 7 0,2 6-7 15,-1-5 7-15,2-3-7 0,-1 5 3 0,-1-1 6 0,1-1-2 16,-2 2 1-16,5 12 4 0,-5-27 0 0,3 15-7 16,1 0 10-16,-2 2-8 0,3 10-2 15,-1-20 6-15,1 20-10 0,-5-18-10 0,3 10 2 0,2 8-10 16,-1-19 0-16,1 19-7 0,-2-17 1 0,2 17-10 16,-3-16-11-16,-1 10-23 0,4 6-60 0,-4-15-175 15,4 15 54-15</inkml:trace>
  <inkml:trace contextRef="#ctx0" brushRef="#br3" timeOffset="176209.0424">3930 12795 264 0,'0'0'202'0,"0"0"-30"16,0 0-18-16,0 0-16 0,0 0-9 0,0 0-11 15,0 0-12-15,0 0-6 0,0 0-10 0,0 0-3 0,0 0-9 16,0 0 0-16,0 0-6 0,0 0 0 0,0 0-5 16,0 0-3-16,0 0-4 0,0 0-2 0,0 0-1 15,-3-9-2-15,3 9 1 0,0 0 0 0,0 0 3 16,0 0-2-16,0 0 0 0,0 0-5 0,0 0 1 16,0 0-7-16,0 0-2 0,0 0-3 0,0 0-1 0,0 0-5 15,0 0 2-15,18-5-1 0,-18 5 1 16,0 0-5-16,0 0 1 0,0 0 5 0,12-1-8 15,-12 1 0-15,0 0-3 0,0 0 0 0,0 0-3 0,15 0 1 16,-15 0-1-16,12 0-3 0,-12 0-1 16,0 0 2-16,15 1-1 0,-15-1-1 0,13 1 3 0,-13-1-7 15,15 2 5-15,-7 1-5 0,-8-3 1 0,15 2-4 16,-7 0 0-16,-8-2 6 0,18 2-11 0,-8 1 1 16,-10-3 0-16,23 5 2 0,-7-3-3 0,-4-1 3 15,0 1 2-15,-12-2-4 0,19 3 5 0,-1 1-5 0,-6-1 1 16,-1-1-2-16,-11-2 0 0,20 0-1 15,-4 3-3-15,-3-1 3 0,0-2-2 0,-13 0 1 16,21 2-4-16,-5 1 4 0,0-3-1 0,0 2-7 0,1 1 6 16,-4-3-6-16,-2 1 14 0,7 0-10 0,-5 1 0 15,3 0-2-15,-1 1 2 0,1 0 1 0,-1-1-2 16,0 1-1-16,-3-1 0 0,5 1 0 0,-2 1 0 16,1-1 0-16,2 1 2 0,-1-1-2 0,0 0 3 15,1 0 0-15,0 0-4 0,0-3 3 0,-1 1-3 16,-1-1 3-16,2 0-1 0,2 0-2 0,-2 2-1 15,2-2 0-15,10 0 0 0,-6 0-4 0,-4-2 0 0,-2 2-3 16,2-3-3-16,-1 3-1 0,1 0-2 0,0 0-2 16,-2-1-3-16,1-1 0 0,12 0-4 0,0 3 2 15,-6-3-7-15,-3 0 0 0,-1-1-4 16,9 2-4-16,-4-2 2 0,-4-3-3 0,10 1-1 0,-2 2-4 16,-7-2 2-16,-1 0-4 0,-3 2-5 0,12-3-3 15,-2-4-4-15,-8 4-5 0,-2 0-3 0,0 1-4 0,-1 0-1 16,1-1-3-16,-3 0-1 0,2 1-4 15,-2-1 0-15,0 1-11 0,-1 0-9 0,-3 1-14 0,-2 0-21 16,0 0-126-16,-10 4-306 0,13-8 88 0</inkml:trace>
  <inkml:trace contextRef="#ctx0" brushRef="#br3" timeOffset="178021.3026">3134 11804 214 0,'0'0'41'0,"0"0"-1"0,0 0-3 16,0 0 4-16,0 0 0 0,0 0 2 16,0 0-4-16,0 0-6 0,0 0-3 0,0 0 3 15,0 0-1-15,0 0 3 0,0 0-3 0,0 0 6 0,0 0-4 16,0 0-7-16,0 0 3 0,0 0-4 0,0 0 0 16,0 0 2-16,0 0-4 0,0 0 12 0,0 0-1 15,0 0 1-15,0 0 4 0,0 0-1 0,0 0 7 16,0 0 5-16,0 0-2 0,0 0 3 0,0 0 4 15,0 0-6-15,0 0 3 0,0 0-2 0,0 0-5 16,0 0-3-16,0 0 2 0,0 0-2 0,0 0-6 0,0 0-3 16,0 0 3-16,0 0-4 0,0 0-6 0,0 0 9 15,0 0-2-15,0 0-1 0,0 0 1 0,0 0 0 16,0 0-1-16,0 0 1 0,0 0-5 0,0 0-3 16,0 0 1-16,0 0 2 0,0 0 0 0,0 0-2 15,0 0 3-15,0 0-8 0,0 0 2 0,0 0-3 16,0 0 0-16,0 0-2 0,0 0-3 0,0 0-3 15,0 0 5-15,0 0-5 0,0 0-3 0,0 0 0 0,0 0-4 16,-6-22 2-16,6 22 0 0,0 0-2 16,0 0 2-16,0 0-3 0,-3-14 1 0,3 14-2 15,0 0-2-15,-3-10 0 0,3 10 3 0,0 0-1 0,-4-12-1 16,4 12-1-16,-5-11 1 0,0 5-2 0,5 6-1 16,-5-11 1-16,5 11-3 0,-3-8 5 0,3 8-3 15,0 0 2-15,-2-13-1 0,2 13 1 0,0 0-1 16,-3-9-1-16,3 9-1 0,0 0 1 0,-3-12 0 0,3 12 0 15,0 0 3-15,-1-9-6 0,1 9 3 16,0 0-1-16,-1-13 2 0,1 13-1 0,0 0 0 16,-2-12-2-16,2 12 2 0,0 0 2 0,-2-12-1 0,2 12-2 15,0 0 1-15,-1-13-2 0,1 13 2 0,-3-12 1 16,3 12-1-16,-3-9-1 0,3 9 3 0,-3-11-4 16,3 11 4-16,0 0-5 0,-2-12 1 0,2 12 2 15,-3-7 0-15,3 7 0 0,0 0-1 0,0 0 2 16,-1-13-2-16,1 13-1 0,0 0 0 0,-1-10 1 15,1 10-1-15,0 0-1 0,0 0 3 0,-1-14-3 0,1 14 0 16,0 0 6-16,0-11-3 0,0 11-3 16,0 0 1-16,-1-11 3 0,1 11-3 0,0 0 0 0,-1-13 1 15,1 13 0-15,0 0-1 0,0 0-1 0,-1-12-1 16,1 12-2-16,0 0 6 0,-2-14-7 0,2 14 5 16,0 0-3-16,-2-10 2 0,2 10 0 0,0 0-1 15,0 0-2-15,-3-11 1 0,3 11 0 16,0 0 0-16,0 0-3 0,-2-11 4 0,2 11-2 0,0 0 1 15,-1-10-5-15,1 10 3 0,0 0-3 0,0 0-1 16,-3-10-5-16,3 10 4 0,0 0-3 0,0 0-2 0,0 0-1 16,0 0-1-16,-2-11-5 0,2 11-3 0,0 0-15 15,0 0 4-15,0 0-12 0,0 0-1 0,0 0 2 16,0 0-19-16,0 0-6 0,-3-15-14 0,3 15-10 16,0 0-124-16,0 0-265 0,0 0 78 0</inkml:trace>
  <inkml:trace contextRef="#ctx0" brushRef="#br3" timeOffset="180552.9506">2435 13293 336 0,'0'0'226'16,"0"0"-29"-16,0 0-27 0,0 0-15 0,0 0-17 15,0 0-19-15,0 0-13 0,0 0-9 16,0 0-20-16,27 11-5 0,-27-11-13 0,0 0-8 0,19-2-11 16,-19 2-4-16,9-5 2 0,-9 5-6 0,10-5-3 15,-10 5 3-15,9-7 2 0,-9 7 4 0,7-7-2 16,-7 7 0-16,4-7 1 0,-4 7 7 0,0 0-5 15,3-10 4-15,-3 10 0 0,0 0 3 0,0 0 4 0,0 0-2 16,0 0 4-16,0 0 4 0,0 0 2 0,-7-14-6 16,7 14-1-16,0 0-1 0,0 0 0 15,0 0 0-15,0 0-1 0,0 0 3 0,0 0-5 0,0 0 0 16,0 0-2-16,0 0-4 0,0 0-6 0,0 0-3 16,-8 25-4-16,8-25-4 0,0 0-3 0,0 0-10 15,8 14-11-15,-8-14-6 0,0 0-7 0,8 7-6 16,-8-7-2-16,0 0-3 0,8 3-4 0,-8-3-2 15,0 0-1-15,0 0 1 0,0 0 5 0,20-8 1 16,-20 8 0-16,8-5 11 0,-8 5 3 0,7-5 3 16,-7 5 6-16,5-7 3 0,-5 7 7 0,0 0 5 0,6-8 7 15,-6 8 2-15,0 0 6 0,0 0 1 16,3-9 4-16,-3 9 3 0,0 0 3 0,0 0 0 0,0 0-2 16,0 0 2-16,0 0 1 0,0 0-4 0,0 0-3 15,0 0 7-15,0 0-1 0,-14 34-2 0,14-34-4 16,-1 12-2-16,1-12-3 0,-2 14-3 0,2-14-4 15,0 0-12-15,4 17 2 0,-4-17-13 0,4 9-15 16,-4-9-7-16,4 6-10 0,-4-6-10 0,8 4-2 0,-8-4-7 16,0 0 0-16,0 0-5 0,15-1 6 15,-15 1 0-15,0 0 6 0,0 0-3 0,13-5 10 0,-13 5 5 16,0 0 8-16,7-8 5 0,-7 8 2 0,0 0 9 16,2-10 5-16,-2 10 4 0,0 0 5 0,0 0 5 15,1-10 2-15,-1 10 12 0,0 0 6 0,0 0 2 16,0 0 5-16,0 0 0 0,0 0-2 0,0 0 8 15,0 0-1-15,0 0 1 0,0 0-4 0,0 0 2 16,-33 20 1-16,29-13-5 0,4-7-8 0,-6 15 2 16,6-15-7-16,-3 14 0 0,3-14-4 0,-1 10-14 0,1-10-3 15,0 0-20-15,0 0-9 0,4 18-14 16,-4-18-7-16,4 4-12 0,-4-4-10 0,0 0-1 0,0 0-2 16,0 0-2-16,0 0-2 0,16 0 8 0,-16 0 7 15,0 0 5-15,0 0 7 0,11-10 5 0,-11 10 8 16,0 0 10-16,0 0 8 0,3-14 7 0,-3 14 10 15,0 0 13-15,-3-12 10 0,3 12 4 0,0 0 8 0,0 0 7 16,-6-13 4-16,6 13 5 0,0 0 6 0,0 0 3 16,0 0 1-16,-13-5-4 0,13 5 2 15,0 0 4-15,0 0 0 0,-19 10-5 0,19-10-2 0,-12 12-14 16,8-4 8-16,4-8-3 0,-8 14-12 0,6-7 10 16,2-7-16-16,-4 15-1 0,4-15-9 0,-2 14-15 15,2-14-10-15,0 0-11 0,5 15-17 0,-5-15-16 16,4 5-13-16,-4-5-14 0,0 0-3 0,0 0-8 15,0 0 3-15,23-7 4 0,-23 7 8 0,11-8 7 16,-7 3 4-16,-4 5 6 0,7-14 10 0,-3 7 6 16,-2-1 7-16,-2 8 10 0,-1-17 6 0,1 17 9 15,-5-26 11-15,0 16 10 0,2-1 9 0,-1 2 5 16,0 1 9-16,4 8 2 0,-8-11 6 0,4 6-2 0,4 5 8 16,-9-7 7-16,9 7 1 0,0 0-3 0,0 0 3 15,-17 0 1-15,17 0 1 0,0 0 4 0,0 0 2 16,-14 17-1-16,11-9-9 0,3-8-1 0,-2 16-7 15,2-16-2-15,0 19-3 0,3-4-6 0,1-3-5 16,-1-3-15-16,-3-9-6 0,10 16-11 0,-4-11-19 16,-6-5-15-16,11 7-9 0,-11-7-19 0,13 3-2 15,-13-3-7-15,13 2-5 0,-13-2-5 0,13-5 3 0,-13 5 6 16,9-6 9-16,-9 6 2 0,5-7 10 0,-5 7 6 16,3-8 4-16,-3 8 3 0,0-13 13 0,0 13 11 15,-4-15 4-15,0 6 12 0,4 9 7 0,-6-11 7 16,2 6 8-16,4 5 2 0,-8-10 7 0,8 10 9 15,-9-8 2-15,9 8 3 0,0 0-2 16,0 0 12-16,0 0 1 0,0 0-5 0,0 0 3 0,-23 12-4 16,23-12-9-16,-7 13 5 0,7-13-5 0,0 16-6 0,0-16-10 15,2 14-1-15,-2-14-5 0,3 13-10 16,-3-13-14-16,6 13-16 0,-6-13-14 0,8 8-5 0,-8-8-7 16,6 6-9-16,-6-6-2 0,0 0-4 0,11 2-3 15,-11-2 2-15,0 0 5 0,0 0 7 0,0 0 6 16,0 0 2-16,0 0 8 0,12-11 2 0,-12 11 8 15,0 0-1-15,-5-16 10 0,5 16 8 0,0 0 5 16,-8-18 11-16,8 18 0 0,-5-9 11 0,5 9 4 0,-6-7 9 16,6 7 8-16,0 0 2 0,0 0 0 15,0 0 2-15,0 0 4 0,0 0-1 0,0 0-6 0,0 0 4 16,-25 17-5-16,25-17-1 0,-4 13-8 0,4-13 0 16,-2 15-3-16,2-15-5 0,2 14-9 0,-2-14-11 15,5 13-14-15,-5-13-10 0,6 10-7 0,-6-10-4 16,5 3-8-16,-5-3-4 0,0 0-6 0,10 2 2 15,-10-2 2-15,0 0 2 0,0 0 10 0,0 0 1 16,15-10 9-16,-15 10 4 0,0 0 6 0,2-13 9 16,-2 13 8-16,-1-14 14 0,1 14 2 0,-4-14 8 0,4 14 11 15,-7-12 1-15,7 12 3 0,-11-12 2 0,11 12 0 16,-8-5-4-16,8 5-7 0,0 0 0 0,-12-5-9 16,12 5-1-16,0 0-9 0,-20 1-15 0,20-1-23 15,-11 7-39-15,11-7-45 0,0 0-51 0,-11 9-60 16,11-9-210-16,0 0-512 0,0 0 142 0</inkml:trace>
  <inkml:trace contextRef="#ctx0" brushRef="#br3" timeOffset="182275.301">3837 12780 214 0,'6'7'227'0,"-6"-7"-37"15,6 5-33-15,-6-5-18 0,7 5-14 0,-7-5-15 16,0 0-15-16,12 1-13 0,-12-1-8 0,0 0-11 0,0 0-13 16,17-3-11-16,-17 3 2 0,0 0-9 15,10-5 0-15,-10 5-7 0,0 0-5 0,9-6 1 0,-9 6 5 16,0 0 1-16,5-7 4 0,-5 7-2 0,0 0 12 15,0 0 2-15,0 0 7 0,-1-12 11 0,1 12 5 16,0 0 2-16,0 0 6 0,0 0 6 0,0 0 2 16,0 0-4-16,-12-7-2 0,12 7-2 0,0 0-6 15,0 0-6-15,0 0 0 0,0 0-7 0,0 0 3 0,0 0-10 16,-19 14 6-16,19-14-8 0,0 0-3 0,-1 11-6 16,1-11-4-16,0 0-2 0,0 0-6 15,1 11-7-15,-1-11-14 0,0 0-9 0,0 0-10 0,0 0-10 16,9 7-14-16,-9-7-6 0,0 0-6 0,0 0-3 15,13 0-6-15,-13 0 3 0,0 0 5 0,0 0 8 16,0 0 3-16,17-8 6 0,-17 8 6 0,0 0 10 16,6-6 6-16,-6 6 14 0,0 0 7 0,4-9 10 15,-4 9 7-15,0 0 8 0,0 0 6 0,0 0 8 16,0 0 8-16,0 0 10 0,0 0-3 0,0 0 0 0,0 0 6 16,0 0-6-16,0 0 0 0,0 0 0 0,0 0-2 15,-27 12-3-15,27-12-1 0,-8 13-10 0,6-7 6 16,-1 3-13-16,3-9-2 0,-4 15-3 0,3-9-1 15,1-6 1-15,0 14-10 0,0-14-15 16,3 12-7-16,-3-12-14 0,3 8-17 0,-3-8-8 0,6 6-9 16,-6-6-7-16,0 0-10 0,0 0-6 0,11 2-3 15,-11-2 6-15,0 0 3 0,0 0 4 0,0 0 4 0,0 0 7 16,0 0 6-16,14-13 5 0,-14 13 9 16,1-9 2-16,-1 9 11 0,-3-14 4 0,3 14 7 0,-5-15 7 15,0 8 9-15,-1 2 7 0,6 5 6 0,-10-14 4 16,5 9 8-16,5 5 7 15,-12-8 4-15,4 4 8 0,8 4-4 0,-12-1 7 0,12 1 0 0,-16 1-4 16,16-1 1-16,-15 9-8 0,7-4 5 0,-4 5 2 16,5 0-4-16,1-1 1 0,1-1-7 0,2 1-3 0,-1-1-3 15,4-8-8-15,-2 15-1 0,2-15-3 16,1 14 0-16,4-7-24 0,-5-7-2 0,9 11-9 0,-4-8-12 16,-5-3-11-16,9 3-11 0,-9-3-8 0,16 1-9 15,-16-1-2-15,14-1 0 0,-14 1 1 0,13-3 7 16,-13 3 4-16,11-5 3 0,-11 5 7 0,8-7 3 15,-8 7 8-15,6-9 7 0,-6 9 7 0,0 0 6 16,1-10 12-16,-1 10 5 0,0 0 11 0,0 0 8 16,0 0 0-16,-2-12 14 0,2 12 3 0,0 0 3 15,0 0 2-15,0 0 2 0,0 0 4 0,0 0-7 0,0 0 6 16,0 0 7-16,0 0-12 0,0 0 4 0,0 0-5 16,-11 26-3-16,11-26-5 0,0 0-2 15,5 17-6-15,-5-17-9 0,9 9-12 0,-4-4-5 0,-5-5-26 16,11 6-15-16,-4-3-12 0,-7-3-10 0,17 1-12 15,-17-1-10-15,15-2-8 0,-15 2-1 0,14-5 1 16,-8 2 2-16,-6 3 4 0,9-10 9 0,-9 10 6 16,8-8 6-16,-8 8 8 0,3-10 5 0,-3 10 6 15,-2-16 4-15,2 16 10 0,-8-23 8 0,4 11 10 16,-4 0 12-16,3 2 10 0,-2 1 9 0,-1 3 9 0,1-2 4 16,1 3 12-16,6 5 8 0,-16-6 3 15,8 5 7-15,8 1-5 0,-16 0 14 0,16 0-2 0,-18 7 8 16,10-1-6-16,-5 4-1 0,3 2-2 0,-1 0 3 15,1 1-6-15,4 0-5 0,2 1-5 0,2-3-5 16,0 1-4-16,3-3-2 0,-1-9-6 0,4 15-19 16,-1-9-21-16,1 2 5 0,2-2-33 0,2-1-11 15,-8-5-13-15,14 5-16 0,-7-2-11 0,-7-3-2 0,16 1-4 16,-16-1-2-16,16-2-2 0,-16 2-2 16,14-7 14-16,-14 7 5 0,9-5 9 0,-9 5 5 15,6-8 6-15,-6 8 5 0,5-10 9 0,-5 10 9 0,2-10 9 16,-2 10 11-16,2-8 11 0,-2 8 8 15,0 0 12-15,0 0 9 0,0 0 2 0,0 0 4 0,0 0 3 16,0 0 0-16,0 0-3 0,0 0 6 0,0 0 1 16,0 0-2-16,0 0-7 0,0 0 2 0,0 0-11 15,0 0-3-15,0 0-4 0,-15 24-7 0,15-24-8 16,0 0-15-16,0 0-15 0,7 14-17 0,-7-14-7 0,0 0-13 16,9 5-10-16,-9-5-1 0,0 0 2 0,11 0-5 15,-11 0 8-15,0 0 9 0,0 0 8 0,0 0 2 16,0 0 14-16,14-10 2 0,-14 10 13 0,0 0 15 15,2-13 16-15,-2 13 7 0,-3-12 10 0,3 12 10 16,-8-13 3-16,3 6 12 0,5 7 3 0,-10-11 5 16,4 5 6-16,-2 1-1 0,8 5 1 0,-12-9-3 15,5 5-5-15,0 0-4 0,7 4-4 0,-14-6-6 16,14 6-19-16,-13-3-27 0,13 3-33 0,-18 1-56 0,9 2-65 16,-6 3-79-16,2 4-240 0,0 0-568 15,1 2 156-15</inkml:trace>
  <inkml:trace contextRef="#ctx0" brushRef="#br4" timeOffset="191762.96">2524 13501 436 0,'0'0'221'0,"0"0"-35"0,0 0-24 0,0 0-19 15,0 0-21-15,0 0-19 0,0 0-25 0,0 0-20 16,0 0-23-16,0 0-19 0,0 0-19 16,0 0-25-16,0 0-5 0,0 0-19 0,0 0-9 0,0 0-4 15,0 0-10-15,0 0-6 0,0 0 0 0,0 0-50 16,0 0-156-16,0 0 493 0,0 0-237 0,0 0 28 15,-4 38 19-15,4-38 2 0,0 12 24 0,0-12-2 16,1 15 3-16,-1-15 4 0,1 14 10 0,-1-7-3 0,0-7-8 16,1 16-1-16,-2-7-2 0,1-9-5 0,0 17-11 15,0-17-12-15,0 14-17 0,1-6-19 0,-1-8-8 16,0 13-28-16,0-13-21 0,-1 13-69 0,1-13-171 16,0 10 52-16</inkml:trace>
  <inkml:trace contextRef="#ctx0" brushRef="#br4" timeOffset="191921.5744">2528 13765 332 0,'0'11'128'0,"0"-11"-14"0,-1 15-9 0,1-15-14 0,2 14 2 16,-2-14-10-16,2 12-7 0,-2-12-11 0,0 0-12 16,3 14 3-16,-3-14-9 0,0 0-3 0,4 10-6 15,-4-10-10-15,0 0-1 0,0 0 5 0,0 13-14 16,0-13 5-16,0 0 0 0,0 0-2 0,-2 15 0 16,2-15 4-16,0 0-10 0,2 11 6 0,-2-11-20 15,0 0-10-15,0 16-18 0,0-16-34 16,0 9-129-16,0-9-225 0,0 0 66 0</inkml:trace>
  <inkml:trace contextRef="#ctx0" brushRef="#br4" timeOffset="192461.2573">2480 14517 238 0,'0'0'347'16,"0"0"-55"-16,0 0-26 0,0 0-29 0,0 0-21 0,0 0-17 16,0 0-16-16,0 0-17 0,0 0-19 0,0 0-9 15,0 0-4-15,0 0-7 0,0 0-7 0,0 0-4 16,0 0-10-16,0 0-18 0,0 0 0 16,0 0-12-16,0 0-8 0,0 0-8 0,0 0-7 0,16 28-8 15,-11-22-8-15,-5-6-10 0,10 11-19 0,-4-5-17 16,-6-6-20-16,11 10-24 0,-11-10-24 0,8 9-28 15,-8-9-23-15,9 10-18 0,-9-10-11 0,8 7-29 16,-8-7-176-16,4 7-434 0,-4-7 121 0</inkml:trace>
  <inkml:trace contextRef="#ctx0" brushRef="#br4" timeOffset="192666.3666">2611 14492 364 0,'0'0'234'0,"0"0"-27"16,0 0-23-16,0 0-17 0,0 0-25 15,-26 20-12-15,21-12-5 0,-1-2-15 0,0 1-16 16,0 1-5-16,-2 6-17 0,1-5-2 0,1-1-11 0,-1 0-16 16,7-8-24-16,-10 16-24 0,10-16-35 0,-7 11-32 15,7-11-53-15,-8 9-120 0,8-9-291 0,-6 7 83 16</inkml:trace>
  <inkml:trace contextRef="#ctx0" brushRef="#br4" timeOffset="192931.9226">2675 14590 453 0,'0'0'294'16,"0"0"-46"-16,0 0-21 0,9 21-25 0,-9-21-26 0,4 11-17 16,-2-1-17-16,-1 3-21 0,-1-13-21 0,2 21-29 15,-2-12-33-15,-1 6-30 0,1-15-37 16,-1 23-38-16,2-16-57 0,-1-7-143 0,0 0-317 0,-2 24 91 15</inkml:trace>
  <inkml:trace contextRef="#ctx0" brushRef="#br4" timeOffset="195662.1455">3973 12939 279 0,'0'0'163'0,"0"0"-43"0,0 0-22 16,0 0-25-16,0 0-40 0,0 0-28 0,0 0-21 15,0 0-68-15,0 0-98 0,0 0 31 0</inkml:trace>
  <inkml:trace contextRef="#ctx0" brushRef="#br4" timeOffset="195777.2647">3978 12993 235 0,'0'0'146'0,"0"0"-26"0,0 12-19 16,0-12-12-16,0 0-19 0,1 10-36 0,-1-10-24 16,1 9-37-16,-1-9-61 0,0 0-103 0,1 10 34 15</inkml:trace>
  <inkml:trace contextRef="#ctx0" brushRef="#br4" timeOffset="195902.8576">4007 13316 235 0,'0'0'21'16,"-1"14"-17"-16,1-14-14 0,-1 14-10 0,1-14 4 15</inkml:trace>
  <inkml:trace contextRef="#ctx0" brushRef="#br4" timeOffset="196194.8301">4016 13454 240 0,'0'0'85'0,"1"12"1"16,-1-12-17-16,1 13 10 0,-1-13-11 0,1 12 0 0,-1-12-12 16,1 14 2-16,-1-14-8 0,1 15-10 0,-1-15 0 15,2 14-8-15,-2-14-7 0,3 15-4 0,-3-15-3 16,2 13 4-16,-2-13-14 0,3 11 2 0,-3-11-5 16,3 12 4-16,-3-12-2 0,3 12-1 0,-3-12 2 15,0 0 0-15,4 15 1 0,-4-15 6 0,4 11 1 16,-4-11 11-16,3 11 2 0,-3-11-4 0,4 12-2 15,-4-12 8-15,3 9-6 0,-3-9-4 0,0 0 6 16,2 15-10-16,-2-15 3 0,0 0-7 0,2 12-11 16,-2-12-2-16,0 0-13 0,1 11 4 0,-1-11-4 0,0 0 1 15,2 11-5-15,-2-11 7 0,0 0-6 0,1 14 11 16,-1-14 7-16,0 0-3 0,0 12 4 0,0-12 11 16,3 10-2-16,-3-10 8 0,0 12 6 0,0-12 2 15,2 12-4-15,-2-12-2 0,2 10-3 0,-2-10 2 16,0 0-30-16,0 12 5 0,0-12-27 0,1 12-15 15,-1-12-25-15,0 0-100 0,0 12-202 0,0-12 60 16</inkml:trace>
  <inkml:trace contextRef="#ctx0" brushRef="#br4" timeOffset="196410.8447">4073 13940 284 0,'0'0'231'0,"0"0"-28"15,1 12-29-15,-1-12-11 0,0 0-24 0,0 11-10 0,0-11-22 16,0 0-11-16,0 0-18 0,0 12-8 0,0-12-12 15,0 0-15-15,0 12-6 0,0-12-7 0,0 0-12 0,0 0-3 16,0 14 0-16,0-14-3 0,0 0-5 0,0 12 2 16,0-12-1-16,0 0-1 0,-1 13-2 15,1-13 6-15,1 11-3 0,-1-11-2 0,1 9-1 0,-1-9-2 16,0 0 0-16,-1 13-1 0,1-13-12 0,0 0-8 16,0 0-34-16,1 15-7 0,-1-15-35 0,0 0-27 15,2 7-89-15,-2-7-249 0,0 0 73 0</inkml:trace>
  <inkml:trace contextRef="#ctx0" brushRef="#br4" timeOffset="196958.3397">4019 14579 349 0,'-4'-7'334'16,"4"7"-36"-16,0 0-23 0,0 0-20 15,0 0-20-15,0 0-10 0,0 0-15 0,0 0-21 0,0 0-17 16,0 0-16-16,0 0-16 0,0 0-12 0,0 0-15 16,34 15-12-16,-28-10-10 0,-6-5-8 0,11 9-13 15,-6-3-12-15,-5-6-26 0,11 12-11 0,-5-8-27 16,-2 1-23-16,-4-5-22 0,7 8-24 0,-7-8-23 0,0 0-28 15,8 9-16-15,-8-9-33 0,0 0-14 16,9 6-167-16,-9-6-425 0,0 0 120 16</inkml:trace>
  <inkml:trace contextRef="#ctx0" brushRef="#br4" timeOffset="197170.9343">4159 14550 388 0,'0'0'234'0,"0"0"-18"0,0 0-9 0,0 0-14 0,0 0-10 16,0 0-9-16,0 0-17 0,0 0-11 0,0 0-10 16,0 0-8-16,-23 28-13 0,16-15-2 0,-1 0-14 15,-1 1-10-15,2 1-12 0,0 0-6 0,-1-1-7 16,0 3-5-16,1-2-10 0,1 0-13 0,-1-1-17 16,2 0-20-16,-1-2-25 0,2-3-29 0,0-1-31 15,4-8-43-15,-5 14-19 0,5-14-188 0,-5 6-403 16,5-6 114-16</inkml:trace>
  <inkml:trace contextRef="#ctx0" brushRef="#br4" timeOffset="197434.8972">4215 14737 359 0,'3'7'243'16,"-3"-7"-37"-16,2 11-18 0,-2-11-19 0,1 11-23 16,-1-11-15-16,3 12-15 0,-3-12-15 0,1 13-17 15,-1-13-24-15,0 0-23 0,3 14-35 0,-3-14-25 16,0 0-35-16,4 11-39 0,-4-11-119 0,0 0-256 15,0 0 75-15</inkml:trace>
  <inkml:trace contextRef="#ctx0" brushRef="#br4" timeOffset="197976.8318">4194 14312 294 0,'0'0'254'0,"0"0"-40"0,0 0-37 15,0 0-17-15,0 0-22 0,8 25-17 0,-8-25-26 16,4 15-28-16,-3-1-24 0,1-1-47 0,-1-1-33 16,0-3-47-16,-1-9-99 0,-1 15-218 0,1-15 65 15</inkml:trace>
  <inkml:trace contextRef="#ctx0" brushRef="#br0" timeOffset="225551.2172">1646 13258 219 0,'0'0'134'0,"0"0"-32"16,0 0-4-16,0 0-18 0,0 0-10 0,0 0 1 0,0 0-15 16,0 0 1-16,0 0-12 0,0 0-11 15,0 0-28-15,0 0-18 0,0 0-30 0,0 0-67 16,0 0-126-16,0 0 40 0</inkml:trace>
  <inkml:trace contextRef="#ctx0" brushRef="#br0" timeOffset="229410.8276">1626 13296 294 0,'0'0'93'15,"0"0"3"-15,0 0 1 0,0 0-8 0,0 0-9 16,0 0-16-16,0 0-4 0,0 0 0 0,0 0-11 16,0 0 4-16,0 0-6 0,0 0 5 0,0 0-10 15,0 0 10-15,0 0-13 0,17 8-4 0,-17-8 1 16,0 0 4-16,0 0-6 0,0 0 7 0,0 0-9 0,0 0-10 15,0 0 8-15,0 0 1 0,0 0-2 16,0 0-1-16,12 5 3 0,-12-5-8 0,0 0 4 0,0 0-5 16,0 0 4-16,0 0-2 0,0 0-4 0,0 0-1 15,11 3 1-15,-11-3-3 0,0 0 2 0,0 0-4 16,0 0-2-16,0 0-1 0,11 2-2 0,-11-2 4 16,0 0-2-16,0 0 0 0,0 0 1 0,0 0-4 15,14 3 4-15,-14-3-7 0,0 0 2 0,0 0-1 0,11 4-2 16,-11-4 6-16,0 0-1 0,0 0-2 0,0 0 9 15,15 5-7-15,-15-5 2 0,0 0 8 0,8 3-1 16,-8-3 1-16,0 0-1 0,0 0-2 0,0 0 1 16,10 6-1-16,-10-6 5 0,0 0-1 0,0 0-6 15,12 5-1-15,-12-5-1 0,0 0-2 0,8 3-3 16,-8-3 6-16,0 0-6 0,0 0 1 0,0 0-1 16,11 4-5-16,-11-4 6 0,0 0 1 0,0 0-8 15,13 4 3-15,-13-4-3 0,0 0 4 0,10 2-3 16,-10-2 4-16,0 0-2 0,0 0 1 0,0 0-7 0,9 5 6 15,-9-5-4-15,10 0 3 0,-10 0-1 0,0 0-3 16,0 0 3-16,12 5 1 0,-12-5-1 0,0 0 0 16,0 0-6-16,11 0 7 0,-11 0-2 15,0 0 0-15,0 0 1 0,10 5-3 0,-10-5 2 0,0 0 1 16,0 0 1-16,11 2-5 0,-11-2 2 0,0 0 2 16,9 2 0-16,-9-2 3 0,0 0-5 0,0 0 2 15,0 0 2-15,12 3-3 0,-12-3 1 0,0 0-3 0,0 0-2 16,9 2 6-16,-9-2-1 0,0 0 0 0,9 3-4 15,-9-3 2-15,0 0 1 0,0 0-1 0,11 1 2 16,-11-1-2-16,0 0 0 0,0 0-2 0,0 0 1 16,11 3 1-16,-11-3 2 0,0 0-1 0,0 0 0 15,0 0-2-15,8 3 0 0,-8-3-2 0,0 0 4 16,0 0-8-16,0 0 8 0,0 0 0 0,12 3-1 16,-12-3-2-16,0 0 3 0,0 0-4 0,7 3 4 15,-7-3 0-15,0 0-7 0,0 0 6 0,0 0-2 16,9 3-6-16,-9-3 9 0,0 0 1 0,0 0-3 0,0 0 0 15,0 0 2-15,10 3-5 0,-10-3 6 0,0 0 0 16,0 0-3-16,0 0 2 0,8 3-7 16,-8-3 5-16,0 0 1 0,0 0-2 0,0 0 2 0,0 0-1 15,13 4 0-15,-13-4 1 0,0 0 1 0,0 0-1 16,9 3-2-16,-9-3 1 0,0 0 1 0,0 0-4 16,0 0 2-16,12 5 1 0,-12-5-1 0,0 0 2 15,0 0 2-15,0 0-4 0,11 4 1 0,-11-4-1 0,0 0 1 16,0 0 2-16,0 0-1 0,13 3 2 0,-13-3-6 15,0 0 2-15,0 0 5 0,0 0-6 0,13 2-1 16,-13-2 7-16,0 0-3 0,0 0 0 0,0 0 1 16,12 3-8-16,-12-3 9 0,0 0-5 0,0 0 3 15,10 4-2-15,-10-4 0 0,0 0 1 0,0 0 1 16,0 0-4-16,10 5 5 0,-10-5-5 0,0 0 1 16,0 0-1-16,0 0 2 0,12 5 2 0,-12-5-2 15,0 0 0-15,0 0 1 0,0 0-3 0,11 5 6 16,-11-5-5-16,0 0 4 0,0 0-1 0,0 0-2 0,10 5-3 15,-10-5 5-15,0 0-1 0,0 0 0 0,0 0 0 16,9 4 3-16,-9-4-8 0,0 0 5 16,0 0 1-16,0 0 0 0,8 8 2 0,-8-8-2 0,0 0-1 15,0 0 2-15,9 5-3 0,-9-5 3 0,0 0-1 16,0 0-1-16,10 6-1 0,-10-6 2 0,0 0-3 16,0 0 1-16,10 3 4 0,-10-3-3 0,0 0 0 15,0 0 4-15,8 6-6 0,-8-6 0 0,0 0 2 0,0 0-3 16,0 0 5-16,0 0-6 0,12 5 7 15,-12-5 0-15,0 0-4 0,0 0 5 0,0 0-2 0,10 4 4 16,-10-4-7-16,0 0-2 0,0 0 4 0,0 0 2 16,12 2-9-16,-12-2 6 0,0 0 0 0,0 0-3 15,16 3 0-15,-16-3 5 0,0 0-2 0,0 0 2 16,14 0-3-16,-14 0 1 0,0 0 1 0,0 0-4 16,12 2 1-16,-12-2 0 0,0 0 0 0,0 0 1 15,0 0-2-15,0 0 7 0,14 2-4 0,-14-2-1 16,0 0 3-16,0 0 2 0,0 0-1 0,13 3-5 0,-13-3 3 15,0 0-1-15,0 0-6 0,12 2 0 0,-12-2 8 16,0 0 1-16,0 0-4 0,0 0 3 0,0 0-1 16,16 0-1-16,-16 0 0 0,0 0 0 0,0 0-1 15,14 3 0-15,-14-3 1 0,0 0 0 0,0 0 2 16,12 2-4-16,-12-2 4 0,0 0-4 0,0 0-1 16,0 0 3-16,14 3 2 0,-14-3 0 0,0 0 1 15,0 0-2-15,14 2 0 0,-14-2 1 0,0 0 2 16,12 0-6-16,-12 0 4 0,0 0-3 0,0 0 2 0,19 2-1 15,-19-2 1-15,0 0-3 0,15 0 2 0,-15 0-3 16,13 1 1-16,-13-1 2 0,0 0 3 0,16 0 1 16,-16 0-4-16,0 0-3 0,0 0 5 0,15 1-2 15,-15-1-4-15,0 0 4 0,0 0-2 0,0 0 6 16,14 0-4-16,-14 0 0 0,0 0 2 0,0 0-3 16,0 0 3-16,0 0-3 0,17 0 2 0,-17 0 0 15,0 0 5-15,0 0-5 0,15 0-5 0,-15 0 4 16,0 0 0-16,0 0 2 0,13-2 1 15,-13 2-4-15,0 0 2 0,0 0-1 0,0 0-3 0,0 0 3 0,16 2-6 16,-16-2 6-16,0 0 4 0,0 0-2 0,0 0-1 16,0 0-4-16,15-1 4 0,-15 1-2 15,0 0-3-15,0 0 7 0,0 0-2 0,16 1 0 0,-16-1 3 16,0 0-6-16,0 0 1 0,0 0-1 0,18-2 4 16,-18 2 1-16,0 0-3 0,13-2-1 0,-13 2-1 15,0 0 4-15,12-2-1 0,-12 2 2 0,0 0-3 0,0 0 0 16,0 0-3-16,17-1 3 0,-17 1 2 15,0 0 0-15,0 0-4 0,0 0 2 0,0 0-4 16,0 0 7-16,16 0-3 0,-16 0-2 0,0 0-2 0,0 0 4 16,0 0 0-16,0 0 0 0,0 0-4 15,0 0 7-15,14 1-6 0,-14-1 1 0,0 0 1 0,0 0 3 16,0 0-4-16,0 0 3 0,0 0-2 0,13 0-1 16,-13 0 4-16,0 0-1 0,0 0-1 0,0 0 0 15,0 0 2-15,0 0 2 0,0 0-4 0,14 0 4 16,-14 0-5-16,0 0 1 0,0 0 3 15,0 0-6-15,0 0 3 0,0 0-1 0,15 0 2 0,-15 0-1 0,0 0-2 16,0 0 3-16,0 0-1 0,0 0 0 16,12 2-1-16,-12-2 3 0,0 0 0 0,0 0 0 0,0 0-2 15,0 0 2-15,0 0-2 0,16 0 0 0,-16 0 2 16,0 0-1-16,0 0-2 0,0 0 1 0,0 0-3 16,0 0 1-16,16-2 3 0,-16 2-1 0,0 0-2 15,0 0 2-15,0 0 0 0,16 2-2 0,-16-2 4 0,0 0-1 16,0 0 1-16,0 0-2 0,14 0 3 15,-14 0-3-15,0 0-1 0,0 0 3 0,0 0-3 0,17-2-5 16,-17 2 7-16,0 0-6 0,0 0 8 0,0 0-2 16,13-1-4-16,-13 1 4 0,0 0 1 0,0 0-5 15,0 0 4-15,18 0 0 0,-18 0-2 0,0 0 1 16,0 0 1-16,15 0-4 0,-15 0 4 0,0 0 0 16,0 0 1-16,0 0-1 0,0 0-2 0,17 0-1 0,-17 0-1 15,0 0 4-15,0 0-2 0,0 0-2 16,0 0 2-16,0 0-1 0,16-2 2 0,-16 2 0 0,0 0-1 15,0 0 1-15,0 0-1 0,0 0 0 0,0 0-3 16,18 3 2-16,-18-3 2 0,0 0-2 0,0 0 4 16,0 0-4-16,0 0-2 0,0 0 3 0,17 2 1 15,-17-2-1-15,0 0-1 0,0 0 4 0,0 0-1 16,0 0-2-16,0 0 1 0,14 2-1 0,-14-2-2 16,0 0-1-16,0 0 3 0,0 0-3 0,0 0 3 15,0 0 3-15,0 0-4 0,15 2 2 0,-15-2-3 0,0 0-2 16,0 0 4-16,0 0 1 0,0 0-6 0,15 3 3 15,-15-3 4-15,0 0 0 0,0 0-5 16,0 0 5-16,0 0-5 0,0 0 0 0,0 0 4 0,0 0-4 16,16 0 3-16,-16 0 0 0,0 0 1 0,0 0-4 15,0 0 0-15,0 0 4 0,0 0-2 0,0 0 2 16,0 0-3-16,0 0 4 0,13 3-5 0,-13-3 4 16,0 0 0-16,0 0-6 0,0 0 7 0,0 0 0 15,0 0-3-15,0 0 0 0,0 0-3 0,0 0 4 16,16 5 0-16,-16-5-1 0,0 0-1 0,0 0 4 0,0 0-6 15,0 0 1-15,0 0-3 0,0 0 4 0,0 0 0 16,12 4 3-16,-12-4-5 0,0 0-1 0,0 0 7 16,0 0-2-16,0 0 1 0,0 0 1 0,12 5 1 15,-12-5 2-15,0 0-10 0,0 0 6 0,0 0 1 16,0 0 3-16,0 0-7 0,0 0 1 0,16 3 1 16,-16-3-2-16,0 0 4 0,0 0 1 0,0 0-2 15,0 0 1-15,0 0 0 0,13 6-4 0,-13-6-1 0,0 0 2 16,0 0 4-16,0 0 1 0,0 0-2 15,0 0-2-15,12 3 1 0,-12-3-8 0,0 0 5 16,0 0 2-16,0 0-3 0,11 6 2 0,-11-6-1 0,0 0 1 16,0 0 0-16,0 0-2 0,0 0 2 0,13 6-4 15,-13-6 5-15,0 0-4 0,0 0 1 16,13 3 3-16,-13-3-4 0,0 0-2 0,0 0-2 0,0 0 5 16,13 5-4-16,-13-5-1 0,0 0 6 0,0 0 1 0,14 4-1 15,-14-4-4-15,0 0 0 0,0 0 6 16,14 5-2-16,-14-5-3 0,0 0 0 0,0 0 1 0,13 3 5 15,-13-3-9-15,0 0 4 0,0 0 4 0,0 0-7 16,14 5 4-16,-14-5 1 0,0 0-3 0,0 0-1 16,14 4-6-16,-14-4 2 0,0 0 2 0,0 0 3 15,0 0-1-15,17 5 5 0,-17-5-4 0,0 0 1 16,0 0 2-16,15 1-3 0,-15-1 1 0,0 0-2 16,0 0 2-16,0 0 2 0,0 0-5 0,15 4 2 15,-15-4 1-15,0 0 3 0,0 0 0 0,0 0 2 0,0 0-6 16,15 5 3-16,-15-5 4 0,0 0-5 15,0 0 3-15,0 0-9 0,10 5 8 0,-10-5 5 0,0 0-3 16,0 0-7-16,14 4 8 0,-14-4-1 0,0 0-2 16,0 0 0-16,12 5 3 0,-12-5 0 0,0 0-3 15,0 0-1-15,0 0 4 0,0 0-4 0,0 0 3 16,15 4 3-16,-15-4-11 0,0 0 7 0,0 0-1 16,0 0 2-16,0 0-5 0,14 4 3 0,-14-4-2 0,0 0 6 15,0 0-5-15,0 0 7 0,9 7-6 16,-9-7-4-16,0 0-1 0,0 0 3 0,0 0-2 0,0 0-1 15,15 5-1-15,-15-5 1 0,0 0 1 0,0 0 2 16,13 5 4-16,-13-5-7 0,0 0-4 0,0 0 7 16,15 2 0-16,-15-2-3 0,0 0 1 0,0 0 4 15,0 0-4-15,16 2 7 0,-16-2-2 0,0 0 0 16,0 0 7-16,14 5-9 0,-14-5 2 0,0 0-4 16,0 0 0-16,0 0 12 0,11 3-7 0,-11-3-1 15,0 0-4-15,0 0 5 0,0 0 3 0,14 5-7 0,-14-5 3 16,0 0 0-16,0 0-1 0,14 6 2 15,-14-6-3-15,0 0 4 0,0 0-6 0,13 3 4 0,-13-3 5 16,0 0-12-16,0 0 13 0,0 0-1 0,16 3-10 16,-16-3 6-16,0 0 3 0,0 0-4 0,0 0 1 15,12 5 3-15,-12-5-2 0,0 0 2 0,0 0-4 16,0 0 4-16,12 6 2 0,-12-6 1 16,0 0-1-16,0 0-9 0,0 0 2 0,0 0 1 0,0 0-5 0,15 3 6 15,-15-3-2-15,0 0 4 0,0 0 1 16,0 0-2-16,0 0-5 0,15 4 3 0,-15-4 2 0,0 0-1 15,0 0 3-15,0 0 1 0,0 0 2 0,0 0-6 16,0 0 3-16,0 0-5 0,13 4 3 0,-13-4-3 16,0 0 2-16,0 0 1 0,0 0-2 0,0 0-2 15,0 0 2-15,0 0 0 0,0 0 6 0,11 4-13 16,-11-4 10-16,0 0-6 0,0 0 1 0,0 0 3 16,0 0 6-16,0 0-3 0,0 0-1 0,0 0-6 15,12 5 0-15,-12-5 4 0,0 0 1 0,0 0-3 0,0 0 6 16,0 0-3-16,0 0-1 0,0 0 0 15,10 7 0-15,-10-7-7 0,0 0 7 0,0 0-4 0,0 0 5 16,0 0-5-16,8 5 4 0,-8-5-1 0,0 0 1 16,0 0 0-16,0 0 1 0,10 10-11 0,-10-10 1 15,0 0 0-15,0 0 3 0,8 8-7 0,-8-8 8 16,0 0-4-16,9 9-10 0,-9-9 11 0,0 0 4 16,12 8-5-16,-12-8-4 0,12 8 3 0,-12-8-1 0,10 5-10 15,-10-5 16-15,13 6 1 0,-13-6-2 16,0 0-2-16,12 7 5 0,-12-7-5 0,0 0-13 0,13 7 12 15,-13-7-10-15,0 0 1 0,12 7 16 0,-12-7-8 16,0 0 1-16,11 7 0 0,-11-7-4 0,0 0 7 16,13 7 6-16,-13-7-10 0,0 0 4 0,11 7 6 15,-11-7-2-15,0 0-6 0,12 7 5 0,-12-7 2 16,11 5-1-16,-11-5 2 0,11 6-10 0,-11-6-4 16,0 0 12-16,15 5 1 0,-15-5-5 0,0 0-4 15,13 5-5-15,-13-5 11 0,13 7 4 0,-13-7 3 0,0 0-8 16,15 5 2-16,-15-5 3 0,0 0-14 15,15 5 16-15,-15-5-2 0,10 4-5 0,-10-4 4 0,0 0 2 16,13 5-9-16,-13-5 7 0,0 0 0 0,17 7 7 16,-17-7-8-16,12 7-1 0,-12-7 7 0,11 4-4 15,-11-4-13-15,13 6 11 0,-13-6-5 0,15 5-1 16,-15-5 6-16,15 7 1 0,-5-4 2 0,-10-3-4 16,18 5 3-16,-18-5-15 0,24 9 8 0,-12-6-3 0,0-1 2 15,-12-2 5-15,18 7-3 0,-18-7-6 16,25 8 11-16,-14-5-4 0,0 1 3 0,-11-4-6 0,17 5-4 15,-17-5 10-15,17 5-7 0,-17-5 7 16,17 7-2-16,-9-4-6 0,-8-3 2 0,17 4-14 0,-17-4 3 16,19 5 10-16,-9-2-16 0,-10-3 5 0,26 9-2 15,-15-6-9-15,4 1 3 0,0-1-11 0,-15-3 0 16,23 7-19-16,-13-3 10 0,5 2 1 0,-5-1-1 16,7-4 0-16,-5 3-5 0,-1 0 8 0,-1-1-2 15,-10-3-28-15,20 4-85 0,-11-1 28 0</inkml:trace>
  <inkml:trace contextRef="#ctx0" brushRef="#br0" timeOffset="232149.8057">3341 13537 441 0,'0'0'227'0,"0"0"-16"0,0 0-20 0,-4-8-20 15,4 8-6-15,0 0-20 0,0 0-7 0,0 0-6 16,0 0-7-16,0 0-4 0,-6-9-2 0,6 9-10 0,0 0-5 15,0 0-5-15,0 0-12 0,0 0-6 0,0 0-6 16,0 0-4-16,0 0-8 0,0 0-1 0,0 0-11 16,0 0-6-16,0 0-6 0,0 0 0 0,0 0-6 15,0 0-2-15,0 0-5 0,0 0-12 0,0 0-6 16,0 0-6-16,0 0-10 0,0 0-3 0,0 0-4 16,0 0 1-16,0 0-1 0,0 0-1 0,0 0 0 15,-14 21-3-15,14-21 1 0,0 0 1 0,0 0 3 16,0 0-5-16,0 0 1 0,0 0 9 0,0 0-4 15,0 0 5-15,0 0 1 0,0 0 1 0,0 0 4 0,0 0 5 16,0 0 3-16,0 0-3 0,0 0 11 16,0 0 4-16,0 0-1 0,0 0 5 0,0 0-4 15,0 0-4-15,0 0 7 0,0 0 2 0,0 0-4 0,-7 13 3 16,7-13-1-16,0 0-4 0,0 0-3 0,-9 10 2 16,9-10 0-16,0 0-6 0,-5 12 1 0,5-12-3 15,-3 12-11-15,3-12-8 0,0 0-8 0,-2 13-15 16,2-13-1-16,0 0-6 0,0 0-5 0,0 13-1 0,0-13 0 15,0 0 1-15,0 0 0 0,0 0 1 0,0 0-3 16,0 0 9-16,0 0 4 0,0 0 1 16,0 0 5-16,0 0 3 0,0 0 5 0,0 0 7 0,0 0 3 15,0 0 9-15,0 0 4 0,0 0 7 0,0 0 8 16,0 0 4-16,0 0 3 0,0 0 5 0,0 0 3 16,0 0 5-16,0 0-1 0,0 0 2 0,0 0 1 15,0 0 3-15,0 0-5 0,0 0 6 0,0 0-4 16,0 0-2-16,0 0 0 0,0 0-1 0,0 0-7 15,0 0-2-15,0 0-3 0,0 0-4 0,0 0-2 0,0 0 0 16,-20 0-11-16,20 0-4 0,0 0-10 16,0 0-6-16,0 0-11 0,0 0-6 0,0 0-8 0,0 0-4 15,0 0-2-15,0 0-2 0,-4 9-1 0,4-9-1 16,0 0 5-16,0 0-1 0,0 0 9 0,0 0 4 16,0 0 1-16,0 0 7 0,0 0 4 0,0 0 5 15,0 0 8-15,0 0 9 0,0 0 6 16,0 0 7-16,0 0 4 0,0 0 1 0,0 0 4 0,0 0 2 0,0 0 6 15,0 0-1-15,0 0-3 0,0 0 2 0,0 0 0 16,0 0 5-16,0 0-2 0,0 0-1 16,0 0-5-16,0 0-1 0,0 0-1 0,0 0-2 0,0 0-5 15,0 0-1-15,0 0 0 0,0 0-1 16,0 0-12-16,0 0-5 0,0 0-19 0,0 0-7 0,0 0-12 16,0 0-12-16,0 0-5 0,0 0-10 0,0 0-6 15,0 0-5-15,13 18-5 0,-13-18-2 0,0 0 6 16,0 0 4-16,0 0 6 0,22 2 8 0,-22-2 0 15,0 0 12-15,0 0 4 0,0 0 13 0,0 0 1 0,23-14 15 16,-23 14 7-16,0 0 9 0,7-10 13 16,-7 10 5-16,0 0 9 0,4-7 4 0,-4 7 8 0,0 0 4 15,0 0 1-15,0 0 2 0,0 0-2 0,0 0 6 16,0 0-1-16,0 0 1 0,0 0 2 0,0 0 1 16,0 0-3-16,0 0 0 0,0 0-3 0,0 0-5 15,0 0-6-15,0 0-3 0,0 0-2 0,0 0-7 16,0 0-3-16,0 0-7 0,0 0-9 0,0 0-13 0,0 0-13 15,0 0-13-15,0 0-12 0,0 0-6 16,0 0-13-16,0 0-4 0,0 0-4 0,0 0-11 16,0 0 4-16,0 0 6 0,6 26 5 0,-6-26 3 0,0 0 4 15,0 0 8-15,0 0 9 0,0 0-4 0,0 0 12 16,0 0 9-16,28-13 19 0,-28 13 6 0,0 0 5 16,0 0 9-16,0 0 2 0,6-11 5 0,-6 11 10 15,0 0 6-15,0 0 3 0,0 0 3 0,0 0 2 16,0 0 7-16,0 0 4 0,0 0-1 0,0 0-3 15,0 0 2-15,0 0-2 0,0 0 5 0,0 0-6 16,-29-11-2-16,29 11-6 0,0 0-3 0,0 0-3 16,0 0-3-16,-21 9-7 0,21-9-3 0,0 0-14 0,-10 9-9 15,10-9-15-15,0 0-18 0,0 0-10 0,0 0-16 16,0 0-3-16,0 0-13 0,0 0-1 0,0 0-5 16,0 0-9-16,0 0 10 0,0 0 6 0,0 0-3 15,0 0 13-15,0 0 4 0,0 0 9 0,0 0 6 16,0 0 6-16,0 0 7 0,0 0 15 0,0 0-1 0,0 0 15 15,0 0 5-15,0 0 11 16,0 0 11-16,0 0 6 0,0 0 6 0,0 0 5 0,0 0 3 16,0 0 4-16,19-27 6 0,-19 27 4 0,0 0 6 15,0 0 2-15,0 0-8 0,0 0 4 0,0 0-1 0,-17-11-7 16,17 11 1-16,0 0-8 0,0 0-3 0,0 0-2 16,0 0-6-16,0 0-3 0,0 0-4 0,0 0-2 15,0 0-10-15,0 0-9 0,0 0-11 0,0 0-12 16,0 0-10-16,0 0-11 0,0 0-10 0,0 0-1 15,0 0-11-15,0 0 4 0,0 0-5 0,0 0 5 0,0 0-3 16,0 0 7-16,0 0 8 0,0 0 4 0,0 0 0 16,0 0 15-16,0 0 5 0,0 0 3 0,0 0 4 15,33 2 6-15,-33-2 16 0,0 0 4 0,6-9 4 16,-6 9 6-16,0 0 4 0,0 0 6 0,0 0 6 16,0 0 3-16,0 0 5 0,0 0 3 0,0 0-2 15,0 0-6-15,-14-17 6 0,14 17-5 0,0 0-2 16,0 0-8-16,0 0 6 0,0 0-9 0,0 0-1 0,-29 7-2 15,29-7-8-15,0 0 1 0,-8 9-6 0,8-9-8 16,0 0-10-16,0 0-18 0,-6 9-12 16,6-9-13-16,0 0-11 0,0 0-14 0,0 0-6 15,0 0-3-15,0 0-8 0,0 0 0 0,0 0-1 0,0 0 1 16,0 0 7-16,0 0 4 0,0 0 10 0,17 18 4 16,-17-18 11-16,0 0 7 0,0 0 12 0,0 0 13 15,0 0 13-15,0 0 13 0,0 0 8 0,0 0 12 16,25-22 10-16,-25 22 3 0,0 0 10 0,0 0 0 15,4-9 1-15,-4 9 0 0,0 0 13 0,0 0-4 0,0 0 0 16,0 0 4-16,0 0-1 0,0 0-3 16,0 0 1-16,0 0-4 0,0 0-2 0,0 0-4 15,0 0-6-15,0 0-3 0,0 0-6 0,-43 13-5 0,43-13 0 16,-6 13-4-16,6-13-4 0,-8 8-12 0,8-8-16 16,0 0-10-16,-4 11-14 0,4-11-9 0,0 0-9 15,0 0-5-15,0 0-10 0,0 0-8 0,0 0-8 16,0 0 3-16,0 0-2 0,0 0 1 0,13 18 3 0,-13-18 2 15,0 0 4-15,0 0 17 0,0 0 5 0,0 0 3 16,0 0 10-16,0 0 10 0,0 0 3 16,33-22 11-16,-33 22 5 0,6-11 5 0,-6 11 17 0,0 0 1 15,6-13 12-15,-6 13 1 0,3-10 8 0,-3 10 0 16,0 0 6-16,0 0 2 0,-1-14 0 0,1 14 5 16,0 0 1-16,0 0 0 0,0 0 1 0,0 0-3 15,0 0-2-15,0 0-5 0,0 0 3 0,0 0-6 16,0 0-2-16,0 0-2 0,0 0-3 0,-31 7-4 15,31-7-4-15,0 0-4 0,0 0-2 0,0 0-16 0,-2 17-11 16,2-17-20-16,0 0-6 0,0 0-13 0,0 0-10 16,0 0-10-16,0 0-6 0,0 0-2 0,0 0-4 15,20 17-1-15,-20-17 5 0,0 0-6 0,0 0-4 16,0 0 20-16,0 0-2 0,0 0 14 0,0 0 4 16,0 0 1-16,30-18 15 0,-30 18 4 0,6-7 4 15,-6 7 12-15,0 0 0 0,0 0 18 0,5-14 5 16,-5 14-1-16,0 0 11 0,0 0-1 0,-1-12 18 0,1 12 6 15,0 0 4-15,0 0 9 0,0 0-2 16,0 0 4-16,0 0 1 0,-15-10 1 0,15 10-1 16,0 0-3-16,0 0-2 0,0 0 1 0,-29 12-4 0,29-12-3 15,-11 8-7-15,11-8-6 0,-8 9-1 16,8-9-5-16,-5 7-6 0,5-7-12 0,0 0-13 0,0 0-14 16,-1 15-9-16,1-15-16 0,0 0-15 0,0 0-9 15,0 0-8-15,0 0 3 0,14 16-8 0,-14-16 10 16,0 0-1-16,0 0 11 0,16 0 8 0,-16 0 8 15,0 0 4-15,0 0 19 0,0 0 10 0,0 0 6 16,22-13 11-16,-22 13 11 0,6-10 10 0,-6 10 4 16,4-10 9-16,-4 10 5 0,3-12 4 0,-3 12-1 0,0 0-3 15,-3-15 1-15,3 15-9 0,0 0-3 0,0 0-9 16,-6-14-6-16,6 14-23 0,0 0-43 0,0 0-58 16,-18 2-70-16,18-2-176 0,0 0-415 0,0 0 118 15</inkml:trace>
  <inkml:trace contextRef="#ctx0" brushRef="#br0" timeOffset="233983.8998">3227 13621 246 0,'0'0'178'16,"0"0"-50"-16,0 0-52 0,0 0-45 0,7-7-102 0,-7 7-79 15,0 0 25-15</inkml:trace>
  <inkml:trace contextRef="#ctx0" brushRef="#br0" timeOffset="234202.8531">3287 13655 250 0,'0'0'195'0,"3"9"-14"0,-3-9-33 16,0 0-14-16,3 9-22 0,-3-9-16 0,0 0-25 0,5 8-30 15,-5-8-56-15,0 0-52 0,0 0-75 16,0 0-165-16,0 0 49 0</inkml:trace>
  <inkml:trace contextRef="#ctx0" brushRef="#br0" timeOffset="235096.0392">3323 13746 415 0,'0'0'230'0,"0"0"-34"16,0 0-26-16,0 0-24 0,0 0-14 16,0 0-19-16,0 0-16 0,0 0-23 0,0 0-15 15,0 0-17-15,0 0-14 0,2 10-19 0,-2-10-9 0,0 0-10 16,0 0-7-16,3 6 5 0,-3-6-6 0,0 0-7 16,0 0 2-16,4 9 4 0,-4-9-8 0,0 0 1 15,0 0 10-15,0 0 3 0,0 0 0 0,3 8-9 16,-3-8 8-16,0 0-1 0,0 0 6 0,0 0-4 15,2 9 0-15,-2-9 6 0,0 0-1 0,0 0-3 16,3 8 4-16,-3-8-4 0,0 0 11 0,0 0 5 0,0 0 1 16,0 0 8-16,2 12-2 0,-2-12 3 0,0 0 9 15,0 0 7-15,0 0-5 0,2 9-8 0,-2-9 7 16,0 0 0-16,0 0-7 0,3 9-3 0,-3-9 2 16,0 0-8-16,0 0-4 0,2 8-9 0,-2-8-5 15,0 0-7-15,0 0-4 0,1 13-3 0,-1-13 6 16,0 0 5-16,1 8-4 0,-1-8 3 15,0 0 1-15,0 0 7 0,4 11 3 0,-4-11 9 0,0 0 6 0,0 0-1 16,1 9 7-16,-1-9 0 0,0 0 7 16,0 0-5-16,0 0 0 0,0 0 0 0,0 13-4 0,0-13-2 15,0 0-3-15,0 0-15 0,0 0-12 0,0 0-18 16,0 12-7-16,0-12-6 0,0 0-9 0,0 0 1 16,0 0 5-16,-1 12 4 0,1-12 0 0,0 0 7 15,0 0 12-15,0 0-1 0,0 10 10 0,0-10 8 16,0 0 10-16,-3 11 11 0,3-11 7 0,0 0 8 0,0 0 2 15,-3 13 0-15,3-13 7 0,0 0 1 16,0 0-6-16,0 9-6 0,0-9 9 0,0 0-12 0,0 0 1 16,0 0-10-16,0 0-11 0,-1 13-8 0,1-13-15 15,0 0 2-15,0 0-3 0,0 0 2 0,0 0 1 16,0 0-1-16,0 12 3 0,0-12 2 0,0 0 11 16,0 0 6-16,0 0 9 0,1 9-3 0,-1-9 12 15,0 0 8-15,0 0 3 0,-1 11 4 0,1-11 4 16,0 0 7-16,0 0 6 0,1 11-2 0,-1-11 8 15,0 0-6-15,0 0-3 0,0 0-9 0,-1 12 3 0,1-12-9 16,0 0-4-16,0 0-6 0,-2 10-10 0,2-10-14 16,0 0-8-16,0 0-22 0,0 0-2 0,-1 10-10 15,1-10-14-15,0 0-6 0,0 0 13 0,0 0 4 16,-3 9 0-16,3-9 7 0,0 0 3 0,0 0 14 16,-2 10 13-16,2-10 2 0,0 0 5 0,0 0 8 15,-1 10 7-15,1-10 9 0,0 0 10 0,0 0 0 16,-2 12 1-16,2-12 5 0,0 0-5 0,0 0 2 0,-3 9-6 15,3-9 18-15,0 0-2 0,0 0-10 16,-2 9-12-16,2-9-17 0,0 0-15 0,0 0-2 0,0 0-12 16,0 0-1-16,-2 10-6 0,2-10-11 0,0 0 14 15,0 0-1-15,0 0 5 0,-2 8 5 0,2-8 10 16,0 0 6-16,0 0 15 0,0 0-2 0,-3 12 16 16,3-12 2-16,0 0 10 0,0 0 2 0,-5 10 2 15,5-10 6-15,0 0 1 0,0 0 3 0,-2 9 3 16,2-9-4-16,0 0-8 0,0 0-4 0,0 0-10 15,-2 10-13-15,2-10-13 0,0 0-18 0,0 0-27 0,0 0-10 16,0 0-20-16,0 0-16 0,0 0-34 0,0 0-143 16,0 0-313-16,0 0 90 0</inkml:trace>
  <inkml:trace contextRef="#ctx0" brushRef="#br0" timeOffset="237106.644">3255 14125 225 0,'0'0'177'15,"0"0"-22"-15,0 0-18 0,0 0-20 0,0 0 1 0,0 0-8 16,0 0-7-16,17 9-6 0,-17-9-8 0,0 0-3 15,3 6-3-15,-3-6-6 0,4 11 3 0,-4-11-5 16,3 15-7-16,-1-9-4 0,-2-6-1 0,2 15-6 16,0-7-5-16,-2-8 0 0,3 14-2 0,-1-7-6 15,-2-7-2-15,4 15-3 0,-3-7-1 0,-1-8-9 16,3 14-3-16,-3-14 3 0,2 12-5 0,-2-12 1 16,1 10-7-16,-1-10-1 0,1 12 4 0,-1-12-5 15,1 9-4-15,-1-9-1 0,0 0 0 0,0 13 1 16,0-13-5-16,2 7 2 0,-2-7-2 0,0 0-3 0,0 12-3 15,0-12-8-15,0 0-5 0,2 10-3 0,-2-10-11 16,0 0-12-16,0 0-8 0,0 0-11 0,0 0-17 16,1 15-32-16,-1-15-38 0,0 0-128 0,0 0-322 15,0 0 92-15</inkml:trace>
  <inkml:trace contextRef="#ctx0" brushRef="#br0" timeOffset="237468.9132">3304 14262 333 0,'0'0'203'0,"0"0"-24"16,0 0-19-16,0 0-10 0,0 0-13 0,0 0-5 15,0 0-8-15,0 0-4 0,0 0-6 0,0 0-12 16,0 0-4-16,0 0-5 0,0 0-6 0,0 0-3 16,0 0-7-16,0 0-10 0,5 29-1 0,-5-29-6 15,1 10-15-15,-1-10-3 0,0 0 1 0,2 15-4 0,-2-15-5 16,0 0-9-16,0 0-13 0,0 10-14 0,0-10-16 15,0 0-16-15,0 0-14 0,0 0-13 0,0 0-15 16,0 0-28-16,-1 13-26 0,1-13-19 0,0 0-115 16,0 0-316-16,0 0 91 0</inkml:trace>
  <inkml:trace contextRef="#ctx0" brushRef="#br0" timeOffset="237846.6279">3314 14192 324 0,'0'0'215'0,"0"0"-24"15,0 0-24-15,0 0-3 0,0 0-15 0,0 0-5 0,0 0-4 16,0 0-12-16,0 0-4 0,0 0-3 0,0 0-4 16,0 0-7-16,0 0-9 0,12 29-3 0,-10-21-8 15,-2-8-3-15,0 15-14 0,1-6 0 0,-1-9-5 0,3 15-4 16,-3-15-10-16,1 14-4 0,-1-14-6 0,0 10-3 15,0-10-6-15,2 9-1 0,-2-9-6 0,0 0-8 16,0 12-2-16,0-12-8 0,0 0-2 0,0 0-12 16,0 0-3-16,0 0 0 0,0 0-10 0,0 0-3 15,0 0-2-15,0 0-3 0,0 0-5 0,0 0-3 16,0 0 3-16,0 0-10 0,0 0 8 0,0 0 5 16,0 0 2-16,-10-29 7 0,10 29-3 0,-2-11 8 0,2 11-1 15,0 0 4-15,0 0 7 0,0 0 9 16,0 0-2-16,0 0 13 0,0 0-2 0,0 0 4 0,0 0-1 15,0 0-2-15,0 0-3 0,0 0-10 0,0 0-21 16,0 0-45-16,5 37-35 0,-3-29-77 16,-2-8-152-16,-2 24-392 0,2-12 108 0</inkml:trace>
  <inkml:trace contextRef="#ctx0" brushRef="#br0" timeOffset="239425.3165">3269 14439 238 0,'0'0'158'0,"0"0"-38"0,0 0-55 0,0 0-70 16,0 0-53-16,0 0-67 0,0 0 24 0</inkml:trace>
  <inkml:trace contextRef="#ctx0" brushRef="#br0" timeOffset="239880.5823">3275 14720 298 0,'0'0'168'0,"4"17"-26"0,-4-17-12 15,2 9-11-15,-2-9-2 0,0 0-14 0,3 16-7 16,-3-16-11-16,2 10-9 0,-2-10-7 0,0 0-13 16,1 12-11-16,-1-12-15 0,0 0-13 0,2 11-15 15,-2-11-7-15,0 0-8 0,0 0-5 0,4 12 10 16,-4-12-3-16,0 0 10 0,4 9 6 0,-4-9 6 15,4 13 0-15,-4-13 13 0,3 11 4 0,0-5 3 16,-3-6 7-16,4 12 10 0,-4-12 3 0,4 12-1 16,-2-5 3-16,-2-7-2 0,4 13-7 0,-2-7-8 0,-2-6-1 15,7 12-5-15,-5-5-14 0,-2-7-8 16,4 10-19-16,-4-10-12 0,0 0-15 0,4 11-17 0,-4-11-18 16,0 0-15-16,2 9 0 0,-2-9 0 0,0 0 4 15,0 0 17-15,2 10 8 0,-2-10 30 0,0 0 19 16,0 0 20-16,5 12-1 0,-5-12 21 0,0 0 7 15,3 8 17-15,-3-8 1 0,0 0 2 0,6 7 7 16,-6-7-1-16,0 0-11 0,0 0-3 0,0 0 0 0,2 9-18 16,-2-9-10-16,0 0-20 0,0 0-11 15,0 0-15-15,0 0-15 0,4 7-14 0,-4-7-24 16,0 0-21-16,0 0-112 0,0 0-250 0,0 0 73 0</inkml:trace>
  <inkml:trace contextRef="#ctx0" brushRef="#br0" timeOffset="239991.1639">3368 15008 874 0,'0'0'36'15,"0"0"14"-15,5 12 15 0,-5-12 7 0,0 0 4 16,0 0 6-16,0 0 3 0,3 10 6 0,-3-10 4 0,0 0-6 15,0 0-7-15,0 0-6 0,2 7-9 16,-2-7-7-16,0 0-13 0,0 0-21 0,0 0-17 16,0 0-21-16,0 0-15 0,0 0-14 0,0 0-38 0,0 0-40 15,0 0-103-15,0 0-263 0,0 0 76 16</inkml:trace>
  <inkml:trace contextRef="#ctx0" brushRef="#br0" timeOffset="240295.1086">3327 14526 362 0,'0'0'176'0,"0"0"-35"0,0 0-53 15,0 0-48-15,0 0-60 0,0 0-69 0,0 0-104 16,0 0 34-16</inkml:trace>
  <inkml:trace contextRef="#ctx0" brushRef="#br0" timeOffset="240425.1323">3329 14591 361 0,'0'13'140'15,"0"-13"-33"-15,0 0-46 0,0 0-40 0,0 0-96 16,-2 14-87-16,2-14 30 0</inkml:trace>
  <inkml:trace contextRef="#ctx0" brushRef="#br0" timeOffset="240618.6002">3329 14762 223 0,'0'0'206'0,"2"15"-19"0,-2-15-33 16,0 0-20-16,1 14-12 0,-1-14-14 0,0 0-10 16,0 0-12-16,0 16-12 0,0-16-13 0,0 0-4 15,0 0-2-15,0 0-13 0,3 14-1 0,-3-14-11 0,0 0-1 16,1 14 0-16,-1-14-2 0,1 14-3 15,-1-14 5-15,2 17 3 0,0-4 2 0,1-2 5 16,-2 0 0-16,-1-11-6 0,2 18-1 0,1-8-6 0,-3-10 2 16,2 16-9-16,-2-16-21 0,3 14-18 15,-3-14-42-15,1 14-43 0,-1-14-146 0,0 0-298 0,1 15 85 16</inkml:trace>
  <inkml:trace contextRef="#ctx0" brushRef="#br0" timeOffset="242010.5729">2750 15146 327 0,'0'0'303'0,"1"-14"-37"0,-1 14-28 15,0 0-19-15,0 0-19 0,0 0-20 0,0 0-21 0,0 0-14 16,0 0-15-16,0 0-6 0,0 0-9 0,0 0 5 15,0 0-1-15,0 0-1 0,0 0-10 0,0 0 0 16,0 0-5-16,0 0-7 0,0 0-5 0,0 0-2 16,0 0 0-16,-7 43-14 0,7-43-8 0,-1 17 12 15,1-17-11-15,1 17-14 0,-1-1 12 0,-1-5-19 16,1-11-3-16,1 22-5 0,1-13 4 0,-2-9-12 16,4 16 3-16,0-8-6 0,2 5-6 0,-3-3-1 0,2-1 1 15,-5-9-2-15,8 13 0 0,-3-7-9 0,-5-6 7 16,10 12-5-16,-10-12 2 0,11 5-11 0,-4-1-7 15,-7-4-5-15,14 6-10 0,-14-6-6 0,16 4-7 16,-16-4-14-16,13 3 0 0,-13-3-11 16,11 1-2-16,-11-1-10 0,0 0-10 0,0 0-16 0,0 0-14 15,18-2-13-15,-18 2-18 0,0 0-9 0,0 0-11 16,0 0-32-16,7-9-9 0,-7 9-162 0,0 0-435 0,0 0 122 16</inkml:trace>
  <inkml:trace contextRef="#ctx0" brushRef="#br0" timeOffset="242186.6902">2760 15293 369 0,'0'0'255'0,"0"0"-13"0,0 0-10 15,0 0-15-15,-7-5-12 0,7 5-24 0,0 0-20 0,0 0-17 0,0 0-13 16,0 0-17-16,0 0-9 0,0 0-16 16,0 0-8-16,0 0-11 0,0 0-10 0,0 0-22 0,17-16-19 15,-17 16-22-15,0 0-23 0,0 0-30 0,12-6-30 16,-12 6-26-16,0 0-33 0,9-4-159 0,-9 4-364 15,0 0 102-15</inkml:trace>
  <inkml:trace contextRef="#ctx0" brushRef="#br0" timeOffset="242376.8168">2748 15154 414 0,'0'0'300'0,"-7"-6"-23"0,7 6-13 0,0 0-20 16,0 0-15-16,0 0-17 0,0 0-18 0,0 0-25 0,0 0-15 15,-5-11-16-15,5 11-18 0,0 0-13 0,0 0-11 16,0 0-8-16,22-10-14 0,-22 10-11 0,12-4-21 16,-12 4-27-16,13-6-27 0,-13 6-36 15,13-5-32-15,-13 5-45 0,11-3-37 0,-11 3-42 0,12-3-141 16,-12 3-412-16,0 0 115 0</inkml:trace>
  <inkml:trace contextRef="#ctx0" brushRef="#br0" timeOffset="242810.7253">3046 15060 258 0,'0'0'297'15,"0"0"-44"-15,0 0-26 0,0 0-22 0,0 0-18 16,0 0-18-16,0 0-13 0,0 0-12 0,0 0-11 16,-42 3-11-16,42-3-14 0,0 0-12 0,-10 8-8 15,10-8-7-15,0 0-9 0,-7 12-10 0,7-12-3 16,-1 12-9-16,1-12 0 0,2 14-8 0,-2-14 0 16,6 17-6-16,-1-5-7 0,2 0-1 0,-2-1-4 15,2 1-2-15,0-1-1 0,-2-1-3 0,4 3 0 0,-1-1-3 16,0-1-5-16,-2 0-1 15,-1-1 4-15,1-2-1 0,-1 1-2 0,-5-9 1 0,10 16 0 0,-4-9 3 16,-6-7 5-16,5 13 2 0,-1-6 5 0,-4-7 4 16,6 14 5-16,-6-14 6 0,5 12 3 15,-5-12 5-15,1 12 2 0,-1-12 2 0,0 0 1 0,-2 17 0 16,2-17 3-16,0 0-14 0,-9 16-5 0,9-16 1 16,-8 10-2-16,8-10-7 0,-9 9 0 0,9-9-10 0,-10 7-17 15,10-7-21-15,-10 7-31 0,10-7-28 16,-10 4-39-16,10-4-39 0,0 0-51 0,-15 3-251 15,15-3-547-15,0 0 151 0</inkml:trace>
  <inkml:trace contextRef="#ctx0" brushRef="#br0" timeOffset="244695.1135">2506 14996 238 0,'0'0'197'16,"0"0"-30"-16,0 0-10 0,0 0-19 0,0 0-20 15,0 0-7-15,0 0-5 0,0 0-4 0,0 0-5 0,0 0-8 16,0 0-4-16,0 0-3 0,0 0-3 15,0 0 3-15,0 0-3 0,0 0-1 0,0 0 1 0,0 0-5 16,0 0 2-16,0 0-4 0,0 0-1 0,0 0-4 16,0 0 1-16,0 0-3 0,0 0-5 0,0 0-6 15,0 0 1-15,0 0-4 0,0 0-4 0,0 0-2 16,0 0 0-16,0 0-2 0,0 0-6 16,0 0-5-16,32-14-2 0,-32 14-4 0,15-3-3 0,-15 3-1 15,19 0-3-15,-19 0 1 0,17-3-4 0,-6 2-3 16,-11 1 1-16,25-3-3 0,-9 3-1 0,2-1 1 15,-2 0-2-15,1 1-1 0,-1 1-2 0,1-4-1 16,-1 3 1-16,4 0-2 0,-4 0-1 0,5 0 1 16,-1 0-1-16,-3 0-1 0,14-3 1 0,-1 5-3 0,-8-7 4 15,-5 2-2-15,0 3 0 0,0-1 1 0,-5 1-3 16,7-1 0-16,-2 0-1 0,-4-1 0 0,-13 2 0 16,24-4 1-16,-15 4 2 0,-9 0-4 0,26-3 4 15,-11 1-4-15,-1 0 3 0,-2 0 1 0,-12 2 0 16,20-3 1-16,-10 3-4 0,-10 0-2 0,18-2 4 15,-18 2 0-15,18-3-2 0,-18 3 0 0,19 0 6 16,-19 0-4-16,19-3-2 0,-19 3 0 0,18-1 3 16,-18 1-3-16,18-4 3 0,-18 4-3 0,16-3 1 0,-6 1-1 15,-10 2 2-15,15-2 2 0,-15 2-5 0,14-3 2 16,-14 3 0-16,0 0 3 0,14-4-1 16,-14 4-3-16,0 0 0 0,11-2-9 0,-11 2-7 0,0 0-11 15,0 0-10-15,0 0-8 0,0 0-15 0,12-5-16 16,-12 5-18-16,0 0-14 0,0 0-34 0,0 0-18 15,0 0-18-15,0 0-138 0,8-7-379 0,-8 7 108 16</inkml:trace>
  <inkml:trace contextRef="#ctx0" brushRef="#br0" timeOffset="245367.2617">3238 14833 277 0,'0'0'265'0,"0"0"-23"0,-10-4-15 16,10 4-10-16,0 0-12 0,0 0-19 0,-11-4-12 0,11 4-13 16,0 0-10-16,0 0-9 0,0 0-8 0,0 0-9 15,0 0-9-15,0 0-15 0,0 0-11 0,0 0-5 16,0 0-11-16,0 0-7 0,0 0-7 0,0 0-7 16,0 0-2-16,0 0-8 0,0 0-4 0,0 0-10 15,0 0-5-15,0 0-16 0,0 0-9 16,0 0-14-16,0 0 1 0,40 14-9 0,-40-14 0 0,14 4-2 15,-14-4 2-15,11 3 1 0,-11-3 2 0,0 0 1 16,15 2 5-16,-15-2 1 0,0 0-1 0,11 4 3 16,-11-4 0-16,0 0 1 0,0 0 0 0,10 2 0 0,-10-2 1 15,0 0 2-15,0 0-1 0,0 0 2 0,0 0 4 16,0 0-5-16,11 7 2 0,-11-7-2 16,0 0 4-16,0 0 0 0,0 0 0 0,0 0 5 0,0 0-4 15,0 0 4-15,-9 21-2 0,9-21 5 16,0 0-1-16,-6 10 4 0,6-10 2 0,0 0 1 0,-6 12 1 15,6-12 2-15,0 0 2 0,-6 9-2 0,6-9 2 16,0 0-5-16,-6 10 3 0,6-10 2 0,0 0-3 16,-7 10-2-16,7-10 6 0,-5 8-9 0,5-8 7 15,0 0-3-15,-6 9 2 0,6-9-2 0,0 0 5 0,-6 9-3 16,6-9 3-16,0 0-3 0,0 0 0 0,-7 7-1 16,7-7 3-16,0 0-3 0,0 0-1 0,0 0-1 15,0 0 0-15,-8 8-2 0,8-8-4 0,0 0 4 16,0 0 2-16,0 0-1 0,0 0-6 0,0 0-4 15,0 0 3-15,0 0-7 0,0 0 3 0,0 0-5 0,0 0-6 16,0 0-3-16,0 0 3 0,0 0-8 16,-19-22 2-16,19 22 1 0,-4-14 0 0,4 14 2 15,-5-13 1-15,5 13 3 0,-3-12-1 0,3 12 2 0,0 0 2 16,-2-15 3-16,2 15-2 0,0 0 3 0,-2-11 0 16,2 11-3-16,0 0 3 0,0 0 2 0,0 0-1 15,-3-12 1-15,3 12 5 0,0 0 0 0,0 0 5 16,0 0 2-16,0 0 7 0,0 0 2 0,0 0-1 15,0 0 1-15,0 0 2 0,0 0-7 0,0 0 4 16,0 0-7-16,0 0 2 0,-18 25-5 0,18-25-16 16,-2 11-24-16,2-11-27 0,-2 11-38 0,2-11-40 0,0 0-55 15,-5 15-199-15,5-15-469 0,0 0 132 16</inkml:trace>
  <inkml:trace contextRef="#ctx0" brushRef="#br0" timeOffset="247322.5583">3429 14916 282 0,'0'0'188'0,"0"0"-20"16,0 0-15-16,0 0-15 0,0 0-8 0,0 0-8 0,0 0-7 15,0 0-5-15,0 0-6 0,0 0-5 0,0 0 0 16,0 0-7-16,0 0-1 0,0 0-4 0,0 0-7 16,0 0 4-16,0 0-6 0,0 0-6 0,0 0-6 15,0 0 0-15,0 0-4 0,0 0-3 0,0 0-7 16,0 0 1-16,0 0-4 0,0 0-1 0,0 0-7 16,0 0-5-16,0 0 3 0,0 0-4 0,0 0-5 0,0 0-2 15,0 0 0-15,0 0-4 0,0 0-1 0,0 0 1 16,0 0-4-16,0 0 1 0,0 0 6 0,0 0-6 15,0 0-2-15,0 0 4 0,0 0-2 0,0 0-4 16,0 0 2-16,0 0 1 0,0 0-2 0,0 0 1 16,0 0-5-16,0 0 3 0,27-3-5 0,-27 3 0 15,13 0-3-15,-13 0 1 0,13-1 1 0,-13 1-3 16,16-2 2-16,-16 2-2 0,15 0 0 0,-15 0-2 0,17-1 1 16,-7 1 1-16,-10 0-3 0,16-2 3 15,-16 2-1-15,19-2-2 0,-3 4 1 0,-2-2-3 16,-2-3 3-16,0 3-1 0,4-2-1 0,-1 1-4 0,-2 0 3 15,-13 1 0-15,23-2-3 0,-13 1 5 0,-10 1 2 16,19-2-2-16,-19 2-5 0,19-2 0 0,-19 2-2 16,18-2 4-16,-18 2 2 0,19-1-3 0,-19 1 1 15,18 0 1-15,-8-2-3 0,6 4 0 0,-16-2-1 16,29-3 1-16,-16 3-4 0,-13 0-1 0,20 1-2 16,-20-1 2-16,20-1-5 0,-20 1 0 0,19 0-2 0,-2 0 1 15,-7 0-1-15,-10 0 1 0,25-3 5 0,-16 1-3 16,-9 2 2-16,18-2-2 0,-18 2 2 0,19-1-3 15,-9-1 7-15,-10 2-5 0,20-2 2 0,-11-1-2 16,-9 3 4-16,19-2 2 0,-19 2-6 0,16-2 3 16,-16 2-1-16,16-1 4 0,-16 1-2 0,0 0-2 15,15-1 4-15,-15 1-1 0,0 0-5 0,0 0-2 16,16-3-5-16,-16 3-5 0,0 0-9 0,10-2-4 0,-10 2-8 16,0 0-8-16,0 0-2 0,0 0-6 0,15-3-10 15,-15 3-5-15,0 0-5 0,0 0-9 16,0 0 1-16,0 0-6 0,0 0-2 0,20 0-28 0,-20 0-1 15,0 0-18-15,0 0-132 0,10-3-322 0,-10 3 92 16</inkml:trace>
  <inkml:trace contextRef="#ctx0" brushRef="#br0" timeOffset="247649.053">4205 14826 372 0,'0'0'270'15,"0"0"-33"-15,0 0-18 0,0 0-11 0,0 0-19 16,-14-2-12-16,14 2-16 0,0 0-12 0,0 0-11 16,0 0-15-16,0 0-11 0,0 0-12 0,0 0-12 15,0 0-9-15,0 0-6 0,0 0-6 0,0 0-11 16,0 0-12-16,0 0-18 0,0 0-12 0,0 0-11 0,0 0-14 16,0 0-5-16,0 0-4 0,0 0-2 15,0 0-2-15,0 0 3 0,0 0 0 0,0 0 2 16,33 12 8-16,-33-12-5 0,0 0 5 0,0 0 3 0,0 0 10 15,10 5 3-15,-10-5 11 0,0 0 8 16,0 0 3-16,0 0 4 0,5 9 5 0,-5-9-3 0,0 0 5 16,0 0-5-16,0 0 3 0,0 0-6 0,0 0-4 15,0 0-3-15,-8 20-3 0,8-20-7 0,0 0-18 16,-7 9-28-16,7-9-27 0,0 0-33 0,0 0-44 16,-6 15-51-16,6-15-159 0,0 0-414 0,-4 11 115 15</inkml:trace>
  <inkml:trace contextRef="#ctx0" brushRef="#br0" timeOffset="248289.9091">3778 15317 286 0,'0'0'309'0,"0"0"-35"0,0 0-30 16,0 0-18-16,0 0-17 0,0 0-16 0,-7-6-16 0,7 6-14 16,0 0-13-16,0 0-17 0,0 0-4 0,0 0-13 15,0 0-11-15,0 0-6 0,0 0-7 0,0 0-5 16,0 0-3-16,0 0-2 0,0 0 4 0,0 0-2 16,0 0-5-16,0 0-6 0,0 0-4 0,0 0-3 15,0 0 8-15,0 0-14 0,0 0-6 0,0 0-8 16,1 30 4-16,-1-30-14 0,0 0-3 0,5 20-1 0,-5-20 1 15,5 13-4-15,-2-5-9 0,-3-8 5 0,9 13-10 16,-4-6-4-16,-5-7 6 0,13 13-9 0,-7-9-8 16,-6-4-13-16,14 10 0 0,1-3-8 0,-3-2-14 15,0-1 0-15,-2-1-6 0,-10-3-6 0,18 4-10 16,-8-3-11-16,-10-1-13 0,15 0-14 0,-15 0-15 16,0 0-10-16,19-4-18 0,-19 4-12 0,13-3-17 15,-13 3-31-15,10-3-175 0,-10 3-447 0,0 0 125 16</inkml:trace>
  <inkml:trace contextRef="#ctx0" brushRef="#br0" timeOffset="248495.5241">3907 15400 336 0,'-12'-2'281'0,"12"2"-30"0,0 0-17 15,-8-3-19-15,8 3-22 0,0 0-23 0,0 0-22 0,0 0-14 16,0 0-12-16,0 0-19 0,0 0-8 0,0 0-26 15,0 0-19-15,0 0-25 0,0 0-21 16,0 0-23-16,0 0-9 0,0 0-23 0,0 0-8 0,0 0-18 16,16-22-11-16,-16 22-15 0,0 0-10 0,0 0-7 15,5-5-16-15,-5 5-76 0,0 0-251 0,0 0 72 16</inkml:trace>
  <inkml:trace contextRef="#ctx0" brushRef="#br0" timeOffset="248660.5496">3888 15342 590 0,'0'0'18'0,"-11"-6"53"0,11 6 13 0,-12-6 9 15,12 6 11-15,-13-7 6 0,13 7 8 16,-14-6 9-16,9 3 13 0,5 3 3 0,-9-3 2 15,9 3 2-15,0 0 0 0,0 0 2 0,-10-8-2 16,10 8-4-16,0 0-6 0,0 0-10 0,0 0-16 16,0 0-12-16,0 0-3 0,-3-12-15 0,3 12-6 0,0 0-18 15,0 0-1-15,19-15-5 0,-12 11-22 0,7-3-13 16,-4 1-27-16,-2-1-23 0,2 2-25 0,-10 5-27 16,15-8-28-16,-15 8-25 0,16-6-14 0,-10 3-50 15,-6 3-148-15,0 0-420 0,22-5 118 0</inkml:trace>
  <inkml:trace contextRef="#ctx0" brushRef="#br0" timeOffset="248950.5892">4179 15230 264 0,'0'0'351'0,"0"0"-51"0,12-2-30 16,-12 2-23-16,0 0-20 0,0 0-17 0,0 0-16 16,0 0-21-16,0 0-6 0,0 0-19 0,19 5-8 15,-19-5-11-15,0 0-12 0,11 7-4 0,-11-7-13 16,12 11-7-16,-12-11-17 0,10 11-2 0,-10-11-9 16,10 10-5-16,-10-10-19 0,11 14 7 0,-11-14-15 15,9 10-11-15,-6-6-14 0,-3-4-17 0,8 9-19 0,-8-9-20 16,6 9-23-16,-6-9-20 0,0 0-31 0,0 0-25 15,9 10-22-15,-9-10-52 0,0 0-151 16,0 0-447-16,0 0 125 0</inkml:trace>
  <inkml:trace contextRef="#ctx0" brushRef="#br0" timeOffset="249201.3604">4169 15233 303 0,'0'0'313'0,"0"0"-36"0,0 0-18 0,0 0-22 16,-12-4-22-16,12 4-16 0,0 0-21 0,0 0-19 15,0 0-14-15,0 0-9 0,0 0-14 0,0 0-7 16,0 0-11-16,0 0-14 0,0 0-8 0,0 0-9 16,0 0-9-16,32-9-6 0,-32 9-17 0,17-1-6 15,-17 1-22-15,18-6-14 0,-9 4-18 0,-9 2-18 16,17-3-22-16,-17 3-16 0,16-4-17 0,-16 4-17 15,18-4-19-15,-18 4-21 0,14-2-25 0,-14 2-144 16,11-1-377-16,-11 1 104 0</inkml:trace>
  <inkml:trace contextRef="#ctx0" brushRef="#br0" timeOffset="249463.0386">4207 15429 407 0,'0'0'243'16,"0"0"-24"-16,0 0-12 0,-6 11-15 16,6-11-7-16,0 0-13 0,0 0-5 0,0 0-11 15,0 0 0-15,0 0-15 0,0 0-9 0,0 0-8 0,0 0-9 16,0 0-14-16,0 0-6 0,0 0-16 0,21 8-4 16,-21-8-8-16,17-3-9 0,-17 3-10 0,32-7-4 15,-19 5-18-15,3-1-4 0,0-1-13 0,-4-1-10 16,-1 3-7-16,-11 2-9 0,18-7-7 0,-11 4-8 15,-7 3-14-15,11-4-18 0,-11 4-20 0,0 0-26 16,16-7-27-16,-16 7-38 0,0 0-166 0,0 0-408 0,13-3 115 16</inkml:trace>
  <inkml:trace contextRef="#ctx0" brushRef="#br0" timeOffset="253664.5973">4145 14786 435 0,'-17'-6'225'0,"17"6"-22"15,0 0-9-15,0 0-14 0,0 0-11 0,0 0-9 16,0 0-6-16,-16-2-3 0,16 2-5 16,0 0-4-16,0 0-1 0,0 0-10 0,0 0-2 0,0 0-8 15,0 0-6-15,0 0-11 0,0 0-4 0,0 0-4 16,0 0-5-16,0 0-4 0,-13-4-6 0,13 4-4 16,0 0-18-16,0 0 5 0,0 0-7 0,0 0-7 15,0 0 0-15,0 0-12 0,0 0-7 0,0 0-2 16,0 0-4-16,0 0 1 0,0 0 0 0,0 0-1 15,0 0-4-15,-11-6-2 0,11 6-6 0,0 0-1 16,0 0 1-16,0 0 3 0,0 0-11 0,0 0 2 16,0 0-1-16,0 0 0 0,0 0-5 0,0 0 1 15,0 0-1-15,0 0-2 0,0 0-1 0,0 0-2 0,0 0-4 16,0 0-3-16,0 0-3 0,0 0-12 0,0 0-2 16,0 0-4-16,0 0-1 0,0 0-5 0,0 0-1 15,38 14 1-15,-38-14 4 0,0 0-4 0,19 4 0 16,-19-4 4-16,0 0 4 0,13 4 1 0,-13-4 6 0,0 0-1 15,11 3 1-15,-11-3 2 0,0 0 3 16,0 0 0-16,0 0 1 0,0 0 0 0,16 4 2 16,-16-4 2-16,0 0 0 0,0 0-1 0,0 0 1 0,0 0-1 15,0 0-1-15,0 0-4 0,15 3-1 0,-15-3 1 16,0 0-2-16,0 0-6 0,0 0 2 0,0 0-1 16,11 7 1-16,-11-7 1 0,0 0 1 0,0 0-1 15,0 0 2-15,0 0 4 0,0 0 4 0,0 0-5 0,0 0 5 16,9 9 3-16,-9-9 2 0,0 0-2 15,0 0 6-15,0 0 1 0,0 0 0 0,0 0 0 0,0 0 0 16,0 0 4-16,-1 14 5 0,1-14-4 0,0 0-3 16,0 0 2-16,0 0 5 0,0 0-4 0,0 0 1 15,0 0-1-15,-2 14-1 0,2-14-1 0,0 0 2 16,0 0 0-16,0 0 1 0,0 0-4 0,2 13 4 16,-2-13-4-16,0 0 3 0,0 0-2 0,0 0 3 15,4 10-2-15,-4-10 3 0,0 0-4 0,0 0-1 16,0 0-1-16,0 0 6 0,0 0-5 0,5 12-3 0,-5-12 3 15,0 0-3-15,0 0 0 0,0 0 0 0,0 0-6 16,0 0 1-16,9 8-1 0,-9-8-8 16,0 0 3-16,0 0 0 0,0 0 3 0,0 0 3 0,0 0-4 15,11 6 5-15,-11-6-1 0,0 0-2 16,0 0 6-16,0 0-4 0,0 0 1 0,0 0-2 0,0 0 6 16,0 0 5-16,0 0 0 0,0 0 6 0,10 7-4 15,-10-7 4-15,0 0 2 0,0 0 1 0,0 0 0 16,0 0 5-16,0 0-2 0,0 0 5 0,0 0-3 15,0 0 0-15,-1 12 2 0,1-12-2 0,0 0 1 0,0 0-3 16,0 0-2-16,-10 16-2 0,10-16 3 16,0 0 2-16,-7 10-7 0,7-10 3 0,-6 7-2 15,6-7 4-15,-5 9-6 0,5-9 2 0,-6 8-1 0,6-8-2 16,0 0-6-16,0 0-13 0,-8 12-14 0,8-12-22 16,0 0-28-16,0 0-31 0,-8 9-21 0,8-9-52 15,0 0-134-15,0 0-379 0,-8 8 108 0</inkml:trace>
  <inkml:trace contextRef="#ctx0" brushRef="#br0" timeOffset="255676.5387">4101 14812 453 0,'0'0'235'0,"0"0"-22"0,0 0-12 16,0 0-14-16,-8-7-15 0,8 7-10 0,0 0-7 0,0 0-6 16,0 0-7-16,0 0-7 0,0 0-2 0,0 0-9 15,0 0-8-15,0 0-8 0,0 0-2 0,0 0-13 16,0 0-10-16,0 0-6 0,0 0-2 0,0 0-11 15,0 0-5-15,0 0 1 0,0 0-15 0,0 0-5 16,0 0-2-16,0 0-2 0,38 0-9 0,-38 0-7 16,32 2-10-16,-15-2-6 0,-1 0-9 0,2 0-12 15,-2-2-2-15,-16 2-11 0,30-3-2 0,-15 1 3 16,-15 2 0-16,19-3 1 0,-19 3 1 0,18 0 1 0,-18 0 1 16,0 0 4-16,20-2 1 0,-20 2 2 0,0 0 0 15,15 0 6-15,-15 0 0 0,0 0 5 0,0 0-3 16,0 0 4-16,0 0 2 0,0 0 2 0,18 0 0 15,-18 0-1-15,0 0 0 0,0 0-3 0,0 0 7 16,0 0-1-16,0 0-2 0,0 0 3 0,0 0 0 16,0 0 0-16,0 0-5 0,5 12 2 0,-5-12-1 0,0 0 7 15,0 0-5-15,0 0 3 0,0 0 1 16,0 0 0-16,0 0 1 0,0 0 5 0,-22 25-1 0,22-25 6 16,-12 11 5-16,6-5 4 0,6-6-2 0,-15 12 0 15,7-6 2-15,-5 2 1 0,3 0-1 0,2-1 0 16,-1-2 2-16,9-5-5 0,-16 10 4 0,9-4 1 15,7-6-9-15,-12 8 2 0,6-3-1 16,6-5-4-16,-8 6-1 0,8-6 1 0,-10 7-3 0,10-7 1 16,0 0-3-16,-10 6 0 0,10-6 0 0,0 0 2 15,-8 7-7-15,8-7 4 0,0 0-2 0,0 0-1 16,0 0 0-16,-10 6 4 0,10-6-6 0,0 0 3 0,0 0-1 16,0 0 1-16,0 0-1 0,-9 7-2 0,9-7 0 15,0 0-2-15,0 0 3 0,0 0 1 0,0 0 0 16,-8 6 1-16,8-6-2 0,0 0 0 0,0 0 5 15,0 0-1-15,0 0 1 0,0 0-10 0,0 0 10 16,0 0-3-16,0 0 3 0,0 0-3 0,0 0 0 16,0 0 1-16,0 0-2 0,0 0-2 0,0 0-3 15,0 0 5-15,0 0 0 0,0 0-8 0,0 0 0 16,0 0-4-16,0 0 0 0,-20-15-2 0,20 15-7 0,-4-13-1 16,4 13-6-16,-2-14 3 0,2 14-4 0,-2-18 3 15,2 18 1-15,-1-15 4 0,1 15-4 0,0 0 3 16,1-19 5-16,-1 19-2 0,0 0 4 0,0 0 3 15,-1-17-1-15,1 17 3 0,0 0 1 0,0 0 2 16,0 0-4-16,0 0 5 0,0 0 1 0,0 0 6 16,0 0 1-16,0 0 8 0,0 0-5 0,0 0-3 15,-2-12 3-15,2 12 3 0,0 0-7 0,0 0 3 0,0 0-5 16,0 0 7-16,0 0-5 0,0 0 3 0,0 0-1 16,0 0-3-16,0 0 2 0,0 0-6 0,0 42 2 15,0-42-4-15,0 0-3 0,0 0-5 0,0 0-6 16,0 0-1-16,0 13-6 0,0-13-2 0,0 0-7 15,0 0 0-15,0 0-1 0,0 0 0 0,0 0 2 16,0 0 1-16,0 0-4 0,0 0 8 0,0 0 1 16,0 0 5-16,0 0 1 0,0 0 8 0,0 0 6 0,0 0 9 15,0 0 2-15,0 0 8 0,0 0-3 16,0 0 3-16,0 0 2 0,26-22 1 0,-26 22-4 0,0 0 0 16,0 0 1-16,0 0-3 0,0 0-1 0,0 0-18 15,0 0-26-15,0 0-42 0,0 0-46 0,0 0-64 16,0 0-193-16,0 0-452 0,0 0 127 0</inkml:trace>
  <inkml:trace contextRef="#ctx0" brushRef="#br0" timeOffset="266664.0232">6234 13834 469 0,'0'0'334'0,"1"-15"-19"16,-1 15-28-16,0-12-11 0,0 12-12 0,0 0 2 16,1-16-4-16,-1 16-12 0,0 0-7 0,0-10-16 0,0 10-18 15,0 0-11-15,0 0-20 0,3-9-20 16,-3 9-16-16,0 0 1 0,0 0-1 0,0 0-2 0,0 0-6 15,0 0-6-15,24 11-9 0,-10-1-13 0,-4 4-7 16,4 0-13-16,-2-1-6 0,9 8-11 16,-3 3-7-16,1-3-5 0,-1 3-13 0,0-4-14 0,-1 3-16 15,-4-8-22-15,0-1-27 0,0-3-23 0,-3 0-31 16,4-1-33-16,-5-2-24 0,0-1-25 0,1-3-26 16,-3-1-28-16,0 1-20 0,-7-4-19 0,12 3-10 15,-12-3-8-15,0 0-183 0,15-7-558 0,-15 7 155 0</inkml:trace>
  <inkml:trace contextRef="#ctx0" brushRef="#br0" timeOffset="266862.9169">6625 13813 352 0,'1'-17'150'0,"0"0"35"16,-1 5 14-16,1 1 1 0,-1 11 1 0,-1-15-3 0,1 15-9 15,-1-11-4-15,1 11-11 0,0 0-10 0,0 0-7 16,-2-14-12-16,2 14-8 0,0 0 6 0,0 0-5 16,0 0 10-16,0 0 2 0,0 0-2 0,-25 17-2 0,13-3-3 15,-5 11-4-15,0-1-10 0,-4 2-8 16,2-1-13-16,-1 1-10 0,2 1-12 0,3-3-10 0,-2-2-6 15,5-2-6-15,4-4-23 0,-2-2-19 0,2-1-31 16,2-1-25-16,1-3-36 16,2 1-29-16,-2-3-35 0,5-7-36 0,-4 12-43 0,4-12-33 0,-1 9-249 15,1-9-595-15,0 0 163 0</inkml:trace>
  <inkml:trace contextRef="#ctx0" brushRef="#br0" timeOffset="267024.0315">6674 13938 255 0,'0'0'409'0,"0"0"-47"16,4 16-43-16,-4-16-26 0,-1 14-35 0,1-14-31 0,-3 16-24 15,2 0-24-15,0 0-22 0,0-2-34 0,-1 1-32 16,2-1-42-16,-2 1-39 0,1 1-47 0,-3-2-58 16,3 2-65-16,-1-6-195 0,-1 2-426 0,3-12 120 0</inkml:trace>
  <inkml:trace contextRef="#ctx0" brushRef="#br0" timeOffset="268097.0302">735 10175 243 0,'0'0'379'0,"0"0"-55"0,0 0-30 15,-2-11-29-15,2 11-25 0,0 0-25 0,0 0-21 16,0 0-5-16,0 0-3 0,0 0-8 0,0 0-9 16,0 0-14-16,33 34-12 0,-23-20-12 0,8 9-9 15,0 1-10-15,0-1-11 0,-2 4-11 0,1-1-11 16,-1-1-11-16,-1 0-6 0,2 1-4 0,-5-7-5 0,1-2-12 16,-3-2 3-16,-1 1-22 0,1-1-23 0,-2-3-21 15,1 2-20-15,-1-6-27 0,-2 1-19 0,-1-3-19 16,-5-6-13-16,8 9-15 0,-8-9-14 0,0 0-14 15,0 0-13-15,0 0 7 0,0 0 1 0,0 0 6 16,21-17 2-16,-15 2-3 0,-4 1 2 0,-1-5 1 0,1 1-95 16,-4-11-306-16,-1 0 88 0</inkml:trace>
  <inkml:trace contextRef="#ctx0" brushRef="#br0" timeOffset="268259.9506">1027 10317 1192 0,'-3'-28'-23'0,"0"6"50"16,3 3 30-16,-2 3 22 0,-1 6 15 0,1-1 18 0,2 11 6 0,0-17 7 16,0 17-1-16,-2-11 3 0,2 11-9 0,0 0-1 15,0 0-8-15,-3-11 14 0,3 11 17 0,0 0 2 16,0 0 5-16,0 0 4 0,-27 36-8 0,12-12-2 15,-1 3-12-15,-4 1-15 0,2-1-10 0,1-1-10 0,-2 3-8 16,1-3-10-16,4-1-8 0,-4-3-12 16,7-2-26-16,3-1-29 0,0-3-28 0,0-1-30 15,-1 0-33-15,2 0-40 0,0-1-41 0,0-2-46 0,1 0-54 16,1-3-158-16,5-9-512 0,-4 10 140 0</inkml:trace>
  <inkml:trace contextRef="#ctx0" brushRef="#br0" timeOffset="268642.712">1080 10315 349 0,'0'0'263'0,"0"0"-37"0,6-8-25 15,-6 8-23-15,7-6-16 0,-7 6-17 0,12-7-15 16,-12 7-12-16,13-9-11 0,-13 9-12 0,13-4-5 16,-13 4-5-16,14-2 1 0,-14 2-6 0,0 0-3 15,13-4-5-15,-13 4-3 0,0 0-6 0,0 0-5 0,0 0 0 16,0 0 0-16,16 6 1 0,-16-6 3 0,0 0 1 16,0 16-5-16,0-16-7 0,0 0 7 15,-7 21-12-15,7-21-6 0,-7 15 1 0,5-6-3 0,2-9-8 16,-7 15 1-16,7-15-4 0,-4 12 3 0,4-12-7 15,-4 14 4-15,4-14-4 0,-1 11 4 0,1-11-5 16,0 0-5-16,3 19 2 0,-3-19-4 0,8 12 2 16,-3-7-4-16,-5-5 5 0,13 10-15 0,-6-6-2 15,-7-4-9-15,14 8-12 0,-5-3-18 0,-9-5-18 16,11 8-25-16,-11-8-32 0,11 7-37 0,-3-3-43 16,-8-4-209-16,0 0-481 0,6 13 134 0</inkml:trace>
  <inkml:trace contextRef="#ctx0" brushRef="#br1" timeOffset="399703.8179">24735 9298 276 0,'-6'-2'328'0,"6"2"-46"15,0 0-36-15,-10-2-20 0,10 2-19 0,0 0-19 0,0 0-12 16,-10 13-12-16,7-5-15 0,2 9-8 0,-3 18-6 15,3 0-4-15,4 26-7 0,-2 1-4 0,1 6-7 16,2 4-7-16,-4 2 7 0,10 54-6 0,-7-39 4 16,2-17-10-16,1 58-3 0,-5-38-4 0,6 34 5 15,-6-42-8-15,0-12-2 0,2 57-11 0,-4-43-3 16,2-14-5-16,5 2-1 0,-1 51-10 0,-1-33 2 0,0-22 0 16,0 3-6-16,9 57 0 0,-6-49-5 0,-1-16-2 15,-2 4 0-15,-2 0-5 0,3-1-1 0,-3 1-4 16,2 2-3-16,-2-4 0 0,0-1-2 15,-1-1 4-15,-1-9-4 0,2 4-4 0,-2-14 0 0,-2 12 0 16,2-14 2-16,0-6 0 0,0 21-1 0,-4 0 2 16,0-15-3-16,3-5-2 0,-1 17-2 15,-3-13 1-15,3-6-5 0,1-1-3 0,-2 3-3 0,2-3 1 0,0 0-2 16,1 1-2-16,-1-5-3 0,1 1-3 0,0-4-7 16,-2 0-4-16,1-8-15 0,0-3-10 0,0-1-12 15,1-3-12-15,-1-2-19 0,1 3-20 0,-2-4-16 16,4-4-14-16,-1 0-25 0,-1-7-27 0,0 0-24 15,0 0-22-15,0 0-19 0,-3 14-34 0,3-14-226 16,0 0-600-16,0 0 164 0</inkml:trace>
  <inkml:trace contextRef="#ctx0" brushRef="#br1" timeOffset="400407.8159">24772 9215 495 0,'0'0'320'0,"-5"3"-36"0,5-3-23 16,0 0-33-16,-6 5-28 0,6-5-29 0,0 0-22 16,0 0-26-16,0 0-22 0,0 0-17 0,-8-17-9 15,9 7-8-15,2-4-7 0,0-3-8 0,-2 0-9 16,3-9-6-16,-3 3-2 0,1 6-4 0,1 0 2 15,-1 2-4-15,1 4 10 0,0-4-2 0,-3 3 0 0,2 2 0 16,-2 2 1-16,0 8-1 0,2-10-2 0,-2 10 2 16,0 0 5-16,0 0 18 0,0 0 6 15,0 0-1-15,0 0 0 0,2 38-10 0,-4-11-4 0,-2 2-4 16,0 4-14-16,1-1-25 0,1 2-26 0,1 0-39 16,0 2-53-16,0-2-65 0,2 3-75 0,0-2-165 15,2 2-495-15,1-2 138 0</inkml:trace>
  <inkml:trace contextRef="#ctx0" brushRef="#br1" timeOffset="401898.6827">24635 13363 355 0,'-5'9'237'0,"5"-9"-24"0,0 0-26 0,0 0-14 16,11 7-27-16,-5-2-5 0,1-3-13 0,1 1-15 15,1 0-4-15,5 4-8 0,2-1-8 0,2 0-8 16,0-2-8-16,-1 0-10 0,1 0-1 0,2-1-2 15,-1 1-4-15,10 1 3 0,1 2-4 0,-6-2-5 16,6-2-3-16,-7 1 0 0,-3 0-4 0,9 3-1 0,-5-1-6 16,-2-1-3-16,-2-1-2 0,10 5 4 15,0-4-4-15,-6-3 1 0,7 3 4 0,5-1 7 16,-3 3-3-16,4-1-6 0,-2 1 0 0,1-5 3 0,-2 2-4 16,3 2-2-16,2-1-4 0,0-3-12 0,-1-1 3 15,0 4 2-15,1-3-8 0,2 0 1 0,0 0-1 16,-4 1-1-16,0-1-2 0,-2-1-2 0,1 1-3 15,-1-2 1-15,-1 2 1 0,2 3-2 0,-2-5-1 16,3 5 0-16,-2-3 1 0,3 3 1 0,-1-5-1 16,2 0 2-16,1 6 4 0,1-3-1 0,-1-2-11 0,4 3 14 15,20-6-4-15,-3 4 0 0,-12-2 2 0,-7 5-2 16,-1-3-2-16,1 1 1 0,-1-3 3 0,1 8-4 16,-1 2-2-16,2-4-1 0,-2 2-4 0,-1-1 9 15,0-2-6-15,-2 3 0 0,0 0-1 0,0-2 0 16,1 3-1-16,-2-2-2 0,1-2 0 0,0-3-2 15,3-1 8-15,0 3-7 0,22-4 3 0,-13 0-4 16,-9 0 0-16,21 0 4 0,-14-1-6 0,-6-2 3 16,1 1-1-16,-2-1 0 0,-3 1 0 0,3 1 0 0,-3 1 0 15,0 0-2-15,2 0 4 0,-6 0-4 0,4-2 5 16,-4 2-3-16,0-3 0 0,0 3 4 16,0 0-4-16,5-1-5 0,-2 2 11 0,2-4-6 0,3-3 2 15,0 3 1-15,24 0-14 0,-1-2 16 0,2-2-5 16,-6-2 3-16,4 2 0 0,-1 0-9 0,-14 4 5 15,-7-1-1-15,-6 2-2 0,4-4-1 0,0 5-8 16,-3-1 2-16,-3 2-3 0,3 2 4 0,-2-3-2 16,-1 1 3-16,-1 1 0 0,-2 1-12 0,-1-1 12 0,0-2-3 15,0-2 2-15,3 0-2 0,-1 1-2 0,-1-2-4 16,0 0-1-16,4 1-2 0,-2-1 5 16,1 1-2-16,2 1 1 0,-2-3 10 0,1 1-5 0,0 1 4 15,-2 1-5-15,-2-5 4 0,1 2 0 0,-1 5 2 16,-1-4-1-16,-1 4 5 0,0-5-2 0,2 4 2 15,-3-4-4-15,0-1 6 0,1 1-2 0,-1 2 0 0,3-3 1 16,4 4-1-16,-1-2 1 0,-4-3 4 16,5 1-3-16,1-1 2 0,3 0-4 0,-2 3 4 0,0 1-2 15,-1-1 2-15,3 4-2 0,-2-2 1 0,5 0 3 16,-13-2-1-16,5 1-3 0,-3 0 6 0,-3-2-7 16,3 2 9-16,-1 2-7 0,-6-1 0 0,-4-1 0 15,-4-1 3-15,5 3-1 0,-4-2 1 0,15 2-2 16,-8-4 1-16,3 0-2 0,1 2 0 0,2-4 0 15,-6 5 0-15,-5-1 3 0,-4 2-1 0,4 0-8 16,-5-1 10-16,2-1-2 0,-8 3 1 0,1 0-1 0,-2 0-1 16,-8 0-4-16,15-4-4 0,-11 3-3 0,-4 1-8 15,8-3-10-15,-8 3-11 0,0 0-19 0,0 0-13 16,0 0-20-16,15-4-16 0,-15 4-23 0,0 0-17 16,11-2-55-16,-11 2-141 0,0 0-412 0,0 0 116 15</inkml:trace>
  <inkml:trace contextRef="#ctx0" brushRef="#br1" timeOffset="402231.9529">30891 13304 325 0,'0'0'355'16,"0"0"-48"-16,-11-4-39 0,11 4-26 0,0 0-30 0,0 0-25 16,0 0-23-16,0 0-16 0,0 0-18 0,43 4-19 15,-26-1-15-15,-1-1-19 0,0-2-22 0,2 3-13 16,-3-1-14-16,4 0-5 0,-9 1-5 0,4-1-5 16,-3-1 1-16,-2 2-3 0,1-2 2 0,-10-1 9 15,15 8 7-15,-9-4 12 0,-6-4 13 0,8 9 7 16,-6-3 22-16,-2-6 5 0,0 0 9 0,-2 19 2 15,2-19 2-15,-10 15-14 0,-1-2-1 0,-2-3-18 0,-1 1-14 16,1-2-28-16,-1-2-31 0,1 3-43 0,-1-6-56 16,1 3-73-16,2-3-88 0,0-1-175 0,11-3-527 15,-12 9 147-15</inkml:trace>
  <inkml:trace contextRef="#ctx0" brushRef="#br2" timeOffset="411729.8239">24689 10057 297 0,'0'0'193'0,"0"0"-31"0,0 0-16 15,0 0-28-15,0 0-3 0,0 0-11 0,0 0-10 16,0 0-6-16,0 0-5 0,0 0-7 0,0 0 3 16,0 0-1-16,0 0-5 0,0 0-1 0,0 0-1 15,23 12-9-15,-23-12 0 0,11 6-4 0,-4-4 2 16,-1 3-1-16,0-1-3 0,0 1-2 0,2 0 1 0,0-2 0 15,0 4-5-15,3 2-4 0,2 1 2 16,-1 0 1-16,2-1 2 0,-1 4 1 0,1-4-3 0,-1 3-1 16,3 0 0-16,-3-1-3 0,4 1 0 15,5 6-3-15,-2-4-3 0,-4-3-1 0,7 6 16 0,-3-5-9 16,5 4-6-16,-5-5-1 0,-3 0-5 0,0-1-2 16,-2 0-3-16,8 7-3 0,-5-1-4 0,7-1 1 0,-7 0-5 15,-2-3-1-15,0 0 1 0,7 7-2 16,0-1-6-16,-9-1 4 0,1-3-8 0,8 5 10 15,-2 1-5-15,-3-6 0 0,2 7 5 0,-1-4-1 0,-1 3-4 16,0-4 7-16,-4-1-4 0,8 5-6 16,0 0 3-16,-4-6-1 0,4 5-4 0,2-3 5 0,-6-2-5 15,-1-2 3-15,-1-3-1 0,1 3 1 0,10 4-1 16,-1-1 1-16,-5-3-8 0,5 1 6 0,-4-1-4 16,4 2 2-16,-5-4 0 0,5 4-3 0,-4-3 2 15,-3-3 1-15,-3 1-1 0,11 7 2 16,-1-3-5-16,-1 2 2 0,-2-4 5 0,-5-1-3 0,7 4 1 0,1-2 0 15,-3 1-1-15,6 3 2 0,-2-3 0 16,-1 1-1-16,0 0 2 0,0-1 0 0,1 1-4 0,-5-2-1 16,3 4 1-16,-1 0 3 0,2 0 0 0,-1-1 0 15,2 4-1-15,2 0-10 0,-2-2 10 0,-3-2-2 16,0 2 7-16,0-1-4 0,4 2-3 0,-2-1-1 16,-3-2 5-16,2 3 1 0,2-1-2 0,-2 1 1 0,1-1-7 15,0-2 7-15,1 2-3 0,-2-3-1 16,0 0 2-16,-4-1-9 0,6 1 8 0,-2 1 0 0,-6-3-1 15,1-3-2-15,6 5-6 0,-3-3 0 0,3 5 7 16,-6-4 2-16,5 2-3 0,-4 1 4 16,6-1 0-16,-2 0-3 0,2 0 0 0,-5-3-3 0,6 2 3 15,1-1 1-15,-2-1 0 0,2 4-1 16,1-1-2-16,0-3 1 0,1 2 2 0,0 1-11 0,-3-2 5 16,2-1 5-16,-4 2-1 0,4 0 0 0,-1 0 0 15,-3 0 3-15,1-2-4 0,-5-1-1 0,-3-1 1 16,11 4-1-16,-3-1 5 0,0 2-4 0,-5-4-1 0,8 1 6 15,-9 0-4-15,7 3-2 0,0-3 1 0,1 2-3 16,-3-1 4-16,-4-2 1 0,6 0 1 0,1 2-3 16,-7-2 1-16,-3 1-1 0,7 3 2 0,0-1 0 15,2-3 4-15,-2 6-12 0,1-2 10 16,-5-2 1-16,-4-1 2 0,5 6 1 0,-2-7-4 0,-4 1 2 0,0-2 4 16,-2 4-4-16,10 5 8 0,-4-4-1 15,-6-2-2-15,1-1 5 0,9 7-6 16,-7-5-1-16,8 6 7 0,-1-3-5 0,0-1 4 0,-2 0-6 0,-3-1-4 15,1-5 9-15,6 8-6 0,0-3 1 0,-1-3-7 16,-5 1 4-16,5 2 4 0,-5-1-5 0,-3-2-1 16,-2 0-3-16,8 6 10 0,-5-4-7 0,-2-2 3 15,-3 0 6-15,0-1-4 0,2 0 3 0,0 2 4 16,7 5-1-16,-3-6-9 0,-2 0 5 0,9 4-1 16,-11-3-5-16,0 0 4 0,-3-3-3 0,4 1 2 15,-3 0-5-15,2 1-3 0,0-1 3 0,0-1 3 0,0 2-2 16,-1-3-1-16,1 3 3 0,10 3-6 15,-9-1 1-15,-4-3 0 0,2-1 0 0,0-1 1 0,-1 1-11 16,1 0 15-16,-2-1-6 0,-1-1 1 0,-3-1-1 16,0 0 1-16,1-1-6 0,-2-2 1 0,5 6 1 15,-1-2-2-15,-3-1 4 0,0 1-3 0,1-2 4 16,-4-1-5-16,3 1 4 0,-3 0 0 0,2 0 0 0,0 0 3 16,-3-1-1-16,1 1-2 0,2 0-1 15,0-2 1-15,-1 3-1 0,1 0 1 0,2-2 0 16,-4 2 0-16,3-1-2 0,-2 1 3 0,9 4 2 0,-1 0-3 15,-1-3 1-15,0 3-3 0,1-4-1 0,-2 2 2 16,3-2-5-16,-4 0 2 0,-1-2-16 0,-2 0 10 16,2 0-1-16,-4 0 3 0,3-1-4 0,0 0 0 15,-2 0-5-15,1 2-1 0,-1-1 7 0,-1-1-5 0,-1 1 6 16,2 1 1-16,-2 0-3 0,-1-2 6 16,3 1 1-16,-4 1-2 0,4 0 1 0,-4-1-7 0,-4-4 4 15,7 8 0-15,-3-5 1 0,-4-3 6 16,6 5 0-16,-6-5-1 0,9 9 1 0,-5-6-6 0,0 2 5 15,-4-5-1-15,6 7-1 0,-6-7 0 0,5 5 6 16,-1-1-8-16,-4-4 4 0,8 8-7 0,-4-3 3 16,0-1-8-16,-4-4 1 0,5 7-1 0,-5-7-3 15,6 6 2-15,-6-6 1 0,7 4 2 0,-7-4 0 16,7 6 0-16,-4-4-2 0,-3-2 2 0,8 9 4 0,-4-6 2 16,4 1 2-16,-8-4-3 0,8 8 1 0,-8-8 3 15,11 7 3-15,-4-3-4 0,0 0 4 0,0 1-3 16,-7-5-1-16,11 9 4 0,-5-4-3 0,-6-5 2 15,12 7-7-15,-12-7-10 0,7 5-4 0,-7-5-15 16,0 0-15-16,8 7-17 0,-8-7-28 0,0 0-26 16,0 0-34-16,10 2-44 0,-10-2-181 0,0 0-459 0,0 0 126 15</inkml:trace>
  <inkml:trace contextRef="#ctx0" brushRef="#br2" timeOffset="418790.6566">24705 10164 264 0,'0'0'121'16,"0"0"-13"-16,8-14-7 0,-8 14-4 15,0 0-9-15,0 0-6 0,0 0-2 0,0 0-10 16,0 0-13-16,0 0 0 0,0 0 6 0,0 0-16 0,0 0-2 15,0 0-4-15,0 0-2 0,0 0-10 0,0 0 0 16,0 0-13-16,13 2 9 0,-13-2-6 0,0 0-5 16,0 0 9-16,0 0-14 0,0 0-9 0,0 0 1 0,0 0-6 15,0 0-4-15,0 0-5 0,0 0-3 16,0 0 0-16,8 9-8 0,-8-9 7 0,0 0-12 16,0 0-8-16,0 0-7 0,3 7-7 0,-3-7-24 0,0 0-71 15,0 0-171-15,0 0 52 0</inkml:trace>
  <inkml:trace contextRef="#ctx0" brushRef="#br2" timeOffset="420068.1345">24706 10285 279 0,'0'0'80'0,"0"0"2"0,0 0-4 0,0 0-5 16,0 0-1-16,0 0-13 0,0 0 10 0,0 0-6 0,0 0 5 16,0 0 5-16,0 0-13 0,0 0 7 0,0 0-4 15,0 0 1-15,0 0-5 0,0 0 2 0,0 0-6 16,0 0 2-16,-2-5-6 0,2 5 2 0,0 0-14 16,0 0-3-16,0 0-2 0,0 0-5 0,0 0-6 15,0 0-5-15,0 0-8 0,0 0 3 0,0 0-10 16,0 0-3-16,0 0-8 0,0 0 0 0,0 0 5 0,0 0-3 15,0 0 1-15,0 0 6 0,0 0-6 16,0 0 3-16,0 0-7 0,0 0 4 0,0 0-1 0,0 0 7 16,0 0-6-16,0 0 14 0,0 0-7 0,0 0 3 15,0 0-2-15,0 0 7 0,0 0-6 0,0 0 5 16,0 0-3-16,0 0 12 0,0 0-3 0,0 0 3 16,0 0 1-16,0 0 5 0,0 0-2 0,0 0 0 15,0 0 0-15,0 0-1 0,0 0 3 0,0 0 1 16,0 0-2-16,0 0 5 0,0 0-4 0,0 0 1 15,0 0 2-15,0 0 0 0,0 0 0 0,0 0-1 0,0 0 1 16,0 0-6-16,0 0-2 0,0 0 2 0,0 0-5 16,0 0 2-16,0 0-4 0,0 0-3 0,0 0 3 15,0 0-6-15,0 0 1 0,0 0-2 0,0 0 3 16,0 0-6-16,0 0 2 0,0 0-1 0,3 24 1 16,-3-24 0-16,0 0-1 0,0 0-5 0,0 0-4 15,0 0-8-15,0 0-13 0,0 0-11 0,0 10-19 0,0-10-21 16,0 0-29-16,0 0-27 0,0 0-131 0,-2 7-314 15,2-7 88-15</inkml:trace>
  <inkml:trace contextRef="#ctx0" brushRef="#br2" timeOffset="422054.0681">24722 10248 341 0,'0'0'149'0,"2"-11"-11"16,-2 11-7-16,0 0-21 0,0 0-9 0,0 0 1 16,0 0-6-16,0 0-6 0,0 0-5 0,0 0 0 15,3-8-14-15,-3 8 3 0,0 0-11 0,0 0-6 16,0 0-5-16,0 0-15 0,0 0-6 0,0 0-3 0,0 0-6 16,0 0-12-16,0 0-2 15,0 0-10-15,5-10-9 0,-5 10-1 0,0 0 3 0,0 0-11 16,0 0 17-16,0 0 6 0,0 0-8 0,0 0 9 0,0 0-8 15,0 0 6-15,5-5 7 0,-5 5-1 0,0 0-2 16,0 0 5-16,0 0 4 0,0 0 0 0,0 0 3 16,0 0-7-16,0 0 8 0,0 0 3 0,0 0 1 15,3-4 0-15,-3 4 4 0,0 0 2 0,0 0 3 16,0 0-1-16,0 0 4 0,0 0-3 0,0 0-2 16,0 0 1-16,0 0-2 0,0 0 2 0,0 0 0 0,0 0-7 15,0 0 8-15,0 0-1 0,0 0-1 0,0 0-3 16,0 0 3-16,0 0-6 0,0 0 1 15,0 0 2-15,0 0-7 0,0 0 1 0,16 9-5 0,-16-9 5 16,3 8-6-16,-3-8-2 0,4 8 0 0,-1-3-1 16,0 3 3-16,-1-2-5 0,0 0 4 0,0 2-4 15,0-2 3-15,0 2-2 0,1 0-1 0,-1 1-4 16,1 1 0-16,-2-3-1 0,1 2-1 0,1-1 4 0,1 6-8 16,0 1 7-16,-1-3-3 0,1-2-1 0,2 3 2 15,-1-1-5-15,-1-1 2 0,2 4-1 0,0-3 1 16,-1-2-4-16,3 6-3 0,-2-3 8 15,0-1-1-15,1 1 0 0,0 2 0 0,0-2-2 0,0-1-1 16,1 2 2-16,0-1 0 0,1 2 0 0,0-2 3 16,-2 1-4-16,3-1 5 0,0 1-2 0,0 1-7 15,1-1 3-15,-3-1 1 0,5 1 0 0,-4 1 1 16,2-1-1-16,-2 1 0 0,1 0-1 0,-1-1 6 16,0 0-4-16,0 1 1 0,1 1 0 0,4 7-7 0,-3-4 4 15,-3-2 3-15,-1-4-2 0,1 1 0 0,-1 0 2 16,0 0-7-16,-3-2 5 0,4 1 1 0,-1 2-3 15,2-1 5-15,-2 1-5 0,0 0 2 0,1-1 0 16,0 3 0-16,-2-3 2 0,3 2 1 0,-3 0-1 16,3 0-3-16,1-2 0 0,-3 0 3 15,2 1-3-15,0 1 2 0,1-2-3 0,-2-1 2 0,3 3-1 0,-1-4 1 16,-2 1 2-16,2 1-2 0,0 1 3 0,-1-3-1 16,3 3-3-16,-3-4 0 0,-1 4-5 15,0-6 7-15,-2 1-2 0,5 4 2 0,-2-3-1 0,1 3 0 16,-1-3-4-16,2 4 2 0,2-6-1 0,-4 3 1 15,3 1-3-15,-1-4 4 0,1 3-2 0,0-1 3 16,-1 1 0-16,-2-1 0 0,3 1-1 0,-3-4-1 16,-1 1 3-16,4 3-5 0,-3-1 2 0,2-2-1 0,-1 0 0 15,-2-1 4-15,-1 0-1 0,5 1-1 16,-3 0 0-16,0-2 3 0,-2 0-2 0,5 2 2 0,-3 0-2 16,-2-1 0-16,1-2 0 0,-1 1-4 15,-2-1 4-15,1 1 4 0,0-2-2 0,1 2 0 0,-2-2 0 16,1 3 4-16,0-1-2 0,3 5 0 0,2-2 0 15,-3-1 4-15,1 3-2 0,0-1-1 0,0 0 3 16,0 0-2-16,2 2-3 0,-2-5 3 0,0 3-3 16,2-1 3-16,-3 1-3 0,0-3-5 0,-1-1 6 15,4 4 0-15,-2-2 0 0,0-2 0 0,0 2-3 0,-2-1 5 16,-1-3-1-16,6 7 4 0,-2 0-4 0,1 0 4 16,1-2 0-16,-1-1-2 0,-1 4 0 15,0-4 0-15,-2-2 1 0,4 4 0 0,-1 1 3 0,-2 0 3 16,2-2-3-16,0 0 6 0,-2 3 1 0,0 0 1 15,-1-3-3-15,2 2 2 0,0 1 0 0,-1 1 1 16,2-3-3-16,-3 0-2 0,1 2 3 0,0 0-2 16,0 1 1-16,1-3-3 0,-1-1-3 0,1 2 2 0,1 1-3 15,1-2-1-15,-1 0-2 0,-3-1 0 16,4 0-2-16,-2 1 3 0,0 1-4 0,1-5-9 0,-1 4 12 16,-2-2-4-16,0-1 5 0,2 4-1 15,-2-5-4-15,2 5-2 0,0-3 6 0,-1 3-5 0,-3-4 1 16,2 1 4-16,-1 0-1 0,1 3 4 0,2-1-3 15,0 3 0-15,-2-3 0 0,-1-2 4 0,-1 0-4 16,5 3-3-16,-3 0 2 0,1-2-8 0,1 4 6 16,-1-6 0-16,-2 2-2 0,5-1 5 0,-2-1-3 15,0 4 4-15,0-3-4 0,1 2-2 0,2-1 1 0,1 3 1 16,-2-1 0-16,-4-2-3 0,4 0 3 0,0-1-1 16,-2 2 0-16,-1 0 5 0,-2-1 0 0,0 0-4 15,0-3 1-15,2 5 5 0,1-1-5 0,1 0-8 16,-4 0 10-16,0-3 2 0,4 2-1 15,0 3-4-15,-2-2 4 0,-2-2-1 0,1 1 4 0,-1-3-2 16,-2 1 0-16,6 4-1 0,-6-3-2 0,7 3 4 0,-2-2-1 16,-2 0-6-16,-1-1 4 0,3 3 0 0,1-2 2 15,-2-2-6-15,-1 1 4 0,-1-2-2 0,-2 1 2 16,2-3-7-16,-1 3 3 0,4 1-1 0,0 3 4 16,-1-5 2-16,1 4-2 0,-2-1-2 0,0-1 0 15,3 2 4-15,-3-1-3 0,5 0 0 0,-5-1 0 16,2 3 2-16,-2-3 1 0,4 1 8 0,-1 0-6 15,-4 1-2-15,1-3-2 0,-1 0 2 0,1 4 1 16,0-2-10-16,1-2 9 0,-3 0 1 0,3 3 1 16,1 0-2-16,-2-1 2 0,1 2 4 0,2 0-8 0,-2 0 2 15,1 1-2-15,0-1 3 0,2-1-1 0,-2 2 1 16,2-3 0-16,-2 4-5 0,1-4 0 0,2 2-3 16,-3 0 0-16,2-1 2 0,1 0-3 0,-4-2 4 15,3 2-2-15,-2 0 2 0,-3-1-2 0,1-1 3 16,0-4-4-16,-2 4-2 0,1-5 3 0,-2 2-4 15,1 1 5-15,2-1-1 0,-2-1 3 0,1 2-6 16,-3-2 4-16,-4-5 0 0,10 12-3 0,-6-7 2 0,-4-5-8 16,8 7 11-16,-8-7-1 0,5 7 3 15,-5-7-4-15,5 5 2 0,-5-5-2 0,0 0-1 0,8 8 0 16,-8-8-1-16,6 6 3 0,-1-1-6 0,-5-5 3 16,8 5 0-16,-8-5 4 0,10 7-3 0,-6-2-6 15,-4-5 10-15,8 7-2 0,-8-7 2 0,6 5-5 16,-6-5 2-16,0 0 1 0,9 7 3 0,-9-7-2 0,6 5-3 15,-6-5-1-15,0 0-5 0,7 6 9 0,-7-6 1 16,6 5-7-16,-6-5 2 0,6 6 3 16,-6-6-6-16,7 6 7 0,-7-6-6 0,9 5 3 0,-9-5-4 15,7 9 5-15,-7-9-4 0,8 5 1 0,-8-5 0 16,5 4 0-16,-5-4-2 0,0 0 4 0,8 7-1 16,-8-7 1-16,0 0-2 0,5 5 2 0,-5-5 2 15,0 0-1-15,0 0 0 0,7 5-1 0,-7-5-3 16,0 0 2-16,0 0 2 0,7 5-6 0,-7-5 3 15,0 0 0-15,0 0 0 0,0 0 1 0,8 6-4 0,-8-6 6 16,0 0-6-16,0 0 2 0,6 6 3 16,-6-6-4-16,0 0 4 0,0 0-13 0,6 7 10 0,-6-7 0 15,0 0-4-15,3 4-6 0,-3-4-4 0,0 0-7 16,0 0-10-16,0 0-16 0,5 4-15 0,-5-4-14 16,0 0-11-16,0 0-15 0,0 0-9 0,0 0-12 15,0 0-6-15,0 0-14 0,0 0 11 0,0 0-29 16,0 0-20-16,0 0-139 0,0 0-384 0,0 0 107 0</inkml:trace>
  <inkml:trace contextRef="#ctx0" brushRef="#br2" timeOffset="424563.4345">25891 11876 417 0,'0'0'346'0,"0"0"-50"0,0 0-35 0,0 0-25 15,0 0-23-15,6-4-25 0,-6 4-20 0,0 0-16 16,0 0-19-16,0 0-13 0,0 0-13 0,0 0-12 16,0 0-15-16,4-5-11 0,-4 5-15 0,0 0-20 15,0 0-14-15,0 0-20 0,0 0-24 0,0 0-20 16,0 0-29-16,0 0-34 0,9-9-44 0,-9 9-197 0,0 0-416 15,6-7 116-15</inkml:trace>
  <inkml:trace contextRef="#ctx0" brushRef="#br2" timeOffset="425564.1284">25762 11829 214 0,'-10'-3'287'15,"10"3"-27"-15,0 0-21 0,0 0-10 16,0 0-10-16,0 0-15 0,0 0-7 0,0 0-20 0,0 0-8 15,0 0-11-15,0 0-14 0,0 0-14 0,0 0-8 16,0 0-10-16,0 0-15 0,0 0-12 0,0 0 2 16,0 0-11-16,0 0-9 0,0 0-7 0,0 0-4 15,0 0-8-15,0 0-4 0,0 0-5 0,0 0-3 16,0 0-1-16,0 0-6 0,0 0-2 0,0 0-6 16,0 0-3-16,0 0-6 0,0 0-9 0,0 0-12 15,0 0-7-15,0 0-16 0,0 0-27 0,0 0-26 0,0 0-24 16,0 0-32-16,0 0-20 0,0 0-35 0,0 0-195 15,0 0-469-15,0 0 132 0</inkml:trace>
  <inkml:trace contextRef="#ctx0" brushRef="#br3" timeOffset="433765.3365">25890 11661 353 0,'0'0'155'0,"0"0"-18"0,0 0-17 0,0 0-2 15,0 0-11-15,0 0-9 0,-5 7-12 0,5-7-9 16,0 0-3-16,0 0-8 0,0 0-9 0,0 0-6 16,0 0-1-16,0 0-4 0,-2 11 1 0,2-11-1 15,0 0 0-15,0 0 4 0,0 0-6 0,-2 4-1 16,2-4 1-16,0 0-2 0,0 0-2 0,0 0-5 15,0 0-7-15,0 0 1 0,0 0-2 0,-1 9-6 0,1-9 2 16,0 0-4-16,0 0-4 0,0 0-1 0,0 0-7 16,0 10-3-16,0-10-6 0,0 0 0 0,0 0-6 15,0 0-1-15,0 0-2 0,0 0-10 0,2 13-19 16,-2-13-14-16,0 0-20 0,2 7-46 0,-2-7-127 16,0 0-292-16,0 0 82 0</inkml:trace>
  <inkml:trace contextRef="#ctx0" brushRef="#br3" timeOffset="434121.5623">25908 11785 303 0,'0'0'208'0,"0"0"-24"0,0 0-20 15,0 0-17-15,0 0-10 0,0 0-13 0,0 0-8 0,0 0-11 16,0 0-5-16,0 0-5 0,0 0-12 0,0 0-2 16,0 0-8-16,0 0-4 0,0 0-3 0,0 0 0 15,0 0 0-15,0 0-6 0,0 0-7 16,0 0-1-16,0 0-3 0,0 0-14 0,0 0 2 0,0 0-6 16,0 0-3-16,0 0-1 0,0 0-6 0,0 0 0 15,0 0-11-15,0 0-13 0,0 0-14 0,0 0-18 16,0 0-5-16,0 0-18 0,0 0 2 0,0 0-17 0,0 0 15 15,0 0 4-15,0 0 3 0,0 0 4 16,6 8-4-16,-6-8 4 0,0 0 7 0,0 0 7 0,0 0-6 16,0 0 8-16,0 0-10 0,0 0-9 0,0 0-11 15,4 1-20-15,-4-1-32 0,0 0-85 0,0 0-231 16,0 0 67-16</inkml:trace>
  <inkml:trace contextRef="#ctx0" brushRef="#br3" timeOffset="443083.2341">27067 12482 302 0,'0'0'400'0,"0"0"-68"16,0 0-43-16,0 0-25 0,0 0-30 0,0 0-22 15,0 0-13-15,0 0-35 0,0 0-18 0,0 0-24 16,0 0-27-16,0 0-32 0,0 0-28 0,0 0-37 15,0 0-41-15,0 0-40 0,0 0-53 0,0 0-67 16,0 0-117-16,0 0-380 0,0 0 106 0</inkml:trace>
  <inkml:trace contextRef="#ctx0" brushRef="#br3" timeOffset="467323.1849">26598 12642 211 0,'0'0'162'0,"0"0"1"0,0 0-21 15,-5-3-15-15,5 3-14 0,0 0-11 0,0 0-7 0,0 0-3 16,0 0-6-16,-4-7-7 0,4 7 3 0,0 0-2 16,0 0-1-16,0 0-4 0,0 0 3 0,-4-6-7 15,4 6-2-15,0 0-5 0,0 0-2 0,-4-6-5 0,4 6 0 16,0 0-1-16,0 0-2 0,-2-7-3 0,2 7 0 15,0 0-6-15,-4-8-5 0,4 8-5 16,-5-9 1-16,5 9-3 0,-4-5-3 0,4 5-1 0,-6-8-4 16,6 8-6-16,-3-7 2 0,3 7-2 0,-6-6-2 15,4 0 0-15,2 6 2 0,-7-9-3 0,4 4-2 16,3 5 1-16,-6-9-3 0,6 9 0 0,-6-8-1 16,4 4 1-16,2 4-4 0,-6-11 0 0,6 11 0 15,-7-8-1-15,5 3-3 0,2 5 0 0,0 0-2 0,-6-13 3 16,3 10-2-16,3 3-1 0,-6-9 1 0,3 1 2 15,3 8-2-15,-5-9 1 0,1 6-1 0,4 3-3 16,-8-10 4-16,3 3 0 0,2 1-1 0,-1 0 5 16,4 6 0-16,-6-9-1 0,2 3-3 0,4 6 3 15,-6-11-3-15,3 6 1 0,0 0 0 0,3 5 0 16,-5-12 0-16,5 12-1 0,-3-8-1 0,1 4-3 0,-1-3 2 16,-1 1 0-16,4 6 0 0,-6-12 2 15,5 7 1-15,-3-2-2 0,4 7-1 0,-6-12 1 16,2 5 0-16,-1 2 2 0,0-2 3 0,1 0-2 0,0 2-2 15,0-2 1-15,0 2-2 0,0-2 1 0,-1 2-3 16,0 0 1-16,3 0-1 0,-1-2 0 0,-1 1 2 16,1-2-3-16,3 8 1 0,-5-12-3 0,2 6 4 15,3 6-3-15,-4-10 0 0,1 3-1 0,3 7-1 0,-5-11 4 16,2 5-3-16,0-1 0 0,3 7 0 16,-5-12 2-16,2 7-2 0,1-3 1 0,2 8-1 0,-4-13 2 15,0 5-2-15,1 2 1 0,-1-1 1 0,2-1-2 16,2 8 2-16,-4-14-1 0,2 7 0 0,-1 1-2 15,3 6 0-15,-3-15-3 0,1 8-3 0,-1 0 22 16,0 1-4-16,1-3-3 0,0 2-4 0,2 7-1 16,-7-13-1-16,4 4-6 0,1 2-6 0,0 0 1 15,1-2-6-15,-2 1-1 0,1-1 2 0,-2-5 0 16,1 2 1-16,-2-2 0 0,3 5-1 0,-1-3 2 0,0-1 1 16,1 1 0-16,0 3 2 0,1-1 0 15,-1 3-1-15,0-3 7 0,2 10-4 0,-4-17 3 0,2 9-1 16,0 2-3-16,2 6 4 0,-1-16 0 15,-1 8 0-15,1 0 2 0,-3 2-2 0,3-2 5 0,-2-1-3 16,1 1 1-16,0 0 2 0,0 1-2 0,-1 0-1 16,-2-7-1-16,1 3 4 0,-2 1-9 15,4 1 7-15,-2 1 0 0,1-1 0 0,0 2-3 0,1-2 4 16,-1 1 2-16,0 0-1 0,0-1 0 0,1 2-1 16,-1-1 2-16,3 8-4 0,-6-14 5 0,2 7-1 0,4 7 0 15,-4-14-1-15,3 7-2 0,1 7 1 0,-5-11 1 16,5 11 0-16,-4-14 1 0,0 9 1 0,2-2-4 15,2 7 0-15,-5-10 1 0,5 10 0 0,-4-8 1 16,4 8-2-16,0 0-2 0,-5-12-2 0,2 6 1 16,3 6 1-16,-5-14-1 0,5 14 0 0,-5-12-2 15,2 6-2-15,3 6 1 0,-5-12-1 0,5 12 0 0,-4-12 2 16,4 12 4-16,-4-8-4 0,4 8 4 0,-4-11-6 16,4 11 3-16,-4-9 1 0,4 9 0 15,0 0 3-15,-4-11 1 0,4 11 1 0,-3-8 2 0,3 8 0 16,0 0-3-16,-6-11-2 0,6 11 3 0,-3-7 2 15,3 7-4-15,0 0-1 0,-5-9 4 0,5 9 4 16,0 0-8-16,-3-12-4 0,3 12 5 16,-3-8 0-16,3 8-3 0,0 0 4 0,-3-15-1 0,0 10-1 0,3 5 4 15,0 0-3-15,-3-15-1 0,3 15 0 16,-4-10 3-16,4 10 2 0,-3-9-2 0,3 9-1 0,0 0-3 16,-4-13 8-16,4 13-3 0,-1-8 0 0,1 8 0 15,0 0-3-15,-3-15 1 0,3 15-1 0,-2-12 4 16,2 12-2-16,-2-9-3 0,2 9 1 0,-2-10 3 15,2 10-1-15,-2-10 2 0,2 10-2 0,-3-11 1 0,3 11 0 16,-3-11 0-16,3 11-4 0,-3-8 2 16,3 8 4-16,0 0-2 0,-5-11-3 0,5 11 1 15,0 0 0-15,-3-10 0 0,3 10 3 0,0 0-1 0,-3-9-2 16,3 9 0-16,0 0 4 0,-3-9 0 0,3 9-2 16,0 0-2-16,-4-8 4 0,4 8 0 0,0 0 2 15,-4-9-10-15,4 9 4 0,0 0 0 0,-6-8-3 16,6 8 2-16,0 0-7 0,0 0 5 0,-5-10 2 15,5 10 1-15,0 0-1 0,0 0-5 0,0 0 1 16,-7-8 2-16,7 8 5 0,0 0-3 0,0 0 1 0,0 0-5 16,-4-6-2-16,4 6-5 0,0 0-2 15,0 0-3-15,0 0-1 0,-6-8 6 0,6 8 4 16,0 0-9-16,0 0 8 0,0 0 1 0,-6-6 5 0,6 6-9 16,0 0 2-16,0 0 3 0,0 0-2 0,0 0-7 15,0 0-8-15,-10-4 10 0,10 4-9 0,0 0-4 16,0 0-6-16,0 0-11 0,0 0-4 0,-11-4-25 15,11 4-23-15,0 0-29 0,0 0-87 0,0 0-253 0,0 0 73 16</inkml:trace>
  <inkml:trace contextRef="#ctx0" brushRef="#br3" timeOffset="473647.7798">26594 11143 269 0,'-13'0'136'0,"13"0"-29"16,0 0-4-16,0 0-15 0,0 0-8 0,0 0-15 0,0 0-4 15,0 0-1-15,0 0-5 0,-7-1-11 16,7 1-3-16,0 0-9 0,0 0-11 0,0 0-4 0,0 0-11 16,-9-3-10-16,9 3-3 0,0 0-8 0,0 0-5 15,0 0-6-15,-9 0-3 0,9 0 6 0,0 0-4 16,0 0-3-16,0 0 6 0,0 0-14 0,0 0-17 16,-9-2-49-16,9 2-120 0,0 0 37 0</inkml:trace>
  <inkml:trace contextRef="#ctx0" brushRef="#br3" timeOffset="475301.6617">26434 11085 322 0,'0'0'96'0,"0"0"-9"0,0 0-11 0,0 0-5 0,0 0-6 0,0 0 0 16,4-7-8-16,-4 7-3 0,0 0-8 0,0 0 7 16,0 0-6-16,0 0 2 0,0 0 9 0,0 0-2 15,0 0-3-15,0 0 0 0,0 0-1 0,0 0 4 16,0 0-12-16,0 0 8 0,0 0-8 0,0 0-1 15,0 0-4-15,0 0-3 0,0 0-4 0,0 0-3 16,0 0-5-16,0 0 2 0,0 0-8 0,0 0 3 16,0 0-3-16,0 0-2 0,0 0-4 0,0 0 8 15,0 0-8-15,0 0-2 0,0 0-4 0,0 0 2 16,0 0 2-16,0 0 2 0,0 0 3 0,0 0 5 0,0 0-1 16,0 0 4-16,0 0-1 0,0 0 0 15,0 0-1-15,0 0 3 0,0 0-5 0,0 0 2 0,0 0-1 16,0 0-1-16,0 0-6 0,0 0 2 0,0 0-2 15,-26 6 1-15,26-6-5 0,0 0 0 0,-8 2-1 16,8-2-2-16,0 0-3 0,-12 3 6 0,12-3-3 16,0 0 0-16,0 0-2 0,-8 1-1 0,8-1 4 15,0 0-3-15,0 0-1 0,-8 2 4 0,8-2-1 0,0 0-1 16,0 0 5-16,0 0 0 0,0 0-1 0,0 0 6 16,-9 1 3-16,9-1-2 0,0 0-1 0,0 0 1 15,0 0-1-15,0 0 6 0,0 0-1 0,0 0-2 16,-11 0-1-16,11 0 3 0,0 0 0 0,0 0-7 15,0 0 2-15,0 0-4 0,0 0-2 0,0 0-1 16,0 0 1-16,0 0-3 0,0 0 3 0,-10 0-7 16,10 0 5-16,0 0-3 0,0 0 1 0,0 0 1 15,0 0-1-15,0 0-3 0,0 0 4 0,0 0-6 0,-8-4 4 16,8 4-1-16,0 0-3 0,0 0 1 0,0 0 0 16,0 0 1-16,0 0 2 0,-9-3-4 0,9 3 5 15,0 0 0-15,0 0-3 0,0 0 2 0,-5-5 2 16,5 5-4-16,0 0 3 0,0 0-3 0,0 0 3 15,0 0-1-15,0 0-2 0,-6-5 0 0,6 5 1 16,0 0-1-16,0 0-3 0,-4-5 3 0,4 5-1 0,0 0-5 16,0 0 5-16,0 0 4 0,-5-3-5 0,5 3 4 15,-3-4-3-15,3 4-1 0,0 0 2 16,0 0-1-16,-5-4 2 0,5 4-1 0,0 0 0 0,-3-4 2 16,3 4-2-16,0 0-1 0,-4-5-1 0,4 5 3 15,0 0-1-15,0 0-1 0,-5-4 1 0,5 4 0 16,0 0-2-16,-3-3 2 0,3 3-3 0,0 0 2 15,0 0-1-15,0 0 2 0,-4-4 0 0,4 4-2 0,0 0-1 16,-4-5 4-16,4 5-2 0,0 0 1 16,-3-5-2-16,3 5 0 0,0 0-2 0,0 0 2 15,0 0 2-15,-10-5-4 0,10 5 3 0,-5-4 0 0,5 4 0 16,-4-6 0-16,4 6-2 0,0 0 4 0,-7-6-3 16,7 6 3-16,0 0-4 0,-9-6 3 0,9 6 1 15,-5-6-1-15,5 6 3 0,-9-7-4 0,5 3 0 16,-1 0-5-16,-1-1 8 0,6 5-4 0,-9-5 1 15,3 1-1-15,-1-1 2 0,1 0-3 0,-2 2 2 16,3-3-1-16,-2 3 1 0,7 3-1 0,-13-9 0 16,7 4 0-16,2 1 3 0,-1-1-3 0,-1 0-1 15,0 1-1-15,6 4 15 0,-9-7 4 0,5 4 2 0,-1-2-2 16,5 5-3-16,-7-9-1 0,3 4-4 0,4 5 1 16,-8-8-1-16,8 8-1 0,-6-10-8 0,2 6 5 15,-1-2-1-15,2 0 3 0,-1 1-1 0,-2 1-3 16,2-3 1-16,-2 1-2 0,-1-1 0 0,1 1 3 0,-1-2-3 15,1 3-4-15,-4-8 6 0,3 4-2 0,0 1-2 16,0-5 1-16,0 3-2 0,1 1 1 0,0 0-3 16,0 1-1-16,1 2 5 0,-3-9-3 15,2 6 0-15,0 1-2 0,0-1-1 0,1 1-1 0,0 0 3 16,-2-3-4-16,-3-1-2 0,3 0 3 0,0 4 1 16,-2-3-1-16,0-2 2 0,-1 1-3 0,2 0-3 15,0 2 2-15,-3-3-5 0,1 1-6 0,0-2-1 16,0 0 1-16,0 0-5 0,0-1 1 0,0-1-4 15,1 1 5-15,1 0-1 0,-2-2 1 0,2 3-6 0,-2-1-1 16,2-2-1-16,1 3 7 0,1-3-5 0,0 1 0 16,-2 1 0-16,1 0-6 0,0 0 11 0,0 0-1 15,-2 1-1-15,0-5 1 0,1 4-3 0,0 2 0 16,-2-2-1-16,-5-10 4 0,4 7-16 0,0 4 4 0,3 2 0 16,0-4-9-16,-3 4 4 0,2-1-9 15,1 0-7-15,-2-1 2 0,2 2-28 0,-1 1-39 16,3-1-100-16,-3-2-265 0,3 4 76 0</inkml:trace>
  <inkml:trace contextRef="#ctx0" brushRef="#br3" timeOffset="476633.3">26436 11019 290 0,'0'0'173'0,"0"0"-37"0,0 0-16 16,-10-2-6-16,10 2-18 0,0 0-9 0,0 0-21 16,0 0 15-16,0 0-7 0,0 0-2 0,0 0-1 0,0 0-2 15,0 0-12-15,0 0 1 0,0 0 3 0,0 0-5 16,0 0-3-16,0 0 7 0,0 0-2 0,14 16-3 15,-14-16 0-15,6 4-1 0,-6-4-1 0,6 5 0 16,-6-5 0-16,6 5-3 0,0-2-2 0,0 1-1 16,-6-4-6-16,9 5-2 0,-4 0 0 0,2-5-4 15,-7 0-3-15,11 4-2 0,-4 0-4 16,1 0 0-16,-3-2-3 0,1 1-7 0,1 0 4 0,-2 1-1 0,2 1-2 16,0-1 3-16,-2 0-3 0,1 0 3 15,2-2 1-15,-1 1-1 0,-1 2 0 0,1-1-2 0,-2 2 3 16,1-3-1-16,-6-3 4 0,11 7 0 15,-4-5 3-15,-1 0-5 0,1 1-2 0,1 0-1 0,0 0-5 16,-1 2 2-16,0-2 1 0,2 1 0 0,-1 0-2 16,1-3-11-16,-1 2 7 0,1 2 0 0,0-2 1 15,-1-1-3-15,7 5-8 0,0-5 5 0,-2 4 5 16,-2-5-5-16,7 3 1 0,-4 0-4 0,2 1 2 16,-2-2-3-16,3 1 0 0,-2-1-2 0,1-1 6 0,-3 0-5 15,5 0 1-15,-4 4-2 0,3-5 2 0,-2 1-2 16,3 2-1-16,-2-4-3 0,2 2-1 0,0 2-3 15,-1 0 1-15,1-3-2 0,-1 2-2 0,2 2-3 16,0-5-2-16,0 5-6 0,1-3 7 0,0 0 0 16,0 1 1-16,10 1-5 0,-7-2 2 0,-1 2-6 15,-4 0 2-15,12-2-6 0,0 1-2 0,-6 0 3 0,6-2-4 16,0 1 2-16,-7-2 1 0,-2 2-2 16,12 0 1-16,-3-1 2 0,1-3 2 0,5 2 1 15,-4-3 0-15,1 1 1 0,4-1 0 0,-1-1 3 16,3-2-5-16,-1 1 8 0,4-3-6 0,-1 4 9 15,2-1-5-15,20-7-1 0,-17 5-8 0,-7 0 0 0,-2 1-4 16,2-3-6-16,-2 2 2 0,3-2 0 0,0 3-1 16,-3-4 4-16,2 1-8 0,-1 1-10 0,-3 0 3 15,-1-5-14-15,0 4-3 0,4-1-14 0,-4 0-28 16,-1-2-123-16,1-3-272 0,-1 0 79 0</inkml:trace>
  <inkml:trace contextRef="#ctx0" brushRef="#br3" timeOffset="478885.849">26784 12753 338 0,'0'0'191'0,"0"0"-3"0,0 0-10 16,0 0-8-16,0 0-9 0,0 0-14 0,0 0-5 15,0 0-1-15,0 0-7 0,-10-15-9 0,10 15 0 16,0 0-6-16,0 0-4 0,-9-2-3 0,9 2-5 16,0 0-3-16,0 0-6 0,0 0 2 0,-17 5-11 0,17-5-5 15,-5 5-8-15,5-5-3 0,-6 7-9 16,6-7-4-16,-3 6-7 0,3-6-11 0,-4 8-2 16,4-8 2-16,0 0-7 0,-3 6-5 0,3-6-6 0,0 0-7 15,0 0-5-15,0 0-9 0,0 10-7 16,0-10-5-16,0 0-4 0,0 0-7 0,0 0 1 0,0 0 0 15,0 0 2-15,0 0 4 0,0 0-3 0,0 0 2 16,0 0 2-16,0 0 4 0,0 0 13 0,0 0 4 16,0 0 9-16,0 0 10 0,0 0 2 0,0 0 7 15,0 0 7-15,0 0 3 0,0 0 5 0,0 0 3 16,0 0 5-16,0 0-3 0,0 0 8 0,0 0-4 16,-19-15 7-16,19 15-8 0,0 0-3 0,0 0-4 0,-17 4 1 15,17-4-7-15,-8 3-7 0,8-3 1 0,0 0-7 16,-8 7 0-16,8-7-11 0,0 0 1 0,0 0-7 15,0 10-2-15,0-10-20 0,0 0-8 0,0 0-10 16,0 0-9-16,11 11-15 0,-6-10 2 0,-5-1-7 16,0 0 5-16,14 0-8 0,-14 0 0 0,13-1-7 0,-13 1 13 15,11-4 6-15,-4 1 5 16,-1-2 4-16,0 1 0 0,-6 4 12 0,12-7 7 0,-9 2 5 0,-3 5 4 16,4-7 8-16,-4 7 8 0,0 0 4 0,4-9 12 15,-4 9-3-15,0 0 7 0,0 0 7 0,0 0-2 16,0 0 11-16,-15-8 1 0,15 8 3 0,0 0-6 15,-18 4 7-15,18-4-5 0,-13 5-2 0,6-1-11 0,7-4 4 16,-10 8-6-16,4-2 1 0,1 0-8 16,5-6 4-16,-3 11-11 0,3-11-2 0,-2 11-13 0,2-11-15 15,0 0-16-15,5 12-11 16,-1-9-3-16,-4-3-9 0,6 4 0 0,-6-4-5 0,8 5 3 0,-8-5 3 16,8 0-1-16,-8 0 2 0,9 0 8 0,-9 0 1 15,0 0 5-15,12-2 2 0,-12 2 8 0,0 0 2 16,7-7 10-16,-7 7 7 0,3-5 5 0,-3 5 7 15,0 0 5-15,1-12 9 0,-1 12 2 0,0 0 11 16,0 0 6-16,-7-15-4 0,7 15 15 0,-10-7 7 0,10 7-1 16,-13-4 9-16,7 4 5 0,6 0-1 0,-17 1 3 15,7 2-2-15,1-1-4 0,0 1-4 0,1-1-10 16,1 3 3-16,0-1-7 0,1-1-7 0,6-3-3 16,-8 11 1-16,5-7-8 0,3-4-15 0,-4 9-8 15,4-9-17-15,0 0-16 0,0 0-17 0,0 0-15 16,10 15-7-16,-6-13-5 0,-4-2-7 0,9 3 2 15,0-2-7-15,-1 0 5 0,-8-1 9 0,13-2 7 0,-13 2 8 16,12-4 6-16,-5 2 6 0,-7 2 15 16,10-6 5-16,-5 3 6 0,-5 3 15 0,8-9 1 0,-8 9 9 15,3-9 12-15,-3 9 14 0,0 0 2 0,0-11 1 16,0 11 7-16,0 0 5 0,0 0 10 0,-8-7-2 16,8 7 7-16,-8-2 4 0,8 2-4 15,-10-1 0-15,10 1-4 0,0 0-6 0,-18 4-4 0,12-2-4 16,6-2-4-16,-8 4-8 0,8-4 0 0,-10 3-11 15,10-3-1-15,-6 5-11 0,6-5-21 0,-4 5-10 0,4-5-13 16,0 0-11-16,0 0-16 0,0 0-7 0,0 0-1 16,0 0 0-16,0 0-1 0,0 0-1 0,8 11-1 15,-8-11 6-15,0 0-1 0,0 0 13 0,0 0 8 16,12-2 0-16,-12 2 7 0,11-5 6 0,-11 5 6 16,0 0 7-16,7-9 13 0,-7 9 0 0,0 0 5 15,5-10 10-15,-5 10 5 0,0 0 12 0,0-10 3 16,0 10 7-16,0 0 3 0,0 0 2 0,-9-10 4 0,9 10 4 15,-7-3-1-15,7 3 3 0,-12 0-1 0,12 0-2 16,-15 2-7-16,15-2-2 0,-15 4 1 0,8-2-4 16,1 1-5-16,6-3 1 0,-10 7-9 0,5-3 0 15,5-4-11-15,-5 8-8 0,5-8-18 0,0 0-15 16,0 0-12-16,1 15-14 0,-1-15-10 0,0 0-7 16,12 9-7-16,-8-9-3 0,-4 0 2 0,9 4 7 0,-9-4 1 15,0 0 2-15,14-1 14 0,-14 1 3 16,0 0 7-16,8-3 10 0,-8 3 10 0,0 0 9 0,0 0 5 15,7-9 9-15,-7 9 5 0,0 0 7 0,0 0 12 16,0 0 7-16,2-10 0 0,-2 10 2 0,0 0 8 16,0 0 3-16,0 0 0 0,0 0 10 0,-10-10-1 15,10 10-1-15,0 0-4 0,0 0 1 0,-9 0-7 16,9 0-3-16,0 0-6 0,0 0-2 0,0 0-4 16,0 0-2-16,0 0-15 0,0 0-11 0,0 0-11 15,0 0-18-15,0 0-9 0,-13 12-6 0,13-12-3 16,0 0-2-16,0 0 8 0,0 0 0 0,0 0 7 0,0 0 2 15,0 0 4-15,0 0 12 0,0 0 3 0,0 0 0 16,0 0 11-16,0 0 8 0,0 0 2 0,0 0 5 16,0 0-4-16,0 0-4 0,0 0 2 0,0 0 1 15,0 0-8-15,0 0-21 0,0 0-28 0,0 0-48 16,0 0-66-16,0 0-71 0,0 0-266 0,0 0-604 16,0 0 165-16</inkml:trace>
  <inkml:trace contextRef="#ctx0" brushRef="#br3" timeOffset="485041.9962">26508 11107 355 0,'-3'-2'256'0,"3"2"-20"0,-5-6-7 16,5 6-17-16,0 0-8 0,-4-7-11 0,4 7-5 15,0 0-15-15,0 0-7 0,-5-5-5 0,5 5-16 0,0 0 8 16,0 0-12-16,0 0-6 0,0 0-7 16,0 0-11-16,0 0-7 0,0 0-9 0,-23 9-5 0,23-9-24 15,-7 8 7-15,7-8-17 0,-8 11-6 0,4-4-4 16,1-1-5-16,3-6-1 0,-6 15-9 0,3-10-4 15,3-5-7-15,-3 15 13 0,3-15-23 0,-4 10-7 16,4-10-6-16,-1 12-11 0,0-8-5 0,1-4-6 0,0 0-7 16,-1 12-5-16,1-12 4 0,-1 8-1 15,1-8 3-15,0 0-2 0,0 0 9 0,1 10-3 0,-1-10 3 16,0 0 2-16,0 0 0 0,3 6 6 0,-3-6 2 16,0 0 9-16,0 0 7 0,0 0 4 0,0 0 8 15,0 0 2-15,0 0-1 0,0 0-4 0,0 0 13 16,0 0 2-16,0 0-2 0,0 0 3 0,0 0-5 15,0 0 4-15,-11 8 0 0,11-8-3 0,-8 4 2 16,8-4-5-16,0 0-6 0,-12 5 1 0,12-5 0 16,-7 5-6-16,7-5-3 0,-6 6-14 0,6-6-16 0,-4 4-6 15,4-4-15-15,-3 7-12 0,3-7-4 16,0 0-6-16,-1 8-3 0,1-8-1 0,0 0-1 16,0 0 3-16,-1 9 4 0,1-9 4 0,0 0 3 0,0 0 7 15,0 0 6-15,0 0 5 0,0 0 11 0,0 0 5 16,0 0 5-16,0 0 9 0,0 0 10 0,0 0 7 15,0 0 8-15,0 0 7 0,0 0 8 0,0 0 7 0,0 0 13 16,0 0-7-16,0 0 13 0,0 0 4 16,0 0 7-16,0 0-10 0,-17-13 2 0,17 13 2 15,0 0-11-15,0 0 2 0,0 0-10 0,-12 3-7 0,12-3 0 16,0 0-3-16,-6 6-7 0,6-6-3 16,0 0-19-16,0 8-17 0,0-8-11 0,0 0-15 0,0 0-4 15,5 12-10-15,-5-12-4 0,4 4-1 0,-4-4-1 16,7 3-4-16,-7-3 6 0,0 0 2 0,0 0 6 15,12 0 2-15,-12 0 3 0,0 0 8 0,7-8 1 16,-7 8 8-16,5-10 9 0,-3 4 5 0,-1-2 6 0,-1 8 9 16,-1-15 4-16,0 6 4 0,-1 1 5 0,1-1 11 15,-1 1-1-15,2 8 3 0,-4-13 9 0,1 5 7 16,-1 3 2-16,-1-3-1 0,5 8 10 0,-8-7 1 16,4 3-2-16,4 4 5 0,-8-5 0 0,8 5-3 15,-6-2-3-15,6 2-6 0,0 0 0 0,-11 0-10 16,11 0-2-16,0 0-4 0,0 0-10 0,0 0-16 0,0 0-13 15,0 0-23-15,0 0-6 0,0 0-19 0,-4 14-15 16,4-14-3-16,0 0-5 0,0 0-1 16,0 0-1-16,0 0 2 0,0 0 3 0,10 7 6 0,-10-7 5 15,0 0 5-15,0 0 5 0,0 0 8 0,0 0 2 16,0 0 8-16,0 0 11 0,0 0 4 0,0 0 12 16,0 0 12-16,0 0 10 0,0 0 1 0,0 0 15 15,0 0 7-15,0 0 4 0,0 0 18 0,-5-25 0 16,5 25 13-16,0 0 2 0,-8-3 5 0,8 3-7 15,0 0 0-15,0 0-4 0,-17 4-10 0,17-4-2 0,-6 8-7 16,6-8-7-16,-4 4-6 0,4-4-1 0,-3 12-3 16,2-7-20-16,1-5-18 0,0 0-14 0,3 17-25 15,-1-13-12-15,-2-4-8 0,5 10-10 0,-2-7-4 16,-3-3 3-16,5 8-5 0,-5-8 5 0,4 4 1 16,-4-4 4-16,0 0 1 0,0 0 9 0,0 0 6 15,0 0 4-15,0 0 5 0,0 0 5 0,0 0 11 16,10-15 12-16,-10 15 8 0,-2-14 6 0,2 14 13 0,-5-16 10 15,3 10 14-15,-1-1 6 0,1 0 5 0,2 7 6 16,-7-10 11-16,4 5 1 0,3 5-4 0,-6-9 6 16,3 6-3-16,3 3 1 0,-6-5 2 0,6 5-15 15,0 0 1-15,0 0-6 0,-10-1-6 0,10 1-4 16,0 0-3-16,0 0-4 0,0 0-14 0,0 0-12 16,0 0-16-16,0 0-22 0,0 0-10 0,0 0-8 0,0 0-19 15,11 23 0-15,-11-23-2 0,4 3-3 0,-4-3 2 16,5 5 3-16,-5-5 3 0,0 0 3 0,7 2 10 15,-7-2 2-15,0 0 6 0,0 0 4 0,0 0 10 16,0 0 7-16,0 0 6 0,0 0 14 0,8-13 8 16,-8 13 13-16,0 0 7 0,-4-12 9 0,4 12 10 15,0 0 11-15,0 0 5 0,-5-13-2 0,5 13 15 16,-5-5 5-16,5 5 1 0,-6-4 6 0,6 4 1 16,-8 0-6-16,8 0-2 0,0 0-5 0,0 0-8 0,-14 6-5 15,14-6-8-15,-5 9-4 0,5-9-6 0,-2 7-3 16,1 1-10-16,1-8-13 0,0 10-17 0,0-10-16 15,5 14-24-15,-5-14-16 0,9 9-12 0,-3-6-10 16,-1 2-8-16,2-1-3 0,-3-1-6 0,3-1-2 16,-7-2 4-16,12 3 6 0,-12-3 4 0,0 0 7 15,14-3 7-15,-14 3 9 0,7-5 6 0,-7 5 8 16,7-9 5-16,-4 4 14 0,-1-2 7 0,-2 7 14 16,2-13 7-16,-2 6 10 0,0 7 13 0,0-10 13 0,0 10 10 15,-2-11 8-15,2 11 14 0,-3-9-1 0,3 9 8 16,-4-8-5-16,4 8 7 0,0 0-7 0,-7-2-2 15,7 2-4-15,0 0-4 0,0 0-6 0,0 0-5 16,0 0-6-16,0 0 0 0,0 0-15 0,0 0-2 16,0 0-16-16,0 0-14 0,0 0-18 0,0 0-11 0,-4 15-17 15,4-15-9-15,0 0-9 0,10 8-6 0,-10-8-2 16,7 3-5-16,-7-3 7 0,8 2-2 16,-8-2 7-16,0 0 8 0,10-2 5 0,-10 2 6 0,0 0 11 15,10-4 8-15,-10 4 11 0,6-4 7 0,-6 4 12 16,0 0 13-16,3-8 12 0,-3 8 15 0,0 0 6 15,0 0 15-15,0 0 8 0,0 0 13 0,0 0 5 16,0 0 11-16,-10-13 3 0,10 13 2 0,0 0 2 16,-14 4 1-16,14-4-6 0,-13 7-8 0,8-3-11 15,-2 2 0-15,2-1-10 0,1 1-7 0,1 1-5 0,3-7-7 16,-1 15-7-16,2-9-9 0,2 2-21 16,1-1-11-16,2 0-17 0,1 0-18 0,0-1-16 0,0-1-3 15,0-1-9-15,2 1-3 0,1-2-4 0,-10-3 3 16,15 5 7-16,-6-5 2 0,-9 0 0 0,15-2 4 15,-15 2 12-15,12-6 3 0,-12 6 11 0,8-8 0 16,-5 2 2-16,-3 6 8 0,4-15 5 0,-2 7 6 16,0-1 9-16,-2-5 17 0,-2 1-1 0,1-1 2 0,-1 3 6 15,0 0 13-15,-2 4 6 0,1-1 2 16,0 4 4-16,3 4 2 0,-9-9 6 0,5 7 5 0,4 2 1 16,-10-3-1-16,10 3 1 0,-15 4-3 0,7-1-3 15,0 1-9-15,2 1-4 0,0 0-7 0,1 2 1 16,2-2-9-16,1 4-5 0,1-1-20 0,1-8-15 15,0 15-17-15,0-15-15 0,4 14-20 0,0-7-13 0,2-2-11 16,-3 0-8-16,2 0 0 0,-2-1 2 0,-3-4-6 16,8 7 9-16,-8-7 7 0,8 1 7 0,-8-1 2 15,0 0 12-15,0 0 12 0,0 0 8 0,10-8 7 16,-10 8 14-16,3-7 16 0,-3 7 13 16,2-12 16-16,-2 12 5 0,-1-10 18 0,1 10 9 0,0 0 13 15,-2-12 3-15,2 12 3 0,0 0 2 0,-2-8 3 16,2 8-5-16,0 0-5 0,0 0-7 0,0-9-9 15,0 9-4-15,0 0-6 0,0 0-6 0,4-8-2 0,-4 8-8 16,0 0-9-16,6-3-9 0,-6 3-6 0,0 0-6 16,4-7-5-16,-4 7 6 0,0 0-3 0,0 0 1 15,0 0 2-15,3-8-5 0,-3 8 2 0,0 0-1 16,0 0 3-16,-6-11-1 0,6 11-2 0,-8-6 3 16,3 3-6-16,5 3-27 0,-13-4-46 0,5 4-57 15,8 0-78-15,-15 1-93 0,15-1-285 0,-18 6-711 16,18-6 194-16</inkml:trace>
  <inkml:trace contextRef="#ctx0" brushRef="#br0" timeOffset="490524.6844">28824 13518 228 0,'-8'-3'23'0,"8"3"-23"16,0 0-8-16,0 0-9 0,0 0 5 0</inkml:trace>
  <inkml:trace contextRef="#ctx0" brushRef="#br0" timeOffset="490743.2636">28764 13496 208 0,'0'0'124'0,"0"0"-24"15,0 0-11-15,0 0-9 0,0 0-9 0,-11-2-2 16,11 2-1-16,0 0-11 0,0 0-3 0,0 0 10 16,0 0-7-16,0 0 0 0,0 0-6 0,0 0-2 15,0 0 5-15,0 0 3 0,0 0-14 0,0 0 9 16,0 0-4-16,0 0-8 0,-8-3 4 0,8 3-15 15,0 0 1-15,0 0-8 0,0 0 6 0,0 0-4 16,0 0-11-16,0 0-6 0,0 0-22 0,0 0 4 16,0 0-12-16,0 0-10 0,0 0-10 0,0 0-9 0,0 0-7 15,0 0-21-15,-8-1-94 0,8 1-207 0,0 0 62 16</inkml:trace>
  <inkml:trace contextRef="#ctx0" brushRef="#br0" timeOffset="491033.8483">28695 13588 294 0,'0'0'123'0,"0"0"-12"0,4 9-20 0,-4-9-5 15,0 0-9-15,0 0-18 0,0 0-4 0,0 0-8 16,0 0-10-16,0 0 0 0,0 0-5 0,0 0-8 16,0 0-32-16,0 0-1 0,0 0-36 0,0 0-76 15,0 0-145-15,0 0 45 0</inkml:trace>
  <inkml:trace contextRef="#ctx0" brushRef="#br0" timeOffset="491340.4437">28734 13655 295 0,'0'0'144'0,"0"0"-17"0,0 0-13 0,0 0-14 15,0 0-3-15,0 0-5 0,0 0-10 0,0 0-4 16,0 0-3-16,0 0-8 0,0 0-6 0,0 0-10 15,0 0-6-15,0 0-4 0,0 0-23 0,0 0-16 0,0 0-31 16,0 0-53-16,0 0-93 0,0 0-207 0,0 0 63 16</inkml:trace>
  <inkml:trace contextRef="#ctx0" brushRef="#br0" timeOffset="491717.0039">28706 13661 236 0,'0'0'139'0,"0"0"-13"0,0 0-30 16,0 0-3-16,0 0-10 0,0 0-18 15,0 0-4-15,0 0 0 0,0 0-6 0,0 0-2 0,0 0 0 16,0 0-7-16,0 0 3 0,0 0-14 0,0 0 8 16,0 0 4-16,0 0-9 0,0 0-5 0,0 0-1 15,0 0-3-15,0 0 0 0,0 0-1 0,0 0-8 16,0 0-1-16,0 0 6 0,0 0 3 0,0 0 4 16,0 0-1-16,0 0 2 0,-11-18 4 0,11 18-1 0,0 0 6 15,0 0-8-15,0 0 5 0,0 0-11 0,0 0 4 16,0 0-7-16,0 0 1 0,0 0-9 0,-7-5-5 15,7 5-13-15,0 0-16 0,0 0-28 0,0 0-21 16,0 0-32-16,-13-5-37 0,13 5-83 16,0 0-261-16,0 0 76 0</inkml:trace>
  <inkml:trace contextRef="#ctx0" brushRef="#br0" timeOffset="492188.1185">28624 13629 286 0,'0'0'121'0,"0"0"-6"16,-9-5-13-16,9 5 0 0,0 0-4 0,0 0-2 0,0 0-9 16,0 0-3-16,0 0-2 0,0 0 3 0,0 0-7 15,0 0-8-15,0 0 2 0,0 0-6 16,0 0-6-16,0 0-5 0,0 0-5 0,0 0-4 0,0 0-9 15,0 0 5-15,0 0-1 0,0 0-4 0,0 0-2 16,0 0-1-16,0 0-7 0,0 0 5 0,0 0-2 16,0 0 1-16,0 0-3 0,-7-7 3 0,7 7 0 15,0 0 0-15,0 0-6 0,0 0-4 0,0 0 2 16,0 0-2-16,-5-8-1 0,5 8-6 0,0 0 0 16,0 0-1-16,0 0-1 0,0 0 1 0,0 0-6 0,-6-7 6 15,6 7-1-15,0 0-6 16,0 0 2-16,0 0-7 0,-6-5 7 0,6 5-2 0,0 0 1 0,0 0 0 15,0 0 4-15,0 0-1 0,0 0 2 0,-7-8-1 16,7 8 3-16,0 0-4 0,0 0 1 0,0 0-6 16,0 0 2-16,0 0-2 0,-6-5 4 0,6 5-1 15,0 0-3-15,0 0 0 0,0 0 1 0,0 0-2 0,0 0 1 16,-4-4 0-16,4 4-1 0,0 0-8 16,0 0 7-16,0 0-3 0,0 0 0 0,0 0-7 0,0 0-3 15,0 0-15-15,0 0-19 0,0 0-22 0,0 0-25 16,0 0-24-16,-9-7-38 0,9 7-126 0,0 0-333 15,0 0 94-15</inkml:trace>
  <inkml:trace contextRef="#ctx0" brushRef="#br0" timeOffset="501423.2216">27286 13055 372 0,'0'0'192'0,"-12"-8"-29"0,12 8-22 0,0 0-28 16,0 0-17-16,0 0-11 0,0 0-10 0,0 0-6 0,0 0-8 16,0 0-5-16,0 0-1 0,-5-7-7 0,5 7-7 15,0 0 1-15,0 0-4 0,0 0 0 0,0 0-8 16,0 0 4-16,0 0-8 0,0 0-1 0,-7-7-2 16,7 7-15-16,0 0-11 0,0 0-4 0,0 0-20 0,0 0-7 15,0 0-26-15,0 0-21 0,-10-2-25 16,10 2-88-16,0 0-232 0,0 0 71 0</inkml:trace>
  <inkml:trace contextRef="#ctx0" brushRef="#br0" timeOffset="519205.0574">27558 13159 233 0,'0'0'215'0,"0"0"-18"0,0 0-21 0,0 0-23 0,0 0-12 16,0 0-11-16,0 0-12 0,0 0-19 0,0 0-9 15,0 0-10-15,0 0-8 0,0 0-7 0,0 0-6 16,0 0-14-16,0 0-1 0,0 0 1 0,0 0-9 15,0 0-3-15,0 0-4 0,0 0-6 0,0 0 4 16,0 0-1-16,0 0-10 0,10 5 4 0,-10-5-6 0,0 0-5 16,11 2 2-16,-11-2-4 0,0 0 5 15,15 5-10-15,-9-2 5 0,-6-3-4 0,10 2 4 0,-10-2-3 16,12 3 0-16,-12-3-1 0,12 2 1 0,-12-2-2 16,11 1 1-16,-11-1 1 0,11 2-1 15,-11-2-1-15,11 1 0 0,-11-1 1 0,0 0-1 0,15 2-2 16,-15-2 3-16,0 0-3 0,12 1 3 0,-12-1-2 15,13 3 0-15,-13-3-9 0,9 2 9 0,-9-2-2 16,0 0 1-16,15 0 0 0,-15 0 1 0,14 3 1 0,-14-3-4 16,10 1 4-16,-1 1-3 0,-9-2-1 15,11 2 2-15,-11-2 0 0,0 0-3 0,15 1 0 0,-15-1 4 16,9 3 1-16,-9-3 3 0,9 2-3 0,-9-2 0 16,0 0 0-16,9 3 1 0,-9-3-2 0,10 2 2 15,-10-2-1-15,0 0 0 0,10 4-6 0,-10-4 4 16,0 0 5-16,11 2-4 0,-11-2-2 0,0 0 4 15,12 4 0-15,-12-4-3 0,8 0 2 0,-8 0-3 16,0 0 2-16,13 3-6 0,-13-3 3 0,10 2 4 0,-10-2-2 16,0 0 0-16,9 3-4 0,-9-3 3 0,0 0 3 15,11 2 4-15,-11-2-5 0,0 0 4 0,11 2-6 16,-11-2 5-16,0 0-2 0,10 3 2 0,-10-3-3 16,10 4 2-16,-10-4-1 0,10 2 1 0,-10-2-1 15,0 0 1-15,12 3-4 0,-12-3 5 0,8 3-7 0,-8-3 1 16,0 0 2-16,12 4 3 0,-12-4-3 15,0 0 4-15,10 2-6 0,-10-2 1 0,0 0 4 16,0 0 4-16,11 3 2 0,-11-3-3 0,0 0 3 0,8 3-1 16,-8-3-4-16,0 0 3 0,0 0-2 15,10 4 0-15,-10-4 1 0,0 0 3 0,8 3-4 0,-8-3 2 16,0 0-4-16,11 3 4 0,-11-3-1 0,8 3 0 16,-8-3-1-16,9 2-1 0,-9-2 0 0,9 4 0 15,-9-4 1-15,12 3 0 0,-12-3-4 0,8 0 0 16,-8 0-1-16,9 5 2 0,-9-5-1 0,0 0 2 0,13 4-1 15,-13-4-2-15,0 0 3 0,9 3 2 16,-9-3 4-16,0 0-4 0,10 2 1 0,-10-2-3 0,0 0-3 16,0 0 4-16,10 5 1 0,-10-5 4 0,0 0-4 15,9 5 2-15,-9-5-3 0,12 2 1 0,-12-2 1 16,10 5-5-16,-3-3 3 0,-7-2-1 0,13 4 4 16,-7-1-7-16,1-1 0 0,-7-2 5 0,10 1-4 15,-3 2-1-15,-7-3-1 0,10 3 2 0,-10-3-1 0,8 1 2 16,-8-1 1-16,0 0 1 0,7 3-2 15,-7-3 2-15,0 0-1 0,7 3-8 0,-7-3 10 0,0 0-2 16,8 2 0-16,-8-2 1 0,6 2 0 0,-6-2-3 16,9 3 1-16,-9-3-4 0,9 3 4 0,-2 0-2 15,-1 0-3-15,-6-3-1 0,14 2 1 0,-14-2-3 16,10 1 2-16,-10-1 2 0,11 2-3 0,-7 1 2 16,-4-3 1-16,9 2 0 0,-9-2-2 0,0 0 3 15,12 3 2-15,-7-1-4 0,-5-2 3 0,8 2-2 16,-8-2-4-16,6 3 5 0,-6-3-2 0,0 0-2 0,10 0 2 15,-10 0-1-15,7 4-2 0,-7-4-1 16,10 5 2-16,-10-5 1 0,10 5-5 0,-5-4 2 0,-5-1-4 16,7 4 1-16,-7-4-1 0,12 5 1 0,-12-5 3 15,8 5-1-15,-8-5 3 0,9 4-2 0,-9-4 4 16,8 5-1-16,-8-5 3 0,0 0-2 0,12 8-2 16,-12-8 0-16,9 4 2 0,-9-4 0 0,8 5 2 15,-8-5 1-15,9 7 0 0,-9-7 0 0,6 3-1 0,-6-3 1 16,7 5-4-16,-7-5-2 0,0 0 3 15,11 5 0-15,-11-5-2 0,0 0 0 0,8 4 4 0,-8-4-3 16,7 4 4-16,-7-4-4 0,0 0 3 0,10 6 1 16,-10-6 0-16,0 0 0 0,9 3-3 0,-9-3 3 15,0 0-6-15,7 4 7 0,-7-4-2 0,0 0 1 16,0 0-1-16,11 4-3 0,-11-4 2 0,0 0 0 0,12 4-1 16,-12-4 1-16,7 3-8 0,-7-3 4 15,0 0-1-15,11 4 4 0,-11-4-5 0,9 4 2 0,-9-4 2 16,7 3-2-16,-7-3 4 0,8 3 2 0,-8-3-6 15,0 0 5-15,12 2-4 0,-12-2 5 16,8 3-4-16,-8-3 8 0,10 7-7 0,-4-5-5 0,-6-2 8 16,11 5-3-16,-11-5 3 0,7 4 3 0,-7-4-3 15,0 0-1-15,9 3-4 0,-9-3 0 0,9 4-1 16,-9-4 4-16,0 0-6 0,11 5-1 0,-11-5-2 16,0 0 0-16,11 3 4 0,-11-3-2 0,7 3-2 0,-7-3 0 15,0 0-2-15,14 4-2 0,-14-4 3 16,6 3-2-16,-6-3-5 0,0 0-10 0,9 4-12 0,-9-4-3 15,0 0-18-15,9 6-22 0,-9-6-27 0,4 1-117 16,-4-1-270-16,0 0 79 0</inkml:trace>
  <inkml:trace contextRef="#ctx0" brushRef="#br0" timeOffset="521667.166">27145 13061 218 0,'0'0'124'16,"0"0"-16"-16,0 0-13 0,0 0-17 0,0 0 0 16,0 0-10-16,0 0 1 0,0 0-8 0,0 0 2 15,0 0-11-15,0 0-9 0,0 0-1 0,0 0-1 16,0 0 0-16,0 0-5 0,0 0-6 0,0 0-9 15,0 0 3-15,0 0 3 0,0 0-2 0,0 0-5 0,0 0-17 16,0 0 23-16,0 0-7 0,0 0 4 0,0 0-11 16,0 0 0-16,0 0-1 0,0 0 7 0,0 0-9 15,0 0 1-15,0 0 5 0,0 0-5 0,0 0 0 16,0 0-1-16,0 0 0 0,0 0-1 0,0 0-2 16,0 0-11-16,0 0-1 0,0 0-6 0,0 0-12 15,0 0-18-15,0 0-27 0,0 0-112 0,0 0-212 16,0 0 63-16</inkml:trace>
  <inkml:trace contextRef="#ctx0" brushRef="#br0" timeOffset="522045.0381">27145 13061 223 0,'0'0'132'0,"0"0"-14"0,0 0-4 15,0 0-21-15,0 0-7 0,0 0-11 0,0 0-12 16,0 0-7-16,0 0-5 0,0 0-8 0,0 0-9 16,0 0 8-16,0 0-3 0,0 0-4 0,0 0 7 15,0 0-2-15,15-8 0 0,-15 8 1 0,0 0-9 16,0 0 1-16,0 0-4 0,0 0-2 0,0 0 2 0,0 0-8 15,0 0 5-15,0 0-8 0,0 0 5 0,0 0-4 16,0 0-2-16,0 0 5 0,0 0-9 0,0 0 3 16,0 0 0-16,0 0-5 0,0 0 2 0,0 0-2 15,0 0 2-15,0 0-6 0,0 0-1 0,0 0 5 16,0 0 1-16,0 0-12 0,0 0 7 0,0 0-3 16,0 0-13-16,0 0-3 0,0 0-7 0,0 0-21 15,0 0-16-15,0 0-23 0,0 0-40 0,0 0-69 16,0 0-223-16,0 0 66 0</inkml:trace>
  <inkml:trace contextRef="#ctx0" brushRef="#br0" timeOffset="523377.4548">27254 13059 243 0,'0'0'103'0,"0"0"-13"0,0 0-11 0,0 0 1 15,0 0-3-15,0 0-6 0,0 0 6 0,0 0 4 16,0 0-19-16,0 0 9 0,0 0-3 0,0 0-8 16,0 0-11-16,0 0 1 0,0 0 2 0,0 0-12 15,0 0-4-15,0 0 2 0,0 0 2 0,0 0-5 0,0 0-4 16,0 0-4-16,0 0 1 0,0 0 0 0,0 0-3 16,0 0 3-16,0 0-7 0,0 0 12 15,0 0-2-15,0 0 6 0,0 0-7 0,0 0 2 0,0 0-1 16,0 0-5-16,0 0 1 0,0 0-3 0,0 0-4 15,0 0-3-15,0 0 1 0,0 0-6 0,0 0 2 16,0 0-5-16,0 0 5 0,0 0-2 0,0 0-4 16,0 0 0-16,0 0-3 0,0 0 5 0,0 0-1 0,0 0-6 15,0 0 5-15,0 0-3 0,-25-11 4 16,25 11 0-16,0 0-2 0,0 0-4 0,0 0 5 0,-11-2-4 16,11 2-1-16,0 0-1 0,0 0 6 0,0 0-3 15,-12-2 1-15,12 2-5 0,0 0 5 0,0 0-5 16,-11-1-1-16,11 1 2 0,0 0-5 0,0 0 2 15,-14-2 4-15,14 2 1 0,0 0 1 0,-12-1-2 16,12 1-3-16,0 0 0 0,-12-2 0 0,12 2 5 16,0 0-3-16,-12-2-2 0,12 2-1 0,0 0 0 15,-12-2 0-15,12 2 1 0,0 0 3 0,-13-3-2 0,13 3-3 16,0 0-3-16,-13-2 9 0,13 2-5 16,0 0-2-16,-11 0 6 0,11 0-6 0,0 0 6 0,-12-3-3 15,12 3 0-15,0 0 0 0,-12-2-3 16,12 2 2-16,0 0 1 0,-11-3-1 0,11 3 4 0,0 0 0 15,-12-2-7-15,12 2 2 0,0 0 3 0,0 0-3 16,-12-3 5-16,12 3-6 0,0 0 6 0,-13-1 0 16,13 1 0-16,0 0-3 0,0 0-2 0,-10-4-1 0,10 4 5 15,0 0-6-15,-9-3 5 0,9 3-2 0,0 0-1 16,0 0 5-16,-12-3-5 0,12 3 1 0,0 0 2 16,-8-4-1-16,8 4-1 0,0 0-2 0,0 0 0 15,-11-4 5-15,11 4-5 0,0 0 2 16,0 0 0-16,-14-3 0 0,14 3-3 0,0 0 4 0,-8-3 1 15,8 3 2-15,0 0-4 0,0 0-6 0,-15-6 12 16,15 6-6-16,0 0 2 0,0 0 0 0,-12-5 1 16,12 5-2-16,0 0-2 0,0 0 2 0,-10-4 0 0,10 4 2 15,0 0 0-15,0 0-3 0,0 0 2 16,-13-5 3-16,13 5-7 0,0 0-1 0,0 0 7 0,0 0-1 16,-12-3 1-16,12 3-3 0,0 0-1 0,0 0 4 15,-12-5-2-15,12 5-4 0,0 0 0 0,0 0 3 16,0 0 2-16,-13-5-1 0,13 5-3 0,0 0 7 15,0 0-9-15,-13-4 2 0,13 4 3 0,0 0-4 16,0 0 0-16,-16-5-4 0,16 5 6 0,0 0-4 16,-10-4 0-16,10 4 1 0,0 0-2 0,-12-4 6 15,12 4-5-15,0 0 6 0,0 0-1 0,-13-4-2 0,13 4 4 16,0 0-4-16,0 0 4 0,-13-4-4 0,13 4-3 16,0 0 11-16,0 0-7 0,-10-6-5 0,10 6 4 15,0 0-4-15,0 0-2 0,-11-5-3 0,11 5 2 16,0 0 0-16,0 0-1 0,-12-6 5 0,12 6-4 15,0 0 4-15,-11-5-8 0,11 5 13 16,0 0-1-16,-10-6-5 0,10 6 7 0,0 0-2 0,0 0 0 0,-11-5-4 16,11 5-3-16,0 0 6 0,-11-4 1 15,11 4-2-15,0 0 4 0,0 0 0 0,-11-5 1 16,11 5-2-16,0 0 0 0,0 0 5 0,-12-7-5 0,12 7-3 16,0 0-1-16,0 0 0 0,0 0-4 0,-10-5-7 15,10 5 4-15,0 0 3 0,0 0-3 0,-9-6-3 16,9 6 3-16,0 0 0 0,0 0 1 0,0 0 6 15,-11-5-6-15,11 5 1 0,0 0-1 0,0 0 9 0,0 0-9 16,0 0 10-16,-11-6-14 0,11 6-8 16,0 0 0-16,0 0 2 0,0 0-9 0,0 0-2 0,0 0-13 15,0 0-15-15,-9-5-20 0,9 5-16 0,0 0-96 16,0 0-227-16,0 0 68 0</inkml:trace>
  <inkml:trace contextRef="#ctx0" brushRef="#br0" timeOffset="526151.9974">26691 12879 290 0,'0'0'155'0,"0"0"-21"16,0 0-15-16,0 0-4 0,0 0-6 0,0 0-20 15,0 0-4-15,0 0-14 0,0 0 0 16,0 0-5-16,0 0-6 0,0 0-7 0,0 0-4 0,0 0-4 0,0 0-3 15,0 0-5-15,0 0-3 0,0 0-5 16,0 0 2-16,0 0-16 0,0 0 10 0,0 0-5 0,0 0 2 16,0 0 0-16,0 0-1 0,0 0 2 0,0 0 4 15,0 0-8-15,0 0-1 0,0 0 3 0,0 0 7 16,0 0-4-16,0 0-2 0,0 0 2 0,0 0-2 16,-24-23 1-16,24 23-5 0,0 0 2 0,0 0-1 0,0 0-2 15,-8-6 0-15,8 6-2 0,0 0-1 16,0 0-1-16,0 0-3 0,-8-9-2 0,8 9 4 0,0 0 4 15,0 0-1-15,-9-7 3 0,9 7-4 16,0 0-2-16,-9-8 2 0,9 8-3 0,0 0 4 0,-8-8-5 16,8 8 0-16,0 0-4 0,-9-9 6 0,9 9-8 15,0 0 2-15,-10-8 0 0,10 8-3 16,0 0 1-16,-10-7-2 0,10 7 1 0,0 0 5 0,-10-8-5 16,10 8-1-16,0 0 0 0,-11-8 2 0,11 8-3 15,-7-5 0-15,7 5 0 0,0 0 0 0,-11-6 2 16,5 2 0-16,6 4 0 0,0 0 1 0,-14-8-1 0,14 8-1 15,0 0-1-15,-11-7-2 0,11 7 3 0,-7-2 4 16,7 2-2-16,0 0-5 0,-10-8 5 0,10 8-4 16,0 0 1-16,-10-9 2 0,10 9-4 0,-6-3 7 15,6 3 3-15,0 0 2 0,-10-8 4 16,10 8-7-16,-7-4 6 0,7 4-3 0,-8-5 6 0,8 5-6 16,0 0 2-16,-11-6-3 0,11 6-2 0,-8-3 4 15,8 3-4-15,-7-7-2 0,7 7 2 0,0 0-1 16,-9-8 1-16,9 8-6 0,-6-5 5 0,6 5-1 0,-12-4 0 15,12 4-3-15,-7-5-2 0,7 5 4 16,-8-3-4-16,8 3 0 0,0 0-2 0,-11-5 1 0,11 5 2 16,-11-6 0-16,11 6 0 0,-9-3-1 0,9 3 3 15,-12-4-4-15,12 4 1 0,-10-4 2 0,10 4-3 16,-10-5 1-16,10 5 0 0,-12-2 1 0,12 2 1 16,-8-5-3-16,8 5 3 0,-12-5-4 0,12 5 0 0,-10-4 1 15,10 4 1-15,-8-3 2 0,8 3-3 16,0 0 1-16,-10-4-1 0,10 4 0 0,0 0 0 0,-12-5-3 15,12 5 1-15,-9-1 4 0,9 1-2 0,0 0 1 16,-11-7-2-16,11 7 2 0,-9-1 0 0,9 1 0 16,-9-4-1-16,9 4-3 0,0 0 3 0,-11-6 0 15,11 6 2-15,-9-3-3 0,9 3 2 0,0 0-4 16,-11-7 0-16,11 7-2 0,-7-4-1 0,7 4-1 0,-8-5 4 16,8 5-8-16,0 0 4 0,-11-11 2 15,11 11 4-15,-7-7-2 0,7 7 0 0,0 0 0 0,-9-7 0 16,9 7 1-16,0 0 1 0,-11-9 1 0,11 9-1 15,-8-6-1 1,8 6 7-16,-10-6 0 0,10 6 0 0,-12-7 2 0,12 7 1 0,-12-6-2 0,12 6 0 16,-8-4-1-16,8 4-1 0,-10-6 2 0,10 6 1 15,-10-5-3-15,10 5 1 0,-12-8-2 0,12 8-3 16,-11-4 2-16,11 4 0 0,-12-7 0 0,12 7-2 0,-12-6 1 16,12 6-1-16,-11-5 1 0,11 5 0 0,-13-6 0 15,13 6-1-15,-14-5 0 0,14 5 3 16,-12-5 4-16,12 5 1 0,-15-9 2 0,8 6-1 0,7 3-2 15,-11-5 2-15,11 5-3 0,-11-6 1 0,11 6 0 16,0 0-2-16,-11-6 3 0,11 6-3 0,0 0-4 16,-9-5 7-16,9 5-6 0,0 0-1 0,-12-7 3 15,12 7 0-15,0 0-1 0,-10-9 1 0,10 9-5 16,0 0 2-16,-9-8 1 0,9 8 0 0,-9-4-2 16,9 4-2-16,0 0 1 0,-9-7-3 0,9 7 7 0,0 0-5 15,-10-6 1-15,10 6 4 0,0 0-1 0,-10-7-4 16,10 7 4-16,0 0 2 0,-8-7-5 0,8 7 1 15,0 0-5-15,0 0 5 0,-11-6 2 0,11 6-2 16,0 0 0-16,-10-6 1 0,10 6-4 0,0 0 4 16,0 0-2-16,-10-6 2 0,10 6-4 0,0 0 3 15,0 0 2-15,-10-6-1 0,10 6-1 0,0 0 0 16,-11-5 0-16,11 5 1 0,0 0 1 0,-12-7-5 0,12 7 4 16,0 0 4-16,-11-5-3 0,11 5-3 0,0 0 2 15,-11-4 0-15,11 4 1 0,0 0-1 0,-11-4 0 16,11 4 1-16,0 0-4 0,0 0 5 0,-15-7-5 15,15 7 6-15,0 0-12 0,-9-3 7 0,9 3 4 16,0 0-5-16,0 0 2 0,-12-7-1 0,12 7 1 16,0 0 2-16,-10-6 0 0,10 6-3 0,0 0 1 15,0 0-2-15,-11-8 3 0,11 8 3 0,0 0-12 16,-9-5 10-16,9 5-2 0,0 0 2 0,-12-8-1 16,12 8-1-16,-8-4 0 0,8 4 1 0,0 0-4 0,-11-7 2 15,11 7-3-15,0 0 1 0,-11-7-1 0,11 7-3 16,-7-5 2-16,7 5 0 0,0 0 2 0,-12-10 1 15,12 10 2-15,-9-5 0 0,9 5-3 0,0 0 4 16,-11-7-8-16,11 7 7 0,0 0-1 0,-9-7 0 0,9 7 1 16,0 0 0-16,-12-7 2 0,12 7 0 0,-7-6 2 15,7 6-4-15,-9-7-3 0,9 7 6 0,-11-7-5 16,11 7 3-16,0 0 1 0,-11-7-6 0,11 7 5 16,-11-7 1-16,11 7-3 0,0 0-4 0,-12-7 6 15,12 7 0-15,-11-6 1 0,11 6-2 0,-9-5 1 16,9 5 1-16,0 0-6 0,-12-5 5 0,12 5 2 15,0 0-1-15,-9-9-3 0,9 9 3 0,0 0-1 16,-11-5-2-16,11 5 1 0,-9-9 2 0,9 9 1 16,-8-5 0-16,8 5-4 0,0 0 1 0,-9-8 1 0,9 8-1 15,0 0-1-15,-12-7 3 0,12 7-5 16,0 0 4-16,-10-8-3 0,10 8 4 0,0 0-2 0,-9-8 0 16,9 8-2-16,0 0 3 0,-10-8-3 0,10 8-5 15,0 0 5-15,-9-5-4 0,9 5 2 0,0 0-1 16,-11-7-3-16,11 7 8 0,-10-6-1 0,10 6 0 15,0 0 0-15,-11-8-2 0,11 8 0 0,0 0 1 16,-10-7 0-16,10 7 0 0,0 0 2 0,-11-4-9 16,11 4 8-16,-7-5 0 0,7 5 1 0,0 0 1 15,-11-5-2-15,11 5-2 0,-9-4 3 0,9 4 0 0,-8-4 1 16,8 4 3-16,0 0-4 0,-12-6 2 0,12 6-1 16,-8-4 0-16,8 4-2 0,0 0 4 0,-11-3-2 15,11 3 0-15,-8-5 0 0,8 5-2 0,0 0-1 16,-10-7 4-16,10 7-2 0,-7-5 0 0,7 5-2 0,-7-5 0 15,7 5 4-15,-7-7-2 0,7 7 2 16,-9-9-1-16,9 9-1 0,-7-8 0 0,7 8 0 0,-6-5 3 16,6 5-3-16,0 0 3 0,-7-7 2 0,7 7-3 15,0 0 0-15,-7-9 1 0,7 9 2 16,0 0-3-16,-6-7-3 0,6 7 2 0,0 0 1 0,-7-8 1 16,7 8-1-16,-4-5-3 0,4 5 4 0,0 0-4 15,-7-7 0-15,7 7 2 0,0 0-1 0,-7-9-4 16,7 9 4-16,0 0 2 0,-5-7 0 0,5 7-2 15,0 0 0-15,-7-9 1 0,7 9 0 0,-5-6 0 0,5 6-1 16,-6-7 3-16,6 7 0 0,0 0-2 0,-7-8 3 16,7 8-1-16,-6-6-1 0,6 6-1 15,0 0 2-15,-8-8-6 0,8 8 6 0,0 0 0 0,-6-8-3 16,6 8-3-16,0 0 4 0,-5-6 0 0,5 6-3 16,0 0-1-16,-6-7 3 0,6 7 0 0,0 0 1 15,-8-7-1-15,8 7-4 0,0 0 7 0,-8-7-3 16,8 7-2-16,0 0 2 0,-7-7 3 0,7 7-1 15,0 0 1-15,-8-7-5 0,8 7 3 0,0 0-2 16,-7-5 0-16,7 5 1 0,0 0 0 0,0 0 0 0,-7-7 3 16,7 7-4-16,0 0 0 0,0 0 3 15,-6-6-2-15,6 6-1 0,0 0 2 0,0 0-1 0,-7-8 1 16,7 8-2-16,0 0 2 0,-6-6 1 0,6 6-3 16,0 0 1-16,-8-8 1 0,8 8-2 0,-5-6 2 15,5 6-2-15,0 0-1 0,-6-6-7 0,6 6 12 16,0 0 0-16,0 0 0 0,-7-8-5 0,7 8 3 15,0 0-2-15,-6-5 2 0,6 5-3 0,0 0 6 16,0 0-2-16,-8-7-3 0,8 7 3 0,0 0 0 0,0 0-2 16,-6-8-4-16,6 8 2 0,0 0 4 0,-5-5-2 15,5 5 1-15,0 0-1 0,-7-8-1 0,7 8 2 16,0 0 2-16,-8-8-4 0,8 8 0 0,0 0 4 16,-6-7-4-16,6 7 1 0,0 0-1 0,-8-6 2 15,8 6-1-15,-5-6 1 0,5 6 0 0,0 0-2 0,-7-6 2 16,7 6-1-16,0 0 0 0,-8-7 0 15,8 7-2-15,0 0 1 0,-7-6 2 0,7 6-4 0,0 0 0 16,-7-7 4-16,7 7-2 0,0 0 4 0,-7-6-3 16,7 6-1-16,0 0-2 0,-8-7 4 0,8 7-2 15,0 0 0-15,0 0 0 0,-7-8 3 0,7 8-1 16,0 0-1-16,-5-5 2 0,5 5 0 0,0 0-1 16,0 0-2-16,-6-7 1 0,6 7 0 0,0 0-1 15,0 0 2-15,-6-7 0 0,6 7-4 0,0 0 4 16,0 0-1-16,0 0 0 0,-7-8 0 0,7 8 1 0,0 0-2 15,0 0 0-15,-6-6 3 0,6 6 0 16,0 0-5-16,0 0 3 0,0 0-5 0,-6-8 1 0,6 8 7 16,0 0-2-16,0 0-2 0,0 0 2 0,0 0-4 15,-6-6 3-15,6 6 3 0,0 0-2 0,0 0-2 16,0 0 0-16,0 0 2 0,0 0-5 0,-6-7 5 16,6 7 1-16,0 0-2 0,0 0 1 0,0 0 1 0,-7-5-4 15,7 5-1-15,0 0 5 0,0 0-2 0,0 0 3 16,-7-7-3-16,7 7-1 0,0 0-1 15,0 0 4-15,-5-6-1 0,5 6-2 0,0 0 2 0,0 0-3 16,-6-5 1-16,6 5-2 0,0 0 6 0,0 0-6 16,-7-8 0-16,7 8 6 0,0 0-3 0,-5-7-1 15,5 7 6-15,0 0-4 0,-7-9 3 0,7 9 2 16,-5-5 1-16,5 5 1 0,0 0 3 0,-9-11-2 0,9 11 2 16,-8-6 5-16,8 6-1 0,-6-7 0 15,6 7-4-15,-4-8 3 0,4 8-3 0,0 0-2 0,-7-8-2 16,7 8 4-16,0 0-2 0,-6-8 0 0,6 8-2 15,0 0-2-15,-6-9 2 0,6 9-8 16,0 0 5-16,-6-7-2 0,6 7 2 0,0 0 1 0,0 0-10 16,-4-8 5-16,4 8-1 0,0 0-5 0,0 0-4 15,0 0-3-15,-7-6-13 0,7 6-5 0,0 0-8 16,0 0-14-16,0 0-12 0,0 0-16 0,0 0-20 16,0 0-16-16,0 0-41 0,-13-8-155 0,13 8-372 15,0 0 104-15</inkml:trace>
  <inkml:trace contextRef="#ctx0" brushRef="#br0" timeOffset="532500.1557">27531 13089 424 0,'0'0'203'0,"0"0"-35"0,0 0-17 0,0 0-21 16,0 0-19-16,0 0-10 0,0 0-12 0,0 0-10 0,0 0-7 15,0 0-12-15,0 0-13 0,0 0-16 0,0 0-7 16,0 0-8-16,0 0-7 0,0 0-9 0,0 0-4 16,0 0-3-16,0 0 5 0,0 0-3 0,0 0-4 15,19 5 1-15,-19-5-1 0,0 0 16 0,0 0 6 16,0 0 12-16,0 0 13 0,15-2 11 0,-15 2 6 15,0 0 8-15,0 0 4 0,3-3 10 0,-3 3 4 16,0 0 0-16,0 0 3 0,0 0-2 0,0 0-4 0,0 0 1 16,0 0-6-16,0 0 7 0,0 0-14 15,0 0 0-15,0 0-5 0,0 0-5 0,0 0-4 16,0 0-6-16,-25-2-7 0,25 2-3 0,0 0-9 0,0 0 4 16,0 0-9-16,0 0-5 0,-7 7-11 0,7-7-10 15,0 0-10-15,0 0-5 0,0 0-9 0,0 0-6 16,0 0 0-16,0 10-4 0,0-10-3 0,0 0 0 15,0 0 6-15,0 0 6 0,0 0-2 0,0 0 7 16,0 0 6-16,0 0 6 0,0 0 9 0,0 0 14 16,0 0 3-16,0 0 4 0,0 0 9 0,0 0 7 15,0 0 4-15,0 0 7 0,0 0 2 0,0 0 2 16,0 0 1-16,-3 7 8 0,3-7-7 0,0 0-3 0,0 0 10 16,0 0-13-16,0 0 3 0,-14 2-10 0,14-2-8 15,0 0-2-15,0 0-7 0,0 0 0 0,0 0-9 16,-11 2-16-16,11-2-13 0,0 0-6 0,0 0-19 15,-4 3-7-15,4-3-16 0,0 0-9 0,0 0-6 16,0 0-5-16,0 0 0 0,0 0-7 0,0 0 3 16,0 0-5-16,0 0 10 0,0 0 3 0,0 0 12 0,0 0 6 15,0 0 18-15,0 0 7 0,0 0 15 16,0 0 15-16,0 0 16 0,0 0 10 0,0 0 10 16,0 0 13-16,0 0 7 0,0 0 8 0,0 0 5 15,0 0 2-15,0 0 8 0,0 0-2 0,0 0 1 0,0 0-4 16,0 0-3-16,0 0 1 0,0 0-9 0,0 0-2 15,0 0-5-15,0 0-5 0,0 0-4 0,0 0-2 16,0 0-13-16,0 0 4 0,-9 3-13 0,9-3-15 16,0 0-16-16,0 0-11 0,0 0-11 0,0 0-12 15,0 0-9-15,0 0-5 0,0 0-4 0,0 0-4 16,12 11 2-16,-12-11-4 0,0 0 2 0,0 0 6 16,10 2 8-16,-10-2 2 0,0 0 5 0,0 0 3 15,10-1 17-15,-10 1 6 0,0 0 10 0,8-9 9 16,-8 9 9-16,3-8 10 0,-3 8 8 0,2-8 13 0,-2 8 5 15,1-12 10-15,0 5 1 0,-1 7 12 0,-2-12 7 16,2 12 1-16,0 0-2 0,-2-12 0 0,2 12-2 16,0 0 7-16,-4-10-4 0,4 10-7 0,0 0 5 15,0 0 8-15,-7-5 2 0,7 5-13 0,0 0 0 16,0 0-8-16,0 0-6 0,0 0-11 0,0 0 1 16,0 0-1-16,0 0-10 0,0 0-7 0,-17 16-4 15,17-16-12-15,-2 6-15 0,2-6-13 0,0 0-17 16,0 0-8-16,4 12-11 0,-4-12-10 0,0 0-9 15,5 5-7-15,-5-5-3 0,0 0 2 0,6 5-1 0,-6-5 0 16,0 0 9-16,0 0 7 0,8 0 4 0,-8 0 8 16,0 0 8-16,0 0 9 0,0 0 17 0,9-7 12 15,-9 7 5-15,0 0 15 0,2-12 15 16,-2 12 5-16,1-8 13 0,-1 8 7 0,0 0 7 0,-2-12 1 16,2 12 5-16,0 0 7 0,0 0-1 0,-7-9 7 0,7 9 7 15,-8-3 3-15,8 3-5 0,0 0 2 16,0 0-3-16,-15 0-4 0,15 0-5 0,0 0-4 0,0 0-6 15,-13 5-5-15,13-5-4 0,0 0-6 16,-5 7-7-16,5-7-14 0,0 0-12 0,-1 11-23 0,1-11-14 16,0 0-14-16,0 0-10 0,6 11-12 0,-6-11-3 15,5 6-8-15,-5-6-4 0,5 6-2 16,-5-6-2-16,5 3 7 0,-5-3 4 0,0 0 10 0,7 2 2 16,-7-2 1-16,0 0 11 0,0 0 13 0,0 0 9 15,0 0 6-15,0 0 11 0,0 0 6 16,0 0 10-16,0 0 7 0,0 0 8 0,11-7 9 0,-11 7 5 15,0 0 2-15,0 0 4 0,0 0 5 0,0 0 1 16,0 0 7-16,0 0-2 0,0 0 0 0,0 0-1 0,0 0 7 16,0 0-7-16,0 0-7 0,0 0-1 0,0 0-6 15,0 0-2-15,0 0-13 0,0 0 4 16,-23 14-4-16,23-14-22 0,0 0-17 0,0 0-15 0,0 0 2 16,4 15-21-16,-4-15-6 0,7 6-10 0,0-2-8 15,-7-4-5-15,8 6-5 0,-2-4-3 0,0 0 2 16,-6-2 10-16,9 3 5 0,-9-3 11 0,8 2 0 15,-8-2 13-15,0 0 10 0,0 0 11 16,0 0 11-16,13-4 12 0,-13 4 9 0,0 0 8 0,0 0 11 16,5-7 8-16,-5 7 7 0,0 0 4 0,0 0 5 15,0 0-1-15,0 0 6 0,0 0-5 0,0 0 9 0,0 0-1 16,0 0 3-16,0 0 1 0,0 0-1 0,-11-17-8 16,11 17-2-16,0 0-3 0,0 0-6 0,0 0-7 15,-13 0-6-15,13 0 0 0,0 0-3 0,0 0-15 16,0 0-21-16,0 0-8 0,0 0-18 0,-10 9-12 15,10-9-11-15,0 0-9 0,0 0-10 0,0 0-8 16,-1 8 0-16,1-8-4 0,0 0 5 0,0 0 3 16,0 0 14-16,0 0 4 0,0 0 8 0,0 0 14 15,0 0 10-15,0 0 12 0,0 0 12 0,0 0 13 16,0 0 9-16,0 0 9 0,0 0 10 0,3 13 6 0,-3-13 11 16,0 0-4-16,0 0 8 0,0 0 0 0,0 0 4 15,0 0 4-15,-12 4-9 0,12-4 6 0,0 0-8 16,0 0 2-16,-9 3-4 0,9-3-5 0,0 0-10 15,0 0-6-15,-9 5 0 0,9-5 0 0,0 0-5 16,-6 7-5-16,6-7-7 0,0 0-21 0,0 0-13 0,-2 9-6 16,2-9-7-16,0 0-7 0,0 0-5 15,0 0-4-15,0 0-4 0,8 9 5 0,-8-9 3 16,0 0 3-16,6 3 5 0,-6-3 4 0,0 0 6 0,0 0 7 16,0 0 9-16,0 0 10 0,0 0 9 0,0 0 9 15,0 0 7-15,0 0 3 0,0 0 8 0,0 0 2 16,0 0 6-16,0 0-5 0,14-14 3 0,-14 14 6 15,0 0-6-15,0 0 1 0,0 0-7 0,0 0-2 16,0-11 0-16,0 11-8 0,0 0-11 0,0 0-24 16,0 0-20-16,0-8-26 0,0 8-28 15,0 0-34-15,0 0-34 0,0 0-36 0,0 0-55 0,0 0-192 16,0 0-519-16,0 0 144 0</inkml:trace>
  <inkml:trace contextRef="#ctx0" brushRef="#br0" timeOffset="534124.444">27272 13087 209 0,'0'0'246'0,"0"0"-44"0,-7-3-26 15,7 3-29-15,0 0-15 0,0 0-18 0,0 0-19 16,0 0-14-16,0 0-8 0,0 0-13 0,0 0-19 16,0 0-19-16,0 0-7 0,0 0-28 0,0 0-15 15,0 0-24-15,0 0-38 0,0 0-93 0,0 0-216 16,0 0 66-16</inkml:trace>
  <inkml:trace contextRef="#ctx0" brushRef="#br0" timeOffset="534429.907">27294 13080 233 0,'0'0'212'0,"0"0"-26"0,0 0-19 15,0 0-12-15,0 0-11 0,0 0-15 0,0 0-14 16,0 0 2-16,0 0-10 0,0 0-7 0,0 0-11 0,0 0-6 15,0 0-7-15,0 0-1 0,0 0-11 0,0 0-7 16,0 0-3-16,0 0-8 0,14 9-5 0,-8-6-9 16,2-1-7-16,0 1-10 0,1-1-10 15,-1 0 0-15,2 1-8 0,0 1-6 0,-1-2-6 0,1 1-5 16,6 2-2-16,-3-2-4 0,-2 0-7 0,0 0-2 16,-1-1 0-16,-1 1-2 0,-9-3-1 0,14 3-14 15,-7 1 3-15,-7-4-18 0,14 3-6 0,-14-3-9 0,9 3-24 16,-5-2-105-16,-4-1-250 0,0 0 73 15</inkml:trace>
  <inkml:trace contextRef="#ctx0" brushRef="#br0" timeOffset="534730.9386">27421 13159 359 0,'0'0'215'0,"0"0"-23"0,0 0-20 15,0 0-18-15,0 0-11 0,0 0-14 0,0 0-2 16,0 0-10-16,0 0-7 0,0 0-7 0,0 0-12 16,0 0-5-16,0 0-9 0,0 0-9 0,0 0-6 15,0 0-8-15,0 0-6 0,23 8-4 0,-15-6-11 0,1 0-11 16,-1-1-10-16,0 1-10 0,-8-2-12 0,18 5-13 15,-9-5-12-15,-9 0-10 0,18 3-6 16,-9-1-1-16,-1 0-8 0,-8-2-9 0,17 3-8 0,-9-1-11 16,-8-2-9-16,13 2-37 0,-7-2-84 0,-6 0-258 15,0 0 74-15</inkml:trace>
  <inkml:trace contextRef="#ctx0" brushRef="#br0" timeOffset="534972.8582">27601 13207 415 0,'0'0'231'0,"0"0"-22"16,0 0-19-16,0 0-15 0,0 0-22 0,0 0-16 16,0 0-17-16,0 0-12 0,0 0-10 0,0 0-16 15,0 0-8-15,24 7-7 0,-17-4-8 0,2 0-4 16,-9-3-15-16,14 5-11 0,-6-1-10 0,1-1-10 15,-2 2-13-15,2-3-20 0,-9-2-6 0,15 8-19 16,-7-4 1-16,-2-1-33 0,-6-3 5 0,14 6-28 0,-8-2-139 16,-6-4-290-16,12 4 85 0</inkml:trace>
  <inkml:trace contextRef="#ctx0" brushRef="#br0" timeOffset="535702.0258">27549 13225 359 0,'0'0'164'0,"0"0"-28"15,0 0-12-15,0 0-19 0,0 0-9 0,0 0-13 16,0 0-20-16,0 0-16 0,0 0-16 0,0 0-14 15,25 12-44-15,-25-12-40 0,10 0-73 0,-10 0-163 16,14 2 51-16</inkml:trace>
  <inkml:trace contextRef="#ctx0" brushRef="#br0" timeOffset="535987.4874">27649 13244 276 0,'0'0'220'0,"0"0"-32"0,0 0-20 15,-15 0-19-15,15 0-16 0,0 0-12 0,0 0-12 16,0 0-10-16,0 0-14 0,0 0-11 0,0 0-8 0,0 0-9 16,0 0-3-16,0 0-7 0,40 5-4 0,-31-5-9 15,10 2-3-15,1-4-9 0,0 2-7 0,10 2-3 16,-5-2-5-16,5-2-11 0,-8 4-1 0,8-2-18 15,-10 3 3-15,-2-1-5 0,-5 0-4 0,1-1-2 16,-14-1-6-16,19 4-2 0,-7-2-11 0,-4-1-4 16,-8-1 0-16,16 5-9 0,-8-3-9 0,-8-2-29 0,9 3-77 15,-9-3-212-15,0 0 64 0</inkml:trace>
  <inkml:trace contextRef="#ctx0" brushRef="#br0" timeOffset="536327.4487">27885 13283 214 0,'0'0'179'0,"0"0"-41"16,-12 0 3-16,12 0-26 0,0 0-11 0,0 0-9 15,0 0-13-15,0 0-4 0,-11-1-8 0,11 1-9 16,0 0-2-16,0 0-12 0,0 0 0 0,0 0-8 15,0 0-2-15,0 0-1 0,0 0 1 0,0 0-8 16,0 0 4-16,0 0-1 0,0 0 5 0,0 0-4 16,0 0 3-16,0 0-3 0,0 0 3 0,0 0-10 15,0 0 1-15,0 0-3 0,0 0-4 0,0 0-3 0,0 0-1 16,0 0-3-16,23 18-1 0,-23-18-8 16,9 0-9-16,-9 0-5 0,13 4-5 0,-13-4-7 0,14 3-6 15,-14-3 1-15,13 2-10 0,-13-2-5 0,17 3 3 16,-12-3-14-16,-5 0-1 0,13 4-5 0,-13-4-10 15,11 2-17-15,-11-2-18 0,9 2-68 0,-9-2-204 16,0 0 63-16</inkml:trace>
  <inkml:trace contextRef="#ctx0" brushRef="#br0" timeOffset="536562.9105">28096 13357 396 0,'0'0'168'15,"17"0"-9"-15,-7 1-22 0,6 1-12 0,2-2-21 0,0 3-8 16,-1-1-7-16,-1 3-12 0,4-3-3 16,-5 1-14-16,-1-1-3 0,3 5-7 0,1-4-4 0,0 2-6 15,-1-1-5-15,-1 1-8 0,-1-2-24 0,3 1-12 16,-1 2-18-16,0-2-17 0,-1-1-38 0,0 2-122 15,-1-2-241-15,-1-2 69 0</inkml:trace>
  <inkml:trace contextRef="#ctx0" brushRef="#br3" timeOffset="544000.1369">26799 12823 263 0,'0'0'191'0,"0"0"-28"16,0 0-17-16,0 0-14 0,0 0-15 0,0 0-16 15,0 0-16-15,0 0-4 0,0 0-11 0,0 0-3 16,0 0-17-16,0 0 4 0,0 0-5 0,0 0-4 15,0 0-6-15,0 0-2 0,10 2-8 0,-10-2 3 16,0 0-2-16,0 0 3 0,0 0-1 0,0 0-3 0,11 0 2 16,-11 0-3-16,0 0-2 0,0 0 0 15,0 0-2-15,0 0-6 0,9 0-2 0,-9 0-3 16,0 0-1-16,0 0 4 0,8 3 0 0,-8-3-3 0,0 0-5 16,0 0 1-16,10 0 2 0,-10 0-7 0,0 0 0 15,7 2 2-15,-7-2 1 0,0 0-2 0,0 0-1 16,8 3 2-16,-8-3-7 0,0 0 5 0,0 0-2 15,8 1 1-15,-8-1-2 0,0 0 2 0,5 3 0 16,-5-3 2-16,0 0 0 0,0 0-2 0,10 2-5 16,-10-2 5-16,0 0-4 0,8 2 1 0,-8-2 1 15,0 0 3-15,0 0-5 0,9 2 2 0,-9-2 4 0,0 0-2 16,9 2-3-16,-9-2-2 0,0 0 0 0,7 2-1 16,-7-2 3-16,0 0 1 0,8 1 2 0,-8-1-2 15,0 0-5-15,8 2 4 0,-8-2 0 0,0 0 0 16,0 0 0-16,10 3-2 0,-10-3 4 0,0 0 3 15,6 3-17-15,-6-3 11 0,0 0 3 0,0 0 2 16,8 3-5-16,-8-3 0 0,6 3 2 0,-6-3 2 0,0 0 0 16,9 3 2-16,-9-3-7 0,0 0 3 15,7 2 1-15,-7-2 1 0,0 0-1 0,6 3 3 0,-6-3-1 16,0 0 5-16,0 0-1 0,7 4-2 0,-7-4 0 16,0 0 0-16,5 5-7 0,-5-5 6 0,0 0-2 15,7 2 1-15,-7-2-3 0,0 0 0 0,6 5 1 16,-6-5-4-16,0 0 6 0,8 3-3 15,-6-1-4-15,-2-2 2 0,0 0-2 0,8 5 5 0,-8-5-4 16,7 2 1-16,-7-2 3 0,7 2-3 0,-7-2 1 16,0 0 2-16,10 5-3 0,-10-5 0 0,7 0 2 15,-7 0-1-15,8 3 0 0,-8-3 0 0,7 1-3 0,-7-1 4 16,0 0-5-16,7 2 4 0,-7-2-1 0,0 0-3 16,7 2 6-16,-7-2-1 0,0 0-5 0,0 0 2 15,8 3 3-15,-8-3 0 0,0 0-3 0,0 0 2 16,7 4 2-16,-7-4-1 0,0 0-2 15,0 0 4-15,8 5-6 0,-8-5 5 0,0 0-1 0,0 0 0 0,8 3 0 16,-8-3-1-16,0 0 2 0,0 0 0 16,10 3-6-16,-10-3 3 0,0 0 3 0,0 0-2 15,0 0 1-15,10 5-2 0,-10-5 4 0,0 0-1 0,0 0-4 16,0 0 4-16,9 3-4 0,-9-3-1 0,0 0 0 16,8 3 3-16,-8-3-3 0,0 0 1 0,0 0 4 15,8 4 3-15,-8-4-6 0,0 0 3 0,7 5-2 16,-7-5 3-16,0 0-5 0,0 0-2 0,9 5 3 0,-9-5 4 15,6 2-6-15,-6-2 8 0,0 0-5 16,8 3 2-16,-8-3 1 0,0 0 2 0,7 2-5 0,-7-2 3 16,0 0 4-16,8 5-6 0,-8-5 0 0,7 0 0 15,-7 0 0-15,0 0-5 0,0 0 6 0,9 3 2 16,-9-3-5-16,0 0 6 0,0 0-5 0,8 4 2 16,-8-4-1-16,0 0 4 0,6 2 2 0,-6-2-1 0,0 0-1 15,0 0 1-15,9 3-2 0,-9-3 4 16,0 0-6-16,6 3 2 0,-6-3 1 0,0 0-3 15,0 0 5-15,9 3-1 0,-9-3-3 0,0 0-3 0,6 4 4 16,-6-4 0-16,0 0-1 0,7 4-3 16,-7-4 5-16,0 0-3 0,6 3 2 0,-6-3 2 0,0 0-4 15,0 0 2-15,8 3-1 0,-8-3 4 0,0 0-3 16,5 3 1-16,-5-3 2 0,0 0-3 0,6 4 4 16,-6-4-3-16,0 0 1 0,6 4 1 0,-6-4-3 15,0 0 5-15,0 0-1 0,7 3-4 0,-7-3 2 16,0 0-2-16,5 3 1 0,-5-3 4 0,0 0-4 15,7 4 0-15,-7-4 2 0,0 0-2 0,0 0-2 16,6 3 3-16,-6-3 0 0,0 0-2 0,0 0 2 0,7 5-1 16,-7-5 0-16,0 0 0 0,0 0-2 0,7 2 2 15,-7-2-2-15,0 0 0 0,0 0 1 0,6 5 1 16,-6-5-2-16,0 0-2 0,0 0 3 0,7 3-4 16,-7-3 1-16,0 0-4 0,0 0 3 0,8 4 0 15,-8-4 3-15,0 0 0 0,0 0-1 0,7 3-2 16,-7-3 2-16,0 0 1 0,6 2-5 0,-6-2-1 0,0 0 6 15,6 3-3-15,-6-3 1 0,0 0 0 0,0 0-3 16,8 3 4-16,-8-3-4 0,0 0 2 0,0 0-1 16,0 0 1-16,8 4 2 0,-8-4-3 0,0 0 3 15,0 0-6-15,0 0 5 0,6 2-1 0,-6-2 0 16,0 0 1-16,0 0-1 0,0 0-1 0,7 4 2 16,-7-4 2-16,0 0-3 0,0 0 0 0,7 3 2 15,-7-3-2-15,0 0-1 0,8 3 3 0,-8-3 4 0,0 0-5 16,7 2-6-16,-7-2 6 0,7 3 2 15,-7-3-1-15,0 0 0 0,0 0-1 0,10 2 6 0,-10-2-7 16,0 0 2-16,7 2 5 0,-7-2-8 0,0 0 2 16,0 0 6-16,9 1-1 0,-9-1-1 0,0 0-8 15,6 3 7-15,-6-3 1 0,0 0 1 0,0 0-3 16,8 1 0-16,-8-1 1 0,0 0 1 0,8 3-1 0,-8-3-3 16,0 0 0-16,7 2 2 0,-7-2-3 15,0 0 2-15,8 3-2 0,-8-3 4 0,0 0-4 16,8 2 0-16,-8-2-3 0,8 3 6 0,-8-3 1 15,8 2-3-15,-8-2 0 0,0 0 2 0,11 2-1 0,-11-2-1 16,0 0 0-16,10 0-1 0,-10 0-1 0,8 0 3 16,-8 0 0-16,0 0 1 0,11 3 3 15,-11-3-2-15,8 0-2 0,-8 0 0 0,0 0 1 0,9 2 0 16,-9-2 0-16,0 0-3 0,10 2 2 0,-10-2-2 16,0 0 4-16,12 1-4 0,-12-1 2 0,8 2-2 0,-8-2 0 15,8 0 2-15,-8 0-1 0,9 2 2 0,-9-2-1 16,15 0-3-16,-15 0 5 0,12-2-3 15,-4 4-1-15,-8-2 3 0,12 0-4 0,-12 0 1 0,12-2 0 16,-12 2 0-16,12-1 4 0,-5-1-4 0,-7 2 3 16,14-4-2-16,-7 4 0 0,8-3-1 0,-7 3-3 15,-8 0 4-15,20-4 0 0,-11 1-2 0,1 1 1 16,-10 2-2-16,16-5 3 0,-9 2 0 0,4 1-2 16,-3-1 4-16,8-1-3 0,-5 1-1 0,4-2-1 15,-3 0 5-15,-3 2-3 0,0-1 0 0,2 2-2 0,-2-2 2 16,7-1 2-16,-5 2-7 0,1 1 7 15,-1-1-1-15,-2-2-2 0,0 3 0 0,1-3-1 0,-1 3 2 16,-9 2 1-16,15-5-1 0,-6 2 2 0,-1 0 1 16,8-1-8-16,-5-2 5 0,-1 2-1 0,1 2 3 0,4-4 0 15,-2 3 0-15,-3 0 0 0,4-2-2 16,1 2-2-16,-1-4 1 0,1 5 1 0,-4-3 1 16,-1 2-1-16,6-1 3 0,0-1-4 0,-5 1 2 0,0-1-2 15,0 2 1-15,-2 0-2 0,0-1 3 0,-1 1 2 16,1-1-2-16,0 3-6 0,-1-2 5 0,1-1 3 15,-1 0-2-15,0 1-1 0,8-2 1 0,-5 0-1 16,-2 0 0-16,2 3-6 0,-1-3 9 0,-2 3-11 16,8-3 10-16,-4 0 2 0,-1 0-6 0,-2 0 2 15,4-3 1-15,1 2-3 0,-2 1 4 0,4-2-5 0,-1 3 1 16,-1-2 0-16,1 1 2 16,0 0 1-16,-1 0 0 0,-3-1-2 0,2 2 0 0,-5-2 2 15,7 0 2-15,-3 1-3 0,4-2-1 0,-1 1 1 0,-1 0 2 16,-2 1 0-16,3-2-1 0,1 0-1 0,-6 2-3 15,2 2 6-15,4-5-5 0,-2 0 2 0,1 1 2 16,-2 2 1-16,0-3-4 0,3 1-1 0,-2 2 2 16,1-2 0-16,-2 2-3 0,2-2-3 0,1 0-1 15,-2 0-4-15,2-1 1 0,-1 0 2 0,1-1-2 16,2 4-3-16,-3-2 2 0,2 0-1 0,2 0-4 0,-3 0-1 16,-2 0 5-16,6 0 0 0,-5-1-1 0,1 1 2 15,11-1 4-15,-10-2-1 0,1 3 0 0,-4 0 3 16,1 0 0-16,-1-1-1 0,2 2 3 0,-2-1-3 15,-1 0 1-15,-1-1-5 0,0 3-2 0,-3 0 0 16,4-3-10-16,-2 1-1 0,0 2-12 0,-11 5 1 16,13-9-8-16,-13 9-4 0,10-6-13 0,-10 6-6 15,9-5-15-15,-9 5-18 0,8-6-42 0,-8 6-107 0,0 0-295 16,0 0 84-16</inkml:trace>
  <inkml:trace contextRef="#ctx0" brushRef="#br3" timeOffset="547588.559">26715 12814 495 0,'-1'4'297'0,"1"-4"-34"16,-2 5-35-16,2-5-21 0,0 0-28 0,0 0-20 15,0 12-26-15,0-12-3 0,3 8-15 0,-3-8-12 16,5 7-10-16,-5-7-9 0,6 8-23 0,-2-4 0 16,-4-4-7-16,9 4-8 0,-9-4-6 0,8 3-6 15,-8-3-7-15,10 3-1 0,-10-3-6 0,12 1 0 16,-12-1-5-16,10-2 3 0,-10 2 1 0,8-3 2 15,-8 3 1-15,6-4-1 0,-6 4 4 0,0 0 4 16,6-6 4-16,-6 6 1 0,2-7 3 0,-2 7 2 0,0 0 6 16,0 0-1-16,-1-11 2 0,1 11 1 0,0 0-1 15,0 0 9-15,0 0-2 0,-10-7 2 0,10 7-2 16,0 0-6-16,0 0-3 0,-16 0 10 0,16 0-5 16,0 0 4-16,0 0-11 0,-13 6-5 0,13-6 1 15,0 0-1-15,-8 8-9 0,8-8 4 0,0 0-16 16,0 0-10-16,-2 10-9 0,2-10-19 0,0 0-14 15,0 0-15-15,10 10-14 0,-10-10-6 0,8 2-5 0,-8-2-4 16,12 2 0-16,-12-2 0 0,12-1 0 0,-12 1 9 16,9-4 4-16,-9 4 9 0,7-4 8 0,-7 4 10 15,5-4 8-15,-5 4 10 0,0 0 11 16,4-8 15-16,-4 8 11 0,0 0 7 0,2-7 18 0,-2 7 7 16,0 0 8-16,0 0 5 0,0 0 3 0,0 0 2 15,0 0-2-15,0 0 6 0,-16-9 1 0,16 9-9 0,0 0-2 16,0 0-2-16,0 0-1 0,0 0-3 15,0 0-8-15,0 0-4 0,0 0-8 0,0 0-10 0,-9 13-19 16,9-13-14-16,0 0-18 0,0 0-9 0,0 0-14 16,0 0-8-16,18 5-4 0,-18-5-7 15,13 0 8-15,-13 0 3 0,13-2 7 0,-13 2 3 0,9-3 1 16,-9 3 19-16,8-2 13 0,-8 2 9 0,7-6 13 16,-7 6 7-16,0 0 11 0,2-6 13 0,-2 6 2 15,0 0 11-15,0 0 3 0,0 0 5 0,-2-17 5 16,2 17-9-16,0 0-8 0,-5-10-5 0,5 10-1 0,0 0-13 15,-9-8-35-15,6 5-31 0,3 3-51 0,0 0-71 16,-14-8-103-16,14 8-209 0,-9-3-568 0,9 3 156 16</inkml:trace>
  <inkml:trace contextRef="#ctx0" brushRef="#br3" timeOffset="548544.6385">26228 11115 402 0,'0'0'182'0,"0"0"-29"0,-5 7-26 15,5-7-17-15,0 0-25 0,0 0-21 0,0 0-19 0,0 0-23 16,0 0-10-16,15 17-29 0,-15-17 9 0,9 4 0 16,-9-4 2-16,0 0 5 0,11 4-5 15,-11-4 7-15,11 1 24 0,-5 2 6 0,-6-3 17 0,0 0 4 16,14-4 18-16,-14 4 13 0,7-4 6 0,-7 4 8 15,6-6 3-15,-6 6 4 0,6-5 0 0,-6 5 1 16,2-6-4-16,-2 6-4 0,0 0-4 0,0 0 0 16,0-9-1-16,0 9-5 0,0 0-2 0,0 0-2 15,0 0-6-15,0 0-3 0,0 0-1 0,0 0-11 16,0 0-2-16,0 0-11 0,0 0-5 0,0 0-1 0,0 0-7 16,0 0-3-16,-17 14-11 0,17-14-13 0,0 0-17 15,0 11-16-15,0-11-15 0,0 0-9 0,6 12-8 16,-1-6-11-16,-1-2 3 0,-4-4-3 0,5 7 0 15,-5-7-1-15,6 5 7 0,-6-5 8 0,5 4 1 16,-5-4 12-16,0 0 3 0,8 0 15 0,-8 0 10 16,0 0 14-16,0 0 9 0,0 0 15 0,17-5 13 15,-17 5 8-15,4-7 5 0,-4 7 7 0,4-6 5 0,-4 6-3 16,2-7-5-16,-2 7-2 0,0 0-6 0,1-11-6 16,-1 11-3-16,0 0-10 0,0-9-29 0,0 9-39 15,0 0-55-15,0 0-67 0,0 0-235 0,0 0-474 16,0 0 131-16</inkml:trace>
  <inkml:trace contextRef="#ctx0" brushRef="#br4" timeOffset="557098.9705">26667 12889 292 0,'0'0'275'0,"0"0"-38"0,7 4-29 15,-7-4-18-15,0 0-21 0,0 0-14 0,2 5-16 0,-2-5-14 16,0 0-12-16,0 11-6 0,0-11-9 0,1 13-11 16,-1-6-8-16,0 3-10 0,0 5-6 15,0-3-9-15,2 4-10 0,-2-1 2 0,0 0-6 0,-1 2-2 16,0-2-6-16,0 2-3 0,0 1 1 0,0 0-5 15,1-1-3-15,-1 1-3 0,-1 9-10 0,1-6 9 16,1-3-1-16,0-2-3 0,0 2-6 0,2-3-8 16,-2 3 5-16,1-1-7 0,0-2-4 0,0-3 1 15,1 3-2-15,0-1 1 0,-1 0-1 0,-3 1-2 16,2-3 0-16,-1-2-3 0,0 1 8 0,1-11-1 0,-2 16 1 16,2-16 1-16,-1 14-2 0,-2-7 3 15,3-7-1-15,-1 10 1 0,1-10 4 0,-4 15-4 0,4-15 3 16,-1 12 3-16,1-12 2 0,-4 14 2 0,4-14 1 15,-1 10 0-15,1-10 3 0,-2 10 3 0,2-10-1 16,-3 14 4-16,3-6-1 0,-1-1 6 16,1-7-1-16,0 14 0 0,-1-7-1 0,1-7 4 0,1 17-1 15,-3-9 3-15,2 1-4 0,0-1-9 0,-2 7 6 0,1-1-2 16,0-2-2-16,2 0 1 0,0-2-1 0,1-1-7 16,-3-1 1-16,1 1 4 0,0-9-6 0,-1 15-3 15,0-6 4-15,0-1-1 0,1-8-3 0,0 12 2 16,0-12-4-16,0 14 2 0,0-14-3 0,-3 12-12 15,3-12-9-15,-1 11-9 0,-2-5-11 0,3-6-18 16,-5 12-19-16,1-4-20 0,4-8-20 0,-6 7-38 16,6-7-203-16,-7 5-428 0,7-5 119 0</inkml:trace>
  <inkml:trace contextRef="#ctx0" brushRef="#br4" timeOffset="558470.8227">27686 13210 241 0,'0'0'216'0,"0"0"-28"0,0 0-17 16,0 0-7-16,0 0-15 0,-2-14-8 0,2 14-12 15,0 0-6-15,0 0-5 0,0 0-6 0,0 0-12 16,0 0-2-16,0 0-5 0,0 0-5 0,0 0-10 0,0 0-4 16,0 0-7-16,0 0-10 0,1-8-4 15,-1 8-8-15,0 0-2 0,0 0-7 0,0 0-9 0,0 0 2 16,0 0-3-16,0 0 0 0,0 0-4 0,0 0-10 16,0 0 5-16,0 0-1 0,0 0-1 0,0 0-1 15,0 0-1-15,0 0-4 0,0 0 1 0,0 0-4 16,0 0 4-16,0 0 0 0,0 0 9 0,0 0 9 15,0 0 6-15,0 0 1 0,0 0 4 0,0 0-4 16,0 0-7-16,0 0 3 0,0 0-4 0,0 0-5 16,2 27-2-16,-2-27-1 0,0 12-9 0,1-5 1 15,-1-7-7-15,1 10-7 0,-1-10-8 0,0 7-6 0,0-7-3 16,0 0-3-16,0 11 4 0,0-11 1 0,0 0-3 16,0 0 1-16,1 6 3 0,-1-6 2 0,0 0 2 15,0 0-1-15,0 0 5 0,0 0-2 0,0 0 4 16,0 0 4-16,0 0 0 0,0 0-1 0,9-20 1 15,-9 20 1-15,3-14 4 0,-1 7-1 0,-2 0 3 16,0 7 0-16,4-13 5 0,-3 6-3 0,-1 7 13 0,2-10 2 16,-2 10 2-16,2-9-3 0,-2 9 3 15,3-5-1-15,-3 5 0 0,1-9-4 0,-1 9-1 0,0 0 4 16,0 0 14-16,4-5 3 0,-4 5-2 0,0 0 1 16,0 0-2-16,0 0-3 0,0 0-3 0,0 0 5 15,0 0 1-15,0 0-6 0,0 0 0 0,0 0-5 16,0 0 1-16,0 0-6 0,0 0 1 0,15 14-3 15,-15-14-5-15,0 0 2 0,0 0-1 0,4 7 0 0,-4-7-4 16,0 0-2-16,0 0 0 0,0 0 1 16,3 11-2-16,-3-11-7 0,0 0 10 0,1 11-4 0,-1-11 2 15,1 15 0-15,-1-15 5 0,-1 21-3 0,0-11 3 16,0 1 3-16,3 5-1 0,-2-2-1 0,0 1 1 16,1 0-4-16,-1 1 0 0,1-1 4 0,-1 0 0 15,0 1-2-15,0-1 0 0,1-3-10 0,-2 3 10 16,0-1-4-16,2 0-5 0,-2-2 10 0,0-1-9 15,1 6 3-15,0-3 1 0,-1 3-2 0,0-2-2 16,2-4 0-16,-1 1 5 0,-1 3-2 0,0-4-2 0,2 3-3 16,-2-3 6-16,1-11 0 0,0 18-8 15,0-11 3-15,0-7-6 0,-1 12 1 0,1-12 1 0,1 10 1 16,-1-10-1-16,0 0 1 0,0 14-1 0,0-14-5 16,0 0 0-16,0 0-10 0,0 12 0 0,0-12-4 15,0 0 1-15,0 0-9 0,0 0-4 0,-1 10 3 16,1-10-8-16,0 0-6 0,0 0-13 0,1 7-3 15,-1-7-12-15,0 0-14 0,0 0-8 0,0 0-14 0,0 0-10 16,0 0-18-16,0 0-19 0,0 0-34 0,0 0-179 16,0 0-440-16,0 0 123 0</inkml:trace>
  <inkml:trace contextRef="#ctx0" brushRef="#br4" timeOffset="559493.4355">27681 13130 316 0,'0'0'258'0,"0"0"-27"0,0-8-29 16,0 8-22-16,0 0-30 0,0 0-9 0,0 0-19 0,0 0-12 15,-2-6-9-15,2 6-9 0,0 0-11 0,0 0-11 16,0 0-6-16,0 0-7 0,0 0-6 0,0 0-5 16,0 0-2-16,0 0-9 0,0 0-9 0,0 0 3 15,0 0-2-15,0 0-2 0,0 0-2 0,0 0-4 16,0 0-2-16,0 0 3 0,0 0-4 0,0 0 1 15,6-8 4-15,-6 8-2 0,0 0 16 0,0 0 4 16,0 0 8-16,2-7 7 0,-2 7 1 0,0 0 6 0,0 0-5 16,3-7 5-16,-3 7 0 0,0 0-9 0,0 0-2 15,0 0-3-15,0 0 5 0,0 0 4 0,0 0-9 16,0 0 3-16,0 0 2 0,0 0-10 0,0 0-3 16,-7 28 0-16,7-28-8 0,-2 15-5 0,2-15 3 15,0 15-11-15,0-8-10 0,1 1-4 0,-1-8-10 16,2 12-15-16,-1-7-10 0,-1-5-7 0,6 9-8 0,-6-9-15 15,4 4-1-15,-4-4-3 0,0 0-5 0,10 3 1 16,-10-3 4-16,0 0 8 0,0 0 6 0,0 0 5 16,12-9-4-16,-12 9 12 0,3-8 5 0,-1 1 8 15,0 0 5-15,-1 0 12 0,0-1 12 0,-1 8 15 16,-1-14 13-16,3 7 1 0,-2 7 9 0,2-8-4 16,-2 8 4-16,0 0 9 0,-2-10 6 0,2 10 3 15,0 0 7-15,0 0 3 0,0 0 1 0,0 0 1 0,0 0-1 16,0 0-4-16,0 0-7 0,0 0-3 15,-19 15-4-15,19-15-6 0,-4 12-4 0,4-12-8 0,-2 10-6 16,2-10-1-16,-1 12-23 0,1-12-7 0,0 0-11 16,1 12-13-16,-1-12-12 0,3 5-13 0,-3-5-4 15,4 4-11-15,-4-4-3 0,0 0 0 0,8 3 5 16,-8-3 0-16,0 0 5 0,0 0 7 0,11 1 4 16,-11-1 5-16,0 0 10 0,0 0 5 0,0 0 16 0,11-4 12 15,-11 4 11-15,0 0 8 0,0 0 13 16,0 0 5-16,0 0 10 0,0 0 6 0,0 0 4 0,0 0 3 15,0 0 1-15,0 0 2 0,0 0 3 16,0 0-4-16,0 0-3 0,0 0-2 0,-13 23-11 0,13-23-10 16,-5 7 2-16,5-7-4 0,0 0-2 0,-4 10-10 15,4-10-13-15,0 0-9 0,0 0-13 0,0 12-5 16,0-12-4-16,0 0-5 0,0 0-2 0,0 0-4 16,5 9 4-16,-5-9 5 0,0 0 1 0,0 0 7 15,0 0 1-15,0 0 9 0,0 0 4 0,0 0 5 0,0 0 15 16,0 0 4-16,0 0 8 0,0 0 16 0,6-28-4 15,-6 28 9-15,0 0 3 0,-2-15 2 0,2 15-10 16,-3-12-4-16,3 12-3 0,-4-9-10 0,4 9-15 16,0 0-35-16,-4-8-47 0,4 8-63 0,0 0-58 15,-7 0-88-15,7 0-224 0,0 0-601 0,0 0 164 16</inkml:trace>
  <inkml:trace contextRef="#ctx0" brushRef="#br4" timeOffset="560884.8809">26991 14122 223 0,'0'0'286'0,"0"0"-36"0,0 0-24 16,0 0-20-16,0 0-8 0,0 0-12 0,0 0-9 15,0 0-9-15,0 0-7 0,0-11-11 16,0 11-9-16,0 0-11 0,0 0-10 0,0 0-3 0,0 0-4 15,0 0-2-15,0 0 0 0,0 0-5 0,0 0-10 16,0 0 2-16,0 0-8 0,0 0-5 0,0 0 1 16,0 0-2-16,-6 34-7 0,6-34-5 0,0 18-5 15,0-18-3-15,-2 17-3 0,3-2-11 0,-1 1-1 0,2-1-1 16,-1-2-9-16,0-2-3 0,-1-11-6 0,3 25 0 16,0-13-2-16,0-1-2 0,1-2 0 0,1 0-4 15,0-4-6-15,0 2 1 0,-1-1-1 16,3 0 1-16,-7-6-12 0,16 8-10 0,-8-4-10 0,8 1-8 15,-4-3-20-15,0 1-13 0,0-3-8 0,-12 0-8 16,17-1-10-16,-17 1-12 0,18-3-10 0,-10 0-10 16,-8 3-13-16,12-8-7 0,-5 5-9 0,-7 3-6 0,6-9-11 15,-6 9-3-15,5-6-5 0,-5 6-6 16,0 0-8-16,0 0-2 0,1-13-116 0,-1 13-360 0,0 0 102 16</inkml:trace>
  <inkml:trace contextRef="#ctx0" brushRef="#br4" timeOffset="561071.3241">27096 14278 264 0,'-21'-3'159'0,"21"3"-1"15,-9 0 12-15,9 0 7 0,0 0 5 0,-12-2 8 16,12 2-3-16,0 0-4 0,0 0-6 0,0 0-14 16,0 0-8-16,0 0-16 0,0 0-7 0,0 0-11 15,0 0-10-15,0 0-7 0,0 0-15 0,0 0-9 16,0 0-8-16,0 0-8 0,0 0-14 0,0 0-17 0,0 0-21 16,26-8-22-16,-26 8-21 0,0 0-21 0,11-5-20 15,-11 5-20-15,0 0-24 0,0 0-5 16,13-7-11-16,-13 7-9 0,3-5 1 0,-3 5-1 0,0 0-2 15,0 0-5-15,-2-15-91 0,2 15-288 0,0 0 83 16</inkml:trace>
  <inkml:trace contextRef="#ctx0" brushRef="#br4" timeOffset="561211.4235">27078 14193 1219 0,'-12'-10'-49'0,"3"6"33"16,0-3 26-16,9 7 16 0,-13-8 16 0,5 5 19 15,8 3 10-15,-8-7 17 0,8 7 11 0,-8-4 15 16,8 4 11-16,0 0 0 0,-10-7-1 0,10 7-5 0,0 0-9 16,0 0-7-16,-4-7-8 0,4 7-9 0,0 0-7 15,0 0-9-15,0 0-10 0,0 0-7 0,14-16-6 16,-14 16-3-16,10-2-18 0,-3-1-20 0,-7 3-23 15,15-2-23-15,-15 2-28 0,15-1-31 0,-15 1-34 16,16 3-35-16,-16-3-154 0,10 3-386 0,-10-3 109 16</inkml:trace>
  <inkml:trace contextRef="#ctx0" brushRef="#br4" timeOffset="561441.3266">27425 14144 286 0,'0'0'308'0,"5"-7"-46"0,-5 7-27 16,0 0-24-16,0 0-16 0,0 0-20 15,0 0-10-15,0 0-5 0,0 0-11 0,0 0-10 16,0 0-7-16,-23-5-9 0,23 5-12 0,0 0-7 0,-15 9-10 16,15-9-11-16,-10 10-7 0,7-6-8 15,3-4-4-15,-6 13-8 0,6-13-8 0,-1 12-1 0,1-12-9 16,3 15-7-16,-3-15-9 0,9 12-5 0,-4-5-8 15,1 0-5-15,0-1-1 0,4 7-2 0</inkml:trace>
  <inkml:trace contextRef="#ctx0" brushRef="#br4" timeOffset="562947.07">27466 14179 226 0,'0'0'110'0,"0"0"-29"0,0 0-9 0,0 0 2 16,0 0-17-16,0 0-5 0,-13-3 11 0,13 3-10 16,0 0 3-16,0 0 4 0,0 0-6 0,0 0 4 15,0 0-2-15,-13-3 8 0,13 3 4 0,0 0-2 16,0 0 8-16,0 0-6 0,0 0 9 0,0 0 0 15,0 0 3-15,0 0 2 0,-10-2 0 0,10 2-4 16,0 0 2-16,0 0-7 0,0 0-3 0,0 0-8 0,0 0-8 16,0 0 2-16,0 0-3 0,0 0 0 15,0 0-8-15,0 0 0 0,0 0-3 0,0 0-5 0,0 0-5 16,0 0 0-16,0 0-4 0,0 0-2 0,0 0-3 16,0 0-1-16,3 17-3 0,-3-17-2 0,0 0-1 15,0 0-1-15,4 17-4 0,-4-17-3 0,4 13 2 16,-4-13 3-16,3 12-6 0,-2-5 3 0,-1-7-9 15,3 13 6-15,-1-8-3 0,-2-5 3 0,1 15 0 16,-1-15-7-16,2 11 2 0,-2-11 4 0,3 9-1 16,-3-9 0-16,2 8 0 0,-2-8-5 0,0 0 3 0,6 10 2 15,-6-10-1-15,5 8 1 0,-5-8-4 16,4 7 0-16,-4-7 0 0,6 6 0 0,-6-6-1 0,10 8 0 16,-5-3 0-16,-5-5-1 0,11 8 1 0,-7-4 1 15,-4-4-1-15,7 5 1 0,-7-5 1 0,6 7-2 16,-6-7 1-16,0 0 3 0,6 7 2 0,-6-7 5 15,0 0 5-15,0 0 3 0,6 6-1 0,-6-6 4 16,0 0 5-16,0 0-3 0,0 0 3 0,5 10 2 0,-5-10-6 16,0 0 4-16,1 9-4 0,-1-9 1 0,0 0 3 15,0 0 1-15,0 0-3 0,-2 12-1 0,2-12 0 16,0 0-2-16,0 0-1 0,-5 12-2 0,5-12-4 16,-6 5-3-16,6-5 1 0,-6 7-2 0,6-7-3 15,-9 9-8-15,9-9-14 0,-8 7-21 0,8-7-23 16,-11 7-23-16,6-5-23 0,5-2-28 0,-10 5-38 15,10-5-218-15,0 0-465 0,0 0 127 0</inkml:trace>
  <inkml:trace contextRef="#ctx0" brushRef="#br4" timeOffset="563674.3885">26705 14314 382 0,'0'0'290'0,"0"0"-30"16,0 0-22-16,0 0-19 0,0 0-20 0,0 0-21 16,0 0-12-16,0 0-20 0,0 0-6 0,0 0-12 15,0 0-13-15,0 0-4 0,0 0-11 0,0 0-12 0,0 0-9 16,24 7-10-16,-24-7-9 0,16 0-8 0,-6 0-21 16,7 2-19-16,1-2-27 0,-3 0-29 0,3 0-26 15,0-2-28-15,1 2-29 0,0 2-39 16,0-4-174-16,0 2-410 0,0 0 115 0</inkml:trace>
  <inkml:trace contextRef="#ctx0" brushRef="#br4" timeOffset="564180.2853">27724 14298 269 0,'0'0'339'0,"0"0"-57"16,-10 2-36-16,10-2-28 0,0 0-23 15,0 0-18-15,0 0-19 0,0 0-16 0,0 0-21 0,0 0-15 16,0 0-6-16,0 0-11 0,0 0-16 0,0 0-8 16,0 0-18-16,0 0-19 0,0 0-28 0,0 0-21 15,35-7-25-15,-35 7-19 0,0 0-34 0,21-3-23 0,-15 2-56 16,-6 1-103-16,0 0-336 0,20-2 94 15</inkml:trace>
  <inkml:trace contextRef="#ctx0" brushRef="#br4" timeOffset="564369.0287">27896 14171 364 0,'1'-10'281'0,"-1"10"-18"16,0 0-15-16,0 0-25 0,0 0-10 0,0 0-23 0,0 0-15 15,0 0-18-15,-10 41-12 0,8-26-19 0,-2 0-10 16,-1 2-14-16,2-1-16 0,-3 0-13 0,2 2-22 16,1-1-26-16,0 0-31 0,-4-2-35 15,1 1-35-15,3-1-48 0,-3-1-224 0,3-4-415 0,2 1 114 16</inkml:trace>
  <inkml:trace contextRef="#ctx0" brushRef="#br4" timeOffset="565005.3934">26719 14233 396 0,'0'0'280'0,"0"0"-29"0,0-10-16 16,0 10-20-16,0 0-10 0,0 0-16 0,0 0-12 15,0 0-8-15,0 0-17 0,0 0-11 0,0 0-8 16,1-14-9-16,-1 14-3 0,0 0-5 0,0 0-6 0,0 0 3 15,0 0-15-15,0 0-7 0,0 42-18 0,-3-25 0 16,4 1-7-16,-2-2-9 0,0 3-11 0,3-2-16 16,-1 1-19-16,1 9-15 0,-2-6-33 15,2-3-23-15,-1-1-21 0,-3-2-35 0,1-3-36 0,2 1-45 16,-1-13-213-16,-1 18-490 0,1-18 136 0</inkml:trace>
  <inkml:trace contextRef="#ctx0" brushRef="#br5" timeOffset="573991.0254">26290 11355 266 0,'5'-8'76'0,"-5"8"-28"0,0 0-14 0,0 0-13 0,0 0-5 16,0 0-7-16,0 0-3 0,0 0 11 0,0 0-5 15,0 0 18-15,5-8 5 0,-5 8 18 0,0 0 3 16,0 0 3-16,0 0 16 0,0 0-9 0,0 0 10 16,0 0 10-16,0 0-2 0,0 0 2 0,0 0 9 15,0 0-8-15,0 0 1 0,0 0 0 0,0 0 5 16,0 0-5-16,0 0-5 0,0 0-2 0,0 0 3 16,0 0-1-16,7 16-6 0,-7-16-6 0,0 12-8 0,0-12-2 15,-1 14-10-15,2-7-2 0,-1 2-11 16,1-1 1-16,-2 2-6 0,2 0-2 0,-1-2-6 0,1 6 3 15,0-1-2-15,-2 0-4 0,1-1-6 0,0 0-12 16,-1-2-10-16,-1 5-12 0,3-7-15 0,-3 5-9 16,2-5-17-16,-1 1-18 0,1-9-19 0,-4 13-20 15,3-6-30-15,1 2-135 0,0-9-337 0,0 0 97 0</inkml:trace>
  <inkml:trace contextRef="#ctx0" brushRef="#br5" timeOffset="574544.716">26268 11868 403 0,'0'0'251'0,"0"13"-30"15,0-7-31-15,0-6-20 0,-1 25-19 0,1-13-10 16,0-1-20-16,2 2-15 0,-2 1-9 0,0 2-8 16,0-1-7-16,1-3-12 0,-2 5-4 0,1-3-11 15,-1 1-2-15,0 2-8 0,-1-2-4 0,-1-4-4 0,2 4-6 16,0-2-5-16,-1-2-7 0,1-1-15 16,0-1-12-16,1-9-17 0,0 17-16 0,0-17-10 0,1 16-23 15,-1-9-17-15,1 2-37 0,0-2-143 0,-1-7-323 16,2 13 92-16</inkml:trace>
  <inkml:trace contextRef="#ctx0" brushRef="#br5" timeOffset="575046.7048">26210 12585 384 0,'-3'16'255'15,"1"-4"-26"-15,0 0-29 0,1 2-19 0,0-5-17 16,0 2-19-16,1 4-12 0,-1 1-12 0,2-1-10 16,-1 1-13-16,-1 0-5 0,0 0-12 0,2-1-2 15,-2 1-14-15,0 1-6 0,0 0-5 0,1 0-5 0,-2-2-4 16,2 0-8-16,-1-1-8 0,1 0-16 16,-1-2-18-16,0-4-14 0,2 1-22 0,-1-9-15 0,0 24-22 15,-1-14-19-15,3 0-16 0,-2-3-50 0,1 0-108 16,-1-7-324-16,0 0 92 0</inkml:trace>
  <inkml:trace contextRef="#ctx0" brushRef="#br5" timeOffset="575444.7317">26229 13123 306 0,'-2'9'243'0,"2"-9"-33"0,-2 10-21 0,0-5-23 16,2-5-16-16,-2 15-11 0,2-8-16 0,0-7-14 16,-3 14-9-16,2-6-5 0,-1 1-10 0,1-1-5 0,-2 1-10 15,0 6-2-15,0-1-8 0,0 1-1 0,1-4-8 16,-1 4-7-16,-1-5-2 0,2 2-10 0,0-4-1 16,-1 1-4-16,1-1-2 0,-1 7-12 0,3-4-9 15,-2 4-11-15,1-6-9 0,-1 1-13 0,2-10-5 16,-3 16-15-16,2-10-11 0,1-6-22 0,-3 14-19 15,1-7-21-15,1 1-145 0,1-8-318 0,0 0 91 0</inkml:trace>
  <inkml:trace contextRef="#ctx0" brushRef="#br5" timeOffset="575686.6406">26158 13515 388 0,'11'4'253'0,"-11"-4"-21"16,-1 12-24-16,1-6-36 0,0-6-8 0,-1 13-20 16,1-6-23-16,0-7-5 0,-2 14-16 0,3-7-16 15,-1-7-23-15,0 14-18 0,0-14-22 0,-1 12-29 16,1-12-28-16,0 0-32 0,-1 14-36 0,1-14-145 0,0 0-295 15,0 11 85-15</inkml:trace>
  <inkml:trace contextRef="#ctx0" brushRef="#br5" timeOffset="577603.7133">27707 13745 369 0,'0'0'254'0,"0"0"-34"16,-2 8-32-16,2-8-23 0,0 0-23 0,0 0-14 15,2 9-18-15,-2-9-13 0,0 0-13 0,5 9-20 16,-5-9-18-16,6 5-17 0,-6-5-5 0,10 3-16 16,-4-1 3-16,-6-2-8 0,0 0 0 0,14 5 1 0,-14-5-2 15,13 0-3-15,-13 0 10 0,9 2-5 16,-9-2 14-16,7-5-1 0,-7 5 9 0,7-2 6 0,-7 2 5 16,8-5 10-16,-8 5 10 0,5-5 3 0,-5 5 6 15,5-5 1-15,-5 5 5 0,0 0 2 0,6-7 3 16,-6 7 4-16,0 0 4 0,0 0-5 0,4-6 3 15,-4 6-5-15,0 0-6 0,0 0-3 0,0 0-2 16,0 0-1-16,0 0-6 0,0 0-2 0,0 0-7 16,0 0-4-16,0 0 2 0,0 0-4 0,0 0-9 15,0 0-7-15,0 0-2 0,0 0 0 0,0 0-10 16,0 0-11-16,0 0-11 0,0 0-18 0,0 0-16 0,0 0-10 16,-3 23-13-16,3-23-10 0,0 0-5 0,7 7-1 15,-7-7-7-15,8 5 3 0,-8-5-4 0,6 3 4 16,-6-3 2-16,0 0 8 0,12 0 8 15,-12 0 2-15,0 0 12 0,0 0 0 0,0 0 14 0,13-3 3 16,-13 3 17-16,0 0 2 0,5-7 18 0,-5 7 12 16,0 0 15-16,3-5 8 0,-3 5 9 0,0 0 10 0,0 0 13 15,0 0 2-15,0 0 1 0,0 0 7 16,0 0-1-16,-11-12 8 0,11 12-1 0,-10-2 2 0,10 2-6 16,0 0 3-16,0 0-8 0,-18 7-8 0,18-7-2 15,-9 5-12-15,9-5-4 0,0 0 1 0,-8 9-12 16,5-6-15-16,3-3-10 0,-2 7-19 0,2-7-16 15,0 0-14-15,4 12-12 0,-4-12-8 0,0 0-12 16,6 6-7-16,-6-6-4 0,5 4-7 0,-5-4 0 16,0 0 2-16,12 2 6 0,-12-2 2 0,0 0 10 0,14-1 4 15,-14 1 13-15,0 0 12 0,11-7 8 16,-11 7 6-16,0 0 12 0,5-10 10 0,-5 10 15 0,3-11 8 16,-3 11 14-16,0 0 5 0,-2-13 10 0,2 13 2 15,0 0 12-15,-5-14 4 0,5 14 3 0,-9-7 2 16,9 7 5-16,-8-4 3 0,8 4-2 0,-11-2 0 15,11 2-1-15,0 0-5 0,-17 0-2 16,17 0-8-16,0 0-2 0,-14 4-7 0,14-4-8 0,-7 6-6 16,7-6-3-16,0 0-20 0,-5 8-11 0,5-8-28 15,0 0-12-15,0 0-21 0,3 13-13 0,-3-13-19 16,6 5-11-16,-6-5-5 0,6 4-4 0,-6-4-3 0,0 0-3 16,11 3 4-16,-11-3 2 0,0 0 11 0,13 0 13 15,-13 0 4-15,0 0 12 0,0 0 10 0,11-7 8 16,-11 7 15-16,4-8 9 0,-4 8 12 0,0 0 13 15,3-12 14-15,-3 12 11 0,0 0 18 16,-2-11 7-16,2 11 6 0,0 0 8 0,0 0 3 0,-9-10 10 16,9 10 2-16,-10-3 4 0,10 3 0 0,-12-2-4 0,12 2 2 15,-15-2-1-15,15 2 3 0,-14 4-6 16,14-4-11-16,-13 6-5 0,6-2-3 0,7-4-7 0,-9 8-7 16,9-8-13-16,-5 8-14 0,5-8-14 0,0 0-23 15,0 10-15-15,0-10-21 0,0 0-7 0,0 0-14 16,10 10 0-16,-6-7-4 0,-4-3-4 0,9 2-2 15,-9-2-1-15,11 5 3 0,-11-5 10 0,11 0 5 16,-11 0 8-16,0 0 8 0,19-5 12 0,-19 5 14 0,8-3 9 16,-8 3 17-16,0 0 11 0,10-5 9 0,-10 5 8 15,6-4 9-15,-6 4 9 0,0 0 3 0,0 0 4 16,0 0 6-16,3-12-4 0,-3 12 2 0,0 0 2 16,0 0-2-16,0 0-7 0,0 0-2 0,0 0-5 15,0 0-14-15,0 0 7 0,-16-8-5 0,16 8-5 16,0 0-18-16,0 0-12 0,0 0-12 0,0 0-16 15,0 0-8-15,0 0-9 0,0 0-6 0,0 0-10 0,0 0 0 16,0 0-2-16,0 0 3 0,0 0 4 0,0 0 6 16,0 0 4-16,0 0 5 0,0 0 3 15,0 0 10-15,0 0 3 0,0 0 7 0,0 0 8 0,0 0 11 16,0 0 10-16,0 0 11 0,0 0 3 0,0 0-1 16,0 0 13-16,0 0 1 0,0 0 0 0,0 0 8 0,0 0 2 15,0 0-4-15,0 0 2 0,-16 0-3 16,16 0-2-16,0 0-2 0,0 0-8 0,-10-4-2 0,10 4-3 15,0 0-3-15,-10-4 0 0,10 4-8 0,0 0-18 16,0 0-25-16,-12-1-27 0,12 1-38 16,0 0-57-16,0 0-58 0,-18 0-278 0,18 0-584 0,-9 3 159 15</inkml:trace>
  <inkml:trace contextRef="#ctx0" brushRef="#br5" timeOffset="580008.6737">26266 13798 258 0,'0'0'165'0,"-10"3"-15"16,10-3-12-16,0 0-8 0,0 0-14 0,0 0-5 15,0 0 0-15,-14-1-5 0,14 1-11 0,0 0 3 0,0 0-10 16,-8 0 4-16,8 0 1 0,0 0-3 15,0 0 2-15,0 0-3 0,0 0-1 0,0 0-3 0,-10 0 2 16,10 0-2-16,0 0 0 0,0 0-8 0,0 0 5 16,0 0-4-16,0 0-7 0,0 0-2 0,0 0-11 15,0 0 7-15,0 0-5 0,0 0-1 0,0 0-4 16,0 0-4-16,0 0 0 0,0 0-9 0,0 0-4 16,0 0-2-16,0 0-7 0,0 0 1 0,0 0 2 15,0 0-6-15,0 0-1 0,0 0-1 0,33 8-1 0,-25-7-6 16,-8-1-5-16,17 5 1 0,-10-3-3 0,10 0-2 15,-5 1 0-15,-2-1 1 0,1 2-1 0,-1-1-3 16,-2-1 3-16,3 0 0 0,5-2-8 0,-2 3 8 16,-3-1-6-16,4 3 5 0,-3 0-5 15,-1-3 1-15,0 1 1 0,6 1 2 0,-4-4 2 0,-2 2-1 16,0 1 9-16,7 0-1 0,-1-1-5 0,0-1 5 16,-4 1 2-16,5-2-3 0,-2 1-3 0,0 0 1 15,-1 0 1-15,0 2-9 0,-4-3 8 0,0 1-3 0,0 0 3 16,-11-1-3-16,19 0-6 0,-11 1 3 0,-8-1-3 15,16 0-1-15,-16 0 0 0,17 3-6 0,-8-2 9 16,-9-1 0-16,18 2-5 0,-9-1 0 0,1 1 6 16,-10-2-3-16,19 4-1 0,-9-3-8 0,-10-1 9 15,17 3 2-15,-1 0-1 0,-1-3-4 0,1 4 0 16,-4-3 2-16,-2 2-5 0,1-2 1 0,-2-1-8 16,0 3 8-16,1-3 1 0,-1 2-5 0,-1-2 3 15,1 2-4-15,-1-2 2 0,1 3-1 0,-1-1-11 0,2-1 11 16,-3 3-10-16,-7-4 11 0,14 0 1 15,-5 3 0-15,-1-1-4 0,-1 0-1 0,2 0-2 0,-1 1 0 16,1-1-9-16,-9-2 6 0,18 3-9 0,-9-2 2 16,1 1 0-16,1-1-3 0,-2 1 6 0,8 0-4 15,-5-1 3-15,-1 1 2 0,0-1 4 0,-1-1-1 0,-2 0 5 16,1 2 2-16,-9-2-2 0,15 1 1 0,-8-1 4 16,-7 0 1-16,15 1-1 0,-15-1 2 0,11 1 1 15,-3-1-1-15,-8 0-1 0,13 0 1 0,-13 0-1 16,14 0 5-16,-6-1-1 0,-8 1-9 0,14 1 8 15,-6-1-4-15,1 1-3 0,-9-1 3 0,16 0-4 16,-8 0 2-16,0 1 3 0,-8-1-5 0,15 0 3 16,-7-1-1-16,-8 1 6 0,13 1-2 0,-13-1-3 15,12 0 5-15,-5 1-8 0,-7-1 10 0,13 0-4 0,-13 0 0 16,13-1 0-16,-5 0 1 0,-8 1 1 16,14-1-1-16,-6 1 0 0,-8 0 2 0,15-2-1 0,-7-1-3 15,-8 3 0-15,16 0 4 0,-8-1-1 0,-1 0-1 16,-7 1 3-16,15 0-4 0,-15 0 4 0,14-1-3 15,-14 1-3-15,14-1 1 0,-14 1 6 0,15-2 0 16,-15 2-1-16,12-2-3 0,-12 2 0 0,14-1-2 16,-14 1 1-16,12-2-6 0,-12 2-3 0,13-1-4 15,-13 1-1-15,11-3-4 0,-11 3 5 0,10-2 0 16,-10 2 3-16,0 0 0 0,11-2 0 0,-11 2-3 16,0 0 6-16,0 0 2 0,10-3 1 0,-10 3-2 0,0 0-7 15,0 0 10-15,0 0 2 0,11-3-5 0,-11 3 2 16,0 0 2-16,0 0-1 0,0 0 1 0,0 0-4 15,0 0 0-15,0 0 2 0,11-1 0 0,-11 1 1 16,0 0-4-16,0 0 2 0,0 0 3 0,0 0-3 16,0 0-4-16,0 0-4 0,0 0-4 0,0 0-13 15,0 0-13-15,0 0-8 0,8-5-32 0,-8 5-26 0,0 0-39 16,0 0-45-16,0 0-123 0,0 0-381 0,0 0 108 16</inkml:trace>
  <inkml:trace contextRef="#ctx0" brushRef="#br5" timeOffset="582307.8077">26355 13762 246 0,'0'0'247'15,"7"-7"-33"-15,-7 7-17 0,0 0-10 0,10-5-16 0,-10 5-7 0,0 0-11 16,5-4-9-16,-5 4-8 0,0 0-10 16,0 0-8-16,0 0-9 0,9-5-12 0,-9 5-7 0,0 0-6 15,0 0-4-15,0 0-6 0,0 0-7 0,0 0 0 16,0 0-2-16,0 0-4 0,0 0-8 0,0 0 4 16,0 0-8-16,0 0 1 0,0 0-2 0,0 0-4 15,0 0-5-15,0 0 2 0,0 0-7 0,-19 23 2 16,12-18 0-16,0 0-4 0,0 0-5 0,-1-1 3 15,-1 1 1-15,-5 3-2 0,0 1-3 0,2-1-5 0,-1 0 2 16,1-3-5-16,2 1-4 0,0-1 2 0,0 0 1 16,2-3-7-16,0 3 7 0,-1-3-5 0,9-2 1 15,-13 7 1-15,13-7-1 0,-10 7 2 0,3-4 1 16,7-3-1-16,-9 3 1 0,9-3 4 0,-7 5 0 16,7-5-4-16,0 0 0 0,0 0-1 0,-9 6 4 15,9-6-4-15,0 0 1 0,0 0-2 0,0 0-9 16,0 0 6-16,0 0 0 0,0 0-1 0,0 0 2 15,0 0-6-15,0 0 1 0,0 0 0 0,12 18 0 16,-12-18-3-16,9 3-5 0,-3 1 10 0,-6-4-5 0,15 5 0 16,-7-1 0-16,2-1-1 0,-2 0-8 0,1 1 1 15,0-1-2-15,2-3 1 0,-3 4 1 0,1-1-5 16,-9-3 7-16,17 5 0 0,-10-2-4 0,1-1 0 16,-8-2 4-16,15 6-3 0,-9-3-8 0,-6-3 9 15,10 2-3-15,-10-2 4 0,0 0 2 0,12 2-4 16,-12-2 5-16,0 0 3 0,9 3-1 0,-9-3-3 15,0 0 0-15,0 0 3 0,0 0-1 0,10 3 0 0,-10-3-3 16,0 0 4-16,0 0-3 0,0 0 7 0,0 0-2 16,10 4-11-16,-10-4 8 0,0 0-2 0,0 0 7 15,0 0-6-15,0 0 2 0,0 0 2 0,0 0-10 16,9 2 10-16,-9-2-1 0,0 0-2 0,0 0-4 16,0 0 3-16,0 0-2 0,0 0 3 0,0 0-4 15,0 0 4-15,0 0 0 0,0 0-2 0,0 0 1 0,0 0-1 16,0 0 0-16,0 0 2 0,0 0 0 15,0 0 0-15,0 0-2 0,0 0 0 0,0 0-5 0,0 0 4 16,7-12 4-16,-7 12-3 0,0 0-9 0,11-5-2 16,-4 2-2-16,-7 3 1 0,10-5 3 0,-10 5 3 15,10-3-2-15,-10 3 3 0,7-4-5 0,-7 4 0 16,0 0 4-16,9-5 2 0,-9 5-1 0,0 0 0 16,8-4-1-16,-8 4-3 0,0 0-1 0,0 0 0 0,8-4-1 15,-8 4 1-15,0 0 6 0,0 0-3 16,0 0 0-16,0 0 4 0,0 0-3 0,0 0 0 0,0 0 0 15,0 0 2-15,0 0 1 0,0 0-1 0,0 0 5 16,0 0-6-16,-30-2 4 0,30 2-3 0,-18 2 3 16,18-2-1-16,-14 0-7 0,14 0 6 0,-17 0 6 15,17 0-1-15,-10 0-1 0,10 0 3 0,0 0 1 16,-15-2-1-16,15 2-5 0,0 0 1 0,0 0-6 16,-8-3-3-16,8 3 1 0,0 0-1 0,0 0 0 15,0 0-5-15,0 0 0 0,0 0-6 0,0 0-4 0,13-19 2 16,-13 19 2-16,8-5 0 0,-8 5 3 15,0 0-4-15,8-6 6 0,-8 6-1 0,0 0 1 0,7-5 0 16,-7 5 4-16,0 0 0 0,0 0 3 0,8-4-3 16,-8 4-4-16,0 0 8 0,0 0-1 0,0 0 3 15,7-6-3-15,-7 6-4 0,0 0 10 0,0 0 7 16,0 0 0-16,0 0 5 0,0 0 4 0,0 0 4 16,0 0 0-16,0 0 0 0,0 0-1 0,0 0 4 0,-29 0-1 15,29 0-2-15,0 0-1 0,0 0-2 16,-19 3 3-16,19-3-3 0,0 0 2 0,-10 1-8 0,10-1 0 15,0 0 5-15,0 0-2 0,0 0-4 0,0 0 0 16,0 0-7-16,0 0-1 0,0 0-5 16,0 0-7-16,0 0-10 0,0 0 1 0,0 0-3 0,0 0-6 15,0 0 4-15,0 0 4 0,0 0 0 0,27-12 2 0,-27 12 4 16,0 0 2-16,10-4 0 0,-10 4 7 16,0 0 0-16,7-4 5 0,-7 4 1 0,0 0 5 15,0 0-1-15,0 0 4 0,0 0 2 0,0 0-1 0,0 0 7 16,0 0-1-16,0 0 4 0,0 0 2 15,0 0 3-15,0 0-8 0,0 0 2 0,0 0 0 0,0 0-7 16,-33 3 9-16,33-3-4 0,0 0-7 16,0 0 2-16,0 0-2 0,0 0-1 0,-11 2-6 0,11-2-3 15,0 0-5-15,0 0-1 0,0 0-3 0,0 0-3 16,0 0-7-16,0 0-3 0,0 0 2 0,0 0-2 16,0 0 2-16,0 0-3 0,0 0 8 0,0 0-4 0,0 0 10 15,0 0 1-15,26-11 6 0,-26 11 3 0,0 0 2 16,0 0 4-16,0 0 4 0,0 0 3 0,0 0 6 15,0 0 4-15,0 0 6 0,0 0 0 0,0 0 2 16,0 0 2-16,0 0-4 0,0 0-2 16,0 0-2-16,0 0 2 0,-30 10-5 0,30-10 2 0,-11 5-1 15,4-1-6-15,7-4 0 0,-9 6-4 0,9-6 0 16,-9 4-3-16,9-4-6 0,-7 4-7 0,7-4-4 16,0 0-5-16,0 0-9 0,-9 5 5 0,9-5-3 0,0 0-4 15,0 0 6-15,0 0-3 0,0 0 3 0,0 0 0 16,0 0 2-16,0 0 1 0,0 0 0 0,16-21 5 15,-16 21 1-15,10-8 1 0,-10 8 12 0,6-9-1 16,-6 9 6-16,8-7 2 0,-8 7 9 0,4-6-2 16,-4 6-1-16,0 0 2 0,5-7 2 0,-5 7-2 15,0 0 8-15,0 0-7 0,0 0 6 0,0 0-2 16,0 0-4-16,0 0 0 0,0 0 0 0,0 0 0 16,0 0-15-16,-21-2 8 0,21 2 0 0,0 0-3 15,0 0 3-15,0 0-7 0,-19 5-15 0,19-5-6 0,0 0-1 16,0 0-5-16,-9 5-8 0,9-5-4 0,0 0-5 15,0 0-2-15,0 0 1 0,-6 5 0 0,6-5 2 16,0 0 0-16,0 0 4 0,0 0-2 0,0 0 11 16,0 0 0-16,0 0 3 0,0 0 4 0,0 0-6 0,0 0 13 15,0 0 3-15,0 0 8 0,0 0 4 16,0 0 0-16,0 0 6 0,-1 12-2 0,1-12 3 16,0 0 3-16,0 0-3 0,0 0 2 0,0 0-4 0,0 0 3 15,0 0 0-15,-2 10-3 0,2-10-4 0,0 0 1 16,0 0 3-16,0 0-4 0,0 0-1 0,-4 10-2 15,4-10 2-15,0 0-6 0,0 0-3 0,0 0-5 16,0 0 0-16,0 0-4 0,0 0-2 0,0 0-11 16,0 0 6-16,0 0-4 0,14 5 0 0,-14-5 0 15,0 0 1-15,0 0-1 0,0 0 6 0,0 0-1 0,13 0 1 16,-13 0 4-16,0 0-6 0,0 0 9 16,0 0-1-16,0 0 1 0,0 0 3 0,0 0-9 0,0 0-12 15,0 0-19-15,0 0-27 0,0 0-21 0,0 0-30 16,0 0-69-16,0 0-122 0,0 0-380 0,0 0 107 15</inkml:trace>
  <inkml:trace contextRef="#ctx0" brushRef="#br5" timeOffset="584657.3315">26966 13742 396 0,'0'0'223'0,"-7"-6"-18"0,7 6-13 0,0 0-10 0,0 0-10 15,0 0-10-15,0 0-10 0,0 0-12 16,0 0-7-16,0 0-9 0,-16 3-2 0,16-3-7 16,0 0-7-16,0 0-8 0,0 0-8 0,-12 7-8 0,12-7-12 15,0 0 1-15,-7 5-4 0,7-5-8 16,0 0 2-16,-7 8-5 0,7-8-3 0,0 0-4 0,-5 8-7 16,5-8-1-16,0 0-1 0,-3 12-10 0,3-12-3 15,0 0 1-15,0 10-7 0,0-10 3 0,0 0-6 16,0 0-1-16,6 15-2 0,-6-15-2 0,5 8-1 15,-5-8-10-15,6 7-6 0,-1-3-5 0,-5-4-5 0,8 6-11 16,-8-6-2-16,14 8 0 0,-9-6-5 16,-5-2-3-16,9 5-6 0,-9-5 1 15,9 3 0-15,-9-3-5 0,7 4-2 0,-7-4-7 0,0 0-3 0,10 3-7 16,-10-3-15-16,0 0-10 0,12 1-12 0,-12-1-3 16,0 0-15-16,0 0-4 0,15 0-23 0,-15 0-161 15,0 0-363-15,0 0 102 0</inkml:trace>
  <inkml:trace contextRef="#ctx0" brushRef="#br5" timeOffset="584861.9082">26988 13839 390 0,'0'0'234'0,"0"0"-17"16,-12 0-6-16,12 0-13 0,0 0-17 0,0 0-14 0,0 0-18 15,0 0-13-15,0 0-7 0,0 0-8 0,0 0-12 16,0 0-5-16,0 0-20 0,0 0-4 0,0 0-4 15,0 0-10-15,0 0-10 0,0 0-7 0,0 0-9 16,0 0-13-16,0 0-17 0,0 0-23 0,0 0-20 0,0 0-28 16,0 0-19-16,0 0-26 0,0 0-37 0,0 0-178 15,0 0-383-15,0 0 109 0</inkml:trace>
  <inkml:trace contextRef="#ctx0" brushRef="#br5" timeOffset="585073.9857">26985 13793 384 0,'0'0'292'0,"0"0"-29"0,0 0-20 0,-5-5-21 15,5 5-29-15,0 0-21 0,0 0-17 0,0 0-15 16,0 0-16-16,0 0-12 0,0 0-14 0,0 0-10 16,0 0-11-16,0 0-3 0,10-16-17 0,-10 16-11 0,9-2-18 15,-9 2-17-15,0 0-20 0,17-3-21 16,-17 3-23-16,0 0-15 0,17-2-24 0,-17 2-20 0,13 0-22 15,-13 0-31-15,9-1-115 0,-9 1-335 16,0 0 96-16</inkml:trace>
  <inkml:trace contextRef="#ctx0" brushRef="#br5" timeOffset="585766.4005">27248 13788 328 0,'0'0'242'0,"0"0"-28"0,0 0-26 0,0 0-21 16,0 0-13-16,0 0-10 0,0 0-8 0,7-5-16 15,-7 5 6-15,0 0-3 0,0 0-8 0,0 0-4 16,0 0-2-16,0 0-3 0,0 0 1 0,0 0-9 16,0 0-5-16,0 0-6 0,0 0 2 0,6-7-8 0,-6 7-4 15,0 0-7-15,0 0-7 0,0 0 3 0,0 0-6 16,0 0-11-16,0 0 0 0,0 0-10 15,0 0-3-15,0 0-5 0,13 13 0 0,-13-13-7 0,6 7 4 16,-6-7-11-16,0 0-9 0,6 7-9 0,-6-7-15 16,5 5-12-16,-5-5-12 0,0 0-19 0,4 8-12 15,-4-8-12-15,0 0-17 0,0 0-12 0,5 9-4 16,-5-9-22-16,0 0-11 0,4 7-26 0,-4-7-160 16,0 0-400-16,0 0 114 0</inkml:trace>
  <inkml:trace contextRef="#ctx0" brushRef="#br5" timeOffset="586031.6469">27249 13793 338 0,'0'0'247'0,"0"0"-36"0,0 0-25 15,0 0-23-15,0 0-21 0,0 0-17 0,0 0-12 16,14-14-15-16,-14 14-12 0,0 0-14 0,14-4-12 16,-14 4-13-16,14-3-6 0,-14 3-12 0,11-2-13 15,-11 2-10-15,11-3-18 0,-11 3-5 0,0 0-7 16,14-1-12-16,-14 1-16 0,0 0-16 0,13-2-28 0,-13 2-21 16,0 0-83-16,11-2-239 0,-11 2 70 15</inkml:trace>
  <inkml:trace contextRef="#ctx0" brushRef="#br5" timeOffset="586396.6489">27246 13866 282 0,'0'0'217'0,"0"0"-29"0,-10 6-15 0,10-6-21 16,0 0-6-16,-8 5-9 0,8-5-2 0,0 0-7 16,-4 3-5-16,4-3-10 0,0 0-4 0,0 0-8 15,0 0-2-15,0 0-6 0,0 0-1 0,-6 6-5 0,6-6-4 16,0 0-9-16,0 0-5 0,0 0-3 0,0 0-6 16,0 0-5-16,0 0-5 0,0 0-6 15,0 0-8-15,0 0 3 0,0 0-4 0,17 7-8 0,-17-7-4 16,0 0-1-16,18 0-11 0,-9 1-5 0,0-2-10 15,7 1-8-15,-3 0-9 0,3-2-7 0,-3 0-9 16,-1 0-5-16,-2 0-8 0,1 1-12 0,-11 1-2 16,18-4-8-16,-9 4-1 0,-9 0-6 0,16-2 7 15,-16 2 0-15,12-2-5 0,-12 2-6 0,0 0 1 0,14-2-13 16,-14 2 7-16,0 0-5 0,0 0-15 0,10-1-12 16,-10 1-93-16,0 0-252 0,0 0 75 0</inkml:trace>
  <inkml:trace contextRef="#ctx0" brushRef="#br5" timeOffset="587328.6353">26916 13791 231 0,'0'0'153'0,"0"-15"-19"0,0 15-28 16,0 0-11-16,0 0-5 0,0 0-8 0,3-12-7 15,-3 12-2-15,0 0-3 0,0 0-10 0,0 0-4 0,4-12 4 16,-4 12-4-16,0 0-1 0,0 0-13 0,4-12 1 16,-4 12-4-16,0 0-3 0,3-10-8 15,-3 10 5-15,0 0-9 0,3-12 6 0,-3 12-2 0,0 0-4 16,0 0-3-16,4-14-4 0,-4 14 1 0,0 0-4 15,3-11-6-15,-3 11 11 0,6-10-5 0,-6 10 4 16,2-8 8-16,-2 8 2 0,0 0 1 0,0 0 7 16,3-14 3-16,-3 14 3 0,0 0 0 0,2-8 3 15,-2 8-1-15,0 0 8 0,0 0 7 0,0 0-5 0,0 0 3 16,2-12-1-16,-2 12-1 0,0 0-1 0,0 0-2 16,0 0 1-16,0 0-5 0,0 0-4 0,2-8-1 15,-2 8-2-15,0 0 1 0,0 0-5 0,0 0 3 16,0 0-9-16,0 0-5 0,0 0-1 0,0 0-3 15,4-7-4-15,-4 7-4 0,0 0-1 0,0 0-7 16,9-3-11-16,-9 3-5 0,0 0-5 0,11-2-1 16,-11 2-2-16,0 0 3 0,11-3-4 0,-11 3 1 15,0 0 0-15,12-3 3 0,-12 3-3 0,0 0 1 0,12-3 2 16,-12 3 0-16,0 0 2 0,8-1-4 0,-8 1 4 16,0 0 0-16,0 0-2 0,0 0-3 0,11-3 0 15,-11 3-4-15,0 0-1 0,0 0-4 0,0 0-7 16,0 0-8-16,0 0-8 0,0 0-10 0,0 0-20 15,16-1-22-15,-16 1-17 0,0 0-34 0,0 0-123 16,0 0-331-16,0 0 93 0</inkml:trace>
  <inkml:trace contextRef="#ctx0" brushRef="#br1" timeOffset="600497.6475">24738 9290 373 0,'0'0'299'0,"0"0"-35"0,0 0-24 16,-9-3-18-16,9 3-21 0,0 0-13 0,0 0-15 15,0 0-7-15,0 0-15 0,-12 0-1 0,12 0-17 0,0 0-7 16,0 0-13-16,0 0-8 0,-10 6-3 0,10-6-10 16,-5 3-8-16,5-3-12 0,-5 6-2 0,5-6-10 15,-9 6-4-15,9-6-4 0,-7 7-9 0,3-4 2 16,4-3-9-16,-7 6-5 0,2-1-2 0,5-5-1 16,-11 7-8-16,7-4-4 0,-1 1 7 0,5-4-12 15,-8 6-4-15,8-6-4 0,-7 4 0 0,7-4-11 16,-4 3 0-16,4-3 0 0,0 0-1 0,-7 5-2 0,7-5-1 15,0 0 10-15,0 0-5 0,-5 4 2 16,5-4-3-16,0 0 9 0,-6 5-4 0,-1-1 6 0,2 0 3 16,-1 0 0-16,-1 2 5 0,1 0-1 0,-2-1 2 15,1 1-4-15,-4 3 9 0,1 0 5 0,2-4 3 16,0 2-4-16,2 0 1 0,0-2-2 0,6-5 1 16,-10 9 1-16,5-5 5 0,5-4-5 0,-8 5 1 0,8-5-3 15,0 0 1-15,-7 7-6 0,7-7 6 16,0 0-6-16,0 0-4 0,0 0 2 0,0 0-6 15,0 0-7-15,0 0-3 0,0 0-1 0,21-23-2 16,-8 9-7-16,4-5-4 0,1-5-2 0,-1 1-4 0,1-2-2 16,0-1 8-16,-1 1-8 0,0-4 4 0,-3 3-2 15,1-3 2-15,1 2 9 0,-2 3-5 0,-2 6 3 16,-4-1 0-16,2 2 3 0,-2 2-1 0,-1 5 6 16,-3 0-4-16,3-3 5 0,-1 7 3 0,-2-2-1 15,-4 8-2-15,6-8 8 0,-6 8-2 0,5-6 4 0,-5 6 14 16,0 0 5-16,0 0 5 0,0 0-4 0,0 0 4 15,-6 36 3-15,1-18 6 0,-5 8 2 16,-1 3 9-16,-1-2-7 0,3-5 1 0,-2 2 0 0,3-4-3 16,2-1-10-16,-2-4 6 0,3-1-6 0,0-2-2 15,-1 3-3-15,3-4-2 0,0-2-7 0,1-2 6 16,2-7-6-16,-6 12-7 0,6-12-1 0,-2 9-8 0,2-9 2 16,0 0-7-16,0 0-9 0,0 0 0 15,0 0 0-15,17 0-4 0,-17 0-1 0,11-12 1 16,0 1 3-16,0-2 0 0,-2-3-4 0,6-7-5 0,-2-4-3 15,0 0 6-15,-2 6 1 0,-4 3 7 16,0 0-2-16,1 4 1 0,-3 4 5 0,-2 0 3 0,0 1-2 16,0 1 1-16,-3 8 1 0,0 0 10 15,0 0 6-15,0 0 5 0,0 0 8 0,0 0 9 0,0 0-15 16,-31 27 9-16,15-3 0 0,-3 1-1 0,2-2 4 16,2 1 4-16,-1 3 0 0,3-8 1 0,-4 3-1 15,5-4-5-15,1-2-2 0,0-1 0 0,0-3-3 16,1 2-2-16,-1-2-3 0,1-1 1 0,1 0-7 0,1-4 2 15,3-2 0-15,0 1-1 0,1-1-2 0,4-5 0 16,-6 6 2-16,6-6-7 0,0 0-6 0,0 0-6 16,0 0-8-16,0 0 2 0,0 0-3 0,29-22 0 15,-9 3-13-15,-1-3-3 0,5-2-4 0,-5-1-6 0,5-1 1 16,0 0 1-16,-3-4-2 0,1 1 3 0,-3 1 3 16,-3 0 2-16,4 0 4 15,-9 9 7-15,1 4 4 0,-4 3 5 0,-2 2 6 0,-2 0-3 0,1 3 3 16,-1 2-1-16,-4 5 2 0,5-9 0 0,-5 9 10 15,0 0 2-15,0 0 7 0,0 0 4 0,0 0-3 16,-18 24 3-16,8-12-2 0,0 2 5 0,0 1-2 16,-1 0 5-16,3-1 1 0,-1 1-3 0,4-6-6 15,1 3 6-15,0-4-3 0,1 1-11 0,3-9 8 16,-4 11-9-16,4-11-12 0,0 0-12 0,0 0-12 0,0 0-9 16,7 9-1-16,-7-9-5 15,0 0 5-15,0 0 3 0,0 0 3 0,25-15 2 0,-20 11 0 0,-5 4 5 16,9-7 4-16,-9 7 12 0,9-6 8 0,-9 6-4 15,0 0 15-15,9-5-2 0,-9 5 9 0,0 0 5 16,0 0 5-16,0 0-6 0,9 18 8 0,-7-9-10 16,2 7-21-16,-3 0-14 0,1 3-34 0,0-2-41 0,-2 11-59 15,0-1-74-15,-4-7-276 0,6-1-601 0,0 1 164 16</inkml:trace>
  <inkml:trace contextRef="#ctx0" brushRef="#br1" timeOffset="601470.3779">23265 8877 512 0,'0'0'438'16,"7"-5"-55"-16,-7 5-29 0,0 0-15 0,0 0-17 16,12 9-17-16,-7-4-15 0,5 9-23 0,-1 1-21 15,6 14-23-15,3-2-25 0,-2 4-21 0,1-1-20 0,-1 2-15 16,-1-2-17-16,1-1-27 0,-3 0-33 15,2-2-39-15,-1 0-43 0,0-3-58 0,1-1-63 16,-4-5-53-16,-1-4-62 0,0-5-50 0,-1-1-201 0,2-3-605 16,-2-2 166-16</inkml:trace>
  <inkml:trace contextRef="#ctx0" brushRef="#br1" timeOffset="601650.9939">23652 8984 394 0,'0'0'347'0,"0"0"-38"0,0 0-6 15,0 0-4-15,-32 21-8 0,11 3-7 0,0 3-10 16,-2 2-5-16,1 2-12 0,-14 13-18 0,7-5-25 16,4-8-18-16,1-1-24 0,-1 0-18 0,3 2-15 15,4-3-28-15,2-3-30 0,0-1-38 0,6-6-44 0,3-4-46 16,3-1-43-16,-1-1-45 0,3-5-55 16,3 2-58-16,-1-10-253 0,6 9-599 0,-6-9 163 15</inkml:trace>
  <inkml:trace contextRef="#ctx0" brushRef="#br1" timeOffset="602160.2907">23877 9290 450 0,'0'0'372'0,"-6"14"-53"15,6-14-39-15,-5 7-26 0,5-7-26 16,-4 7-26-16,4-7-25 0,-6 11-24 0,5-6-14 0,1-5-12 15,-6 9-19-15,3-1-8 0,3-8-13 0,-6 7-9 16,6-7-7-16,-3 7-6 0,3-7-6 0,-2 5-12 16,2-5-3-16,0 0 1 0,-3 8-7 15,3-8-8-15,0 0-1 0,0 0 2 0,-4 7-1 0,4-7-8 16,0 0-8-16,0 0 6 0,0 0-2 0,-3 7 1 16,3-7-6-16,0 0-3 0,0 0-1 0,0 0-5 15,0 0 1-15,0 0-2 0,0 0-1 0,0 0 1 0,0 0-3 16,0 0 5-16,0 0-3 0,0 0 6 0,0 0-3 15,0 0 4-15,0 0 1 0,0 0 6 0,0 0 5 16,0 0 8-16,0 0 2 0,0 0 0 0,0 0 7 16,0 0-1-16,0 0 2 0,0 0-3 0,0 0-6 15,-5-19-9-15,5 19-2 0,0 0-3 0,0 0-1 16,0 0-4-16,10-13-1 0,-10 13-6 0,10-7-3 0,-3 3-3 16,-7 4 1-16,12-6-3 0,-5 2 4 15,-7 4-6-15,11-3 6 0,-11 3-8 0,0 0 1 0,14 3 4 16,-14-3 4-16,0 0-6 0,6 7 3 0,-7 0 5 15,1-7 4-15,-7 23-5 0,1-10 10 0,-1 2 3 16,-4 0-4-16,3-1 3 0,0-1 7 0,0 1 0 16,-1 0 0-16,1 1-1 0,1-3 3 0,0 2 1 15,3-3-4-15,2-2 10 0,0 0-14 0,2-9-1 16,1 17-1-16,-1-17-11 0,8 11-21 0,0-7-24 0,0 1-23 16,11 1-28-16,-2-3-40 0,0 1-48 15,1 0-67-15,-1-4-247 0,-3 3-593 0,2-2 163 0</inkml:trace>
  <inkml:trace contextRef="#ctx0" brushRef="#br1" timeOffset="603012.3479">31165 13320 214 0,'5'-8'446'0,"-5"8"-66"0,0 0-31 15,0 0-37-15,4-10-15 0,-4 10-17 0,0 0-6 0,0 0-9 16,0 0-12-16,0 0-13 0,23 16-17 0,-14-3-20 15,7 11-20-15,-1 0-17 0,-4-5-21 16,1 6-14-16,5 2-15 0,-3-1-10 0,2 1-13 0,2-1-16 16,-7-7-28-16,0-3-25 0,-2-4-27 0,0 1-38 15,1-2-36-15,-2 1-36 0,-1-6-38 0,-1-1-41 16,-6-5-39-16,14 6-38 0,-7-2-244 0,-7-4-614 16,0 0 169-16</inkml:trace>
  <inkml:trace contextRef="#ctx0" brushRef="#br1" timeOffset="603208.5487">31551 13348 447 0,'0'0'312'0,"0"0"-15"15,-11 0-17-15,11 0-13 0,0 0-9 0,-27 20-7 16,16-8-5-16,-3 1-1 0,-9 10-8 0,-2 1-10 16,0-5-20-16,0 5-14 0,0 1-21 0,3-4-17 15,-3 4-18-15,0-3-13 0,1-1-15 0,5 1-26 0,-3-2-33 16,6-4-34-16,3-4-34 0,1-1-41 15,2-2-36-15,3-2-37 0,2 0-42 0,5-7-43 0,-7 8-53 16,7-8-185-16,0 0-547 0,0 0 151 0</inkml:trace>
  <inkml:trace contextRef="#ctx0" brushRef="#br1" timeOffset="603409.9957">31921 13612 302 0,'0'0'486'0,"-3"17"-67"16,6-3-35-16,-3 2-38 0,0 0-32 0,-3 0-35 15,0 1-33-15,3 0-25 0,-4-2-31 0,2 1-25 16,-1 0-35-16,3 0-42 0,-2-2-43 0,0 2-45 16,0-4-48-16,-2-3-56 0,4-9-74 0,-4 16-72 15,-2-8-162-15,6-8-492 0,-6 14 137 0</inkml:trace>
  <inkml:trace contextRef="#ctx0" brushRef="#br1" timeOffset="607115.4186">28066 15202 359 0,'0'0'396'16,"-1"-10"-49"-16,1 10-33 0,0 0-48 0,0 0-22 0,0 0-20 16,0 0 0-16,0 0-5 0,0 0-3 0,12 41 1 15,-6-9-12-15,0 7-8 0,-3 18-18 16,8 6-8-16,-1 0-9 0,0 0-12 0,2 3-10 0,0-3-12 16,-2 2-11-16,0 3-13 0,0 1-8 0,0-6-13 15,-3 3-8-15,-2-1-7 0,0-2-5 0,2-2-9 16,-1-1-5-16,1 0-12 0,0-16-15 0,-3-5-15 15,0 0-9-15,5-3-20 0,-3 2-13 0,2-4-12 16,-2 0-17-16,0-5-21 0,-2 0-16 0,3-2-20 0,-3-7-23 16,-3-2-26-16,0-2-29 0,2-5-27 0,-2-2-29 15,1-3-245-15,-2-6-600 0,4 13 164 0</inkml:trace>
  <inkml:trace contextRef="#ctx0" brushRef="#br1" timeOffset="607638.4283">27956 15659 297 0,'0'0'302'0,"0"0"-35"0,-2-14-28 15,2 14-19-15,0 0-23 0,0 0-9 0,-1-16-24 16,1 16-12-16,0 0-19 0,0 0-9 0,1-16-16 16,-1 16-8-16,5-16-10 0,-3 7-6 0,4-7-7 15,-2-1-4-15,2 0-10 0,3-12-4 16,-6 2-8-16,5-1-1 0,1 0-6 0,-1-1-5 0,-4 1-2 16,5-4-7-16,-6 3-1 0,3-3-2 0,-3 4-4 15,-3 5-1-15,2-2 8 0,-1 4 5 0,-1 6 4 16,2 2 4-16,-2 13-1 0,2-18 5 0,-2 18-5 15,2-12-3-15,-2 12-1 0,0 0 17 0,0 0 7 16,0 0 12-16,0 0 1 0,0 0-6 0,22 54-8 0,-16-20-5 16,-2-1-8-16,4 0-4 0,0 0-7 0,-1 1-30 15,0-1-24-15,1 0-26 0,4 0-37 0,-5-1-44 16,1-1-56-16,-1-5-75 0,0 3-227 0,3 3-578 16,-2-5 158-16</inkml:trace>
  <inkml:trace contextRef="#ctx0" brushRef="#br1" timeOffset="608636.5176">28099 16840 509 0,'0'0'302'0,"0"0"-33"0,-13-2-17 16,13 2-27-16,0 0-16 0,0 0-16 0,0 0-12 15,0 0-13-15,0 0-18 0,0 0-14 0,0 0 9 0,0 0-9 16,0 0 3-16,0 0-8 0,0 0 1 16,0 0-7-16,32-9-15 0,-3 5 5 0,-4-1-1 15,8 3-4-15,4-2-6 0,5-1-8 0,20 4-6 0,4-7-6 16,2-1-7-16,4-1-5 0,2 3-7 0,6-2-5 15,-5-4-11-15,7 2-3 0,55-8-7 16,-46 9-4-16,-20 4-11 0,-3 2-15 0,1 0-19 0,-1 1-13 16,0 4-16-16,3-2-10 0,0 2-4 0,3-3-9 15,1 4-3-15,-1-1 3 0,3-3-2 0,-4 0 2 16,2-3 7-16,-7 2 4 0,-3-2 3 0,-1 1 8 0,-20 0 1 16,-6 2 0-16,1-2 4 0,-7 0 6 0,-1 3 3 15,-7-2-1-15,-2 1 7 0,-1-1 1 16,-3 0 2-16,11-3-2 0,-7 5 1 0,-3-3 0 15,-4-3 0-15,6 4-8 0,-6-3-3 0,1 1-7 0,-5 2-5 16,7-3-10-16,-7 0-13 0,-1 2-10 0,-2 0-9 16,-8 4-1-16,14-9-2 0,-14 9 0 0,9-5-1 15,-9 5-5-15,11-10-3 0,-11 10-11 0,7-5-18 0,-7 5-20 16,0 0-34-16,4-10-115 0,-4 10-351 16,0 0 99-16</inkml:trace>
  <inkml:trace contextRef="#ctx0" brushRef="#br1" timeOffset="609000.5611">30555 16441 609 0,'-12'-5'378'0,"12"5"-34"0,0 0-25 0,0 0-25 0,-15-5-26 15,15 5-21-15,0 0-30 0,0 0-20 0,0 0-16 16,0 0-25-16,0 0-14 0,0 0-16 0,0 0-11 16,0 0-18-16,0 0-2 0,0 0-19 0,0 0-30 15,0 0-29-15,33 22-17 0,-16-14-23 0,-2-4-15 16,2 4-18-16,1-2-17 0,-1 1-7 0,-2-2-2 16,1 0 3-16,-5 0 6 0,-2-1 7 0,2-1 5 15,-11-3 11-15,13 7 12 0,-13-7 16 0,9 5 20 0,-9-5 23 16,0 0 18-16,0 0 22 0,0 0 5 0,0 0 13 15,0 0 4-15,0 0 2 0,-19 25-2 0,4-18 0 16,0-1-10-16,-1 2-5 0,-1-1-11 0,0 1-8 16,-12 3-14-16,7-3-32 0,6 2-36 0,-2-2-42 15,5-2-51-15,-3 2-63 0,3 1-65 0,-2 1-207 16,7 0-553-16,1-2 151 0</inkml:trace>
  <inkml:trace contextRef="#ctx0" brushRef="#br1" timeOffset="616623.5077">28308 15991 255 0,'0'0'209'0,"0"0"-45"0,0 0-39 0,0 0-27 15,0 0-45-15,0 0-44 0,0 0-25 0,11-15-89 0,-11 15-124 16,0 0 39-16</inkml:trace>
  <inkml:trace contextRef="#ctx0" brushRef="#br1" timeOffset="616755.5961">28549 16050 333 0,'0'0'183'0,"17"-1"-35"0,-17 1-21 15,0 0-39-15,25-2-30 0,-25 2-49 0,18-2-39 16,-7 1-78-16,3-5-127 0,2 2 41 0</inkml:trace>
  <inkml:trace contextRef="#ctx0" brushRef="#br1" timeOffset="617560.6577">29536 16007 290 0,'2'13'148'0,"-2"-13"-26"0,2 16-29 16,-2-16-1-16,0 14-6 0,3 1-16 0,-3-3-14 15,2 3 1-15,-2 0-9 0,2-2-5 0,-5 0-5 16,6 1-16-16,-1 1 0 0,1 0-12 0,-1-4-5 0,-1 0-16 15,0 4 36-15,1-1-13 0,-2-1-14 0,0-13-10 16,3 19-8-16,-1-10 5 0,-2-9-4 0,0 14 2 16,0-14 4-16,1 12 1 0,-1-12-4 15,0 0 8-15,1 13 19 0,-1-13-3 0,0 0 9 0,0 0-1 16,1 14 0-16,-1-14-8 0,0 0-3 0,0 0-15 16,0 0-8-16,0 7-14 0,0-7 1 0,0 0-2 15,0 0 17-15,0 0 12 0,0 0 18 0,0 0-3 0,0 0 36 16,0 0 8-16,0 0 9 0,0 0 16 15,0 0 20-15,0 0 1 0,0 0 3 0,0 0 5 0,0 0-9 16,0 0-4-16,0 0-2 0,0 0-4 0,0 0 1 16,0 0-8-16,4 8-1 0,-4-8-10 0,0 0-7 15,0 0-8-15,4 14-7 0,-2-7-3 0,-2-7-8 16,3 15 1-16,-2-8-7 0,-1-7-2 0,8 16-10 16,-6-8-7-16,-2-8-13 0,3 18-10 0,0-2-6 0,0-5-9 15,-1 0-12-15,-2-11-15 0,0 19-9 16,0-19-21-16,4 17-16 0,-2-9-26 0,-2-8-187 0,2 16-372 15,4-1 107-15</inkml:trace>
  <inkml:trace contextRef="#ctx0" brushRef="#br1" timeOffset="617955.2664">29678 16952 372 0,'0'0'366'0,"0"0"-44"16,0 0-37-16,0 0-27 0,0 0-28 0,0 0-23 15,0 0-20-15,0 0-16 0,0 0-9 0,0 0-14 16,0 0-13-16,0 0-7 0,0 0-12 0,0 0-18 16,0 0 1-16,0 0-13 0,0 18-9 0,0-18-7 15,0 0-9-15,13 17-12 0,-7-10-13 0,5 3-23 0,-3-1-23 16,0-2-25-16,-1-1-26 0,1 1-26 0,0-1-29 15,-8-6-31-15,12 11-18 0,1 0-48 16,-4-7-171-16,0 2-459 0,-2-1 128 0</inkml:trace>
  <inkml:trace contextRef="#ctx0" brushRef="#br1" timeOffset="618155.4031">29919 16951 286 0,'0'0'306'16,"0"0"-35"-16,0 0-26 0,0 0-25 0,-30 15-22 16,22-8-16-16,-5 0-17 0,5 0-17 0,-6 3-16 15,3 0-12-15,-3-1-14 0,1 0-15 0,2 2-7 16,-1 1-24-16,0 0-23 0,4-4-33 0,-1-2-37 16,9-6-35-16,-11 16-53 0,9-10-67 0,2-6-111 15,0 0-357-15,0 0 101 0</inkml:trace>
  <inkml:trace contextRef="#ctx0" brushRef="#br1" timeOffset="618334.5367">29992 17016 485 0,'0'0'278'0,"0"0"-42"0,0 0-35 0,0 0-26 15,0 0-43-15,0 0-39 0,0 0-47 0,-13 36-48 0,13-36-64 16,-5 15-139-16,5-15-239 0,-7 14 70 0</inkml:trace>
  <inkml:trace contextRef="#ctx0" brushRef="#br1" timeOffset="619021.9954">27893 15969 231 0,'-1'9'181'0,"1"-9"-33"0,-2 8-18 16,2-8-20-16,-2 12-10 0,2-12-8 0,-3 9-7 15,3-9-13-15,-1 11-10 0,1-11-6 0,0 0-10 16,-4 11-25-16,4-11-29 0,0 0-31 0,0 0-39 16,-1 9-72-16,1-9-178 0,0 0 54 0</inkml:trace>
  <inkml:trace contextRef="#ctx0" brushRef="#br1" timeOffset="619572.5306">27736 15983 496 0,'0'0'274'16,"0"0"-20"-16,0 0-21 0,0 0-22 0,0 0-17 0,0 0-18 15,-2 36-13-15,2-19-19 0,-2 1-18 16,2 0-11-16,-1 7-8 0,-1-3-11 0,2-5-13 15,-3 0-7-15,3-1-9 0,0-1-7 0,-1-1-7 0,1-4-4 16,0-10-4-16,-1 17-2 0,1-17-9 0,-1 15 0 16,1-15-2-16,-1 7-3 0,1-7-3 0,0 0-5 15,0 0-1-15,0 0-2 0,0 0-4 0,0 0-4 16,0 0-2-16,0 0 6 0,-14-36-7 0,14 20 3 16,-3 0-6-16,0-10-2 0,-2-3-6 0,6 7-5 15,-2-7-4-15,5 1 0 0,-3 5 1 0,3-5 0 0,4 8-2 16,-4 3 1-16,1 2 4 0,3-1 0 0,-2 3 0 15,4 1 3-15,-4 2 9 0,3 3 0 0,-2 0 0 16,-7 7 2-16,12-5 1 0,-12 5 4 16,15 0-2-16,-15 0 9 0,0 0 2 0,16 10 7 0,-13-1 4 15,-3-9 4-15,8 15-1 0,-5-8 4 0,-3-7 0 16,3 18 0-16,-1-11 1 0,-2-7-5 0,-1 16-2 16,1-16 1-16,-1 16-4 0,1-16-4 0,-2 13-3 0,2-13-4 15,-8 15-7-15,4-9-8 0,4-6-19 16,-5 12-30-16,1-8-27 0,4-4-35 0,-8 9-41 0,8-9-37 15,-5 7-63-15,5-7-147 0,0 0-475 0,0 0 131 16</inkml:trace>
  <inkml:trace contextRef="#ctx0" brushRef="#br1" timeOffset="619764.9944">27941 16087 236 0,'0'0'321'16,"5"5"-34"-16,-5-5-33 0,0 0-24 0,4 14-25 16,-3-7-22-16,-1-7-19 0,2 25-19 0,-2-13-20 15,0 3-14-15,2 1-15 0,-1-4-22 0,-3 3-32 16,2 0-44-16,1-3-48 0,-2 2-65 0,3-4-193 16,-2-10-366-16,4 20 103 0</inkml:trace>
  <inkml:trace contextRef="#ctx0" brushRef="#br1" timeOffset="620302.9623">29493 15993 453 0,'0'0'258'0,"0"0"-41"0,0 0-30 0,0 0-27 16,0 0-24-16,0 0-25 0,0 0-17 0,0 0-10 16,0 0-11-16,0 0-6 0,0 0 0 0,0 0 4 15,0 0-4-15,0 0 10 0,0 0 5 0,0 0 4 16,0 0 5-16,0 0-2 0,0 0-2 0,-3-12-7 16,3 12-5-16,0 0-8 0,0 0-11 0,0 0-10 0,-6-11-14 15,6 11-33-15,-7-4-44 0,7 4-45 0,0 0-61 16,-10-7-202-16,10 7-422 0,0 0 119 0</inkml:trace>
  <inkml:trace contextRef="#ctx0" brushRef="#br1" timeOffset="621000.9477">28952 15954 391 0,'13'-9'157'0,"-13"9"-22"0,14-5-26 0,-8-1-17 0,-6 6-20 16,12-6-24-16,-12 6-18 0,15-5-24 0,-15 5-9 15,13-3-17-15,-13 3-13 0,12-3-19 0,-12 3-59 16,12-3-129-16,-12 3 41 0</inkml:trace>
  <inkml:trace contextRef="#ctx0" brushRef="#br1" timeOffset="623245.5404">28224 16326 366 0,'0'0'306'15,"0"0"-37"-15,0 0-31 0,0 0-27 0,0 0-22 16,0 0-23-16,0 0-19 0,0 0-12 0,0 0-14 15,0 0-12-15,0 0-12 0,0 0-12 0,0 0-10 16,0 0-7-16,0 0-16 0,0 0-19 0,0 0-24 16,0 0-23-16,0 0-27 0,0 0-28 0,0 0-28 15,0 0-30-15,0 0-34 0,0 0-126 0,0 0-344 0,0 0 97 16</inkml:trace>
  <inkml:trace contextRef="#ctx0" brushRef="#br1" timeOffset="623370.14">28232 16387 355 0,'0'0'153'0,"0"0"-35"0,0 0-57 15,2 6-64-15,-2-6-70 0,0 0-87 0,0 0 30 0</inkml:trace>
  <inkml:trace contextRef="#ctx0" brushRef="#br1" timeOffset="624223.7315">27752 16480 300 0,'0'0'266'0,"-3"-6"-31"16,3 6-24-16,0 0-16 0,-3-9-18 0,3 9-13 15,0 0-15-15,0 0-6 0,0 0-10 0,0 0-8 16,-4-8 1-16,4 8-9 0,0 0-9 0,0 0-5 16,0 0-10-16,0 0 0 0,0 0-13 0,0 0-5 0,0 0-4 15,0 0-5-15,0 0 6 0,0 0-6 0,0 0-6 16,0 0-8-16,0 0-2 0,0 0-8 0,0 0-2 15,0 0-4-15,0 0-10 0,0 0 4 0,0 0-3 16,-13 19-6-16,13-19 0 0,0 0-4 0,-3 14-6 16,3-14-4-16,-2 6 0 0,2-6-7 0,0 0 0 15,0 0 2-15,-3 12-2 0,3-12 1 0,0 0-4 16,0 0 1-16,0 0 2 0,-3 7-3 0,3-7-4 16,0 0-2-16,0 0-1 0,0 0-3 0,0 0 1 15,0 0 1-15,0 0-4 0,-10-22 3 0,10 22-7 0,0-16 1 16,0 16 1-16,1-17 1 0,-1 2 1 0,1 3 1 15,2 1-1-15,-1 2 4 0,-2 9-1 0,7-18 6 16,-4 10-4-16,-3 8 0 0,8-12 0 0,-8 12 3 16,8-12 2-16,-8 12 4 0,5-9-6 0,-5 9 4 15,0 0 4-15,7-7 2 0,-7 7 3 0,0 0 10 0,0 0 1 16,0 0 2-16,0 0 2 0,0 0 1 16,0 0-1-16,0 0 6 0,0 0-1 0,13 19-7 0,-13-19 1 15,0 0-3-15,-1 17 1 0,1-17 2 0,0 0-4 16,-8 19-1-16,5-15-2 0,3-4-3 0,-4 12-5 15,0-6-15-15,4-6-14 0,-7 9-12 0,7-9-26 16,-8 7-29-16,8-7-32 0,0 0-49 0,-7 8-46 16,7-8-177-16,0 0-473 0,0 0 133 0</inkml:trace>
  <inkml:trace contextRef="#ctx0" brushRef="#br1" timeOffset="624964.5992">27856 16527 355 0,'0'0'212'16,"0"0"-20"-16,0 0-28 0,0 0-11 0,0 0-18 15,0 0-12-15,0 0-10 0,0 0-11 0,0 0-10 0,0 0-6 16,0 0-5-16,0 0-3 0,0 0 2 0,0 0-3 16,0 0 5-16,0 0 0 0,0 0-1 0,0 0 7 15,0 0-1-15,0 0-1 0,0 0-3 0,0 0-3 16,0 0-1-16,0 0-7 0,0 0-1 0,0 0 0 16,0 0 0-16,0 0-3 0,0 0-2 0,0 0-8 15,0 0-1-15,0 0-10 0,0 0-7 0,0 0 1 0,10 13-8 16,-10-13-2-16,0 0-12 0,4 12-21 0,-4-12-30 15,2 7-32-15,-2-7-33 0,0 0-39 16,2 12-37-16,-2-12-70 0,0 0-133 0,0 0-450 0,3 13 125 16</inkml:trace>
  <inkml:trace contextRef="#ctx0" brushRef="#br1" timeOffset="627865.4439">28377 16384 248 0,'0'0'122'0,"0"0"-63"0,0 0-44 15,0 0-54-15,0 0-42 0,0 0 17 0</inkml:trace>
  <inkml:trace contextRef="#ctx0" brushRef="#br1" timeOffset="628269.0957">28404 16378 294 0,'0'0'189'0,"0"0"-11"0,0 0-24 16,0 0-12-16,15-1-17 0,-15 1-13 0,14-2-17 16,-14 2-14-16,14 0-12 0,-14 0-8 0,16-2-12 15,-16 2-10-15,15-3-14 0,-15 3 0 0,10-2-9 16,-10 2-5-16,0 0 3 0,20 0-1 0,-20 0-1 0,0 0-10 16,15-2 11-16,-15 2-5 0,0 0-1 15,14 0-3-15,-14 0 2 0,0 0 0 0,19-1-3 0,-19 1-2 16,15-2-1-16,-15 2-3 0,17-2-20 0,-17 2-9 15,17-6-22-15,-6 4-14 0,-11 2-11 16,16-4-18-16,-5 2-2 0,-11 2-64 0,17-3-194 0,-17 3 603 16,17-3-294-16,-17 3 36 0,16-2 29 0,-16 2 22 15,13-1 1-15,-13 1 18 0,0 0-1 0,17 1 11 0,-17-1 11 16,0 0 4-16,0 0 0 0,18-1 7 16,-18 1 3-16,0 0-4 0,0 0-4 0,15-1-7 0,-15 1-11 15,0 0-6-15,17 0-10 0,-17 0-9 0,15-5-8 16,-15 5-10-16,11-2-12 0,-11 2-14 0,14-3-15 15,-14 3-1-15,0 0-13 0,16-3 2 0,-16 3-1 16,0 0 2-16,11-2 2 0,-11 2 9 0,0 0-5 16,0 0 0-16,15-2 4 0,-15 2 5 0,0 0-6 15,0 0 10-15,14 0-5 0,-14 0-7 0,0 0-4 16,0 0-8-16,22 0-15 0,-22 0-24 0,0 0-37 0,18-1-96 16,-18 1-244-16,12-3 71 0</inkml:trace>
  <inkml:trace contextRef="#ctx0" brushRef="#br1" timeOffset="628568.8393">29003 16341 308 0,'0'0'237'0,"0"0"-31"0,0 0-21 15,0 0-29-15,0 0-7 0,0 0-17 0,0 0-15 16,0 0-13-16,0 0-16 0,0 0-9 0,0 0-7 16,0 0-9-16,-6 10-5 0,6-10-12 0,0 0-16 0,0 0-17 15,0 0-10-15,0 0-15 0,0 0-18 16,4 17-3-16,-4-17-17 0,0 0-20 0,5 12-18 0,-5-12-27 15,3 11-99-15,-3-11-253 0,3 11 73 0</inkml:trace>
  <inkml:trace contextRef="#ctx0" brushRef="#br1" timeOffset="628697.4085">29027 16445 309 0,'3'10'167'0,"-3"-10"-38"16,0 0 0-16,0 0-4 0,3 12-14 16,-3-12-5-16,0 0-9 0,0 0-7 0,0 0-13 0,5 10-5 15,-5-10-9-15,0 0-8 0,0 0-12 16,3 12 4-16,-3-12-18 0,0 0-25 0,0 0-25 0,0 0-35 15,3 10-60-15,-3-10-71 0,0 0-221 0,0 0 65 16</inkml:trace>
  <inkml:trace contextRef="#ctx0" brushRef="#br1" timeOffset="629657.7968">29097 16485 221 0,'0'0'223'0,"0"0"-39"0,0 0-24 16,0 0-21-16,0 0-19 0,0 0-20 16,0 0 0-16,0 0-19 0,0 0-6 0,0 0-10 0,0 0-7 15,0 0-4-15,0 0-6 0,0 0-22 0,0 0-6 16,0 0-12-16,0 0-9 0,0 0-13 0,0 0-14 16,0 0-11-16,0 0-17 0,0 0-27 0,0 0-103 15,0 0-223-15,0 0 68 0</inkml:trace>
  <inkml:trace contextRef="#ctx0" brushRef="#br1" timeOffset="629830.258">29097 16485 208 0,'0'0'202'0,"0"0"-40"15,0 0-16-15,0 0-26 0,0 0-8 0,0 0-16 16,0 0-11-16,0 0-14 0,0 0-9 0,0 0-13 15,0 0-17-15,0 0-25 0,3 35-26 0,-3-35-39 16,0 0-102-16,0 0-189 0,0 15 56 0</inkml:trace>
  <inkml:trace contextRef="#ctx0" brushRef="#br1" timeOffset="630284.4234">29037 16966 355 0,'0'0'283'16,"0"0"-22"-16,0 0-14 0,0 0-16 0,0 0-13 15,0 0-15-15,0 0-12 0,0 0-14 0,0 0-5 0,0 0-17 16,0 0-5-16,0 0-11 0,13 19-7 0,-13-19-7 16,11 9-6-16,-7-4-16 0,-4-5-12 0,13 10-7 15,-7-5-10-15,-6-5-17 0,13 12-4 0,-8-7-21 16,-5-5-24-16,11 11-32 0,-7-5-27 0,-4-6-38 16,13 10-41-16,-13-10-25 0,12 11-34 0,-9-6-40 15,-3-5-148-15,0 0-450 0,14 8 124 0</inkml:trace>
  <inkml:trace contextRef="#ctx0" brushRef="#br1" timeOffset="630479.5157">29224 17043 420 0,'0'0'228'16,"0"0"-21"-16,0 0-7 0,0 0-9 0,0 0-18 15,0 0-5-15,0 0-15 0,0 0-5 0,0 0-8 16,-27 2-8-16,27-2-8 0,-16 12-10 0,9-7-7 0,7-5-16 15,-21 15-4-15,11-8-13 0,1 0-8 16,-1 0-16-16,4 0-25 0,6-7-40 0,-14 10-31 16,14-10-45-16,-7 8-44 0,1-3-217 0,6-5-417 0,0 0 116 15</inkml:trace>
  <inkml:trace contextRef="#ctx0" brushRef="#br1" timeOffset="630659.4229">29279 17096 300 0,'0'0'342'0,"0"0"-45"0,0 0-40 0,0 0-35 0,0 0-27 16,0 0-21-16,0 0-25 0,-20 30-34 0,20-30-47 16,-6 11-49-16,6-11-61 0,-6 8-82 0,6-8-135 15,0 0-311-15,0 0 90 0</inkml:trace>
  <inkml:trace contextRef="#ctx0" brushRef="#br1" timeOffset="631546.9682">29034 16354 548 0,'0'0'326'0,"-8"7"-44"16,8-7-29-16,-6 7-26 0,6-7-29 0,-3 7-19 15,3-7-17-15,-3 8-14 0,3-8-18 0,0 0-15 16,0 0-12-16,3 15-11 0,-3-15-13 0,0 0-15 16,5 9-13-16,-5-9-14 0,5 5-16 15,-5-5-11-15,0 0-9 0,10 4-14 0,-10-4-3 0,0 0 0 16,0 0 1-16,10 3 0 0,-10-3 3 0,0 0 1 15,0 0 0-15,0 0 5 0,0 0 13 0,0 0 7 16,10-14 10-16,-10 14 15 0,0 0 6 0,0 0 10 16,0-15 5-16,0 15 7 0,0 0 0 0,0 0 7 15,0 0 0-15,0 0 1 0,-8-17 1 0,8 17-6 0,0 0 2 16,0 0-8-16,0 0-6 0,0 0-1 0,-9-5-6 16,9 5-3-16,0 0-5 0,0 0 3 0,0 0-20 15,0 0-3-15,0 0-21 0,0 0-25 0,0 0-10 0,0 0-11 16,0 0-11-16,0 0-6 0,0 0-5 15,0 0 1-15,0 0 0 0,0 0 3 0,0 0 8 16,0 0 1-16,0 0 8 0,0 0 7 0,0 0 16 0,0 0 11 16,0 0 14-16,0 0 3 0,0 0 6 15,0 0 8-15,0 0 2 0,0 0 5 0,0 0 7 0,0 0 2 16,-8-9 5-16,8 9-6 0,0 0-1 0,0 0 2 16,0 0-4-16,0 0-2 0,0 0-8 0,-18 2 2 15,18-2-4-15,0 0-1 0,0 0-14 0,0 0-7 16,-8 9-9-16,8-9-16 0,0 0-10 0,0 0-6 15,0 0-5-15,0 0-2 0,0 0 1 0,0 0 1 16,0 0 6-16,0 0 7 0,0 0 5 0,0 0 13 16,0 0 11-16,0 0 8 0,0 0 12 0,0 0 0 15,0 0 12-15,0 0 7 0,0 0 8 0,0 0-3 0,0 0-3 16,0 0 0-16,0 0-6 0,0 0-6 0,0 0-10 16,0 0-15-16,0 0-24 0,0 0-32 0,0 0-45 15,0 0-51-15,0 0-68 0,0 0-213 0,20-24-521 16,-20 24 145-16</inkml:trace>
  <inkml:trace contextRef="#ctx0" brushRef="#br1" timeOffset="632052.0103">29498 16015 436 0,'-9'-6'384'0,"9"6"-45"0,0 0-27 15,0 0-29-15,0 0-27 0,0 0-19 0,0 0-31 16,0 0-15-16,0 0-26 0,0 0-11 0,0 0-24 0,0 0-3 16,0 0-19-16,0 0-10 0,0 0-15 0,0 0-18 15,0 0-18-15,-8-8-8 0,8 8-11 0,0 0-4 16,0 0-12-16,0 0 0 0,0 0-1 0,0 0-5 15,0 0 2-15,0 0-2 0,0 0 1 0,19-15-3 16,-19 15-2-16,5-10 2 0,-5 10 3 0,6-10 0 16,-6 10 7-16,5-12 12 0,-5 12 3 0,0 0 2 15,7-12 6-15,-7 12 8 0,0 0-9 0,0 0 6 0,0 0-10 16,0 0 11-16,-5-16-1 0,5 16 0 0,0 0-9 16,0 0-6-16,0 0-5 0,0 0-12 0,0 0-24 15,-16-6-35-15,16 6-47 0,0 0-57 0,0 0-71 16,0 0-292-16,0 0-619 0,-27 21 171 0</inkml:trace>
  <inkml:trace contextRef="#ctx0" brushRef="#br1" timeOffset="633202.3804">28797 16543 438 0,'0'0'207'0,"0"0"-35"15,0 0-28-15,0 0-12 0,0 0-14 0,0 0-10 16,0 0-11-16,0 0-10 0,0 0 1 0,0 0-6 15,0 0 1-15,0 0 1 0,0 0-1 0,0 0-4 16,17-30 0-16,-11 25-2 0,-6 5-6 0,15-10 0 16,-10 6-8-16,-5 4-3 0,16-10-5 0,-9 5-4 15,0-1 0-15,8 0-6 0,-4 0-4 0,-2-2 1 0,-1 3-7 16,4-5-5-16,-1 3-2 0,-2-1-4 0,4-1-1 16,-1 0-4-16,-1 0 3 0,1 1 4 0,-2 2 1 15,-1-1 3-15,-1 0-4 0,2 2 3 0,-10 5-3 16,14-11-5-16,-6 5-2 0,-1 1 2 0,6-3-1 15,-1-1-1-15,-1 1-2 0,-2 0-2 0,5 0-1 16,-1-1-7-16,1-1 4 0,-1 1-4 0,-2 2 2 16,0 1-1-16,-1 1-4 0,3-5 2 0,-2 3 1 15,-1 0-2-15,-3 2-1 0,-7 5-2 0,15-11-2 0,-6 8 2 16,-9 3 1-16,14-10 0 0,-6 5 1 0,-8 5-5 16,15-10 1-16,-7 5 5 0,-1 1-4 0,-7 4 1 15,16-10-3-15,-8 5 3 0,-8 5-6 0,14-9 7 16,-7 4-7-16,-7 5 0 0,12-9-2 0,-3 3-6 15,-9 6 6-15,13-8-4 0,-7 3-3 0,-6 5 5 16,14-9-1-16,-14 9 3 0,10-9 0 0,-10 9-2 16,12-10-3-16,-5 5 9 0,-7 5 0 0,12-9 0 15,-7 4-1-15,-5 5 5 0,11-10 0 0,-11 10 0 16,12-12-1-16,-7 6-2 0,-5 6 5 0,10-9-2 0,-2 2 0 16,-8 7 4-16,8-10 0 0,-3 3-1 0,-5 7-2 15,14-11-2-15,-10 5 2 0,-4 6-1 0,11-12 0 16,-6 5-1-16,3 1 0 0,-8 6 0 0,12-13 0 15,-5 6 0-15,5-3 0 0,-3 1 3 0,-1 1-10 16,-2 1 7-16,7-3-2 0,-4 2 1 0,1 1-3 16,0-4 5-16,-1 2-2 0,-1 0 4 0,0 2-3 15,0 0-3-15,-8 7 4 0,17-15 0 0,-5 6-2 0,-1 1-2 16,-2-1 3-16,5-1-1 0,-5 1 2 16,5-1 0-16,-3 2-5 0,-1-1-3 0,2-1 1 0,-2 0-2 15,2 0-1-15,0 0 2 0,-4 1 1 0,1 3-1 16,1 0-1-16,3-4 5 0,-4 1 0 15,-2 2 1-15,0-1-3 0,-7 8 3 0,15-10 4 0,-8 6 2 16,-7 4 2-16,12-11 5 0,-4 4 1 0,-8 7 0 16,10-9-1-16,-10 9 4 0,11-9-2 0,-5 4 0 0,-6 5-1 15,7-6 4-15,-7 6-6 0,0 0-3 16,10-10 2-16,-10 10 0 0,0 0-2 0,8-7-3 0,-8 7 0 16,0 0 0-16,0 0 0 0,7-6-10 0,-7 6-3 15,0 0-4-15,10-7-7 0,-10 7-3 0,0 0-11 16,0 0-8-16,8-8-15 0,-8 8-8 0,0 0-25 15,0 0-23-15,0 0-28 0,0 0-57 0,0 0-150 16,0 0-412-16,0 0 117 0</inkml:trace>
  <inkml:trace contextRef="#ctx0" brushRef="#br1" timeOffset="634068.3757">30621 15417 473 0,'-6'-9'393'0,"6"9"-49"0,0 0-39 16,0 0-30-16,0 0-28 0,0 0-26 0,0 0-24 0,0 0 3 15,0 0-29-15,0 0 0 0,0 0-15 0,0 0-16 16,0 0-13-16,0 0-19 0,2 33-7 0,3-19-7 16,-1-2-13-16,0 1-16 0,-1 1-16 0,1 1-30 15,-2-3-24-15,0 3-28 0,-2-6-31 16,2 1-34-16,-2-10-34 0,3 17-26 0,-3-17-34 0,1 13-25 15,-1-5-195-15,0-8-492 0,0 0 137 0</inkml:trace>
  <inkml:trace contextRef="#ctx0" brushRef="#br1" timeOffset="634368.377">30520 15465 336 0,'0'0'280'0,"0"0"-35"0,5-16-20 16,-5 16-28-16,7-11-17 0,-1 6-27 0,3 1-15 15,5-3-13-15,3-3-14 0,2 6-17 0,10-4-7 16,0 2-7-16,-4 3-10 0,-5 1-10 0,9 3-3 16,3 1-5-16,-8 3-6 0,-7 0-4 0,-2 1-8 0,1 2-2 15,-1 0-2-15,-1 3 0 0,-3 0-7 0,2 1 0 16,-3 0-1-16,-4 2 2 0,1-1 12 16,-1 0 10-16,-3-2 13 0,0 0 12 0,-3-11 9 0,0 16 9 15,0-16 10-15,0 0 9 0,-14 21 12 0,5-11 5 16,-5 2-5-16,3-5-8 0,-2 0-4 0,-3 3-4 15,1-2-9-15,-2-2-7 0,-1 2-11 16,3-2-12-16,-2 0-8 0,2-1-5 0,1-1-10 0,3 0-24 0,-4-1-35 16,15-3-34-16,-23 7-45 0,15-5-41 0,8-2-47 15,-16 5-59-15,16-5-282 0,0 0-629 0,-15 1 170 16</inkml:trace>
  <inkml:trace contextRef="#ctx0" brushRef="#br1" timeOffset="636041.389">31143 15934 536 0,'0'0'305'16,"0"0"-32"-16,0 0-33 0,0 0-25 0,0 0-27 15,0 0-18-15,0 0-20 0,0 32-19 0,0-32-16 16,2 23-9-16,-2-6-15 0,4-3-11 0,-4-2-24 0,2 2-21 16,-1-1-28-16,-1-13-38 0,6 18-36 0,-6-18-31 15,7 15-44-15,-6-7-174 0,-1-8-375 16,6 11 107-16</inkml:trace>
  <inkml:trace contextRef="#ctx0" brushRef="#br1" timeOffset="636536.4757">31151 15915 233 0,'0'0'361'16,"-4"-12"-44"-16,4 12-21 0,0 0-34 0,0 0-22 15,0 0-28-15,0 0-18 0,-4-12-26 0,4 12-18 0,0 0-14 16,0 0-11-16,0 0-18 0,0 0-15 0,8-12-8 16,-8 12-13-16,14-7-9 0,-7 2-12 0,6-3-8 15,1-1-11-15,1 1-6 0,-1-1-4 0,2 4-1 16,-4-4-6-16,1 5-2 0,3-4-7 0,-5 3 0 0,4 0-2 16,-3 2 0-16,-2 0-4 0,-10 3 1 15,17-4-2-15,-17 4 2 0,13-3 3 0,-13 3 0 16,0 0-3-16,18 3-1 0,-18-3 0 0,0 0 3 0,11 9 3 15,-11-9 6-15,2 9 0 0,-2-9-7 0,0 15 3 16,0-15 0-16,0 13 0 0,0-13-5 0,0 17 5 16,0-17-4-16,0 13 1 0,0-13 1 0,2 16-3 15,-2-16 1-15,3 12-1 0,-3-12 2 0,7 13-2 0,-3-6-4 16,-4-7-1-16,11 12-3 0,-6-5 4 16,-5-7-1-16,14 11 0 0,-8-5 1 0,-6-6 0 15,11 15-2-15,-7-8 4 0,-4-7 4 0,8 14 10 16,-4-5 4-16,-4-9 15 0,3 17 3 0,1-1 2 0,-2-3 2 15,-2-2 3-15,0-11 7 0,-2 19 0 0,2-19 4 16,-5 15-2-16,5-15 6 0,-4 12-9 0,4-12-2 16,-8 11-2-16,8-11-3 0,-8 7-6 0,3 0-5 15,5-7-7-15,-10 7-4 0,10-7-17 0,-12 6-14 16,12-6-20-16,-11 5-24 0,11-5-24 0,-13 2-29 16,13-2-33-16,0 0-33 0,0 0-32 0,0 0-30 15,-21-6-192-15,21 6-511 0,0 0 142 0</inkml:trace>
  <inkml:trace contextRef="#ctx0" brushRef="#br1" timeOffset="636946.3676">31647 15983 373 0,'0'0'167'15,"-14"-5"-29"-15,14 5-17 0,0 0-12 16,0 0-12-16,0 0-10 0,0 0-3 0,-13 0-8 15,13 0 2-15,0 0-8 0,0 0-1 0,0 0-2 0,0 0-3 16,0 0-10-16,0 0-1 0,-15 0-3 0,15 0-4 16,0 0 0-16,0 0-11 0,0 0 3 0,0 0-6 15,0 0-3-15,0 0-4 0,0 0-5 0,0 0-1 16,0 0-6-16,0 0-3 0,0 0-4 0,0 0-4 16,0 0-4-16,0 0-7 0,0 0-5 0,0 0-8 15,-15 0-1-15,15 0-11 0,0 0 2 0,0 0-8 16,0 0-13-16,0 0-5 0,0 0-2 0,0 0-17 15,0 0-1-15,0 0-16 0,0 0-95 0,0 0-226 16,0 0 66-16</inkml:trace>
  <inkml:trace contextRef="#ctx0" brushRef="#br1" timeOffset="637882.843">31653 16104 516 0,'0'0'395'0,"0"0"-56"16,0 0-47-16,0 0-37 0,0 0-33 0,0 0-22 16,0 0-26-16,0 0-25 0,0 0-36 0,0 0-37 15,0 0-40-15,0 0-49 0,0 0-51 0,0 0-48 0,0 0-50 16,0 0-161-16,0 0-386 0,0 0 108 16</inkml:trace>
  <inkml:trace contextRef="#ctx0" brushRef="#br1" timeOffset="638310.3512">31940 15721 382 0,'0'0'337'0,"0"0"-35"0,-15-1-34 0,15 1-20 15,0 0-19-15,-27 15-15 0,13-6-19 16,1-2-10-16,2 0-13 0,-1 5-19 0,4 2-15 0,-1 1-11 16,1 1-13-16,2 0-12 0,4 1-10 0,2 0-12 15,0-1-7-15,6 1-4 0,-2 0-7 0,2-2-15 0,2 2-8 16,-1-5-12-16,0 2-17 0,4-1-8 16,-4-4-12-16,2-1-5 0,5 0-5 0,-3-2-10 15,-1-3-4-15,0 1-2 0,-10-4-1 0,15 3-1 0,-15-3 4 16,17-2 3-16,-17 2 4 0,15-7 0 0,-9 1 7 15,-6 6 2-15,10-12 6 0,-4 5 10 0,-6 7 7 16,5-13 11-16,-5 13 9 0,2-14 9 0,-2 14 3 16,0 0 8-16,0 0 5 0,-5-23 3 0,5 23 5 15,-8-10 6-15,8 10 5 0,0 0-8 0,-21-6 7 16,21 6-8-16,-25 4 1 0,25-4-7 0,-21 6-14 16,9-2-1-16,12-4-8 0,-15 11-4 0,9-6-25 0,2 1-20 15,4-6-34-15,-5 16-35 0,5-16-38 0,0 0-46 16,3 21-47-16,-3-21-36 0,10 9-188 0,-10-9-529 15,10 6 145-15</inkml:trace>
  <inkml:trace contextRef="#ctx0" brushRef="#br1" timeOffset="638478.8822">32134 15944 313 0,'0'0'344'0,"0"0"-41"0,0 0-30 0,0 0-31 16,0 0-27-16,0 0-23 0,0 0-22 0,0 0-20 15,0 0-20-15,0 0-18 0,0 0-21 16,-7 35-37-16,7-35-42 0,0 0-48 0,0 0-48 0,2 14-53 16,-2-14-46-16,0 0-104 0,0 0-342 15,0 0 98-15</inkml:trace>
  <inkml:trace contextRef="#ctx0" brushRef="#br1" timeOffset="638595.4599">32145 15808 367 0,'0'0'238'0,"-2"-9"-28"0,2 9-23 15,0 0-26-15,0 0-24 0,-2-12-24 16,2 12-46-16,0 0-44 0,0 0-44 0,0 0-44 0,0 0-115 16,0 0-215-16,0 0 65 0</inkml:trace>
  <inkml:trace contextRef="#ctx0" brushRef="#br1" timeOffset="638834.8235">32291 15801 508 0,'0'0'344'0,"0"0"-40"0,0 0-25 0,0 0-22 0,0 0-23 16,0 0-9-16,0 0-10 0,0 0-4 0,0 0-2 15,0 0-12-15,0 0-7 0,0 0-14 0,0 0-13 16,-25 36-19-16,19-21-12 0,1 2-14 0,-2-1-15 16,-4 11-8-16,7-6-12 0,-3-2-5 0,5-2-12 15,-3-2-18-15,5 1-21 0,-2 0-28 0,2-1-24 16,-1 0-27-16,1-3-20 0,0-12-23 0,-2 18-20 15,2-18-29-15,2 18-28 0,-2-18-26 0,0 12-27 0,0-12-37 16,0 0-151-16,-2 14-494 0,2-14 137 0</inkml:trace>
  <inkml:trace contextRef="#ctx0" brushRef="#br1" timeOffset="638980.3812">32185 16097 476 0,'0'0'285'0,"0"0"-22"0,0 0-20 16,-6-6-23-16,6 6-17 0,0 0-26 0,0 0-25 0,0 0-14 15,0 0-18-15,0 0-30 0,0 0-31 0,24-21-34 16,-24 21-43-16,14-6-34 0,-5 3-35 0,4-4-41 16,0-1-40-16,-3 0-95 0,1 4-314 0,-2 1 88 15</inkml:trace>
  <inkml:trace contextRef="#ctx0" brushRef="#br1" timeOffset="639240.4002">32493 15795 417 0,'0'0'349'0,"0"0"-44"0,0 0-22 0,0 0-21 16,0 0-14-16,0 0-10 0,-29 24-18 0,20-10-21 15,0-2-16-15,3 2-15 0,-2 3-13 0,1-2-10 16,1 14-16-16,-2-7-12 0,3-5-19 0,0 2-6 0,1-3-17 15,3 1-3-15,-1 1-17 0,0-2-20 16,2-2-33-16,-2 2-32 0,2 0-25 0,-2-3-32 0,2-13-32 16,0 16-26-16,0-16-33 0,2 16-24 0,-2-16-31 15,2 11-145-15,-2-11-451 0,0 0 126 0</inkml:trace>
  <inkml:trace contextRef="#ctx0" brushRef="#br1" timeOffset="639406.9977">32367 16034 535 0,'0'0'320'0,"0"0"-30"16,0 0-24-16,-4-7-32 15,4 7-26-15,0 0-26 0,0 0-19 0,0 0-16 0,0 0-17 16,0 0-22-16,0 0-26 0,16-14-39 0,-16 14-40 0,15-5-42 16,-6 1-45-16,-9 4-41 0,23-6-38 0,-5 0-144 15,-5 1-366-15,1 2 104 0</inkml:trace>
  <inkml:trace contextRef="#ctx0" brushRef="#br1" timeOffset="639631.4184">32673 15862 302 0,'0'-4'332'16,"0"4"-39"-16,0 0-22 0,0 0-28 0,0 0-21 0,-9-11-12 15,9 11-11-15,0 0-7 0,0 0-10 0,0 0-11 16,0 0-14-16,0 0-14 0,0 0-16 0,0 0-17 15,0 0-4-15,-25 20-14 0,25-20-8 0,-2 14-14 16,2-14-25-16,0 14-29 0,0-14-30 0,0 0-34 0,2 17-37 16,-2-17-28-16,0 0-22 0,7 11-22 0,-7-11-10 15,5 7-14-15,-5-7-8 0,0 0-2 0,0 0-114 16,0 0-364-16,13 2 103 0</inkml:trace>
  <inkml:trace contextRef="#ctx0" brushRef="#br1" timeOffset="639859.1058">32664 15932 1477 0,'0'0'-75'0,"0"0"29"0,0 0 20 0,0 0 33 15,0 0 12-15,18-14 17 0,-18 14 18 0,0 0 11 16,4-9 0-16,-4 9-1 0,0 0-2 0,0 0-7 15,3-11-8-15,-3 11-7 0,0 0-11 0,0 0-17 0,6-10-17 16,-6 10-11-16,0 0-7 0,5-8-9 16,-5 8-11-16,0 0 3 0,9-7 7 0,-9 7 3 0,0 0 2 15,0 0 7-15,7-8 18 0,-7 8 12 0,0 0 6 16,0 0 6-16,0 0 4 0,9-7 8 0,-9 7 3 16,0 0 5-16,0 0-3 0,0 0 2 0,8-6 6 15,-8 6-5-15,0 0-3 0,0 0-1 0,0 0-3 16,0 0-2-16,0 0 0 0,0 0 0 0,15-1-1 15,-15 1 0-15,0 0-3 0,0 0-1 0,0 0-7 16,0 0-1-16,4 16-4 0,-4-16-8 0,0 0-20 0,0 14-36 16,0-14-33-16,0 0-53 0,0 15-137 15,0-15-326-15,0 0 92 0</inkml:trace>
  <inkml:trace contextRef="#ctx0" brushRef="#br1" timeOffset="640476.2263">31066 15788 218 0,'-13'21'386'0,"2"-1"-63"0,1 8-39 15,0 2-32-15,3 0-25 0,5 2-19 16,2-2-22-16,0 2-21 0,6-2-14 0,1-1-19 15,4 0-13-15,5-2-11 0,2 0-15 0,4 1-12 0,-1-3-35 16,3-4-28-16,8-3-37 0,-3-1-41 0,3-3-57 16,1-1-61-16,1-7-175 0,6 2-421 0,1-3 117 15</inkml:trace>
  <inkml:trace contextRef="#ctx0" brushRef="#br1" timeOffset="641073.4372">33197 15533 346 0,'0'0'341'0,"0"0"-41"0,0 0-28 0,0 0-29 16,0 0-19-16,0 0-21 0,0 0-12 0,0 0-13 15,13 44-18-15,-9-26-7 0,-1 12-16 0,-1-1-8 16,2 5-9-16,2 0-5 0,-8-2-17 0,5 1-17 16,-6 0-4-16,-5 2-8 0,7 1-5 0,-3-2-10 15,-5 0-24-15,-1 0-6 0,-2 0-19 0,-1 0-24 0,1-1-26 16,-1-3-27-16,-4 1-31 0,0-2-34 15,1-2-43-15,-1-3-61 0,-6-2-139 0,3 2-454 16,4 0 124-16</inkml:trace>
  <inkml:trace contextRef="#ctx0" brushRef="#br1" timeOffset="646694.3169">29525 9394 231 0,'0'0'426'0,"2"-9"-57"16,-2 9-45-16,2-7-7 0,-2 7-24 15,0 0-12-15,2-9-21 0,-2 9-9 0,0 0-18 0,0 0-16 16,0 0-17-16,-1-10-16 0,1 10-18 0,0 0-12 16,0 0-17-16,0 0-5 0,0 0-8 0,0 0 8 15,0 0-1-15,-17 22-3 0,4 1-9 0,-6 4-5 16,1 2-6-16,3 1-11 0,2 1-8 0,-1 4-9 0,3-4-8 15,7 1-5-15,-4 2-4 0,4-2-9 0,5 0-3 16,2 6-8-16,5-9 1 0,2 0-6 0,0-1-6 16,5-2-3-16,5-4-1 0,-3 0-6 0,1-5-7 15,-3-6-6-15,-1-3-10 0,3-2-15 0,2 1-15 0,0-4-16 16,2-1-9-16,-3-2-11 0,2 0-23 16,-3-5-4-16,1 1-9 0,-1-1-4 0,0 1-14 15,-3-4-11-15,1-2-5 0,-2-1-17 0,-3-1-1 0,0-1-18 16,-3 1-16-16,-1 0-15 0,-4 0-18 0,0-2-23 15,-1 2-234-15,-3-2-577 0,-1 3 158 0</inkml:trace>
  <inkml:trace contextRef="#ctx0" brushRef="#br1" timeOffset="646867.3176">29552 9736 529 0,'-9'0'319'0,"9"0"-20"15,0 0-16-15,0 0-23 0,0 0-8 0,0 0-25 16,0 0-23-16,0 0-20 0,0 0-25 0,0 0-13 15,0 0-10-15,0 0-18 0,20-15-7 0,-6 9-16 16,-1 2-6-16,0 2-26 0,-3-3-29 0,5-2-43 16,1 4-39-16,-3-4-42 0,-2 2-40 0,-1 1-36 15,-2 1-48-15,-1-2-172 0,-7 5-459 0,8-6 127 0</inkml:trace>
  <inkml:trace contextRef="#ctx0" brushRef="#br1" timeOffset="647035.8257">29536 9494 455 0,'0'0'349'0,"-6"-8"-37"0,6 8-30 0,-2-10-33 16,2 10-22-16,0 0-22 0,10-16-24 15,-4 8-14-15,8-4-21 0,0 3-12 0,4-2-19 16,9-3-11-16,0-1-14 0,-5 6-35 0,-3 0-31 0,-3 1-40 16,1 1-49-16,-4 3-48 0,3 1-44 0,-3 0-213 15,-3 3-441-15,-10 0 122 0</inkml:trace>
  <inkml:trace contextRef="#ctx0" brushRef="#br1" timeOffset="647473.5008">30188 9474 509 0,'-16'2'354'0,"2"1"-37"0,1-1-26 16,-3 3-30-16,-1 1-19 0,5 0-22 0,1 0-27 15,4 0-18-15,-2-1-11 0,2 2-14 0,1 1-20 16,-1 5-10-16,2 1-15 0,3-2-6 0,2 4-15 15,2-3-9-15,3 3-6 0,3-2-5 0,2 1-7 16,3 0-10-16,-4 0-4 0,3-1-5 0,1 1-6 16,6 8-10-16,-4 0 6 0,3-2-3 0,-9 0-2 15,-1-3-2-15,-1-3-6 0,0 14 11 0,-4-10 2 0,-1-2 11 16,-4-5 9-16,-1 4 7 0,-1-7 8 0,-2 5 12 16,0-2 6-16,-1-3 9 0,1-1-4 0,-3-3-1 15,2 1-4-15,-8 1-6 0,-1 0-6 0,2-3-9 16,-4 0-6-16,7-1-8 0,-8 2-4 15,2-6-12-15,-1-2-20 0,0 3-30 0,2 0-41 0,5-1-30 16,0-2-53-16,11 3-55 0,-15-4-61 0,10 0-82 16,5 4-207-16,0 0-656 0,0 0 180 0</inkml:trace>
  <inkml:trace contextRef="#ctx0" brushRef="#br1" timeOffset="648785.4708">31193 9435 495 0,'0'0'388'0,"-6"-7"-39"0,6 7-32 0,0 0-19 15,0 0-17-15,0 0-16 0,0 0-13 0,-13 26-17 0,9-11-17 16,-3 10-9-16,7-4-17 0,-5 7-16 16,3 1-16-16,0-1-10 0,4-1-10 0,-2 2-22 0,5-3-10 15,-5-5-9-15,0-2-19 0,0-1-6 0,2-1-12 16,0-2-31-16,-1-1-41 0,1 3-39 0,0-3-38 16,-2-1-40-16,-2 0-44 0,2-13-46 0,-2 21-46 15,1-14-253-15,1-7-619 0,-9 10 171 0</inkml:trace>
  <inkml:trace contextRef="#ctx0" brushRef="#br1" timeOffset="648949.58">31010 9809 241 0,'-7'-5'393'0,"7"5"-47"15,0 0-19-15,-9-9-17 0,9 9-11 0,0 0-27 16,0 0-15-16,0 0-29 0,0 0-16 0,17-15-18 16,-2 9-27-16,3 1-16 0,-1 1-19 0,4-1-13 15,8-2-12-15,-6 2-22 0,-1 0-37 0,7 1-42 16,-8 0-45-16,-1 2-39 0,-5 0-46 0,-6-1-39 15,-9 3-47-15,21-2-42 0,-13 1-158 0,-8 1-491 0,12-4 136 16</inkml:trace>
  <inkml:trace contextRef="#ctx0" brushRef="#br1" timeOffset="649289.3731">31021 9370 442 0,'-18'3'392'0,"1"4"-42"15,3 3-12-15,3 2-6 0,-10 11-20 0,2 2-16 0,-2 4-12 16,1 4-14-16,7 2-17 0,1-1-15 0,1 4-20 16,4-1-19-16,1 1-18 0,2 18-21 0,4-15-15 15,4-2-14-15,9 17-15 0,-2-14-12 0,3-9-12 16,1-2-11-16,1 0-7 0,3-4-15 0,4-1-18 16,4-3-25-16,5-7-23 0,4 0-29 0,3-9-23 15,3 2-14-15,23-5-17 0,-15-5-8 0,-10-2-6 16,1-5-2-16,-3 0-6 0,-2-5-4 0,-5-4 0 0,5 0 4 15,-5-7 6-15,-6-3 2 0,0-3 6 16,-2-4 13-16,1-17 6 0,-6-3 10 0,-11 8 5 0,-1-12 8 16,-6 12 8-16,-9-9 9 0,-4-2 13 0,-1 16 19 15,1 5 11-15,-5 5 8 0,-2 1 3 0,-4 4 2 16,-6 4-4-16,-6 5 0 0,-3 5-4 0,-26 3 2 16,-2 6-5-16,-2 5-23 0,-4 11-33 0,2 8-56 0,-1 3-61 15,2 4-250-15,-1 7-498 0,5 4 136 16</inkml:trace>
  <inkml:trace contextRef="#ctx0" brushRef="#br1" timeOffset="649826.3865">29844 10591 353 0,'0'0'398'15,"0"0"-57"-15,0 0-33 0,0 0-30 0,0 0-27 16,0 0-13-16,0 0-4 0,0 0-15 0,0 0-2 0,0 0-9 15,0 0-8-15,-23 15-8 0,14-2-12 0,2 1-7 16,1 3-6-16,2-1-14 0,-5 1-6 16,6 1-7-16,-1-1-9 0,2 1-7 0,1 10-9 0,0-9-15 15,1-1-6-15,2-2-8 0,2-1-10 0,0 2-7 16,2-3-8-16,2 0-3 0,1-1-9 0,2-4-3 16,5-1-9-16,-1 2-11 0,0-5-22 0,0-1-31 15,3 0-35-15,2-2-29 0,0-1-29 0,-2-1-20 16,3-1-17-16,-6-3-18 0,2-2-26 0,-4-2-26 15,1 0-24-15,-1-4-18 0,0 1-36 0,-6-4-165 0,-2 0-563 16,3 1 155-16</inkml:trace>
  <inkml:trace contextRef="#ctx0" brushRef="#br1" timeOffset="649982.4139">29981 10742 508 0,'0'0'288'16,"-16"1"-17"-16,16-1-2 0,0 0-5 0,-13-1-10 15,13 1-17-15,0 0-22 0,0 0-11 0,0 0-24 16,0 0-16-16,0 0-16 0,0 0-16 0,0 0-16 0,0 0-14 15,0 0-14-15,0 0-43 0,0 0-39 16,0 0-45-16,0 0-43 0,0 0-47 0,0 0-27 0,38-1-36 16,-38 1-25-16,5-3-143 0,-5 3-431 0,0 0 120 15</inkml:trace>
  <inkml:trace contextRef="#ctx0" brushRef="#br1" timeOffset="650119.5033">29873 10638 508 0,'-5'-3'314'0,"5"3"-7"16,-8-9-18-16,8 9-14 0,0 0-26 0,-4-9-35 15,4 9-20-15,0 0-28 0,9-15-9 0,-1 10-21 0,8-3-19 16,-2 1-3-16,3 0-29 0,10-4-38 0,-5 5-34 16,-1-1-39-16,-5 3-42 0,0 2-48 0,2 1-44 15,-1 2-39-15,-5 0-152 0,-1 3-422 0,2 1 119 16</inkml:trace>
  <inkml:trace contextRef="#ctx0" brushRef="#br1" timeOffset="650309.1738">30291 10631 286 0,'0'0'398'0,"0"0"-38"0,0 0-22 0,0 0-5 16,0 0-14-16,13 5-20 0,-13-1-13 0,3 3-24 15,2 0-19-15,-1-1-26 0,2 8-26 0,-1-1-18 16,-1-1-19-16,0-3-19 0,4 5-13 0,-1 0-15 16,-1-3-22-16,-3 1-23 0,-1-3-34 0,2-1-36 0,3 6-40 15,-2-5-35-15,-1-1-37 0,-2 0-39 16,1-1-41-16,-3-7-41 0,4 10-242 0,-4-10-578 15,0 0 158-15</inkml:trace>
  <inkml:trace contextRef="#ctx0" brushRef="#br1" timeOffset="650481.838">30277 10668 619 0,'-4'-7'358'0,"4"7"-35"0,0 0-39 0,0 0-35 16,0 0-31-16,8-14-26 0,-8 14-18 0,13-8-22 0,-5 4-15 15,11-2-17-15,0 1-23 0,-1 0-30 0,3 3-41 16,-8-1-39-16,5 0-48 0,0 3-41 0,-6 0-33 16,-2 3-35-16,-1 0-170 0,-9-3-406 0,12 8 113 15</inkml:trace>
  <inkml:trace contextRef="#ctx0" brushRef="#br1" timeOffset="650628.031">30289 10885 505 0,'-6'4'308'0,"-2"-1"-19"0,8-3-7 15,-8 5-17-15,8-5-16 0,0 0-18 0,0 0-27 0,0 0-16 16,0 0-17-16,0 0-17 0,0 0-16 16,38 5-18-16,-7-8-13 0,2-3-11 0,2 3-13 0,3-2-33 15,-3 0-41-15,1 1-50 0,-7-1-70 0,-3 5-74 16,-2-3-237-16,-6 2-505 0,2 2 139 0</inkml:trace>
  <inkml:trace contextRef="#ctx0" brushRef="#br1" timeOffset="651242.7579">31515 10561 701 0,'0'0'439'0,"0"0"-22"0,-13 19-29 0,13-19-23 16,-2 22-27-16,0-5-23 0,2 9-31 0,0-5-27 15,0-3-27-15,0-1-27 0,0 0-20 0,0 0-23 16,2 2-16-16,0-2-26 0,-1 0-36 0,1 0-40 0,2 0-62 16,-2 0-48-16,0-3-57 0,-2-2-55 0,0-12-57 15,2 20-58-15,-2-20-216 0,-4 15-614 0,4-15 168 16</inkml:trace>
  <inkml:trace contextRef="#ctx0" brushRef="#br1" timeOffset="651385.853">31363 10868 286 0,'-4'-6'381'16,"4"6"-58"-16,0 0-39 0,0 0-32 0,16-13-34 16,-10 8-24-16,9 0-27 0,2 1-21 0,2-1-35 15,0 0-43-15,1-1-46 0,0 1-58 0,0 1-54 16,-2-1-50-16,0 0-151 0,-2 1-345 0,1 0 98 16</inkml:trace>
  <inkml:trace contextRef="#ctx0" brushRef="#br1" timeOffset="651730.6341">31363 10587 626 0,'-23'9'373'0,"6"1"-27"16,1 2-10-16,-6 6-20 0,1 3-15 0,1 1-18 16,2 2-18-16,2 3-13 0,3-2-20 0,3 3-21 0,0-1-23 15,7-2-17-15,-1 5-13 0,6-2-19 16,4-2-17-16,3 2-13 0,7 1-13 0,-3-6-9 0,1-4-11 15,11 2-27-15,-1-1-25 0,4-7-26 0,8 1-23 16,0-8-21-16,2 0-12 0,6 1-10 0,-3-7-24 16,-3 0-11-16,2-4-18 0,-6-1-15 0,-5-9-10 15,3 0-3-15,-5-3 3 0,-2-1 3 0,2-4 8 0,-9-5 10 16,0 0 8-16,-6-7 14 0,-2-2 14 16,-5 0 3-16,1-25 23 0,-2 1 18 0,-8 16 23 15,-2 5 22-15,-1 6 19 0,-2-1 23 0,-4 5 10 0,-5 2 11 16,-2 3 0-16,-5 5 4 0,0 2-1 0,-7 5-3 15,1 4-6-15,-1 6-1 0,-1-1-5 0,2 8-5 16,3 2-7-16,-1 7-1 0,4 3-23 0,1 6-30 16,2 2-65-16,1 6-89 0,6 0-267 0,3 3-523 15,3 6 143-15</inkml:trace>
  <inkml:trace contextRef="#ctx0" brushRef="#br1" timeOffset="651990.7118">32080 11269 473 0,'0'20'357'0,"-2"-6"-55"16,2-2-48-16,4 0-37 0,-2-2-89 0,-2-10-118 15,4 17-238-15,3-4-268 0,3-4 77 16</inkml:trace>
  <inkml:trace contextRef="#ctx0" brushRef="#br1" timeOffset="652430.7589">32352 10860 372 0,'0'0'469'0,"0"0"-43"0,0 0-35 0,0 0-33 15,0 0-36-15,-2-5-39 0,2 5-23 0,0 0-34 16,0 0-22-16,0 0-24 0,0 0-19 0,23-2-17 16,-6 2-14-16,-4-2-23 0,3 2-37 0,-3-2-41 0,5 2-43 15,-1-3-53-15,-4 3-41 0,-13 0-44 0,22-2-48 16,-22 2-39-16,16-2-217 0,-16 2-547 0,12-3 151 15</inkml:trace>
  <inkml:trace contextRef="#ctx0" brushRef="#br1" timeOffset="652859.4599">32336 10482 642 0,'-15'2'395'0,"-2"3"-26"0,6 1-23 16,-3 2-13-16,-1 4-13 0,-8 12-15 0,-1 1-15 0,2 2-24 15,4 3-18-15,-3 1-14 0,8 2-23 0,1 0-19 16,1 2-20-16,7 1-19 0,-3 3-12 0,7 0-15 15,3-2-15-15,3 1-9 0,2-1-11 0,4-1-12 16,6-1-9-16,2-7-13 0,3 1-21 0,4-4-16 16,4-4-17-16,3-6-13 0,4 2-5 0,4-10-8 15,2-2-6-15,19 0-14 0,-13-7-2 0,-10 0-7 16,-3-4-5-16,-1-4-2 0,-2-4-5 0,1-1-2 0,-7-5-10 16,-1-6 4-16,0-5-5 0,-2-2 0 0,2-20 2 15,-7-2 5-15,-4 0 2 0,-7-3 5 0,-4 0 10 16,-4 14 0-16,-6 9 18 0,-1 0 13 15,0 3 1-15,-4 3 13 0,-5 5 1 0,-3-2-2 0,-5 9 1 16,-8 5 1-16,-5 4-5 0,-3 6-3 0,-24 5-27 16,14 9-54-16,-11 13-74 15,4 3-84-15,-1 4-217 0,5 7-566 0,8 11 156 0</inkml:trace>
  <inkml:trace contextRef="#ctx0" brushRef="#br1" timeOffset="654377.3818">29095 9946 516 0,'-6'1'264'0,"6"-1"-33"0,0 0-31 0,0 0-20 0,0 0-22 16,-3 7-17-16,3-7-17 0,0 0-6 15,0 0-16-15,0 0-4 0,0 0-3 0,14 8 2 16,-14-8 8-16,0 0 3 0,11-2 2 0,-11 2-1 0,0 0-3 16,0 0 7-16,17-9 4 0,-17 9 1 15,4-7 1-15,-1 2-1 0,-3 5 0 0,2-11 0 0,-2 11 1 16,-2-12-8-16,2 12-2 0,-1-13-3 0,-1 6-1 15,-2 1-3-15,4 6-7 0,-6-12-9 0,1 8-10 16,0-1-13-16,5 5 1 0,-8-8-14 0,2 4-6 16,6 4-16-16,-8-4-25 0,8 4-36 15,-8-2-45-15,8 2-46 0,0 0-53 0,0 0-63 0,-11 11-76 16,11-11-215-16,-7 21-636 0,5-5 175 0</inkml:trace>
  <inkml:trace contextRef="#ctx0" brushRef="#br1" timeOffset="654917.2387">29161 10667 396 0,'0'0'403'0,"-6"12"-43"0,6-12-24 15,0 0-31-15,0 0-23 0,-2 8-35 0,2-8-11 0,0 0-20 16,0 0-22-16,0 0-19 0,0 0-14 0,0 0-12 15,0 0-16-15,0 0-17 0,0 0-9 0,0 0-15 16,0 0-11-16,0 0-11 0,0 0-1 0,0 0-6 0,0 0-6 16,0 0-1-16,0 0-10 0,3 14 2 0,-3-14-5 15,0 0-1-15,0 0 0 0,0 0 1 0,0 0 0 16,0 0-1-16,0 0 0 0,0 0 1 0,0 0-1 16,-7 7 2-16,7-7-4 0,0 0-1 0,-6 3-2 15,6-3-5-15,0 0-5 0,0 0 1 0,0 0-3 16,0 0-4-16,0 0-4 0,0 0-2 0,0 0-3 15,0 0-5-15,0 0-13 0,0 0-9 0,0 0-12 0,0 0-3 16,0 0-8-16,0 0-2 0,9 16 0 16,-9-16 8-16,0 0 2 0,0 0 2 0,9 2 7 0,-9-2 3 15,0 0 6-15,0 0 9 0,0 0 8 0,0 0 9 16,9 1 9-16,-9-1 8 0,0 0 5 0,0 0 7 16,0 0 3-16,0 0 3 0,0 0-2 0,0 0-3 15,0 0-4-15,0 0-3 0,0 0-4 0,0 0-10 16,0 0 2-16,0 0-3 0,0 0-6 0,0 0-11 15,0 0-15-15,0 0-13 0,0 0-23 0,0 0 0 0,0 0-4 16,0 0 3-16,0 0-5 0,0 0 6 0,0 0 3 16,0 0 9-16,0 0-7 0,0 0 8 15,0 0 5-15,0 0 6 0,0 0-2 0,0 0 14 0,0 0 0 16,0 0-3-16,0 0 7 0,0 0 4 0,0 0-3 16,0 0-2-16,0 0 1 0,0 0-36 0,-17-17-48 15,17 17-60-15,0 0-85 0,-24 12-342 0,11-2-691 16,4-2 188-16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5:30:25.75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7030A0"/>
    </inkml:brush>
    <inkml:brush xml:id="br3">
      <inkml:brushProperty name="width" value="0.05292" units="cm"/>
      <inkml:brushProperty name="height" value="0.05292" units="cm"/>
      <inkml:brushProperty name="color" value="#00B050"/>
    </inkml:brush>
  </inkml:definitions>
  <inkml:trace contextRef="#ctx0" brushRef="#br0">2554 8290 436 0,'-16'-1'262'0,"6"1"-23"0,-2 0-19 16,-1 1-14-16,2 2-17 0,1 1-16 0,-7 2-10 15,0 2-8-15,-8 10-5 0,0 4-8 0,2 3-8 16,2 2-7-16,1 6 0 0,1 4-9 0,-6 25 7 16,10-4-1-16,4 5-8 0,2-1 0 0,2 2-14 15,9-4-1-15,-2 4-10 0,11-5-5 0,-1-14-16 16,7 14-3-16,3-17-3 0,-1-8-7 0,0 1-9 0,19 10-1 15,-6-10-5-15,0-9-12 0,2-2 3 16,2-8 0-16,5-2-11 0,20-1-4 0,-10-12-4 16,12-4 0-16,-1-5-7 0,-14-5-16 0,-8-3-1 0,16-11-11 15,-15 1 5-15,7-10 0 0,-13 5-8 0,-10 1-2 16,11-18 0-16,-15 10-2 0,0-16 5 0,-3-2 3 16,-10-4-6-16,-7-1 7 0,-2-4 0 0,-8 2 8 0,-12-2-1 15,-3 0 1-15,-14 0 6 16,0 6 7-16,-2 4 4 0,-6 8 0 0,-3 6 1 0,0 8 5 15,2 18-5-15,5 6 1 0,-24 9-9 0,-9 11-34 0,-2 9-40 16,-63 36-55-16,12 7-71 0,44-10-284 0,-23 42-580 16,8 1 159-16</inkml:trace>
  <inkml:trace contextRef="#ctx0" brushRef="#br1" timeOffset="7909.0207">3514 12083 251 0,'0'0'136'0,"0"0"-18"0,0 0-10 16,-10-3-14-16,10 3-1 0,0 0 4 0,0 0-8 0,0 0-5 15,-10-2-6-15,10 2 3 0,0 0 9 0,-11-3-3 16,11 3 5-16,-8 0-4 0,8 0 5 0,0 0 0 16,-10-3-1-16,10 3 4 0,-9-1-2 0,9 1-2 15,-8-3 1-15,8 3 0 0,-16 0-5 0,16 0-5 16,-11 0-3-16,11 0-7 0,-13-2-8 0,13 2-6 16,-13 0-9-16,13 0-4 0,-13 2-5 0,13-2-1 15,-15 0-11-15,15 0 2 0,-12 3-6 0,12-3 1 16,-14 2-4-16,9-2-2 0,5 0-3 0,0 0-2 15,-15 2-2-15,15-2-3 0,-7 0-6 0,7 0-1 0,0 0-6 16,0 0 2-16,-11 0-1 0,11 0-3 16,0 0 2-16,0 0-2 0,0 0 3 0,-10 1 1 0,10-1 0 15,0 0 2-15,0 0-4 0,0 0 6 0,0 0-6 16,-8 2 3-16,8-2-3 0,0 0 2 0,0 0 0 16,0 0-10-16,0 0-5 0,0 0-5 0,-9 2-3 15,9-2-3-15,0 0-2 0,0 0-3 0,0 0 0 16,0 0-3-16,0 0-4 0,0 0-6 0,0 0-6 0,0 0-12 15,0 0-7-15,0 0-3 0,0 0-8 0,0 0-6 16,0 0-8-16,0 0 10 0,0 0-10 0,0 0 7 16,0 0-6-16,0 0 7 0,0 0 8 0,0 0 7 15,0 0-6-15,-15 0-7 0,15 0-18 0,0 0-81 16,0 0-220-16,0 0 66 0</inkml:trace>
  <inkml:trace contextRef="#ctx0" brushRef="#br1" timeOffset="8337.2501">3250 12066 367 0,'0'0'171'15,"0"0"-23"-15,0 0-12 0,0 0-8 0,0 0-10 16,0 0-1-16,-15 2-10 0,15-2-12 0,0 0-8 16,0 0-9-16,0 0-11 0,0 0-16 0,0 0-13 15,0 0-30-15,-12 3-17 0,12-3-32 0,0 0-27 16,0 0-33-16,-8 5-91 0,8-5-229 0,0 0 69 0</inkml:trace>
  <inkml:trace contextRef="#ctx0" brushRef="#br1" timeOffset="11416.5978">3166 12139 492 0,'0'0'273'16,"0"0"-31"-16,0 0-23 0,0 0-14 0,-5 7-16 16,5-7-14-16,0 0-10 0,0 0-20 0,0 0-8 15,0 0-10-15,0 0-9 0,0 0-10 0,0 0-8 16,0 0-10-16,0 0-4 0,0 0-10 0,0 0-4 0,0 0-12 15,0 0 3-15,0 0-7 0,0 0-1 0,0 0-1 16,0 0-1-16,0 0 0 0,0 0 0 0,0 0-7 16,0 0 1-16,0 0-5 0,0 0-1 15,0 0-2-15,0 0-3 0,0 0 5 0,0 0-7 0,0 0-5 16,0 0 4-16,0 0-6 0,0 0 0 0,0 0 1 16,24 1-6-16,-24-1-1 0,0 0-3 0,0 0-5 15,15-1 10-15,-15 1-10 0,0 0 2 0,13-3 1 16,-13 3-6-16,0 0 3 0,0 0-5 0,12-2 2 15,-12 2-4-15,0 0 5 0,13 0 0 0,-13 0 0 0,0 0-7 16,0 0-1-16,15 0 8 0,-15 0-4 0,0 0 2 16,13-2-3-16,-13 2 4 0,0 0-1 0,12 0-5 15,-12 0 5-15,0 0-2 0,11-1 0 0,-11 1 9 16,0 0-8-16,12-4-6 0,-12 4 5 0,0 0 1 16,12-1-2-16,-12 1 4 0,0 0-1 0,12-3 2 15,-12 3 1-15,0 0 1 0,0 0 0 0,11-1 0 16,-11 1 1-16,0 0-3 0,0 0 5 0,0 0-6 0,11-3-1 15,-11 3-3-15,0 0-1 0,0 0 5 16,10-1-3-16,-10 1-4 0,0 0 6 0,0 0-2 0,12-2 0 16,-12 2-7-16,0 0 3 0,13-2-5 0,-13 2 8 15,15-3-4-15,-15 3 0 0,14-3 5 0,-14 3-2 16,12-3-3-16,-12 3-4 0,11-2 4 0,-11 2 0 16,0 0-1-16,13-2-1 0,-13 2 4 0,0 0-7 15,12-2 4-15,-12 2-3 0,0 0 3 0,10-3-7 16,-10 3 5-16,0 0 1 0,12-2 3 0,-12 2 3 15,0 0-3-15,12-1-5 0,-12 1 1 0,9-3 2 16,-9 3-1-16,0 0 2 0,13-1-2 0,-13 1 1 0,12-2 0 16,-12 2 5-16,14-1-3 0,-14 1 2 0,15-3-10 15,-15 3 13-15,13-3-13 0,-13 3 5 0,14-2-3 16,-14 2 1-16,15 0 3 0,-15 0-1 0,14 0-2 16,-14 0-4-16,13-2 8 0,-13 2-1 0,16-3-8 15,-8 3 7-15,-8 0-3 0,13 0 8 0,-13 0-4 0,11-2 0 16,-11 2 1-16,14 0-5 0,-14 0 3 15,15 0 2-15,-15 0-1 0,15 0-3 0,-15 0 4 0,15 0 1 16,-15 0-4-16,14-2 1 0,-14 2 3 0,16-1-3 16,-16 1-3-16,13 0 0 0,-13 0-1 0,14 0 2 15,-14 0 6-15,11 0-5 0,-11 0 0 0,13 0 0 16,-13 0 0-16,0 0 1 0,16 0-1 0,-16 0 1 16,0 0-2-16,14-2 0 0,-14 2 2 0,0 0 2 15,12 0 1-15,-12 0-2 0,0 0-5 0,16 2 1 16,-16-2 4-16,13 0-5 0,-13 0 5 0,13 0 2 0,-13 0-4 15,17 1 1-15,-17-1 0 16,14 0-1-16,-14 0 0 0,15 0 1 0,-15 0 2 0,15 0-2 0,-15 0 0 16,15 0 7-16,-15 0-4 0,14 2-2 0,-14-2-4 15,12 0 2-15,-3 2 0 0,-9-2 1 0,11 0 1 16,-11 0-7-16,0 0 11 0,16 0-5 0,-16 0 0 16,9 3 0-16,-9-3 2 0,0 0-3 0,18-3 1 15,-18 3 0-15,14 0-1 0,-14 0-2 0,0 0 2 0,23 0-3 16,-23 0 9-16,15 0-6 0,-15 0 6 0,16 0-3 15,-16 0-1-15,18 0-4 0,-18 0 11 0,16 0-8 16,-16 0-2-16,16 0 2 0,-16 0 3 0,13-2-7 16,-13 2 2-16,16 0 6 0,-16 0-5 0,15 2-6 15,-15-2 10-15,13 0-2 0,-13 0-4 0,0 0 6 16,21 0-3-16,-21 0 0 0,17 0-3 0,-17 0 3 0,15 0 5 16,-15 0-5-16,19 0 1 15,-19 0-3-15,15 0 1 0,-15 0-2 0,18-2 1 0,-18 2 2 0,18 0 2 16,-18 0-4-16,18 0 2 0,-18 0 1 0,18 0 0 15,-10 0-8-15,-8 0 6 0,18 0 1 0,-18 0 3 16,16 0-3-16,-8 2 1 0,-8-2-5 0,17 0 3 16,-17 0-2-16,17 0 3 0,-8 0-2 0,-9 0-2 0,18-2 6 15,-18 2-6-15,19 0 1 0,-11 2-1 16,9-2 4-16,-5 0-4 0,0 0 1 0,-2 3 5 16,-10-3-8-16,20 0 3 0,-11 0 2 0,-9 0 0 0,18 2-4 15,-8-2 1-15,-10 0-1 0,20 0-3 0,-11 0 0 16,5 0 6-16,-1 2 2 0,-1-2-4 0,-1 1 8 15,-11-1-7-15,18 0-1 0,-8 0 4 0,-10 0-3 16,25 0 0-16,-11 1-1 0,-2-1 5 0,5 0-1 16,-5-1-1-16,-1 1 1 0,-11 0-3 0,22-1-2 15,-13 2 1-15,-9-1 2 0,18 0-1 0,-9 1 2 0,8 1 0 16,-6-1 4-16,0-1-5 0,-11 0-1 0,20 0-2 16,-11 0 5-16,-9 0-5 0,18 1 4 0,-7-1 2 15,-11 0-2-15,19 1 2 0,-10-1-7 0,-9 0-3 16,20 0 2-16,-11 0 5 0,2 2-2 15,-11-2-2-15,19 1 4 0,-8-1 4 0,-11 0-4 0,18 0 7 16,-8 0-7-16,7 0-1 0,-3 0-6 0,-14 0 8 16,23 0-2-16,-6 0-2 0,-4 0 1 0,0 0 3 0,-13 0-1 15,21-1 3-15,-21 1-2 0,25 0-2 0,-11-2-3 16,-2 2 5-16,-12 0-1 0,28-2-1 0,-16 2-1 16,-12 0 7-16,22-1-9 0,-22 1 15 15,18 1-12-15,-18-1-4 0,19 1 2 0,-19-1 3 0,18 1 5 16,-8 1-2-16,-10-2-2 0,24 0 0 0,-10 1 4 15,-14-1-4-15,22 0 1 0,-12 3 2 0,6-3-1 16,-2 1-2-16,-14-1-1 0,21 0 0 0,-21 0 4 16,19 0 1-16,-2 0 0 0,-1 0-1 0,-16 0 0 15,29 1-4-15,-16-1 8 0,-1-1-4 0,-12 1-8 0,21-1 15 16,-21 1-13-16,19 0 7 0,-4 0-3 0,-1 0 3 16,-14 0-3-16,21 0 0 0,-21 0 2 0,19 0-2 15,-19 0-2-15,19 0 9 0,-19 0-14 0,18 0 7 16,-2 1-2-16,-2 0 4 0,-14-1 0 0,22 0-1 15,-5 0-4-15,0 1 4 0,-4-1 3 0,5-2-6 16,-1 2 4-16,0 0-5 0,-2-1-2 0,1 1 1 16,-1 0 4-16,-15 0-4 0,25 0 0 0,-14 0 4 0,-11 0 1 15,27 0 0-15,-13 0-7 0,-14 0 3 0,23 0-7 16,-13 0 19-16,5 0-5 0,2 0 0 0,-3-2-4 16,1 2 4-16,0 0-10 0,1 2 8 15,0-4-3-15,1 0 0 0,1 0-3 0,-2 0 0 0,2 3 5 16,-1-3 1-16,0 0-8 0,1-1 3 0,-1 2 1 15,3-1 3-15,-4-1-8 0,3 3 10 0,-2-4-8 16,-1 3 0-16,-1-1 1 0,-1 1-3 0,-14 1 6 16,23-1-1-16,-12 1-7 0,-11 0 9 0,19 0-5 15,-19 0 2-15,18-3 1 0,-18 3 1 0,20 0-3 0,-20 0 3 16,20 0-5-16,-5 0 0 0,3 0 1 0,-5 0 1 16,5 0-2-16,-1 0 3 0,1 3 3 0,0-6-5 15,0 3-3-15,-3 0 15 0,3-2-19 0,-1 0 2 16,0 1-1-16,1 0 2 0,0-2 2 0,0 3 0 15,-1-1-4-15,-1-1-1 0,2 2 11 0,-2-1-3 16,-2 0-3-16,-14 1 6 0,26-3-5 0,-11 3 1 0,-3 0 6 16,6-3-1-16,-1 2 0 0,0-2-2 0,-1 1-2 15,1 1 10-15,-3 0-5 0,5-2-6 0,0 3 4 16,-1-1-1-16,2-2 3 0,-1 0 3 0,-1 0-11 16,2 1 3-16,-1-1 4 0,-1 0-5 15,2 1-2-15,-1-2 0 0,0 1 2 0,10 1-2 0,-5-3 1 16,-5 2 2-16,1 1 1 0,-1 0-2 0,-2-1-1 15,3-1 4-15,-1 1-3 0,0 0 1 0,1 2 6 16,11-3-9-16,-7-1 5 0,-2 3 1 0,-2-1-2 0,-2-1 0 16,0 1 1-16,13-3-4 0,-6 3 1 15,-3-1 2-15,8 0 0 0,-6 0 2 0,-3 1-6 0,-3 1 7 16,0 0-4-16,1-5-4 0,1 6 6 0,-2-3-6 16,12 1 0-16,-5-2 0 0,-5 1 2 0,-3 0-3 15,1 3 6-15,-1-2-3 0,0-1 2 0,-1 0 4 16,-3 2-7-16,5 0 5 0,-2 0-4 0,4 2 4 15,-1-3-3-15,0 0-4 0,-1-1 6 0,1 2-2 16,12-4 2-16,-8 4 1 0,-3-2 1 0,-2 1-1 0,1 1-3 16,0-1 4-16,-2 2-4 15,-2-2 3-15,2 1 4 0,1 0-4 0,-2 1-1 0,0-2 6 0,-4 0-4 16,0 1-2-16,-12 2-1 0,21-3 6 0,-21 3 0 16,19-3-4-16,-10 2 4 0,-9 1-3 0,19-2 5 15,-3-1-7-15,-2 2 3 0,-3-1 3 0,-11 2-6 16,20-2 5-16,-11 1-4 0,-9 1 8 0,20-2-5 15,-3-1 1-15,-4 2 4 0,-2 1-3 0,-11 0 1 16,20-2 13-16,-20 2-8 0,17-2 2 0,-17 2 1 16,20-1 4-16,-20 1-3 0,27-4 3 0,-14 3-1 0,5 1 1 15,-5-3-3-15,3 2 2 0,-3-2-5 0,4 0 1 16,-5 2 1-16,-12 1-1 0,24-3-4 0,-15 2 2 16,-9 1-3-16,26-1 8 0,-12-2-13 0,-1 3 8 15,-13 0-4-15,20-3 0 0,-20 3-2 0,18-2-2 16,-18 2 3-16,18-1 2 0,-18 1-5 0,19-2 3 15,-19 2-3-15,18 0 0 0,-18 0-6 0,18 0 5 16,-18 0 5-16,17-1-1 0,-17 1-6 0,17 0 1 16,-17 0 3-16,16 0-2 0,-16 0 0 0,17 1 3 0,-17-1-3 15,18-1 0-15,-18 1-1 0,16-1-1 0,-16 1 5 16,16 1 8-16,-16-1-12 0,16-1 1 0,-16 1 2 16,15 0-2-16,-15 0-2 0,15 0 6 0,-15 0 0 15,17-1-4-15,-17 1 0 0,13-1 4 0,-13 1-8 16,15-1 11-16,-15 1-5 0,0 0-4 0,22 0 2 15,-22 0-1-15,17 0 6 0,-17 0-2 0,19-1-2 0,-19 1-2 16,17 0 4-16,-17 0-4 0,18 0 0 16,-18 0 0-16,17-2 2 0,-17 2 1 0,19 0-2 0,-19 0 7 15,19 0-9-15,-19 0 5 0,16-1-3 0,-16 1 1 16,17 1 5-16,-17-1-6 0,18 2 2 0,-18-2 7 16,18 0-12-16,-18 0 6 0,15 0 1 0,-15 0-4 15,16 0 0-15,-16 0 2 0,14 0-2 0,-14 0 3 16,15 0-4-16,-15 0 1 0,13 1 5 0,-13-1-8 15,0 0 5-15,23 0 6 0,-23 0-11 0,12 1 3 16,-12-1-5-16,0 0 8 0,16 1-7 0,-16-1 11 0,0 0-12 16,17 0 4-16,-17 0-1 0,0 0-4 15,14 1 6-15,-14-1 3 0,0 0-3 0,0 0 2 0,16 1 2 16,-16-1-2-16,0 0 3 0,15 0-4 0,-15 0-3 16,0 0 3-16,0 0-1 0,13 1 0 0,-13-1-4 15,0 0 6-15,0 0 3 0,13 2 1 0,-13-2-7 16,0 0-2-16,0 0 6 0,0 0-6 0,0 0 5 15,14 1-3-15,-14-1 6 0,0 0-2 0,0 0-6 0,0 0 4 16,0 0-3-16,0 0 3 0,0 0-1 16,0 0 2-16,0 0 0 0,14 0 5 0,-14 0 1 0,0 0 1 15,0 0 1-15,0 0 8 0,0 0-10 0,0 0 6 16,0 0-6-16,0 0 6 0,0 0 0 0,0 0 12 16,14 0-6-16,-14 0 0 0,0 0-2 0,0 0 0 15,0 0 0-15,0 0-3 0,0 0 1 0,0 0 0 0,15 3-3 16,-15-3-1-16,0 0 5 0,0 0-7 15,0 0-1-15,0 0 4 0,0 0-5 0,0 0 4 0,0 0-4 16,13 2-1-16,-13-2-3 0,0 0-3 0,0 0 7 16,0 0 0-16,14 3-7 0,-14-3 4 15,0 0 0-15,0 0 0 0,14 1-1 0,-14-1 1 0,0 0-3 16,0 0 0-16,13 1 0 0,-13-1 1 0,0 0-3 16,0 0-1-16,0 0 7 0,15 2-6 15,-15-2 0-15,0 0-1 0,0 0 3 0,0 0 0 0,0 0-3 16,11 2-1-16,-11-2 2 0,0 0 4 0,0 0-1 0,0 0-3 15,0 0 3-15,14 3-3 0,-14-3-3 0,0 0 5 16,0 0-6-16,0 0 3 0,0 0 4 0,12 0-3 16,-12 0-2-16,0 0-1 0,0 0-23 15,0 0-20-15,0 0-35 0,0 0-37 0,0 0-46 0,0 0-62 16,0 0-71-16,0 0-215 0,0 0-612 0,0 0 166 16</inkml:trace>
  <inkml:trace contextRef="#ctx0" brushRef="#br1" timeOffset="21154.6625">11021 12001 332 0,'0'0'324'0,"0"0"-38"16,0 0-20-16,0 0-18 0,0 0-23 0,-7 4-18 0,7-4-19 16,0 0-14-16,0 0-11 0,0 0-12 0,0 0 2 15,0 0-11-15,0 0-3 0,0 0-1 0,43 5-6 16,-13 0-8-16,3-1-4 0,8 0-14 0,2 1-9 16,20 3-4-16,3-5-3 0,1 3-9 0,4-3-9 15,-2 2-10-15,-1-3-8 0,-3 0-8 16,-16-1 5-16,-7-1-19 0,-2 0-3 0,-3-3-4 0,-2 3-5 15,-2-1-11-15,-2-3 5 0,-6 1-16 0,-4 1-1 16,10-2-15-16,-7 2-1 0,-5-2-14 0,-1 1-3 0,-1-1-18 16,-1-1-19-16,-5 1-18 0,-3 0-31 0,1 1-35 15,-2-1-44-15,-2 1-57 0,-5 3-194 0,0 0-542 16,6-14 148-16</inkml:trace>
  <inkml:trace contextRef="#ctx0" brushRef="#br1" timeOffset="21796.6726">13840 12064 493 0,'0'0'346'0,"0"0"-43"16,0 0-27-16,0 0-12 0,0 0-13 0,0 0-18 15,0 0-8-15,25 7-28 0,-8-6-6 0,15 3-23 16,4 3-16-16,1-2-12 0,5 1-7 0,25 2-14 0,4 2 3 16,-5-3-19-16,4-1-7 0,-3-1-10 0,-4-1-4 15,-13 0-13-15,-7-3-6 0,-1 1-8 0,0-4-7 16,0 2-3-16,-4-3-3 0,-7 5-2 0,0-6-3 15,-1 3-5-15,-5-1-8 0,-8 0 1 0,0 2-14 16,-4-3 8-16,0 0-4 0,-2 3-7 0,-2-1 2 16,-9 1-8-16,14-2-17 0,-9 1-17 0,-5 1-13 0,10-1-16 15,-10 1-19-15,8-2-21 0,-8 2-33 16,0 0-35-16,0 0-36 0,6-4-44 0,-6 4-219 0,0 0-561 16,0 0 155-16</inkml:trace>
  <inkml:trace contextRef="#ctx0" brushRef="#br1" timeOffset="25748.592">17562 11960 359 0,'0'0'249'0,"0"0"-27"0,0 0-17 0,-5 1-19 16,5-1-17-16,0 0-12 0,0 0-13 15,0 0-9-15,0 0-13 0,0 0-5 0,0 0-10 0,0 0-5 16,0 0-5-16,0 0-5 0,0 0-3 0,0 0-7 15,0 0-7-15,0 0-3 0,0 0-6 0,0 0 1 16,27-1-6-16,-18 0 0 0,7 1-5 0,2-1 3 16,1-1-7-16,10 0-5 0,3 1 4 15,0-1-8-15,4-1 2 0,0 2-2 0,0-3-8 0,4 1 2 16,-1-2-4-16,-1 5-3 0,2-5-1 0,-4 5 5 16,4-4-4-16,-5 0-4 0,1 0 2 0,0 2-3 15,-1 0 3-15,-2-1 1 0,-2 1 0 0,4-1-8 0,0 1 5 16,1-1 5-16,-3 3 0 0,0-1-2 0,0-1-1 15,1 1-11-15,3 1 7 0,-5 1-1 0,0-4 2 16,1 3-6-16,1-3 2 0,-3 3-7 0,4-1 4 16,-3 1-9-16,1-2 8 0,-8 0-8 0,5 2 0 15,-6-1 2-15,6 1-4 0,-4-2-4 0,-6-1 1 16,-2 3 5-16,0-1 0 0,0 0-1 0,0 1-2 16,1-2-1-16,2 4 0 0,-1-4-1 0,11 1 0 0,-8 1 6 15,-2 0-7-15,-2 0 5 0,-1 0 1 0,13-1 1 16,-9-2 0-16,-1 3-6 0,-3 0 4 15,2 0-5-15,-1 0 6 0,-2 0 3 0,2 0-2 0,-2 0-7 16,1 0 8-16,-3 0-9 0,3 0 6 0,-5 3-3 16,4-3-3-16,-4-3 5 0,0 6-6 0,-1-3-5 15,-1 0 9-15,-2 0-2 0,-1 1-3 0,-8-1 1 16,16 0 0-16,-9 0 4 0,-7 0-2 0,12-1-4 0,-12 1 2 16,11 1 4-16,-11-1 2 0,8 0-7 15,-8 0-4-15,0 0-11 0,0 0-7 0,11 0-13 0,-11 0-19 16,0 0-9-16,5-1-18 0,-5 1-6 0,0 0-14 15,5-3-17-15,-5 3-16 0,0 0-25 0,0 0-23 16,0 0-22-16,0 0-45 0,0 0-147 0,0 0-473 16,0 0 133-16</inkml:trace>
  <inkml:trace contextRef="#ctx0" brushRef="#br1" timeOffset="31557.3107">11467 9013 282 0,'-15'6'181'0,"-1"-3"-20"0,2-1-1 15,0 2-6-15,-2-1-4 0,1 2-5 0,-4-2-3 16,0 1-3-16,-10 3-1 0,4-4-2 0,-4 4-7 15,6-2 3-15,1 0-6 0,3 0 0 0,-1-2-9 0,2 1 2 16,5-1-8-16,-4 1-1 0,6-3-3 0,1 2-6 16,0-2-4-16,10-1-3 0,-14 3-12 15,14-3-6-15,-8 3-5 0,8-3-4 0,-4 2-6 0,4-2-2 16,0 0-4-16,0 0-7 0,29 12 1 0,-11-11-8 16,26 3-2-16,21-2 2 0,7 3-10 0,-2-3-3 15,6-6-3-15,0 3-7 0,1 2-1 0,-1-3 1 16,-5-1-2-16,-4 2 1 0,0-1-2 0,-2 2-2 15,-19-1-1-15,-7 0 0 0,-2-2-4 0,-1 1-2 16,-3-3-10-16,-3 2-5 0,-8 2-7 0,0 0-8 0,-4-1-4 16,-2-1-5-16,0 1 0 0,-4 0-4 0,-2-1-6 15,1 3-3-15,-4-1-6 0,-7 1-19 0,11-4-14 16,-11 4-14-16,6-4-23 0,-6 4-22 0,0 0-20 16,0 0-28-16,0-9-197 0,0 9-465 0,0 0 128 15</inkml:trace>
  <inkml:trace contextRef="#ctx0" brushRef="#br1" timeOffset="32656.263">12736 8475 430 0,'0'0'352'16,"-10"0"-38"-16,10 0-23 0,0 0-12 0,0 0-16 0,-13-5-17 15,13 5-27-15,0 0-24 0,0 0-13 16,0 0-19-16,0 0-18 0,0 0-20 0,0 0-23 0,17-12-12 16,3 5-31-16,16-5-32 0,2-5-41 0,18-6-57 15,-11 5-69-15,-5 4-90 0,-4 2-181 0,-3 1-489 16,-11 0 135-16</inkml:trace>
  <inkml:trace contextRef="#ctx0" brushRef="#br1" timeOffset="35176.135">27105 9218 281 0,'0'0'394'15,"0"0"-68"-15,0 0-34 0,0 0-25 0,0 0-15 16,0 0-27-16,0 0-17 0,4 28-18 0,3-10-15 15,5 8-18-15,-1 3-11 0,1 3-10 0,4-2-16 16,4 0-13-16,0-1-7 0,1-5-10 0,0 3-15 0,2 1-9 16,-1-7-1-16,-1 1-8 0,1-3-6 15,-4-2-20-15,4 0-17 0,-4-5-23 0,-1-3-30 0,-3-2-32 16,-1-4-41-16,-3 0-43 0,0-4-48 0,0-1-237 16,-10 2-527-16,15-7 147 0</inkml:trace>
  <inkml:trace contextRef="#ctx0" brushRef="#br1" timeOffset="35369.2031">27382 9298 319 0,'-17'12'384'16,"3"0"-35"-16,0-1-18 0,1 2-17 0,-11 8-21 0,4-3-11 16,-1 6-28-16,-3-5-11 0,2 3-16 0,2-1-17 15,-4 1-24-15,7-7-16 0,-4 5-20 0,3-4-14 16,4-2-15-16,-1-3-19 0,3-2-24 0,-2 3-35 15,4 0-50-15,2-4-48 0,-1 1-53 0,2-2-65 0,2-1-77 16,5-6-241-16,-6 14-589 0,6-14 161 0</inkml:trace>
  <inkml:trace contextRef="#ctx0" brushRef="#br1" timeOffset="37756.7895">27823 9423 576 0,'0'0'339'0,"0"0"-38"16,0 0-30-16,0 0-31 0,0 0-31 0,17-5-25 15,-8 3-21-15,8 4-19 0,3-2-12 0,-3-2-24 16,3 4-5-16,-3-2-22 0,0 0-20 0,0-2-26 0,-4 2-19 15,-1 0-24-15,-1 0-25 0,0 0-13 0,-11 0-20 16,16 0-12-16,-16 0-19 0,9 0 2 16,-9 0-4-16,0 0 9 0,0 0-7 0,0 0 9 0,2 10 13 15,-2-10 11-15,0 0 7 0,0 0 14 0,-13 14 8 16,6-9 20-16,0-1 17 0,7-4 18 0,-11 11 19 16,3-6 21-16,1-1 11 0,1 1 11 0,0-1 12 15,0 2-1-15,6-6 10 0,-7 6 3 0,7-6 7 16,-4 7 3-16,4-7-2 0,0 0 1 0,0 0-7 15,0 0-8-15,14 18-15 0,-6-14-4 0,9 3-24 0,-2-4-37 16,4 0-34-16,-2-3-55 0,14 0-65 0,-5-3-72 16,-8 2-206-16,-1-2-490 0,2-1 135 0</inkml:trace>
  <inkml:trace contextRef="#ctx0" brushRef="#br1" timeOffset="38207.239">28578 9293 384 0,'6'-7'318'0,"-6"7"-46"15,0 0-35-15,8-8-34 0,-4 6-19 16,-4 2-25-16,12-7-18 0,-4 5-17 0,-2 1-14 15,1-1-17-15,0-1-10 0,-7 3-7 0,15-1-7 0,-15 1-8 16,11-1-6-16,-11 1-8 0,12 2-7 0,-6 1-1 16,-6-3-3-16,10 7-6 0,-7 0-1 0,-1-2-2 15,0 2-1-15,-2-7-1 0,-1 17-2 0,-2-2 0 16,-4-1 1-16,-1 1 0 0,4-1 4 0,-5 2-4 0,2-3-2 16,0 2-2-16,-1-3 0 0,-1 2-3 15,3 1-2-15,2-1-7 0,-1-2-7 0,-1 2-13 0,4-1-12 16,-1-2-15-16,2 4-12 0,0-2-10 0,1 2-7 15,2-4-1-15,-1 4-1 0,2-4 10 16,0-2 2-16,-2 0 5 0,2 1 7 0,0-3 9 0,-3-7 4 16,4 12 17-16,0-4 6 0,0-1 17 0,-4-7 14 15,5 9 17-15,0-3 19 0,-5-6 10 0,7 9 14 16,-7-9 7-16,7 9 8 0,-7-9 1 0,6 5-1 16,-6-5-4-16,6 3-9 0,-6-3-11 0,0 0-14 15,10 7-29-15,-10-7-48 0,0 0-64 0,0 0-81 16,0 0-260-16,0 0-508 0,0 0 139 0</inkml:trace>
  <inkml:trace contextRef="#ctx0" brushRef="#br1" timeOffset="38834.2253">27169 9886 268 0,'0'0'437'0,"0"0"-58"0,0 0-25 16,0 0-21-16,-6 16-23 0,6-16-16 0,3 23-22 16,0-7-18-16,1-4-21 0,3 5-23 0,-1-1-19 15,6 10-17-15,-2 0-17 0,1-6-22 0,-3-2-11 16,2-3-12-16,-2 1-12 0,1-1-15 0,5 10-21 16,-2-8-17-16,-1-5-25 0,-1 1-40 0,1-1-35 0,-3-3-50 15,2 3-52-15,1-7-55 0,-2 2-59 0,-1-5-243 16,2 2-614-16,-10-4 168 0</inkml:trace>
  <inkml:trace contextRef="#ctx0" brushRef="#br1" timeOffset="39092.4391">27551 10028 399 0,'0'0'392'0,"0"0"-34"16,0 0-25-16,0 0-27 0,-27 20-18 0,14-4-18 0,-4 6-19 16,-3 4-15-16,4 1-12 0,-4 2-18 0,1-1-15 15,0 0-16-15,3-1-19 0,-3 3-12 0,3 0-13 16,0-3-16-16,1 0-15 0,1 1-6 0,0-1-12 0,3 0-11 16,-3-1-24-16,5-6-15 0,0-3-32 0,0-2-27 15,3 2-34-15,1-4-33 0,1 2-26 0,0-5-31 16,2 1-43-16,1-2-51 0,1-9-261 0,-4 14-609 15,4-14 167-15</inkml:trace>
  <inkml:trace contextRef="#ctx0" brushRef="#br1" timeOffset="39357.0611">27834 10307 281 0,'0'0'429'16,"0"0"-61"-16,0 0-49 0,0 0-37 0,16 4-38 15,-16-4-27-15,16 4-24 0,-6-2-39 0,9-1-41 0,-3 2-40 16,0-2-45-16,1 0-49 0,-1 0-45 0,0 0-31 15,-3 0-34-15,-3-1-51 0,0 2-111 0,-10-2-350 16,0 0 100-16</inkml:trace>
  <inkml:trace contextRef="#ctx0" brushRef="#br1" timeOffset="39508.7854">27869 10456 436 0,'-13'4'239'16,"2"1"-13"-16,5-1-2 0,-1 1 0 0,2-1-2 15,5-4-14-15,0 0-5 0,-8 8-12 0,8-8-14 16,0 0-18-16,0 0-10 0,0 0-20 0,13 12-15 15,-13-12-17-15,24 5-27 0,-6-3-31 0,0 0-39 16,0-2-50-16,-2 0-54 0,3-2-62 0,-2 0-210 16,2 1-451-16,-2-3 127 0</inkml:trace>
  <inkml:trace contextRef="#ctx0" brushRef="#br1" timeOffset="39921.0903">28503 10222 289 0,'12'-7'267'0,"0"4"-49"0,0-1-29 0,0 3-22 16,-2 1-20-16,-10 0-21 0,20 0-7 0,-11 1-11 15,-9-1 0-15,14 2-4 0,-14-2-4 0,14 3 4 16,-7 0 12-16,-2 3 9 0,-5-6 3 0,6 9 0 15,-6-9 10-15,1 14-3 0,-1-14 2 0,-6 23 2 16,1-10 5-16,-3 0-6 0,-1 2-6 0,1 1-8 16,-2-1-5-16,1 0-9 0,-6 8-12 0,3-5-18 15,2-2-6-15,1-3-25 0,3 1-46 0,0-1-41 0,-1 2-59 16,2-4-77-16,0 0-89 0,2-2-227 0,3-9-587 16,-3 16 160-16</inkml:trace>
  <inkml:trace contextRef="#ctx0" brushRef="#br1" timeOffset="40069.3376">28469 10843 711 0,'0'0'521'0,"0"0"-56"0,4 13-41 16,-4-13-44-16,0 0-49 0,0 0-46 0,7 4-63 0,-7-4-70 16,0 0-63-16,0 0-91 0,0 0-106 0,0 0-126 15,0 0-206-15,0 0-527 0,0 0 147 0</inkml:trace>
  <inkml:trace contextRef="#ctx0" brushRef="#br1" timeOffset="43798.5348">24211 9693 457 0,'0'0'277'0,"0"0"-17"0,-10 9-20 0,9 0-11 0,4 9-16 15,-2 14-11-15,1 2-13 0,-1 1-11 0,5 2-13 16,-4 0-9-16,1 1-10 0,-1 1-12 0,3-4-14 16,-1 0-6-16,1-1-14 0,-1-1-11 0,1-4-6 15,-4 0-12-15,0-1-6 0,-1-8-6 0,2-3-5 16,-1-2-5-16,1-3 1 0,-2-5-10 0,0 3-7 16,0-10 3-16,0 9-5 0,0-9-1 0,0 0-2 15,0 0-6-15,0 0-2 0,0 0-8 0,0 0-4 0,0 0-1 16,-7-29 8-16,5-4-15 0,1 0-4 0,-3-2-2 15,2-4-8-15,3-17-6 0,0-3-3 0,3 0-5 16,-2 13-5-16,-1 8-3 0,11-18-1 16,-6 14 12-16,5 11-8 0,-5-1 4 0,6 4 0 0,0 1 2 15,0 7-1-15,-1 4 4 0,1 3 0 0,1 4 3 16,3 0-6-16,-2 3 9 0,-1 2 7 16,-1 4 0-16,-1 0 7 0,1 4 3 0,1 3 8 0,1 3 3 15,-1 2 6-15,2 12 1 0,-3 2 5 0,0-1 2 16,-6 4 6-16,-2 0 4 0,-5 3 5 0,-2-3-1 0,-1 0-6 15,0-7 15-15,-4 7 4 0,-1-3 1 0,-3-1 4 16,2-6 0-16,1-2 0 0,-1-3-9 0,0 0-1 16,2-5 3-16,-3 2-6 0,1 1-4 0,0-4-6 15,2-1-8-15,2 0-30 0,-1 0-33 0,2-3-35 16,5-4-57-16,0 0-58 0,-15 6-83 0,15-6-225 16,0 0-595-16,0 0 164 0</inkml:trace>
  <inkml:trace contextRef="#ctx0" brushRef="#br1" timeOffset="44047.0435">24611 10219 400 0,'2'8'382'0,"1"-1"-51"16,0-1-28-16,0 2-32 0,-1-2-31 0,0 0-27 0,0 2-27 16,2-1-20-16,0 3-10 0,-2-5-25 0,0 2-12 15,-2-7-19-15,4 12-28 0,-2-10-8 16,-2-2-13-16,4 8-8 0,-4-8-8 0,0 0-3 0,0 0-10 15,0 0 1-15,0 0-6 0,0 0-3 0,0 0-2 16,0 0-6-16,0 0 0 0,0 0-2 0,-7-38 2 16,4 22-6-16,1-1-2 0,1-2-9 0,-1 3-8 15,0-11-16-15,-1 7-13 0,3 1-19 0,1 5-20 0,-2-1-30 16,2 3-28-16,0 2-41 0,0 0-176 16,-1 10-432-16,4-12 119 0</inkml:trace>
  <inkml:trace contextRef="#ctx0" brushRef="#br1" timeOffset="44504.8625">24903 10189 273 0,'6'1'250'0,"-6"-1"-19"0,0 0-22 16,9 0-12-16,-9 0-21 0,0 0-3 0,0 0-9 0,6-7-7 16,-6 7-8-16,0 0-11 0,0 0-5 0,0 0-10 15,0 0-2-15,0 0-9 0,0 0-4 0,0 0-5 16,0 0 0-16,0 0-5 0,-18-8 1 0,18 8-2 15,0 0 6-15,-18 13-5 0,12-7 8 0,-4 7-21 16,4-2 8-16,0-2-13 0,2 7 2 0,-2-1-13 16,3 0-5-16,0 0-7 0,3-1-3 0,0 1-5 15,5-1-5-15,0 1-5 0,-1-4-2 0,1-1-8 0,-1-3-11 16,2 2-11-16,0-5-12 0,0 2-13 0,-1-1-12 16,3-2-4-16,-1-1 0 0,-7-2 2 15,14-2-5-15,-6 0-6 0,-1-3-10 0,8-3 4 0,-5-4-1 16,3-2-6-16,1-11 0 0,1-3 0 0,-6-5-7 15,3-2 5-15,-4-2-3 0,0-1 12 16,0 1 5-16,-4 1 8 0,1 5 6 0,-2-1 12 0,0 13 13 16,-2 2 7-16,0 4 4 0,1 2 2 0,-1 3 3 15,0-1-2-15,-1 9 0 0,3-5 11 0,-3 5 8 0,0 0 16 16,0 0 3-16,0 0 7 0,0 0 11 0,1 26 2 16,-1-8 9-16,1 1-4 0,0 9 1 0,3-1-6 15,-1 1-10-15,0 2-1 0,4 0-11 0,-1-7-3 16,2 4-7-16,-2-7-26 0,5 6-18 0,-2-6-25 15,0-3-31-15,-1-5-27 0,0-3-29 0,-2-1-22 16,0 0-20-16,2-4-26 0,-1-1-7 0,0 1-22 16,-1-2-200-16,-6-2-501 0,15-2 139 0</inkml:trace>
  <inkml:trace contextRef="#ctx0" brushRef="#br1" timeOffset="44696.2419">25319 10218 382 0,'-1'-10'217'16,"1"10"1"-16,0 0-8 0,-1-14-9 0,1 14-2 15,0 0-11-15,-6-8 13 0,6 8-10 0,0 0-5 16,0 0-2-16,-11-4-4 0,11 4-7 0,0 0 2 15,0 0-5-15,-13 14 2 0,13-14-8 0,-8 12-6 0,6-4-10 16,-1 0-16-16,-1 2-11 0,1 4-16 16,2-2-11-16,1 2-8 0,1 1-6 0,2-3-15 0,1-2-23 15,4 3-35-15,0 1-27 0,0-3-29 0,3-3-26 16,-3 0-28-16,-1-4-23 0,-1 1-24 0,-6-5-24 16,17 3-13-16,-10-2-14 0,-7-1-10 0,12-2-13 15,-4-2-172-15,-2 1-474 0,0-2 131 16</inkml:trace>
  <inkml:trace contextRef="#ctx0" brushRef="#br1" timeOffset="44800.0098">25418 10302 1684 0,'0'-13'-34'0,"4"3"47"15,-6-1 33-15,2 11 19 0,-2-14 10 0,2 14 9 16,-2-11 5-16,2 11 11 0,0 0 0 0,-4-11-5 16,4 11-7-16,0 0-11 0,-6-5-4 0,6 5-11 0,0 0-9 15,0 0-16-15,0 0-27 0,0 0-35 0,0 0-48 16,0 0-54-16,0 0-207 0,0 0-399 0,0 0 112 16</inkml:trace>
  <inkml:trace contextRef="#ctx0" brushRef="#br1" timeOffset="45070.5789">25501 10314 209 0,'5'4'320'16,"-5"-4"-46"-16,4 5-33 0,-4-5-24 0,5 5-32 0,-5-5-18 15,0 0-23-15,0 0-11 0,6 4-19 16,-6-4-13-16,0 0-11 0,4 5-12 0,-4-5-14 0,0 0-11 16,0 0-7-16,0 0-8 0,0 0-2 0,0 0-6 15,11-2 3-15,-11 2-5 0,10-9-4 0,-5 3 0 16,0 0-2-16,0 1-1 0,2-3 2 0,6-1 0 15,1 0 5-15,1 0 2 0,-4 3 6 0,5 2-3 16,-4 0-7-16,-2 0 7 0,2 2-4 0,-3 4 1 0,0-1 3 16,-1 2 6-16,-1 0 3 0,-2 2 2 0,2 1-4 15,-3 0 1-15,1-1-5 0,0 2-1 16,-2 0-17-16,-1 1 13 0,-2 0-7 0,0-8-16 0,-1 14-27 16,1-14-37-16,-3 11-46 0,3-11-55 0,-10 9-73 15,10-9-149-15,-8 4-454 0,8-4 126 0</inkml:trace>
  <inkml:trace contextRef="#ctx0" brushRef="#br1" timeOffset="45455.2088">24911 9906 355 0,'-12'-3'499'0,"12"3"-44"15,0 0-28-15,-8-1-30 0,8 1-32 0,0 0-39 16,0 0-38-16,0 0-34 0,0 0-29 0,-7-3-30 16,7 3-20-16,0 0-36 0,0 0-55 0,0 0-53 15,0 0-59-15,0 0-80 0,0 0-96 0,0 0-327 16,0 0-635-16,0 0 174 0</inkml:trace>
  <inkml:trace contextRef="#ctx0" brushRef="#br1" timeOffset="52186.3156">2299 13689 505 0,'0'0'333'0,"0"0"-35"0,0 0-22 16,0 0-19-16,0 0-16 0,0 0-18 0,0 0-9 15,0 0-19-15,0 0-10 0,0 0-5 0,0 0-12 16,0 0-13-16,0 0-8 0,0 0-12 0,0 0-8 16,13 4-20-16,-13-4-12 0,0 0-4 0,0 0-16 15,0 0-3-15,0 0-5 0,0 0-6 0,7-21-10 0,-7 21-5 16,2-14-8-16,0-1-5 0,-2 4-9 0,0 11-4 15,-6-30-3-15,6 15 4 0,-2 4-3 0,2-1-3 16,0 12-5-16,-1-18 9 0,1 18-8 16,-2-15-1-16,2 15-3 0,0 0 5 0,0-16-2 0,0 16-6 15,0 0 2-15,0 0-5 0,-2-12-4 0,2 12-3 16,0 0 7-16,0 0 1 0,0 0 2 0,0 0 1 0,0 0 4 16,0 0-2-16,25 20 2 0,-18-7-3 0,5-1-5 15,-3 2 5-15,1 0-6 0,-3-2 5 16,4 3-1-16,-3 1-1 0,0-2 4 0,1-1-2 0,-4-1-4 15,2 2 2-15,-3-4-1 0,1-1-3 0,-5-9-1 16,6 15 1-16,-3-7-6 0,-3-8 3 0,2 14-3 16,-2-7 3-16,0-7-6 0,-5 15 5 0,1-7 2 15,4-8 4-15,-8 16-7 0,3-9 4 0,-2-2-7 16,2 0 6-16,-2 2-4 0,1 0 6 0,6-7 1 16,-11 11-3-16,6-6 2 0,-1 0-3 0,6-5 3 0,-8 8 0 15,8-8 12-15,-6 5 3 0,6-5 5 0,0 0 1 16,-6 7-1-16,6-7 2 0,0 0 5 0,0 0-1 15,0 0 2-15,0 0 5 0,0 0-8 0,0 0-1 16,0 0-11-16,35-2 2 0,-22-1-9 0,5-1 2 16,-5 1-3-16,-13 3-14 0,21-2-14 0,-12 0-15 15,-9 2-14-15,16-2-18 0,-9 1-6 0,-7 1-10 16,0 0-16-16,15 0-17 0,-15 0-18 0,0 0-24 0,0 0-28 16,0 0-16-16,14 2-30 0,-14-2-221 0,0 0-548 15,0 0 152-15</inkml:trace>
  <inkml:trace contextRef="#ctx0" brushRef="#br1" timeOffset="52593.2881">2097 13435 417 0,'-13'0'316'0,"-3"0"-33"0,5 3-23 0,-1-1-27 15,5 1-22-15,7-3-5 0,-15 8-10 0,4 3-3 16,0 2-11-16,2 0 3 0,-3 11-14 0,4-2-5 16,3 5 0-16,3 2-7 0,2 2 0 0,5-4-15 15,5 0-10-15,2 2-9 0,4-3-9 0,3-2-13 16,4 1-4-16,2-3-9 0,5-2-10 0,2-4-9 0,3-2-4 16,2 0-7-16,1-5-11 0,3-3-9 15,0-3-12-15,-3-3-18 0,-2 0-11 0,-1-5-13 0,-3-1-10 16,-3-1-4-16,-5 0-19 0,-4-4-3 0,7-2-3 15,-11 2-6-15,-1-1 0 0,-3-1-11 0,0-13 1 16,-2 1-12-16,-4-1-4 0,-3-8 5 0,-2 2-2 16,-5-2 3-16,-3-4 12 0,-7 2 7 0,-8-18 6 0,-1 15 5 15,0 6 14-15,-1 3 11 0,-1 4 13 0,-6 2 9 16,0 3 10-16,0 5 2 0,-3 4 5 16,0 5 0-16,3 4 3 0,-3 1-1 0,0 5-7 0,1 6-5 15,1 6 7-15,3 3-14 0,2 6-22 16,2-1-42-16,4 7-61 0,5 3-78 0,6 4-232 0,3-1-525 15,5-1 144-15</inkml:trace>
  <inkml:trace contextRef="#ctx0" brushRef="#br1" timeOffset="54249.7654">3574 13124 421 0,'0'0'330'0,"0"0"-31"0,0 0-26 0,0 0-17 16,0 0-7-16,0 0-11 0,0 0-10 0,11 55-13 15,-6-23-15-15,0 3-18 0,5 1 1 0,-1 0-19 0,1 0 2 16,1-4-22-16,2 3-13 0,2-5-11 0,1 4-11 15,3-7-11-15,-3-2-9 0,6-3-6 0,0-3-9 16,-2-5 1-16,5-1-15 0,-2-4-6 0,-5-3 1 16,-1-3-10-16,0-3-3 0,-1-3-4 0,-2 0-5 15,-1-5-3-15,1-3-4 0,-3-2-4 0,-1-1-9 16,0-1-1-16,-4-2-5 0,0-12-11 0,-2-2-5 16,-5-1-10-16,-2-2-11 0,-3 0-7 0,-1-2-7 15,-1 5-1-15,-1-1-6 0,3 3-11 0,-3 3-7 0,-1 6-17 16,3 5-17-16,2 1-18 0,1 4-21 0,0 3-18 15,4 7-12-15,0 0-4 0,-9-9 2 16,9 9-14-16,0 0-6 0,0 0-14 0,0 0-152 0,0 0-428 16,2 33 120-16</inkml:trace>
  <inkml:trace contextRef="#ctx0" brushRef="#br1" timeOffset="54781.8883">4082 13433 300 0,'0'0'264'0,"0"0"-21"16,0 0-21-16,11 0-8 0,-11 0-16 0,0 0-10 15,0 0-17-15,0 0-13 0,13 2-8 0,-13-2-7 16,0 0 2-16,12 10-11 0,-12-10 4 0,9 10-6 16,-4-3-6-16,0 1-8 0,4 7-5 0,-2-2-2 15,-1-1-10-15,-1 3-8 0,2-3-17 0,-1-2-1 16,0 2-9-16,0 0 0 0,-6-12-9 0,6 13-13 16,-6-13 1-16,5 10 8 0,-5-10-14 0,0 0 1 15,0 0 0-15,6 10-9 0,-6-10-2 0,0 0-6 0,0 0-11 16,0 0-3-16,0 0-10 0,0 0-11 0,0 0 1 15,7-36-7-15,-5 19-8 0,2 0-5 0,1-12-2 16,1 1 8-16,2 2-2 0,0 8 5 0,-5 1-2 16,2 5 1-16,0 1 2 0,2 2 4 0,-7 9 2 15,10-9 3-15,-10 9 12 0,11-5 6 0,-11 5 11 16,0 0 5-16,0 0 10 0,25 12 7 0,-25-12 3 16,17 18 5-16,-8-5-2 0,-3 0 6 0,0 1-4 15,1 0-2-15,0-1-8 0,0 0 9 0,-1-2-20 0,-2-1 2 16,-4-10-8-16,6 16 6 0,-6-16 3 0,5 13-15 15,-5-13 0-15,0 0-7 0,3 15-10 0,-3-15-17 16,0 0-12-16,0 0 4 0,2 7-13 0,-2-7-17 16,0 0-6-16,0 0-9 0,0 0-7 0,0 0-12 15,0 0-13-15,13-44-10 0,-7 27-2 0,1 0 4 16,3-10 8-16,-2 9 13 0,3 2 5 0,-4 4 13 16,1 3 9-16,-1 4 11 0,-7 5 16 0,13-10 16 15,-7 10 17-15,-6 0 10 0,0 0 22 0,0 0 11 0,23 7 9 16,-23-7 15-16,10 8 6 0,-7 0 6 0,-3-8-2 15,13 21 1-15,-6-9-5 0,-2 2-6 0,1-2-10 16,-1-1 3-16,2-1-6 0,-1 3-9 0,-1-1-15 16,1-2-22-16,-2-3-31 0,-4-7-40 0,11 12-46 15,-6-6-52-15,-5-6-46 0,11 10-228 0,-11-10-527 16,10 4 145-16</inkml:trace>
  <inkml:trace contextRef="#ctx0" brushRef="#br1" timeOffset="55205.0306">4803 13410 300 0,'0'0'368'0,"0"0"-45"16,0 0-24-16,0 0-28 0,0 0-23 16,-24 14-16-16,24-14-25 0,-10 21-20 0,5-8-8 0,1 2-20 0,-1 0-23 15,4 0-7-15,1-1-21 0,-1 1-4 0,1-15-12 16,3 27-13-16,1-15-20 0,0-3-17 0,0-2-23 15,-4-7-16-15,7 10-20 0,-2-4-12 0,-5-6-13 16,9 5-8-16,-9-5-7 0,0 0-1 0,0 0 0 16,20-3 10-16,-20 3-3 0,11-10 11 0,-11 10 1 15,13-17 3-15,-6 2 1 0,0-2 5 0,0-1 13 16,-2 2 8-16,1 0 12 0,-1 3 14 0,1-1 11 0,-1 3 4 16,-3 3-3-16,2 1 1 0,-4 7-1 15,5-8-3-15,-5 8 6 0,0 0-1 0,0 0 5 0,0 0 9 16,20 2 7-16,-20-2 4 0,14 19 14 0,-6-5 6 15,-1 1 1-15,-2 1 15 0,0 2 0 16,0-1 6-16,-1 11 1 0,1-7 7 0,-4 0 5 0,-1-4 1 16,-1-1 1-16,-3 0-2 0,1 1-5 0,-1-2-1 15,-3 2-11-15,0-5-9 0,-3 2-6 0,2-2-11 16,-3-1-3-16,-2-2-9 0,3 1-6 0,0-3-14 16,0-3-27-16,1 1-31 0,9-5-46 0,-15 3-50 15,7-1-58-15,8-2-71 0,-13 0-71 0,13 0-278 0,0 0-713 16,-13-10 192-16</inkml:trace>
  <inkml:trace contextRef="#ctx0" brushRef="#br1" timeOffset="55591.3603">5281 13559 628 0,'0'0'383'0,"0"0"-43"0,4-11-29 0,-4 11-36 16,0 0-25-16,0 0-27 0,6-9-21 16,-6 9-29-16,0 0-11 0,0 0-13 0,0 0-12 0,0 0-7 15,0 0-11-15,0 0-14 0,0 0-9 0,0 0-7 16,9 27-6-16,-9-27-11 0,2 17-7 0,-2-17-8 16,2 14-1-16,-2-14-11 0,2 17-20 0,0-8-24 15,-2-9-24-15,0 15-27 0,0-7-39 0,0-8-37 0,0 0-38 16,-3 20-52-16,3-20-263 0,-4 9-572 15,4-9 156-15</inkml:trace>
  <inkml:trace contextRef="#ctx0" brushRef="#br1" timeOffset="56036.5168">3771 14318 393 0,'-13'0'370'0,"2"0"-36"0,11 0-22 0,-17-2-22 15,17 2-8-15,-12 2-7 0,12-2-11 0,0 0 6 16,-11 0-15-16,11 0-11 0,0 0-11 0,0 0-6 16,0 0-19-16,0 0-19 0,0 0-10 0,0 0-3 15,0 0-14-15,0 0-12 0,50-4-16 0,-10 0-10 0,24-2-11 16,9-4-12-16,1 2-13 0,5-3-9 0,-2 1-7 15,3-1-11-15,-2 3-11 0,0 2-19 0,-7 0-25 16,-7 1-29-16,-14 1-31 0,-12-1-25 16,3 3-19-16,-8 1-20 0,-1-2-13 0,-1 3-20 0,-7-2-17 15,-10 2-29-15,0 0-27 0,-4-3-33 0,-1 3-35 16,-9 0-239-16,0 0-638 0,15-4 175 0</inkml:trace>
  <inkml:trace contextRef="#ctx0" brushRef="#br1" timeOffset="56472.4625">3986 14634 316 0,'0'0'391'0,"-6"-6"-49"16,6 6-37-16,0 0-27 0,0 0-28 0,0 0-20 16,0 0-27-16,-7-10-27 0,7 10-5 0,0 0-7 15,0 0-4-15,0 0 7 0,0 0-6 0,0 0-3 16,0 0-7-16,4 44-4 0,1-27-8 0,2-1-12 0,3 1-9 15,4 8-11-15,0 0-10 0,0-8-12 0,1-1-8 16,6 3-5-16,3-3-8 0,-6-5-6 0,-2-2-8 16,2-1-10-16,0-5-6 0,-1-1-9 15,4-2-10-15,-5 0-3 0,1-2-8 0,-2-4-9 0,0-2 7 16,-3-1-2-16,2-2 0 0,-6-1 0 0,-1-3-4 16,-2-2-12-16,-2 0 3 0,0-12-9 0,-10 1-10 15,2-1-21-15,0 2-22 0,0-1-21 0,-4 7-13 16,3 4-25-16,0 0-24 0,2 6-36 0,0 2-36 15,4 9-284-15,-5-14-615 0,5 14 169 0</inkml:trace>
  <inkml:trace contextRef="#ctx0" brushRef="#br1" timeOffset="56908.4111">4396 14784 230 0,'2'9'374'0,"2"2"-56"0,-4-11-20 15,5 13-27-15,-2-5-16 0,-3-8-23 0,8 14-20 16,-8-14-24-16,5 10-21 0,-5-10-24 0,5 12-8 0,-5-12-13 15,6 9-20-15,-6-9-6 0,0 0-16 0,5 9 1 16,-5-9-14-16,0 0-8 0,0 0-12 0,0 0-10 16,4 8-13-16,-4-8-11 0,0 0-10 0,0 0-1 15,0 0-2-15,0 0-4 0,0 0 0 0,12-24-3 16,-12 24-1-16,6-15-3 0,-1 8 3 0,-5 7 4 16,8-14-1-16,-2 9-1 0,-6 5 0 0,13-10 1 15,-13 10 2-15,12-7 0 0,-12 7 3 0,16-3 4 0,-16 3 6 16,13 0 5-16,-13 0 2 0,0 0 8 0,20 7 0 15,-20-7 1-15,11 8 1 0,-11-8 1 0,9 8 2 16,-9-8 1-16,7 10-7 0,-7-10 0 0,8 10-7 16,-8-10 3-16,4 7-5 0,-4-7 3 0,0 0-10 15,5 9 5-15,-5-9-5 0,0 0-10 0,0 0-3 16,0 0-13-16,0 0-10 0,12 4-10 0,-12-4-13 16,0 0-3-16,16-11 2 0,-8 6-1 0,-8 5 1 15,15-10 2-15,-8 5 5 0,-7 5 4 0,17-7 3 16,-17 7 6-16,14-5 6 0,-3 4 7 0,-11 1 9 15,15 0 8-15,-15 0 5 0,16 3 7 0,-8-1 7 0,-1 2 3 16,1 3 1-16,-2-3 1 0,0 2 0 0,0 1-9 16,0 0 1-16,0-1-5 0,0 2-17 0,-1-1-28 15,0-1-40-15,-5-6-51 0,11 11-55 0,-5-8-219 16,-6-3-483-16,13 5 133 0</inkml:trace>
  <inkml:trace contextRef="#ctx0" brushRef="#br1" timeOffset="57295.9085">4989 14791 441 0,'0'0'358'0,"-8"-5"-43"15,8 5-27-15,0 0-21 0,0 0-21 0,0 0-14 0,0 0-27 16,0 0-5-16,0 0-24 0,-20 21-17 0,16-14-16 16,4-7-18-16,-4 15-9 0,4-15-13 0,-3 14-18 15,3-14-20-15,0 11-13 0,0-11-19 0,3 11-20 16,-3-11-17-16,0 0-15 0,2 10-15 0,-2-10-9 0,0 0-11 15,0 0-5-15,9 4 3 0,-9-4 4 0,0 0 0 16,0 0 0-16,0 0 8 0,0 0 2 16,0 0 7-16,18-14 6 0,-18 14 15 0,0 0 8 0,9-7 9 15,-9 7 5-15,6-5 0 0,-6 5 1 0,0 0 2 16,8-5 5-16,-8 5 0 0,0 0 7 0,0 0 3 16,0 0 5-16,16 9 5 0,-11-3 9 0,-1 1 0 15,1 0-5-15,1 7 11 0,0 2 3 0,-2-1 1 0,-2 1 3 16,1 0-3-16,-1 1 1 0,0 2 1 15,-3-1 5-15,0-1 3 0,-2-1-3 0,-1 1-2 0,0-2-9 16,1 1-5-16,-2-2-1 0,1-2-6 0,-1-1 2 16,-2-3-7-16,0-1-8 0,7-7-16 0,-13 12-5 15,6-7-28-15,-2-1-34 0,0-1-34 0,9-3-44 16,-16 2-42-16,16-2-48 0,0 0-262 0,-24-9-584 16,16 5 162-16</inkml:trace>
  <inkml:trace contextRef="#ctx0" brushRef="#br1" timeOffset="57628.6069">5200 14836 433 0,'0'0'294'0,"0"0"-39"0,0 0-30 0,0 0-27 16,0 0-24-16,0 0-15 0,0 0-18 15,0 0-13-15,0 0-14 0,0 0-16 0,0 0-12 0,22 5-10 16,-22-5-4-16,0 0-11 0,9 6-3 0,-9-6-5 16,7 7-5-16,-7-7 2 0,9 9-1 0,-9-9 5 15,5 12 3-15,-5-12-1 0,3 15 3 0,-2-6 0 16,-1-9 4-16,1 17 0 0,-1-17 4 16,-1 17-3-16,1-17-3 0,-2 17-6 0,2-17 4 0,-1 13-9 15,1-13 1-15,0 16-8 0,0-16-2 0,1 12-8 16,-1-12 7-16,2 13-7 0,-2-13-6 0,4 8 2 0,-4-8-8 15,9 10-14-15,-9-10-20 0,9 7-21 0,-9-7-34 16,13 4-35-16,-13-4-52 0,11 1-50 16,-11-1-242-16,0 0-535 0,0 0 147 0</inkml:trace>
  <inkml:trace contextRef="#ctx0" brushRef="#br1" timeOffset="58172.9619">5668 13851 506 0,'0'0'276'0,"12"0"-43"16,-4-2-32-16,-8 2-25 0,17 0-24 0,-8-2-16 15,9 2-19-15,0 2-30 0,-1 0-44 0,0 1-42 16,-2-3-61-16,-3 1-65 0,-1-1-103 0,-11 0-270 16,16 1 79-16</inkml:trace>
  <inkml:trace contextRef="#ctx0" brushRef="#br1" timeOffset="58317.8161">5726 14007 567 0,'-8'9'339'0,"8"-9"-38"15,0 0-30-15,0 0-26 0,0 0-31 16,0 0-23-16,14 11-27 0,-14-11-19 0,14 2-27 0,3-3-40 16,-4-1-59-16,0 1-64 0,-2 0-80 0,-11 1-208 15,18-3-397-15,-18 3 112 0</inkml:trace>
  <inkml:trace contextRef="#ctx0" brushRef="#br1" timeOffset="59010.4931">6444 13227 513 0,'0'0'303'0,"15"16"-20"0,-10-1-20 0,1 3-26 15,3 10-20-15,2 1-19 0,2 5-23 0,-3-4-13 16,1 3-12-16,-2 2-17 0,4 0-12 0,-2-6-15 16,-1 3-10-16,1 0-11 0,-2-2-4 0,0-10-11 0,2 7-3 15,-4-8-13-15,-1-4-1 0,0-3-10 0,-3-2-5 16,2-2 2-16,-5-8-1 0,3 12-8 0,-3-12-10 16,0 0-9-16,1 7-13 0,-1-7-12 0,0 0-9 15,0 0-5-15,0 0 0 0,0 0-4 0,-18-37-2 16,7 11-6-16,1-5-4 0,-1-1-5 0,2-2-2 0,0 0 0 15,1-3-7-15,3-18-5 0,1 11-4 0,3 8-3 16,2 1 1-16,6 0-2 0,-2 4 5 16,3 3 4-16,2 2 3 0,1 5 7 0,1 4 4 0,-1 5 3 15,1 1 13-15,3 2 9 0,-3 1 10 0,2 4 15 16,-4 2 13-16,-10 2 14 0,19 2 18 0,-11 2 17 16,-2 1 7-16,6 3 7 0,0 4 10 0,-5 0 8 15,-1 2-3-15,2 1 14 0,-4-1-8 0,-4 1 0 0,-1 0-5 16,-1 1-3-16,0-3-2 0,-3 3-10 0,-2-1-12 15,-2-2-4-15,-1 1-6 0,1 0-9 0,1-2-5 16,1-2-34-16,-3 3-45 0,1-1-49 0,1-3-67 16,1-4-80-16,7-5-242 0,-10 9-568 0,10-9 156 15</inkml:trace>
  <inkml:trace contextRef="#ctx0" brushRef="#br1" timeOffset="59296.4662">6946 13616 230 0,'0'0'157'0,"4"-12"-19"0,-4 12 4 15,2-12 7-15,-2 12 7 0,3-16 11 0,-3 16 13 16,3-12 3-16,-3 12 5 0,5-13-11 0,-5 13-13 15,0 0-15-15,6-10-8 0,-6 10 0 0,0 0 2 0,0 0 9 16,0 0-4-16,0 0-7 0,0 0-8 0,0 0-14 16,17 30-14-16,-15-21-9 0,0 6-9 0,-3-1-12 15,3 4-36-15,-1 10-53 0,0-8-55 0,-1-5-78 16,1-1-94-16,-2-2-197 0,1-12-526 0,0 18 144 16</inkml:trace>
  <inkml:trace contextRef="#ctx0" brushRef="#br1" timeOffset="59646.1172">6562 14139 322 0,'0'0'444'0,"0"0"-67"0,0 0-40 16,0 0-33-16,0 0-35 0,0 0-28 0,0 0-26 0,32 5-29 15,-12-3-25-15,11-3-12 0,3 1-22 0,2 2-17 16,1-1-22-16,1-1-40 0,3 0-26 0,-5 2-45 16,1-3-43-16,-1-1-60 0,-4 4-64 0,-8-3-216 15,-3-1-485-15,-5 2 135 0</inkml:trace>
  <inkml:trace contextRef="#ctx0" brushRef="#br1" timeOffset="60234.3944">6591 14633 378 0,'0'0'335'0,"19"15"-34"16,-14-9-36-16,-5-6-31 0,8 15-22 0,-1-2-20 0,1 1-19 16,-1 1-10-16,1-1-21 0,-1 2-11 0,0-2-15 15,-1 2-9-15,-1-1-13 0,2-1-4 0,-1 1-19 16,2-1-4-16,-2-2-6 0,-4 0-2 0,1-2-9 15,-2-3-6-15,-1-7-4 0,3 12-2 0,-3-12-1 0,3 8 0 16,-3-8-4-16,0 0-7 0,1 11 0 0,-1-11-1 16,0 0-2-16,0 0-4 0,0 0-1 0,0 0-5 15,0 0-1-15,0 0 1 0,0 0-3 16,-23-29 2-16,11 5-5 0,3-5 1 0,4 0 0 0,-4-3-2 16,5 2-4-16,1 0 0 0,1 3 1 0,3 6-1 15,-1 1 3-15,1-6-3 0,3 5-6 0,0 3 3 16,4 3-2-16,-2 1 1 0,2-1-3 0,1 0 3 0,2 2 2 15,1-1-6-15,0 1 6 0,0 4-1 16,-3 0-1-16,5 0-1 0,-1 2-1 0,-2 3 2 0,-2 1-1 16,-9 3 7-16,19 1-3 0,-19-1 3 0,12 5 12 15,-12-5 0-15,9 12 7 0,-9-12 7 16,5 21-1-16,-5-9 7 0,-2 2 7 0,-3 2-3 0,1-1-3 16,-2 0-1-16,-1 1-1 0,-4-2-1 0,3 1 2 15,-2-2-10-15,-2 1-2 0,1 0 7 0,-1-3-4 16,1 3-11-16,0-3-21 0,-2-2-33 0,3-2-29 15,3-2-52-15,7-5-61 0,-14 6-75 0,7-6-230 0,7 0-581 16,0 0 160-16</inkml:trace>
  <inkml:trace contextRef="#ctx0" brushRef="#br1" timeOffset="60632.8063">6895 14797 415 0,'0'0'216'0,"0"0"-42"0,0 0-26 0,15 5-25 0,-15-5-15 16,17 0-23-16,-17 0-5 0,18-2-11 0,-18 2-2 15,18 2-9-15,-18-2-9 0,18 3-4 0,-18-3-6 0,18 2-2 16,-11 0-1-16,-1 4 4 0,-6-6 2 0,11 6-2 16,-4-1-1-16,-2 1 10 0,-1 2 9 0,-4-8-2 15,6 14 2-15,-3-6 2 0,-2 0 1 0,-1-8 3 16,1 18-2-16,-2-8 2 0,-1 5 0 0,-1 1 6 16,-2-5-5-16,3-1 1 0,0 1 0 0,1-2-1 15,1-9 1-15,-3 18-1 0,3-8 0 0,-2-3-5 16,2-7-4-16,-1 17-2 0,1-17-6 0,4 15-5 0,-3-9-3 15,-1-6-7-15,7 11-13 0,0-6-18 16,-1-2-25-16,-6-3-33 0,13 7-35 0,-6-6-47 0,-7-1-38 16,14 1-218-16,-14-1-468 0,0 0 130 0</inkml:trace>
  <inkml:trace contextRef="#ctx0" brushRef="#br1" timeOffset="62124.4377">2118 16662 245 0,'0'0'379'16,"0"0"-53"-16,0 0-32 0,0 0-20 0,0 0-26 16,0 0-16-16,0 0-11 0,-28-14-21 0,28 14-5 15,0 0-15-15,-6-12-7 0,6 12-11 0,-4-14-17 16,4 14-21-16,-2-15-8 0,2 15-7 0,0 0-13 0,6-26-13 16,0 14-2-16,1-2-3 0,1 3-14 15,-1 2-5-15,3-1-15 0,0-2 3 0,0 5-9 0,-10 7-2 16,15-10-10-16,-15 10 0 0,14-6-7 0,-14 6 5 15,0 0-2-15,16 0-3 0,-16 0 2 0,0 0-7 16,11 12 5-16,-11-12 0 0,2 17 1 0,3-1-3 16,-5 1 4-16,-1 0 1 0,-3 0 1 0,2 9 3 15,-3 1 10-15,1-5-8 0,0-4 0 0,2-2 3 16,-3 1-5-16,-1-1 6 0,3 1 1 0,0 0-9 16,0-2 2-16,0 2-5 0,2-2 3 0,1 0-1 0,1-2-9 15,-1-13 4-15,7 19-3 0,-2-9-1 0,1-5-6 16,-6-5-22-16,12 10-22 0,-12-10-27 0,26 7-25 15,-14-2-28-15,1-4-31 0,-13-1-27 0,20-4-34 16,-20 4-34-16,19-4-38 0,-5-3-214 0,-6-2-593 16,1 1 162-16</inkml:trace>
  <inkml:trace contextRef="#ctx0" brushRef="#br1" timeOffset="62477.5377">1915 16436 492 0,'-10'13'356'0,"3"0"-28"0,-5-1-21 0,3 5-19 16,1 10-14-16,-2 1-11 0,5 4-5 0,3 0-7 15,-5 2-15-15,12 1-16 0,-2 2-16 0,5-3-18 0,6 0-18 16,2 2-14-16,5-4-16 0,3-3-13 0,5 1-14 16,4-7-10-16,3-3-17 0,22 4-11 15,-11-15-19-15,-3-2-24 0,20-6-18 0,-14-6-24 0,-9-1-11 16,0-2-17-16,1-3-12 0,-4-3-9 0,-7-4-6 15,-1 2 1-15,-1-4 7 0,-3-4 4 0,-5 0 4 16,-5-1 8-16,-1-3 1 0,-7 0 4 0,1-4 1 16,-8 0 1-16,-1-5 11 0,-7-18 0 0,-6 9 4 15,-3-8-4-15,-4 11 16 0,-7-10 3 0,5 15 9 16,0 5 6-16,-1 4 9 0,-2 4 3 0,-2 5 8 16,-1 3 5-16,-1 4-10 0,-3 5 2 0,4 10-2 0,-8 3 1 15,1 6-16-15,-20 18 3 0,4 8-19 0,3 9-17 16,8 4-28-16,4 2-48 0,1 2-73 0,10 1-91 15,3-2-218-15,11-12-577 0,3-5 158 0</inkml:trace>
  <inkml:trace contextRef="#ctx0" brushRef="#br1" timeOffset="64388.4052">3475 16278 352 0,'0'0'221'0,"0"0"-24"0,0 0-20 0,0 0-10 15,0 0-11-15,0 0-9 0,0 0-9 0,0 0-2 16,0 0-6-16,0 0-8 0,3-14-8 0,-3 14-4 16,0 0-7-16,0 0-8 0,0 0-5 0,0 0-5 15,0 0-3-15,0 0-3 0,0 0-8 0,0 0-1 0,0 0-3 16,0 0 4-16,0 0 14 0,0 0 3 0,0 0 8 16,14 27 3-16,-6-1 0 0,-1 2 2 0,-1 2-4 15,-1 1-3-15,-1 1-6 0,2-1 0 0,0-1-11 16,-1 4-2-16,-3-4-11 0,2-1-3 0,-2-6-7 15,5 5-3-15,-5-10-7 0,-1-3-4 0,-2-3-6 16,3-1-3-16,-2-11 1 0,1 17-6 0,-1-17 0 16,1 14-5-16,-1-14 3 0,0 0-2 0,0 14 3 15,0-14-4-15,0 0-3 0,0 0-1 0,0 0-10 16,0 0 3-16,0 0-13 0,0 0-2 0,0 0-10 0,-31-48-3 16,23 19-12-16,1-2-10 0,1-5-7 0,1 1-6 15,1-22 3-15,1 17 1 0,1 3 4 0,2-1 2 16,1 3-5-16,1-1 4 0,0 2 1 0,2 0 7 15,4 0 0-15,0 5 3 0,1 3 6 0,1 5 0 16,-2 2 3-16,1 3 6 0,1 2 7 0,0 2-1 16,-2 2 6-16,1 3-3 0,-1 2 9 0,-8 5-2 15,14-5 10-15,-14 5 3 0,0 0 5 0,21 8 8 16,-14-3 9-16,-7-5 5 0,12 21 5 0,-5-9 12 0,-2 4 6 16,-1 0 11-16,-3 3-7 0,-1 0 0 0,0-3 0 15,-3 2-1-15,-1-1-3 0,-1 10-2 0,-2-6-6 16,0-2-3-16,0-2-5 0,-1-2-5 15,-2-1-4-15,1-1-5 0,0-1-6 0,0-3-20 0,0 3-29 16,1-3-44-16,2-1-42 0,-2-3-47 0,8-5-49 16,0 0-61-16,-14 11-69 0,14-11-181 0,0 0-619 15,0 0 169-15</inkml:trace>
  <inkml:trace contextRef="#ctx0" brushRef="#br1" timeOffset="64736.9232">3745 16570 321 0,'0'0'292'15,"0"0"-22"-15,0 0-14 0,9 4-11 0,-9-4-9 16,0 0-7-16,0 0-11 0,0 0-5 0,0 0-9 16,0 0-2-16,0 0-3 0,0 0-7 0,0 0-6 15,0 0-2-15,0 0-8 0,0 0-5 0,12 9-5 16,-12-9-11-16,6 4-5 0,-6-4-11 0,10 12-10 16,-5-5-11-16,-5-7-16 0,10 12-10 0,-6-4-7 0,-4-8-10 15,13 20-11-15,-7-10-9 0,-1-1-14 0,-5-9-28 16,7 18-37-16,-7-18-45 0,6 15-47 0,-5-9-43 15,-1-6-53-15,0 0-51 0,9 19-58 0,-9-19-229 16,0 0-660-16,5 10 179 0</inkml:trace>
  <inkml:trace contextRef="#ctx0" brushRef="#br1" timeOffset="65653.7924">3863 16141 612 0,'0'0'360'0,"0"0"-23"16,0 0-18-16,0 0-12 0,0 0-22 0,23 7-21 15,-11 3-16-15,3 2-16 0,7 9-11 0,-3-1-25 16,2 4-12-16,2 0-18 0,-3 3-18 0,0-1-14 15,3-2-14-15,-2 1-14 0,3 1-10 0,-4 1-13 0,-1-3-13 16,-4 1-25-16,2-2-36 0,-2-1-38 16,0-4-48-16,-3-4-37 0,-5-2-40 0,3 0-45 0,-2-3-52 15,0-3-46-15,-8-6-169 0,10 7-557 0,-10-7 152 16</inkml:trace>
  <inkml:trace contextRef="#ctx0" brushRef="#br1" timeOffset="65888.94">4277 16202 536 0,'0'0'333'16,"0"0"-21"-16,0 0-19 0,-21 26-16 0,11-13-18 16,3 4-15-16,-9 8-17 0,2 4-13 0,-1 3-7 15,1-1-17-15,1 0-17 0,-1-1-9 0,0 2-14 16,2-3-21-16,-1 1-11 0,2-3-16 0,1 2-11 15,1-2-4-15,-3-2-18 0,5-4-16 0,0-5-28 16,0-2-37-16,3-1-36 0,0-3-45 16,1 0-44-16,3-10-54 0,-5 12-56 0,5-12-234 0,0 0-575 15,0 0 157-15</inkml:trace>
  <inkml:trace contextRef="#ctx0" brushRef="#br1" timeOffset="66163.0972">4553 16513 436 0,'0'0'340'0,"0"0"-34"0,0 0-28 15,0 0-27-15,0 0-18 0,5 29-26 0,-5-29-18 16,1 24-24-16,-1-9-15 0,0-1-22 0,1 2-9 16,-1-16-14-16,1 29-9 0,-1-16-28 0,-2 0-35 15,2-13-47-15,0 21-57 0,0-21-74 0,-2 14-78 16,2-14-134-16,0 0-425 0,0 0 118 0</inkml:trace>
  <inkml:trace contextRef="#ctx0" brushRef="#br1" timeOffset="66558.4272">4881 16193 352 0,'0'0'397'0,"0"0"-49"0,0 0-18 15,0 0-19-15,0 0-22 0,0 0-12 0,0 0-19 16,24 30-19-16,-16-16-13 0,0 3-19 0,5 10-17 16,-1-1-20-16,-1-1-15 0,0 4-19 0,-3 0-15 0,0-3-15 15,3 1-8-15,-6-7-22 0,0-1-26 0,0-6-44 16,-1 3-40-16,1-4-50 0,-1-4-46 0,-4-8-54 16,3 15-50-16,-3-15-268 0,0 0-603 0,0 15 166 15</inkml:trace>
  <inkml:trace contextRef="#ctx0" brushRef="#br1" timeOffset="66715.3082">4834 16354 461 0,'-5'-8'409'0,"5"8"-64"0,0 0-47 16,0 0-20-16,0 0-44 0,22-12-16 0,-4 9-28 0,0-2-35 15,13-1-41-15,0 1-59 0,-2-2-66 0,-6 1-82 16,7-1-113-16,-11 3-121 0,1-1-393 0,-4 2 112 15</inkml:trace>
  <inkml:trace contextRef="#ctx0" brushRef="#br1" timeOffset="67256.4114">5413 16174 480 0,'0'0'312'0,"0"0"-38"0,15 17-26 0,-9-2-21 16,0 1-31-16,0-1-21 0,2 12-16 0,-1-5-15 15,3 4-20-15,-6 3-10 0,3-2-13 16,-3 1-18-16,5-3-3 0,-4-1-6 0,0-7-8 0,-3 0-6 15,3-2-5-15,-4-1-5 0,0 1-5 0,-1-15-1 16,1 19-2-16,-1-19-2 0,-1 17-2 0,1-17-1 16,2 12-6-16,-2-12 0 0,0 0-6 0,-1 12-1 0,1-12-3 15,0 0-13-15,0 0-7 0,0 0-2 16,0 0 1-16,0 0 3 0,0 0 1 0,0 0-2 16,-29-26-3-16,15 3-1 0,1-5-3 0,1-1 1 0,0-3-4 15,2 0 5-15,-1-1 0 0,2 1-3 0,4 0 2 16,3 2 4-16,0-2-3 0,-1 1 3 0,3 3-3 15,4-1-1-15,-1 2-1 0,0 4 2 0,1 4 0 16,3 3-3-16,6-9 3 0,-2 6 4 0,3 5-2 16,-4-1-2-16,0 4 0 0,3 0 5 0,-1 0 1 15,-1 5 2-15,1 0-3 0,-12 6 4 0,19 0-3 16,-19 0 6-16,17 6 4 0,-17-6 2 0,15 10 4 0,-6 4 9 16,-1 0 2-16,-3 2 0 0,1-1 8 15,-1 0 2-15,-5 12 0 0,-5-5 5 0,2-5-3 16,-1-2 1-16,-3 1-8 0,2 0 2 0,-4-1-6 0,-1-2-7 15,1 1 2-15,0 0-8 0,-1-3-19 0,0 2-24 16,-2-3-33-16,2-1-51 0,0-3-59 0,10-6-78 16,-14 8-206-16,14-8-540 0,-11 4 148 0</inkml:trace>
  <inkml:trace contextRef="#ctx0" brushRef="#br1" timeOffset="67578.7769">5615 16356 225 0,'0'0'296'0,"0"0"-60"0,0 0-30 0,14 3-33 16,-14-3-19-16,0 0-25 0,22-4-16 15,-22 4-10-15,0 0-9 0,21-4-15 0,-21 4-5 0,14-3-10 16,-14 3-2-16,0 0-6 0,16 3-2 0,-16-3-1 15,6 5 1-15,-6-5 3 0,0 0 2 0,3 17 3 16,-3-17 1-16,0 14 6 0,0-14 3 0,-4 25 2 16,-1-13 2-16,4 3 0 0,-3-1 1 0,-2 1-3 15,1-1-1-15,5-14-10 0,-4 22-2 0,4-13-8 0,0-9-2 16,0 20-7-16,0-20-4 0,3 16-5 16,-3-16-9-16,5 15-8 0,0-10-32 0,-5-5-31 0,0 0-45 15,11 12-47-15,-5-7-60 0,-6-5-204 0,0 0-481 16,0 0 134-16</inkml:trace>
  <inkml:trace contextRef="#ctx0" brushRef="#br1" timeOffset="68013.2169">5798 16097 495 0,'0'0'388'0,"0"0"-57"0,0 0-35 0,0 0-8 0,0 0-21 16,0 0-5-16,0 0-27 0,0 0-8 0,0 0-16 15,29 36-18-15,-19-19-17 0,5 7-14 0,1 0-15 16,-2 1-13-16,4 1-14 0,-2-1-14 0,2 1-13 15,3-4-9-15,-4 3-11 0,1-2-19 0,2-3-34 16,-2-6-35-16,-5 1-41 0,1-1-39 0,-2-6-42 16,-1 0-45-16,3 3-49 0,-3-8-267 0,-11-3-596 15,19 5 163-15</inkml:trace>
  <inkml:trace contextRef="#ctx0" brushRef="#br1" timeOffset="68272.3828">6158 16003 436 0,'0'0'318'0,"0"0"-30"0,-7-8-15 0,7 8-13 0,0 0-14 16,0 0-9-16,0 0-15 0,-20 34-10 15,5-11-6-15,3 3-6 0,-3 0-12 0,-3 6-13 0,0 1-14 16,1-2-5-16,-1 2-18 0,0 0-17 0,0 1-14 15,0-2-9-15,2-3-14 0,-2 2-13 16,8-4-20-16,-2-3-25 0,2-4-31 0,4-4-34 0,1-4-38 16,1-1-40-16,4-11-44 0,-6 13-47 0,6-13-67 15,0 0-187-15,0 0-554 0,0 0 153 0</inkml:trace>
  <inkml:trace contextRef="#ctx0" brushRef="#br1" timeOffset="68647.2986">6276 16291 228 0,'19'-5'166'16,"-19"5"-32"-16,15 0-28 0,-15 0 1 0,0 0-19 16,0 0-2-16,0 0-6 0,23 2 6 0,-23-2-2 15,6 7 6-15,-6-7-1 0,4 10-1 0,-4-10 0 16,1 14 1-16,-1-14 0 0,-1 15-2 0,1-15 2 0,-5 24 3 16,-1-9-1-16,2-5 6 0,-2 4-3 0,2-2 1 15,1-1 5-15,3-11 0 0,-5 19-4 0,4-10-3 16,1-9-4-16,-2 15 4 0,2-15-9 0,-2 16-4 15,2-16-7-15,3 14-11 0,-3-14-4 0,7 13-6 16,-2-7-18-16,-5-6-19 0,14 8-22 0,-14-8-30 16,15 6-33-16,-15-6-42 0,19 2-45 0,-19-2-56 15,0 0-161-15,24-3-448 0,-24 3 124 0</inkml:trace>
  <inkml:trace contextRef="#ctx0" brushRef="#br1" timeOffset="69132.4482">6905 16208 574 0,'0'0'376'0,"0"0"-43"15,0 0-40-15,0 0-20 0,0 0-29 0,0 0-26 0,0 0-27 16,0 0-24-16,0 0-21 0,0 0-13 0,0 0-12 15,39 4-18-15,-24-5-35 0,-3 1-35 0,-1-2-32 16,-11 2-42-16,19 0-43 0,-19 0-49 0,13 2-56 0,-13-2-192 16,10-2-457-16,-10 2 127 0</inkml:trace>
  <inkml:trace contextRef="#ctx0" brushRef="#br1" timeOffset="69273.7843">7003 16272 489 0,'0'0'372'0,"-4"6"-43"0,4-6-31 15,0 0-26-15,0 0-25 0,0 0-23 0,0 0-26 16,10 12-24-16,-10-12-20 0,11 5-29 0,-1-2-37 16,-3-3-53-16,-7 0-65 0,0 0-76 0,26 2-90 0,-26-2-165 15,12 0-429-15,-12 0 122 0</inkml:trace>
  <inkml:trace contextRef="#ctx0" brushRef="#br1" timeOffset="71578.936">7472 15917 228 0,'0'0'293'0,"0"0"-40"15,3-9-25-15,-3 9-22 0,0 0-17 0,0 0-10 0,0 0-14 16,0 0-12-16,0 0-8 0,0 0-10 0,0 0-9 16,5-7-3-16,-5 7-5 0,0 0-14 0,0 0-7 15,0 0-4-15,0 0-10 0,0 0-1 0,0 0-4 16,0 0-11-16,0 0-1 0,0 0-4 0,0 0-6 0,14-5-4 15,-14 5-1-15,0 0-1 0,0 0 1 16,0 0-6-16,0 0-3 0,0 0 6 0,0 0 6 16,0 0-3-16,0 0-1 0,23 12 7 0,-19-6-4 0,-4-6-5 15,13 22 4-15,-8-13 2 0,1 7 0 0,-1-1 3 16,-1-1-6-16,2 4 1 0,2 8-3 0,-3-4 5 16,4 4-2-16,-4-6-4 0,0-2-1 0,-2-5 0 15,0 4-6-15,1-5-4 0,0 5 2 0,-2-5-3 16,0-2-6-16,-2 0 0 0,2-1 0 0,-2-9-3 15,3 13-3-15,-2-5-3 0,-1-8 4 0,3 13-7 0,-3-13 0 16,0 8-1-16,0-8 0 0,0 0-2 0,3 10-3 16,-3-10 2-16,0 0 0 0,2 9-2 0,-2-9-1 15,0 0-1-15,0 0 5 0,0 0-3 0,0 0-2 16,1 10 0-16,-1-10 1 0,0 0-4 0,0 0-5 16,0 0 2-16,0 0-1 0,0 0-3 0,0 0 2 15,0 0-8-15,-9-27 2 0,7 12 0 0,0-4-8 16,-1-9 2-16,-1-2-2 0,4 0-8 0,-2-3-2 15,5-1 2-15,-6 0-4 0,6 0 4 0,-1 1-3 16,2 0 3-16,0 0 3 0,0 4 1 0,-1 7 3 0,4 5-1 16,-4-2 2-16,2 3-2 0,1 1 1 15,1 0 3-15,2 1-4 0,3-1 3 0,-1 2 2 0,0 2 1 16,3 2 5-16,-2 1-2 0,3 3-5 0,-4 0 6 16,2 3 5-16,-2 2 3 0,4 5 0 0,-1-1 7 15,-1 6 6-15,2 2 7 0,-4 2 4 0,8 9-1 16,-4 3 5-16,-1-1 3 0,-4 8 1 0,1-4-2 0,2 0 0 15,-6 0 0-15,-1 1-5 0,-2-2 3 0,1-6-6 16,-3-3 0-16,1 0-2 0,-1-2-5 0,0-1 1 16,0-2-5-16,-3-2 1 0,2-2-2 0,-1-10 0 15,1 15-1-15,-1-15 1 0,0 11-2 0,0-11-1 16,0 0 0-16,-1 13-1 0,1-13-10 0,0 0-9 16,0 0-6-16,0 0-13 0,0 0-6 0,0 0-6 15,0 0-4-15,9-37-14 0,1 11-2 0,0-1-7 16,1 0-2-16,2-2 10 0,-2 9 1 0,5-3 1 15,-3 2 10-15,-1 4-5 0,2 6 14 0,-2-1-4 0,2 2 10 16,-1 3-1-16,-1 1 7 0,0 2-4 0,-12 4 16 16,21-2 6-16,-21 2 15 0,16 5 10 0,-16-5 5 15,15 10 5-15,-4 2 12 0,0 2 1 0,-3 2 0 16,6 10-3-16,-2-2-1 0,-2 2-7 0,-1-1 0 16,-1-4-5-16,-2-3-13 0,0-2-35 0,0 1-42 15,-1-2-65-15,-2 0-76 0,0-1-93 0,2-5-268 16,-5-9-681-16,2 17 185 0</inkml:trace>
  <inkml:trace contextRef="#ctx0" brushRef="#br1" timeOffset="85350.203">9121 13846 473 0,'0'0'408'15,"0"0"-48"-15,0 0-25 0,-12-4-25 0,12 4-10 0,0 0-31 16,0 0-29-16,0 0-20 0,0 0-21 15,0 0-12-15,-7-5-20 0,7 5-11 0,0 0-13 0,0 0-12 16,0 0-10-16,28 5-11 0,-9-3-12 0,0-2-10 16,11 2-9-16,1-1-11 0,4 1-2 15,2 0-8-15,2-2-7 0,-4 0-7 0,5-2-4 0,-2 0-17 16,2 2-6-16,-6-3-11 0,2 1-6 0,-2-1-17 0,-1 1-7 16,-1-1-14-16,-1-1-14 15,-8 3-12-15,-3-2-13 0,-4 2-11 0,2-2-21 0,-6 0-18 16,0 0-26-16,-2 0-21 0,0 0-27 0,0 1-27 0,-3-1-237 15,-7 3-558-15,13-7 155 0</inkml:trace>
  <inkml:trace contextRef="#ctx0" brushRef="#br1" timeOffset="85693.2706">9848 13747 223 0,'-8'-5'411'0,"8"5"-55"0,0 0-32 16,0 0-26-16,-8-5-22 0,8 5-27 0,0 0-17 0,0 0-27 15,0 0-25-15,0 0-15 0,-6-5-16 0,6 5-18 16,0 0-22-16,0 0-9 0,0 0-7 0,0 0-11 0,0 0-14 16,32-2-25-16,-32 2-6 0,16 3-19 15,-16-3-10-15,18 1-5 0,-10 0-6 0,-8-1-7 0,18 4-1 16,-11-1-5-16,-1-1 1 0,0 1 1 0,3 0 3 15,-9-3 3-15,11 6-3 0,-6-3 4 0,-1 2 7 16,-4-5 3-16,0 0 8 0,7 12 7 0,-7-12 12 16,1 13 6-16,-1-13 2 0,-7 14 7 0,2-7 6 15,1 1-6-15,-2-1-3 0,-3 5-4 0,-1-3-3 16,1 0-5-16,-2 2-4 0,2 2-13 0,-2-3-16 16,1-3-39-16,2 1-51 0,0-3-74 0,4-2-97 15,4-3-220-15,-9 12-580 0,9-12 160 0</inkml:trace>
  <inkml:trace contextRef="#ctx0" brushRef="#br1" timeOffset="86392.3719">9448 15766 445 0,'0'0'346'0,"0"0"-29"0,-11 4-33 0,11-4-7 16,0 0-20-16,0 0-20 0,0 0-14 0,0 0-13 15,-10 5-16-15,10-5-15 0,0 0-12 0,0 0-9 0,0 0-14 16,0 0-6-16,0 0-12 0,0 0-14 0,0 0-10 16,28 4-11-16,-9-1-8 0,11-1-9 0,2-3-5 15,1 2-9-15,-2-1-6 0,4 2-7 0,2-4-2 16,-2 1-10-16,1-1-9 0,0 0-7 0,-3 1-23 15,3 2-14-15,-2-2-24 0,-1 2-17 0,-11-2-22 16,-2 1-20-16,-2-1-24 0,-2 1-25 0,1 1-20 16,-3-2-26-16,-2-1-20 0,-12 2-32 0,16-2-174 15,-10-1-504-15,-6 3 139 0</inkml:trace>
  <inkml:trace contextRef="#ctx0" brushRef="#br1" timeOffset="86796.2962">9945 15666 381 0,'0'0'305'0,"-7"-7"-38"0,7 7-23 15,0 0-20-15,0 0-29 0,0 0-20 0,0 0-19 16,0 0-19-16,0 0-11 0,0 0-14 15,0 0-14-15,0 0-10 0,0 0-9 0,0 0-9 0,0 0-11 16,0 0-5-16,30 9-17 0,-20-6-9 0,-2 0-25 16,2 0-19-16,5 3-16 0,1-2-20 0,0-1-16 15,1 2-14-15,0 2-17 0,-2-1-6 0,2-2-2 0,-3 1-3 16,-2 1 6-16,-1-2 12 0,-2 0 9 0,-9-4-1 16,15 9 17-16,-8-5 5 0,-7-4 16 0,11 10 15 15,-11-10 16-15,7 8 14 0,-7-8 26 0,0 0 9 16,4 10 13-16,-4-10 8 0,0 0 15 0,0 0 11 15,0 0 3-15,-8 20 5 0,8-20-2 0,-10 10 4 16,10-10 0-16,-10 11 4 0,4-4-14 0,6-7 0 16,-12 11-10-16,5-5-7 0,7-6-7 0,-11 13-7 0,5-7-9 15,6-6-19-15,-11 11-25 0,5-5-34 0,6-6-44 16,-10 13-58-16,10-13-53 0,-10 5-135 16,10-5-392-16,-11 8 111 0</inkml:trace>
  <inkml:trace contextRef="#ctx0" brushRef="#br1" timeOffset="100486.5911">10998 13227 438 0,'-7'-5'303'15,"7"5"-29"-15,-9-5-28 0,0 4-22 0,-1 1-19 0,10 0-12 16,-27 4-8-16,9 1-8 0,-11 9-5 0,4 1-9 16,-3 7-4-16,1-1-10 0,3 8 2 0,2-1-7 15,0 2-19-15,3 2-6 0,6-1-5 0,-2 1-17 16,6 1-7-16,4-1-6 0,0-1-15 0,5 1-3 0,2-3-9 16,5-2-7-16,1-6-10 0,6 4 5 15,1-7-12-15,-1-3-13 0,1-4-12 0,1-2-18 0,1-1 3 16,2-2-13-16,10 1-6 0,-5-4 0 0,-5-1-9 15,0-4 8-15,-1 2-3 0,0-3 7 0,-2-4 0 16,-1 2-3-16,-3-2 10 0,2-4-1 0,-5 2 3 16,1-2-1-16,-3-1 4 0,-2-3 3 0,-1 2 9 15,-3-2 4-15,-3 4 2 0,0-3 7 0,-4 0 7 16,-4 1 3-16,1 1 2 0,-2 4 4 0,2-1 1 16,-1 5-5-16,1-2 11 0,-6 2-2 0,-1 1-10 0,2 3 7 15,2-2-5-15,-4 7-6 0,4 0-2 0,1 0 1 16,1 2-15-16,3 1-18 0,-1 5-25 0,3-3-41 15,1 0-52-15,1-1-58 0,2-1-75 0,1-8-221 16,6 14-582-16,0-7 159 0</inkml:trace>
  <inkml:trace contextRef="#ctx0" brushRef="#br1" timeOffset="100770.8028">11430 13328 461 0,'5'-8'402'16,"-5"8"-60"-16,0 0-27 0,6-4-18 0,-6 4-26 15,0 0-12-15,0 0-20 0,25 14-14 0,-14-3-27 0,3 1-12 16,3 10-24-16,0-5-10 0,3 7-19 0,0 2-13 15,0 1-15-15,0-3-9 0,-1 2-12 0,0-1-10 16,-2-1-24-16,0-2-27 0,-4-3-26 0,-3-2-42 16,1-2-37-16,-2-3-50 0,-1-3-43 0,0 0-53 15,-3-3-253-15,-1-1-577 0,-4-5 157 0</inkml:trace>
  <inkml:trace contextRef="#ctx0" brushRef="#br1" timeOffset="100960.2173">11757 13442 455 0,'-13'8'397'15,"-1"1"-36"-15,-3 1-21 0,1 3-29 0,-3 5-24 16,0-3-26-16,-2 4-31 0,2 2-18 0,-5-5-33 0,4 5-9 16,-1-1-24-16,5-6-24 0,2-1-17 0,1-2-37 15,0 1-50-15,-1-2-64 0,0 1-85 0,2 1-107 16,-1-3-203-16,4-2-528 0,1 3 143 0</inkml:trace>
  <inkml:trace contextRef="#ctx0" brushRef="#br1" timeOffset="102100.7478">12238 13060 479 0,'0'0'294'0,"0"0"-15"16,0 0-30-16,4-6-15 0,-4 6-25 0,0 0-18 0,0 0-15 15,0 0-16-15,0 0-14 0,0 0-20 0,6-5-10 16,-6 5 1-16,0 0-6 0,0 0-7 16,0 0-8-16,0 0-6 0,5 22-6 0,-8-9-11 0,1 4-3 15,-2-3 8-15,2 3-8 0,-1-2-6 0,-1 2 1 16,-1-1-2-16,1 1 1 0,0 1-9 16,-2-3-3-16,3 1 1 0,-1 0-13 0,1-2-1 0,0 1 1 15,0-4-12-15,1 1 1 0,0-2-1 0,1-2 1 0,1-8-14 16,-1 15 4-16,1-15-3 0,0 13 2 0,0-13-5 15,0 10 3-15,0-10-7 0,0 0 5 0,2 10-2 16,-2-10 3-16,0 0-5 0,5 10-2 0,-5-10-2 16,5 5 1-16,-5-5 0 0,0 0-6 0,11 6-9 15,-11-6 1-15,12 3-10 0,-4-3-9 0,1 0 7 16,8 1-4-16,-5-1-5 0,1 2-6 16,3-3 2-16,0-1 0 0,-5 2 0 0,3 0 5 0,-3 0-2 15,-1 0 7-15,1 0 4 0,-11 0-3 0,16-2 1 16,-8 2 0-16,-1-1-7 0,-7 1 0 0,10 0 0 0,-10 0-12 15,9-1-5-15,-9 1-12 0,8-3-13 0,-8 3-7 16,6-5-14-16,-6 5-8 0,5-5-12 0,-5 5-19 16,0 0 1-16,8-8-4 0,-8 8-3 0,6-12 0 15,-2 5-3-15,-1 1 4 0,-1-1 4 0,1 1 2 16,-1-2 0-16,-2 8 3 0,3-13 8 0,1 7 11 16,-1-1 13-16,-1-3 16 0,1 4 24 0,1-2 29 15,-2-2 16-15,2 2 5 0,-4 8 27 0,5-17 8 0,-2 8 18 16,1-5 11-16,0 5 11 0,-1-2 14 15,0 2 13-15,1 1 6 0,-3 1 6 0,1 2 0 0,-2 5 2 16,3-12-4-16,-3 12 1 0,4-7-11 0,-4 7 12 16,0 0 1-16,0 0 1 0,0 0 2 0,0 0 1 15,0 0-1-15,10 30 1 0,-10-13-2 0,1 11-10 16,-3-1-2-16,0-3-5 0,2 5-12 0,-1-2-11 0,-1-6-6 16,0 6-6-16,2-4-8 0,1-5-7 15,-2-1-2-15,-1 0-12 0,2 10-33 0,-1-8-26 0,0-2-33 16,0-3-48-16,-2-2-46 0,3-12-48 15,0 15-72-15,0-15-194 0,-3 17-561 0,3-17 154 0</inkml:trace>
  <inkml:trace contextRef="#ctx0" brushRef="#br1" timeOffset="102378.3546">12807 13052 276 0,'0'0'421'0,"0"0"-56"0,15 13-34 0,-10-6-24 0,3 8-30 16,-1-1-27-16,0 3-17 0,2 7-35 0,1-4-24 15,0 5-20-15,-3-3-9 0,1-4-17 0,-2-1-16 16,1-1-14-16,1 2-8 0,0-3-25 15,0 1-20-15,-2-2-25 0,-1 1-33 0,-2-4-38 0,2-2-41 16,-2 1-36-16,-3-10-33 0,5 12-39 0,-5-12-212 16,4 4-495-16,-4-4 137 0</inkml:trace>
  <inkml:trace contextRef="#ctx0" brushRef="#br1" timeOffset="102600.2209">13069 13150 516 0,'-3'9'328'0,"0"8"-25"0,-1-2-19 0,-1 14-22 15,1-3-12-15,-1 4-18 0,0-2-17 0,-3 4-19 0,2 2-14 16,2-3-16-16,-4 1-15 0,0-3-16 16,3-2-18-16,-1-1-10 0,-1 1-20 0,2-6-5 15,0-4-14-15,-2 0-14 0,1-2-22 0,0 2-26 0,2-7-35 16,-5-1-36-16,4-2-52 0,-2 1-52 0,1-1-65 15,6-7-196-15,-10 6-511 0,10-6 140 0</inkml:trace>
  <inkml:trace contextRef="#ctx0" brushRef="#br1" timeOffset="103173.2339">13298 12758 388 0,'0'0'350'0,"0"-10"-36"0,0 10-26 0,0 0-19 16,0 0-26-16,0 0-27 0,0 0-21 0,0 0-28 16,7-14-14-16,-7 14-26 0,0 0-11 0,14-5-8 15,-14 5-12-15,12-5-12 0,-12 5-10 0,17-4-12 0,-17 4-4 16,15-1-3-16,-15 1-6 0,15 2-8 16,-15-2-4-16,13 5-4 0,-13-5-4 0,7 7-5 0,-7-7-6 15,3 15 3-15,-3 0 3 0,-1-3-4 0,-2 5-5 16,-1-1-3-16,-1-1 4 0,1 1-6 0,2 1 3 15,-4 1-4-15,0-1 1 0,1 0-2 0,0-3 0 16,0 1 3-16,2-1-4 0,1-2 5 0,1 0-2 0,2-3-1 16,-1-9-2-16,2 18-6 0,1-9-1 15,5 4-12-15,0-4-20 0,1-1-27 0,2 2-35 16,3-2-35-16,-3-1-35 0,2 0-34 0,-2-3-227 0,-2 1-508 16,-9-5 142-16</inkml:trace>
  <inkml:trace contextRef="#ctx0" brushRef="#br1" timeOffset="104242.3548">11070 13856 350 0,'0'0'270'0,"-16"-2"-30"0,16 2-17 0,-14-3-12 16,14 3-16-16,-14-2-5 0,14 2-16 0,0 0-6 16,-11-2-7-16,11 2-11 0,0 0-4 0,0 0-5 15,-10-3-8-15,10 3-1 0,0 0-2 0,0 0-5 16,0 0-7-16,0 0-4 0,0 0-8 0,0 0-7 0,0 0-4 15,0 0-10-15,0 0 1 0,0 0 0 16,0 0-6-16,0 0-6 0,0 0-11 0,40-2-1 16,-22 2-7-16,13 2-3 0,3 1-6 0,2-1-5 0,4 3-4 15,1-1-9-15,27 1 2 0,-3 0-6 16,3 4 1-16,7-3-14 0,-3-3-10 0,4 0-15 16,2-1-10-16,1-2-13 0,-2 0-20 0,2-5-14 0,-1 2-14 15,-1 0-5-15,-4-3 0 0,-3 0-5 0,-5 2 21 16,-15-2 5-16,13 2 6 0,-15 1 8 0,-7 1 3 15,1-3 4-15,1-2 1 0,-2 4 2 0,1 2 3 0,1-2 2 16,0 2 8-16,-3-1 1 0,-1 0 5 0,2-1 5 16,0 0 2-16,-3 0 3 0,-2 1 4 0,0-3-3 15,-3 4 2-15,-1-2-1 0,-1 2 1 16,-7-4 6-16,-7 3-2 0,-1 1 1 0,1-2-1 0,-4 1-1 16,-1 2-4-16,-1-2-7 0,-11 2-1 0,16-1-4 15,-8 1 1-15,-8 0-1 0,13 0-3 0,-13 0-2 16,0 0-6-16,13 0 4 0,-13 0 2 0,0 0-7 0,0 0-4 15,0 0-20-15,0 0-21 0,0 0-29 16,0 0-30-16,0 0-184 0,0 0-388 0,0 0 110 16</inkml:trace>
  <inkml:trace contextRef="#ctx0" brushRef="#br1" timeOffset="108857.8041">10890 14253 423 0,'0'0'208'16,"0"0"-26"-16,0 0-18 0,0 0-17 0,0 0-20 16,-9-2-8-16,9 2-8 0,0 0-11 0,0 0-9 15,0 0-7-15,0 0 0 0,0 0-4 0,0 0-2 0,0 0 0 16,0 0-3-16,0 0-2 0,0 0-3 0,0 0 0 15,0 0 0-15,-7-1 0 0,7 1-2 0,0 0-14 16,0 0 7-16,0 0 3 0,0 0-6 0,0 0 1 16,0 0-1-16,0 0-5 0,0 0-3 0,0 0 3 15,0 0-5-15,0 0 1 0,0 0 1 0,0 0-1 16,0 0-3-16,0 0 3 0,0 0-9 0,0 0 6 16,0 0-4-16,0 0-2 0,0 0-3 0,0 0-1 15,0 0-6-15,0 0-1 0,0 0-5 0,0 0-3 16,13-24-2-16,-7 19 0 0,0-2-6 0,6-2 2 0,-3 1-14 15,-2 3 13-15,-1-2-4 0,-6 7-5 0,13-7-2 16,-8 4 1-16,-5 3 1 0,0 0 0 0,11-4-3 16,-11 4 2-16,0 0-1 0,10 3 6 0,-10-3-13 15,6 9 11-15,-6-9-2 0,5 12-6 0,-2-5 2 0,-3-7 1 16,2 15-3-16,-1-6 3 0,1-2-2 16,-2-7-1-16,2 18 6 0,-2-11-6 0,0-7-1 0,2 18-1 15,-1-10 1-15,2 1-7 0,3 5 10 0,-3-3-6 16,5 1-1-16,-2 0 0 0,1-4 1 15,4 4-4-15,-2 0 1 0,1 0-2 0,-2-3 5 0,0 4 4 16,-1-2-4-16,-2-2 3 0,-2 0-2 0,-1-1 3 16,0 1 1-16,-2-9 4 0,0 14 7 0,0-5 1 15,-4 5 4-15,-2-4 9 0,-1 1 0 0,-1 1 2 16,0-4 9-16,1 1-4 0,0-2 1 0,-7 3-9 16,2-1 7-16,3-1-4 0,-1-2-2 0,0-3-1 15,-3 5 0-15,4-1-9 0,-2-2-2 0,5-2-16 0,6-3-21 16,-13 6-29-16,13-6-43 0,-7 2-54 0,7-2-49 15,0 0-80-15,0 0-181 0,0 0-552 0,0 0 152 16</inkml:trace>
  <inkml:trace contextRef="#ctx0" brushRef="#br1" timeOffset="109100.7261">11313 14338 330 0,'0'0'389'0,"0"0"-43"0,0 0-28 0,0 0-22 16,20 4-18-16,-11 1-22 0,-1 0-24 0,5 2-22 15,2 4-12-15,-2-2-21 0,11 8-18 0,0 0-11 16,-3-4-19-16,4 6-15 0,-2-3-13 0,-2-2-10 0,-6-2-12 16,1-1-18-16,0 0-13 0,-1 2-20 15,0-2-28-15,1-1-24 0,-3 0-26 0,2-1-29 0,-5-1-25 16,-1-3-33-16,0-1-30 0,-2 1-35 0,0-2-43 15,-7-3-158-15,12 0-484 0,-12 0 135 0</inkml:trace>
  <inkml:trace contextRef="#ctx0" brushRef="#br1" timeOffset="109312.1849">11729 14335 338 0,'0'0'371'0,"-15"10"-48"0,9-5-21 0,-1 2-20 0,1 0-14 16,-4 5-24-16,0 3-24 0,-1-1-16 0,2 0-17 16,-2 1-21-16,1 0-14 0,0-1-21 0,0 0-12 15,-1-1-8-15,3 1-18 0,-1-1-8 0,0 2-12 16,3-6-31-16,0 1-33 0,0-3-32 0,0 0-42 0,1 0-53 16,5-7-61-16,-7 10-63 0,7-10-178 0,-5 7-502 15,5-7 140-15</inkml:trace>
  <inkml:trace contextRef="#ctx0" brushRef="#br1" timeOffset="110014.5459">11808 14102 429 0,'0'0'273'15,"0"0"-39"-15,2-6-24 0,-2 6-23 0,0 0-17 16,0 0-12-16,0 0-16 0,3-6-7 0,-3 6-9 16,0 0-12-16,0 0-4 0,0 0-6 0,0 0-7 0,0 0-10 15,0 0-3-15,0 0-5 0,0 0-3 0,0 0-7 16,0 0-6-16,0 0-2 0,6-9-5 0,-6 9-4 15,0 0-2-15,0 0-5 0,0 0-3 0,0 0 2 16,0 0-8-16,0 0 0 0,0 0-2 0,0 0-5 16,0 0-2-16,0 0-3 0,0 0-2 0,0 0 1 15,0 0-6-15,0 0-3 0,0 0 1 0,7-6-3 16,-7 6 4-16,0 0 1 0,0 0-5 0,0 0-6 0,0 0 9 16,0 0 0-16,0 0-3 0,0 0 3 15,0 0 3-15,0 0-4 0,0 0 9 0,0 0-3 0,0 0-3 16,0 0-1-16,0 0 7 0,0 0-10 0,0 0 6 15,0 0 2-15,0 0-5 0,0 0 1 0,0 0-2 16,0 0-5-16,0 0 2 0,0 0 7 0,0 0-5 16,0 0-2-16,0 0-1 0,0 0-1 0,0 0-2 15,4-8 5-15,-4 8-8 0,0 0 5 0,0 0-3 16,0 0 0-16,0 0 5 0,0 0-3 0,0 0 7 16,0 0 8-16,0 0-10 0,0 0 1 0,0 0 3 0,0 0-5 15,0 0 5-15,0 0-13 0,0 0 17 0,0 0-11 16,0 0 1-16,0 0-4 0,0 0 0 0,0 0-5 15,0 0 4-15,0 0-7 0,0 0-10 0,0 0-21 16,0 0-17-16,0 0-23 0,0 0-30 0,0 0-41 16,0 0-47-16,0 0-52 0,0 0-229 0,0 0-561 15,0 0 153-15</inkml:trace>
  <inkml:trace contextRef="#ctx0" brushRef="#br1" timeOffset="110619.2108">11784 14069 435 0,'0'0'230'0,"0"0"-27"16,2-10-27-16,-2 10-20 0,0 0-16 0,0 0-10 15,0 0-13-15,14-7-11 0,-14 7-5 0,8-2-6 16,-8 2-8-16,6-3-8 0,-6 3-4 0,0 0-11 16,14 3-4-16,-14-3-3 0,0 0-8 0,11 0-6 0,-11 0-3 15,7 2-5-15,-7-2-6 0,6 7 0 0,-6-7-5 16,8 5-1-16,-8-5-2 0,4 7-2 0,-4-7 0 15,2 8-1-15,-1-1-2 0,-1-7 0 0,-1 12 1 16,1-12-3-16,-3 12 4 0,1-5-4 0,-1-2 6 16,0 2-2-16,3-7-2 0,-4 13 6 0,2-6 4 15,2-7 4-15,-3 10 6 0,3-10-2 0,-1 11 6 16,1-11 5-16,-1 10 4 0,1-10 4 0,0 0-3 16,3 13-8-16,-3-13 2 0,9 8-9 0,-2-4-1 15,1 0-8-15,-8-4-6 0,25 3-11 0,-12-1-9 0,6-1-12 16,-1 0-14-16,-5 1-12 0,4-4-18 0,-6 2-23 15,-11 0-24-15,17 0-31 0,-7 0-32 0,-10 0-50 16,14 1-131-16,-14-1-411 0,13 3 115 0</inkml:trace>
  <inkml:trace contextRef="#ctx0" brushRef="#br1" timeOffset="116598.3764">12636 14180 424 0,'0'0'285'16,"1"-8"-33"-16,-1 8-23 0,0 0-20 0,0 0-29 15,0 0-19-15,0 0-17 0,0 0-13 0,0 0-12 16,0 0 1-16,0 0-8 0,0 0 1 0,0 0-10 15,0 0-4-15,0 0-8 0,4 23-3 0,2-9-5 0,-1-1-8 16,1 2-5-16,1-1-5 0,1 0-4 0,1 0-4 16,0 0-9-16,1 0-3 0,-1-1-3 15,3 0-5-15,-2-1-2 0,2 2-3 0,-2 1-4 0,-1-5 1 16,1 1-2-16,-5-1 3 0,0-2-4 0,0-1-3 16,-1-1 1-16,1 2 0 0,-5-8-1 0,6 14-1 15,-6-8 1-15,0-6-3 0,-2 17 3 0,-2-4-4 16,-4-2-9-16,-2 2 6 0,1-2-3 0,-3-1 3 15,0-1-2-15,-2-2-5 0,3 0 2 0,1-1-4 0,1-3 4 16,-1 1-1-16,10-4-7 0,-16 3 7 0,6-1-5 16,10-2 4-16,-15 2-6 0,15-2 14 15,-13 0-13-15,13 0 1 0,-13 0 1 0,13 0-11 0,0 0-4 16,-9-8-10-16,9 8-5 0,-1-10-4 0,1 10-1 16,5-16-1-16,2 3-2 0,1 0-8 0,4-2 5 15,-2 0 2-15,1-1 1 0,2 1 1 0,-2 1 2 16,6-9 5-16,-4 4 3 0,0 3 1 0,-5 3 5 15,0 0 0-15,2 0 3 0,-2 1-5 0,-1-2 4 16,-1 4 3-16,-1-5-1 0,-1 4 3 0,1 1 0 0,-3 0 2 16,1 0 3-16,-2 3 2 0,-1-2-1 0,0 9-2 15,-3-16 4-15,1 9 0 0,-1-2-5 0,1 2 3 16,-2-1 1-16,-1 3 0 0,0-2 0 0,0 2 5 16,-1-2-6-16,0 3 1 0,0-2-3 0,0 3-2 15,0-2-10-15,6 5-16 0,-8-4-21 0,8 4-27 16,0 0-25-16,-13-5-32 0,13 5-37 0,0 0-51 15,0 0-128-15,0 0-421 0,0 0 117 0</inkml:trace>
  <inkml:trace contextRef="#ctx0" brushRef="#br1" timeOffset="116902.7777">12997 14168 355 0,'0'0'363'0,"0"0"-31"0,0 0-36 15,9-5-23-15,-9 5-31 0,0 0-21 0,0 0-23 16,23 5-27-16,-15-2-15 0,2 0-17 0,-2 1-10 15,1 1-20-15,1-3-11 0,-2 3-10 0,7 2-14 0,-2 0-14 16,1-2-20-16,-1 2-28 0,-5-2-28 16,1 0-34-16,-1-1-33 0,-1-1-28 0,-7-3-31 0,12 8-19 15,-5-8-38-15,-7 0-150 0,12 4-416 0,-12-4 116 16</inkml:trace>
  <inkml:trace contextRef="#ctx0" brushRef="#br1" timeOffset="117107.6658">13357 14159 485 0,'0'0'268'0,"0"0"-30"0,4-7-20 0,-4 7-22 16,0 0-20-16,0 0-7 0,0 0-2 0,0 0 4 15,0 0-5-15,0 0-2 0,0 0-5 0,-4 45-6 0,-3-17-8 16,-1-2 5-16,0 3-11 0,1-1-11 0,0-1-9 16,2 2-8-16,-3-4-16 0,4 3-10 0,-2-2-12 15,2-5-1-15,0-5-7 0,1 1-14 0,0-2-13 16,0 2-37-16,1-5-27 0,2-3-42 0,-3-1-49 15,3-8-61-15,-3 14-72 0,3-14-208 0,0 0-548 0,-2 14 151 16</inkml:trace>
  <inkml:trace contextRef="#ctx0" brushRef="#br1" timeOffset="118063.8068">13983 13595 332 0,'16'-2'200'0,"-1"1"-37"0,-2 1-24 0,-1-4-18 16,-1 3-31-16,0 1-26 0,-11 0-31 0,20-3-39 16,-11 3-32-16,-1-1-39 0,-8 1-45 0,14 0-147 15,-14 0 46-15</inkml:trace>
  <inkml:trace contextRef="#ctx0" brushRef="#br1" timeOffset="118248.4443">13977 13714 421 0,'0'0'363'0,"0"0"-48"0,0 0-27 15,10 8-35-15,-10-8-23 0,13 3-30 0,-3-1-20 0,0 1-23 16,4-3-21-16,4 0-15 0,-1 3-36 0,1-2-23 15,-1 1-32-15,-2-2-39 0,-1 2-38 0,-1-2-34 16,-3 0-42-16,0 1-57 0,-3-3-141 0,-7 2-383 16,15 1 107-16</inkml:trace>
  <inkml:trace contextRef="#ctx0" brushRef="#br1" timeOffset="121158.1007">14847 12875 251 0,'4'-4'357'0,"3"0"-47"0,-7 4-30 15,7-5-27-15,-7 5-26 0,0 0-26 16,9-3-20-16,-9 3-8 0,0 0-13 0,0 0-10 0,0 0-12 15,9 8-7-15,-9-8-7 0,4 12-8 0,-4-5-8 16,0 10-5-16,0 1-6 0,-6 8-16 0,1-5-5 16,-2 5-5-16,3-5-1 0,-5-3 2 0,2 8-6 15,3-5-7-15,-3-4-3 0,5-1-4 0,-2-1-4 16,-2-1-2-16,4-2 0 0,2-2-10 0,0 0 1 0,0-10-8 16,-4 16 1-16,4-9-4 0,0-7 0 0,0 12-4 15,0-12 3-15,4 11-6 0,-4-11-2 0,7 9 6 16,-7-9-10-16,11 5 5 0,-4-2-5 0,0-1-4 15,-7-2-2-15,16 2 3 0,-6-1-3 0,0-1-6 16,-1 1 3-16,0-1-4 0,2 3 1 0,-2-3-4 16,2 0 3-16,-1 0-6 0,-10 0 4 0,17 0-2 15,-8 1-2-15,0 0-4 0,0 2-5 0,0-3-7 16,-9 0-3-16,16 2-6 0,-7-2-10 0,-9 0-8 16,14 0 1-16,-7 1-6 0,-7-1-1 0,11 0-2 0,-11 0 0 15,10 0-2-15,-10 0 4 0,0 0 2 16,12-1-1-16,-12 1 4 0,7-2 0 0,-7 2 0 0,6-5 1 15,-6 5 0-15,10-9 0 0,-4 2 3 0,-1-1-3 16,-1 2 1-16,3-7 3 0,2-2 2 0,-2-1 5 16,-1 2 2-16,3-1 5 0,-2 0 8 0,0 0-3 15,-3 1 14-15,1-1 3 0,-3 4 13 0,2 2 7 16,-1 0 2-16,0 3 4 0,-3 6 3 0,2-11 2 0,0 6-1 16,-2 5 1-16,0 0 5 0,0 0 5 15,0 0 6-15,0 0 8 0,0 0 3 0,0 0 7 0,0 0 4 16,2 30 2-16,-2-14 2 0,-4 1-1 0,0 0-1 15,2 12-9-15,-4-2-1 0,2-5-1 16,3-3-9-16,-1-2-3 0,-2 11-1 0,2 0-3 0,-3 1-5 16,5-8-14-16,-2-2-30 0,-1-1-27 0,1-4-40 15,0 2-44-15,0 0-51 0,1-2-65 0,-1-2-227 16,2-12-561-16,-2 17 155 0</inkml:trace>
  <inkml:trace contextRef="#ctx0" brushRef="#br1" timeOffset="121580.1197">14802 13745 208 0,'0'0'382'0,"0"0"-58"15,-16 0-30-15,16 0-28 0,0 0-25 0,0 0-23 16,0 0-14-16,0 0-14 0,0 0-14 0,0 0-19 16,0 0-13-16,0 0-17 0,0 0-13 0,38 14-15 15,-17-11-3-15,10-1-16 0,-1-1-16 0,7 1-19 16,-3-3-18-16,3 2-16 0,0-2-25 0,-3 1-25 0,2-2-31 16,-3 0-22-16,-3 2-28 0,-5-3-22 0,-3 3-23 15,-6-2-44-15,0-2-142 0,1 1-422 0,-3 1 119 16</inkml:trace>
  <inkml:trace contextRef="#ctx0" brushRef="#br1" timeOffset="122206.2919">14966 14071 303 0,'0'0'259'0,"0"0"-42"0,2 8-21 0,-2-8-19 0,0 0-24 16,0 0-14-16,0 0-20 0,0 0-7 15,2 10-5-15,-2-10-5 0,0 0-3 0,0 0-6 16,-2 12-7-16,2-12-3 0,-2 11-5 0,2-11-3 0,0 13-9 16,-2-8-2-16,2 2-8 0,0-7-3 0,-4 14-6 15,3-7 0-15,1-7-2 0,-1 12-5 0,1-12-2 16,0 10 4-16,0-10-3 0,2 13-2 0,0-9 0 15,0 3-2-15,-2-7 0 0,6 8-4 0,-3-5-4 16,-3-3-3-16,13 6-1 0,-6-4-3 0,-7-2-1 16,17 3-1-16,-5 0-8 0,2-1 2 0,2 1 2 0,-1 0-11 15,-1 0 7-15,-1-2 3 0,3 3-5 16,-1 1 3-16,-1-2 0 0,-3 2-4 0,-4-3 2 0,5 3-1 16,1 2 1-16,-4-1-4 0,0 0-1 0,0 0 6 15,-1-1-5-15,2 0 2 0,-5 2-1 0,3-2-1 16,-3-1 1-16,1 3-1 0,-6-7 3 0,8 12 5 15,-4-5 0-15,-2-2 1 0,-2-5 4 0,0 15 4 16,0-15 1-16,-4 13 2 0,4-13 3 0,-8 14-2 0,4-8-12 16,-1-1 10-16,-1 3 3 0,0-4-4 15,-1 2 0-15,-1-1 1 0,-7 3-7 0,3-2-2 0,-1 1-3 16,0-2-3-16,1 0 3 0,2-2-1 0,-6 1-6 16,4-1-10-16,-1-1-30 0,13-2-12 0,-18-2-37 15,9-1-40-15,9 3-46 0,-16-7-51 0,7-4-205 16,0 0-511-16,4-1 143 0</inkml:trace>
  <inkml:trace contextRef="#ctx0" brushRef="#br1" timeOffset="122488.971">15058 14075 292 0,'4'-8'338'0,"-4"8"-43"0,0 0-29 0,0 0-26 15,7-8-16-15,-7 8-21 0,0 0-16 0,10-5-15 0,-10 5-14 16,8-4-16-16,-8 4-15 0,9-7-9 0,-9 7-10 16,10-5-12-16,-10 5-11 0,9-2-5 15,-9 2-6-15,11-6-10 0,-11 6-5 0,14-3-6 0,-6 1-7 16,-8 2-5-16,13-4-5 0,-13 4-1 0,16-2-7 16,-9 1 1-16,-7 1-2 0,18-2-2 15,-18 2-4-15,16 0-9 0,-5 0 7 0,-11 0-9 0,27 2 1 16,-14-2-16-16,4 1-11 0,-2-1-21 0,-4 2-21 15,1-2-30-15,-12 0-37 0,17 0-35 0,-17 0-58 16,16-3-190-16,-16 3-489 0,11-2 136 0</inkml:trace>
  <inkml:trace contextRef="#ctx0" brushRef="#br1" timeOffset="124134.5904">16406 13671 370 0,'-5'-4'360'0,"5"4"-38"0,0 0-23 0,0 0-28 15,0 0-19-15,-6-6-16 0,6 6-17 0,0 0-16 16,0 0-12-16,0 0-16 0,0 0-18 0,0 0-13 16,0 0-14-16,0 0-11 0,0 0-12 0,16-6-4 0,-7 4-13 15,8 0-13-15,-1-1-7 0,3 3-9 0,1-2-3 16,-2-1-11-16,3 1 3 0,10-3-8 0,-7 2 8 16,7-1-18-16,1 2-5 0,-9 1-3 0,-1-3-4 15,-2 2-1-15,-2 0-14 0,3 0-5 0,-1 0-11 16,-2 2-13-16,0-2-9 0,0 2-8 0,-1 0-9 15,-1 0-16-15,0 0-15 0,-3-3-16 0,4 3-20 0,-6 0-16 16,-11 0-19-16,18-3-26 0,-12 2-12 0,-6 1-21 16,16-1-187-16,-11-1-478 0,-5 2 133 0</inkml:trace>
  <inkml:trace contextRef="#ctx0" brushRef="#br1" timeOffset="124514.3766">16908 13480 473 0,'0'0'303'16,"-5"-5"-32"-16,5 5-29 0,0 0-22 0,0 0-20 0,-4-6-25 15,4 6-15-15,0 0-17 0,0 0-15 16,0 0-11-16,0 0-17 0,0 0-5 0,0 0-10 15,0 0-10-15,0 0-8 0,0 0-6 0,25 8-10 0,-15-5-13 16,-3 0-21-16,10 0-12 0,-2 2-17 0,1 2-14 16,-5-4-12-16,5 4-7 0,-3-3-3 0,-4 1-1 15,3 0 2-15,-6-4 3 0,3 4 5 0,-3 0 3 16,2-1 6-16,-2 1 1 0,-2-1 3 0,1 1 4 16,-5-5 8-16,5 8 7 0,-3-3 11 0,-2-5 9 15,0 0 7-15,-2 12 13 0,2-12 6 0,-7 11 5 0,3-5 4 16,-3 1 7-16,0-2-3 0,0 1-1 15,-6 3-7-15,1 0 3 0,1 3-10 0,-2-3-2 0,1 1-8 16,2 0 14-16,-3 1-11 0,2-1-24 0,1 0-37 16,3-3-49-16,0 1-64 0,2-3-245 0,5-5-468 15,-9 6 129-15</inkml:trace>
  <inkml:trace contextRef="#ctx0" brushRef="#br1" timeOffset="126465.1203">11168 14075 211 0,'6'-4'158'0,"-6"4"-12"0,0 0-8 0,0 0-13 16,7-5-16-16,-7 5-12 0,0 0-3 0,0 0-9 15,0 0-2-15,0 0-1 0,0 0-1 0,0 0 1 16,0 0 6-16,0 0 2 0,0 0-2 0,0 0-2 0,-13 25-6 16,2-11-3-16,-2 1-1 0,-8 6-1 15,2 0-4-15,-1 2-2 0,-3 1-3 0,2-1-5 16,1-1-6-16,-3 0-10 0,4 1 0 0,-3-2-3 0,1-2-8 16,4-2-2-16,-4 2-5 0,6-3-1 15,3-4-5-15,3-1-21 0,-2-2-30 0,1 2-46 0,2-6-33 16,0 1-80-16,8-6-124 0,-12 4-372 0,12-4 104 15</inkml:trace>
  <inkml:trace contextRef="#ctx0" brushRef="#br1" timeOffset="126840.4563">10927 13515 319 0,'-21'25'276'0,"4"-2"-41"0,-3 2-38 16,2 1-26-16,2 1-23 0,-4 3-12 0,1-2-20 15,-1 0-13-15,0 0-23 0,0-2-35 0,1 0-52 16,6-7-65-16,-1-3-156 0,4-4-271 0,1 0 80 15</inkml:trace>
  <inkml:trace contextRef="#ctx0" brushRef="#br1" timeOffset="128801.9713">12878 14258 436 0,'-11'12'254'0,"-1"-1"-28"0,1 0-32 0,0 1-23 16,-2 0-24-16,-1 1-15 0,-9 6-14 0,-1 0-17 0,2-2-9 15,1-3-14-15,-2 3-8 0,5-3-23 16,1-3-28-16,1-2-35 0,1-1-43 0,4-1-65 0,0-3-123 16,3-1-296-16,8-3 85 0</inkml:trace>
  <inkml:trace contextRef="#ctx0" brushRef="#br1" timeOffset="133676.5318">12189 13450 308 0,'-18'16'34'0,"4"-6"-55"16,2 1-27-16,3 0 11 0</inkml:trace>
  <inkml:trace contextRef="#ctx0" brushRef="#br1" timeOffset="140368.5725">11717 14197 258 0,'0'0'200'15,"0"0"-27"-15,0 0-10 0,0 0-10 0,-9 4-1 0,9-4-7 16,0 0-5-16,0 0-11 0,0 0-9 0,0 0-16 16,0 0-9-16,0 0-11 0,0 0-7 0,34-13-8 0,-18 5-11 15,2 0-17-15,12-8-5 0,-6-1-12 16,1 0-11-16,1 0-13 0,0 0-12 0,-5 4-15 15,-2 2-8-15,-4-1-17 0,-1 3-23 0,-2-1-14 0,2 2-25 16,-2 1-126-16,0-3-284 0,-4 2 81 16</inkml:trace>
  <inkml:trace contextRef="#ctx0" brushRef="#br1" timeOffset="140942.5702">11259 13513 325 0,'0'0'207'0,"-10"4"-28"0,10-4-15 16,0 0-17-16,0 0-9 0,0 0-11 16,0 0-2-16,0 0-11 0,0 0-13 0,0 0-8 0,0 0-3 15,0 0-9-15,0 0-10 0,35-4-11 0,-7-6-4 0,-1-2-17 16,4-3-16-16,4 1-15 0,1-3-37 16,3 0-17-16,0 0-32 0,0-1-42 0,-3-3-125 15,-2 1-294-15,1 3 83 0</inkml:trace>
  <inkml:trace contextRef="#ctx0" brushRef="#br1" timeOffset="143183.492">13081 14427 483 0,'0'0'236'16,"0"0"-27"-16,-6 3-17 0,6-3-19 0,0 0-10 15,0 0-15-15,0 0-14 0,0 0-10 0,0 0-9 16,0 0-13-16,0 0-15 0,0 0-8 0,0 0-6 0,21-11-10 16,-21 11-7-16,25-14-6 0,-9 4-12 0,14-6-11 15,3-2-11-15,-2-1-9 0,3 0-17 0,-3 0-12 16,4-3-20-16,0 2-23 0,-1-1-18 0,0-1-21 16,-6 3-37-16,-2-1-138 0,0 1-333 0,-8 5 94 15</inkml:trace>
  <inkml:trace contextRef="#ctx0" brushRef="#br1" timeOffset="144577.4786">18075 13204 460 0,'0'0'351'15,"4"-6"-39"-15,-4 6-26 0,2-7-23 0,-2 7-30 0,0 0-17 16,5-7-14-16,-5 7-21 0,0 0-16 0,5-5-9 16,-5 5-15-16,0 0-2 0,7-3-16 0,-7 3-15 15,0 0-7-15,10-4-13 0,-10 4-8 0,9 2-8 16,-9-2-4-16,12 2-9 0,-12-2-2 0,16 10-7 0,-8-5-9 15,4 6 3-15,2-1-7 0,-2 3-4 16,-1-1-2-16,0 0-5 0,0 0-5 0,1 1-1 0,-3-2-9 16,1 4 4-16,0-6-5 0,-1 4-10 0,3-2-14 15,-3-3-15-15,1 4-23 0,-3-5-12 0,3 1-12 16,-4-4-14-16,0 3-14 0,-1-2-10 0,0-2-11 16,-5-3-9-16,9 5-9 0,-9-5-8 0,12 6-11 0,-7-5-18 15,-5-1-30-15,9 2-133 0,-9-2-408 16,0 0 114-16</inkml:trace>
  <inkml:trace contextRef="#ctx0" brushRef="#br1" timeOffset="144864.6274">18550 13199 399 0,'0'0'300'16,"2"-8"-43"-16,-2 8-25 0,0 0-23 0,0 0-27 0,0 0-12 15,0 0-4-15,0 0 3 0,0 0-1 16,0 0-3-16,0 0-7 0,0 0-5 0,-18 29-8 0,8-15-3 16,-2 12-2-16,-4 2-2 0,5 0-7 0,1-8-14 15,-5 7-1-15,3 0-10 0,0-1-6 0,1 3-10 16,-4-4-3-16,6-4-12 0,1-4-2 0,2-2-9 16,-6 12-9-16,2-9-2 0,5-2-7 0,-3-3-7 15,0 1-1-15,2-1-8 0,1-3-1 0,0 2-5 16,2-5-25-16,-1 1-30 0,2 0-32 0,-1-2-28 0,3-6-42 15,0 0-46-15,-6 14-48 0,6-14-82 0,0 0-172 16,-4 8-579-16,4-8 158 0</inkml:trace>
  <inkml:trace contextRef="#ctx0" brushRef="#br1" timeOffset="145693.6202">17759 13987 552 0,'-10'-3'309'16,"10"3"-44"-16,0 0-6 0,0 0-22 0,0 0-13 16,0 0-16-16,0 0-15 0,0 0-14 0,0 0-4 15,0 0-19-15,0 0-10 0,37 0-11 0,-18 0-10 16,12 0-8-16,5 3-13 0,1-3-6 0,3 0-16 0,2 2-7 15,23-2-14-15,-2 3 2 0,-12-1-9 0,-10 0-7 16,2-2-9-16,-1 0-9 0,1 3-2 0,-3-2-9 16,-1-2-14-16,-5 3-5 0,-1-2-8 0,-3 0-6 15,-5 0-14-15,-6-1-6 0,-1 1-13 0,2-2-18 16,-3 1-17-16,-3 0-17 0,-4-3-12 0,-10 4-15 16,21-3-14-16,-21 3-14 0,14-2-15 0,-8 2-31 15,-6 0-161-15,0 0-432 0,0 0 119 0</inkml:trace>
  <inkml:trace contextRef="#ctx0" brushRef="#br1" timeOffset="146074.0558">18164 14220 598 0,'-10'-5'384'0,"10"5"-43"16,0 0-40-16,0 0-21 0,0 0-24 0,0 0-26 0,0 0-12 15,0 0-18-15,0 0-10 0,0 0-17 0,0 0-6 16,-3 14-12-16,3-14-12 0,0 0-10 0,20 29-13 15,-10-15-10-15,2 0-6 0,8 7-17 0,0 0-8 16,2 2-2-16,-1-2-11 0,2-2-9 16,-1 3-7-16,-4-7 0 0,-1-1-13 0,6 5 3 0,-3 0-9 15,-3-5-4-15,-2-2-13 0,-1-1-10 0,1 1-20 16,0-3-10-16,0-1-15 0,-4-1-25 0,2 2-18 0,-4-3-24 16,-1-1-30-16,1 0-31 0,-9-5-44 15,13 5-18-15,-6-4-46 0,-7-1-179 0,0 0-548 0,0 0 152 16</inkml:trace>
  <inkml:trace contextRef="#ctx0" brushRef="#br1" timeOffset="146342.497">18624 14297 450 0,'-6'-8'305'0,"6"8"-33"0,0 0-10 15,-12-3-14-15,12 3-19 0,-15 1-12 0,15-1-12 16,-25 6-9-16,9 2-12 0,0 0 0 0,-2 1-19 16,-6 7-2-16,0 3-11 0,-2 0-11 0,1 0-17 15,1 0-6-15,-1 0-15 0,-2 0-4 0,4 1-12 0,1-2-11 16,-1 0-9-16,5-3-5 0,3-1-6 0,1-2-13 16,1-2-4-16,0 1-2 0,-1-1-25 0,3 1-20 15,2-4-29-15,2 0-32 0,0 0-32 0,1-2-45 16,6-5-48-16,-11 7-51 0,11-7-232 0,0 0-571 15,-12 2 158-15</inkml:trace>
  <inkml:trace contextRef="#ctx0" brushRef="#br1" timeOffset="147753.8912">19335 13713 400 0,'-3'3'376'0,"3"-3"-43"0,0 0-30 0,0 0-27 0,0 0-32 16,14 5-23-16,-14-5-27 0,17 1-11 0,0 2-20 16,2-2-16-16,0 0-18 0,-1-1-11 0,2 3-12 0,11-1-10 15,-7-1-18-15,-3-1-14 0,-2 0-19 16,-2 0-14-16,-1 2-28 0,-3-1-30 0,-4 0-33 15,-1-1-30-15,-8 0-29 0,13 2-20 0,-13-2-7 0,0 0-8 16,10 5-5-16,-10-5-2 0,0 0 3 0,0 6 34 16,0-6 14-16,0 0 9 0,0 0 17 0,-10 15 14 15,10-15 28-15,-11 11 20 0,6-6 10 0,-2 2 23 16,2-2 12-16,-2 2 19 0,0 0 17 16,1-2 11-16,0 0 21 0,6-5 15 0,-11 10 14 0,6-5 10 15,5-5 7-15,-6 7 14 0,6-7 0 0,0 0-1 0,1 12-14 16,-1-12-10-16,0 0-15 0,13 10-9 15,-7-7-9-15,2 1-14 0,1-3-27 0,8 3-31 0,-2-1-35 16,-1-3-55-16,-14 0-59 0,23 0-58 0,-13-2-263 16,-10 2-536-16,27-2 148 0</inkml:trace>
  <inkml:trace contextRef="#ctx0" brushRef="#br1" timeOffset="148291.0209">20304 13259 269 0,'1'-10'383'15,"-1"10"-55"-15,0 0-28 0,2-10-28 0,-2 10-33 16,0 0-23-16,0 0-27 0,0 0-21 0,0 0-12 0,0 0-16 15,0 0-12-15,0 0-6 0,0 0-7 0,0 0-9 16,0 0-12-16,3 38 0 0,-4-22-10 0,-2 3-9 16,1-2-4-16,1 0-8 0,0 0 2 0,1 0-13 15,0-1 0-15,1 0-2 0,0-2-6 0,0-2-2 16,-1-12-9-16,4 21 1 0,0-14-6 0,-4-7 3 16,8 14-8-16,-2-6-7 0,-6-8 2 0,11 8-13 15,-5-4-5-15,-6-4-10 0,15 5-3 0,-15-5-9 16,14 0-3-16,-14 0-11 0,15 0-7 0,-15 0-9 15,16-4-11-15,-8 1-15 0,-8 3-13 0,16-5-14 0,-16 5-15 16,15-5-6-16,-7 1-8 0,-8 4-10 0,14-5 4 16,-14 5-4-16,14-4 7 0,-14 4 5 0,10-4-2 15,-10 4 5-15,9-3 3 0,-9 3 1 0,0 0-5 16,10-4-5-16,-10 4-87 0,0 0-265 0,8-3 76 16</inkml:trace>
  <inkml:trace contextRef="#ctx0" brushRef="#br1" timeOffset="148502.5202">20541 13433 366 0,'5'-12'45'0,"-2"5"37"0,-3 7 6 0,8-13 3 15,-8 13-4-15,5-14 10 0,0 7 3 0,-5 7 0 16,7-12 7-16,-4 4 9 0,-3 8 4 0,4-11 8 16,-4 11 2-16,5-11 2 0,-5 11-5 0,3-9-3 15,-3 9-5-15,0 0-7 0,3-11-2 0,-3 11-1 0,0 0 6 16,0 0 0-16,0 0 3 0,0 0-2 16,0 0-6-16,3 35 5 0,-3-16-6 0,-1-2-1 0,0 12-16 15,1 0-2-15,-2 0-9 0,1 0-9 0,-3-3-6 16,3 1-3-16,0-5-2 0,0-5-19 0,1 2 0 15,-1-2-9-15,1 0-13 0,1 1-25 0,0-2-38 16,-1-3-50-16,1-2-60 0,-1-11-66 0,-1 17-265 16,1-17-579-16,2 13 159 0</inkml:trace>
  <inkml:trace contextRef="#ctx0" brushRef="#br1" timeOffset="148843.1236">20160 14002 563 0,'0'0'366'16,"0"0"-34"-16,0 0-35 0,0 0-11 0,-12 4-13 16,12-4-20-16,0 0-19 0,0 0-29 0,0 0-7 15,0 0-20-15,12 18-23 0,-4-14-9 0,9 1-13 0,2-1-16 16,14 2-20-16,4-2-11 0,2-1-22 16,3-3-22-16,21 0-30 0,-16-3-25 0,-6 3-30 15,-3-4-30-15,-1-1-24 0,-6 0-17 0,1 1-22 0,-7 1-17 16,-4-1-15-16,-5 0-27 0,-1 1-218 0,-2-2-494 15,-4 2 137-15</inkml:trace>
  <inkml:trace contextRef="#ctx0" brushRef="#br1" timeOffset="149532.4753">20361 14339 362 0,'0'0'264'0,"-9"-4"-29"0,9 4-19 0,0 0-17 16,0 0-19-16,0 0-14 0,0 0-15 0,0 0-11 16,-14 15-4-16,14-15-12 0,0 0-7 0,-3 12-6 15,3-12-10-15,0 0-2 0,-1 13-9 0,1-13 0 16,0 0-6-16,7 16-3 0,-4-11-5 0,-3-5-4 15,9 12-9-15,-2-8-5 0,2 2 4 0,4 2-16 16,3-1-4-16,1 1-5 0,-3 1-7 0,3-1 0 16,-2 0-2-16,2-2-2 0,-2 0-5 0,0 0 4 15,0 3-4-15,0-2-4 0,-2-1 4 0,-3 0 0 16,0 2-2-16,-4-3 2 0,1 2 3 0,-7-7 0 0,9 9 0 16,-5-5 10-16,0 3 6 0,-4-7-4 0,3 9 3 15,-3-9 5-15,0 0-11 0,-3 15 2 0,3-15-4 16,-8 11 0-16,8-11-4 0,-14 10-1 0,7-6 1 15,7-4-2-15,-18 7-2 0,4-2-8 0,-3-2 7 0,0 2-8 16,-1-3 0-16,2-2 3 0,-2-1-14 16,0-2-16-16,1 0-24 0,0-2-24 0,1-2-36 0,1-1-41 15,3-2-44-15,3 1-57 0,-1-6-241 0,2 3-577 16,1-4 159-16</inkml:trace>
  <inkml:trace contextRef="#ctx0" brushRef="#br1" timeOffset="149757.9452">20352 14299 502 0,'7'-4'306'0,"-7"4"-36"0,7-3-29 16,-7 3-25-16,8-3-23 0,-8 3-18 0,12-3-26 15,-3 0-12-15,1 2-18 0,0-1-10 16,6-2-13-16,1 1-15 0,-1 0-16 0,2 1-12 0,0-1-11 0,0 0-10 15,-1 3-11-15,1-2-13 0,-2 0-14 16,-1 2-21-16,-2 0-25 0,-1 0-20 0,-12 0-43 16,19-3-18-16,-11 3-189 0,-8 0-386 0,0 0 108 0</inkml:trace>
  <inkml:trace contextRef="#ctx0" brushRef="#br1" timeOffset="156716.4702">10991 15770 336 0,'0'0'234'0,"0"0"-26"0,0 0-17 0,0 0-6 15,0 0-20-15,0 0-6 0,0 0-8 0,0 0-7 16,-2 23-8-16,-3-6-11 0,-3 9-5 0,2-4-2 15,-2-4-5-15,3-3-11 0,-2 2-7 0,-5 8-7 16,4-4-7-16,2-4-7 0,-2-1 2 0,0-1-15 16,2-5-5-16,-2 5-5 0,3-4-6 0,1-1-2 15,0 0-9-15,1-4 3 0,3-6-3 0,-6 11 2 16,6-11-4-16,0 0 3 0,1 12-4 0,-1-12 2 0,0 0 2 16,5 8-7-16,-5-8-1 15,13 2-11-15,-13-2 6 0,16 2-3 0,-5-4 0 0,4 2-3 0,-1 0-6 16,0 3 4-16,3-3 0 0,-4 2-6 0,3 0 1 15,-3-2-2-15,3 2-1 0,-3-2 1 0,-1 2 0 16,0 1-3-16,-2-2-1 0,-10-1 2 0,17 1 1 16,-9-1-1-16,-8 0-3 0,18 3 4 0,-9-3-9 0,-9 0 5 15,13 2-4-15,-13-2-4 0,13 0-1 0,-8 1-10 16,-5-1-6-16,0 0-9 0,12 0-8 16,-12 0-10-16,0 0-13 0,0 0-14 0,0 0-12 0,0 0-23 15,15 0-15-15,-15 0-17 0,0 0-9 0,0 0-17 16,0 0-15-16,6-7-139 0,-6 7-388 0,0 0 108 15</inkml:trace>
  <inkml:trace contextRef="#ctx0" brushRef="#br1" timeOffset="156973.661">11259 15845 376 0,'3'-8'243'0,"-3"8"-16"0,0 0-23 15,0 0-15-15,0 0-8 0,0 0-6 16,0 0 1-16,0 0 0 0,0 0 2 0,0 0-3 0,0 0 3 15,0 0-10-15,7 37-3 0,-11-10 2 0,-1 3-6 16,2 1-12-16,0-2-13 0,2 0-4 16,-2 0-14-16,-4 2-8 0,3 0-15 0,-2-2-5 0,1-2-8 15,2-6-8-15,0-1-7 0,0-3-4 0,-1 0-10 16,1 0-5-16,-2 2-6 0,1-2-8 0,2 0 3 0,-1-2-8 16,1-1-2-16,-3 1-9 0,2-3-7 0,-1 2-27 15,0-4-21-15,-1 0-30 0,3-1-29 0,2-9-37 16,-4 12-42-16,4-12-50 0,-5 10-54 0,5-10-201 15,0 0-577-15,0 0 157 0</inkml:trace>
  <inkml:trace contextRef="#ctx0" brushRef="#br1" timeOffset="158155.9026">11617 15788 485 0,'0'0'306'0,"0"0"-36"0,0 0-19 0,0 0-11 15,0 0-19-15,0 0-10 0,0 0-13 16,0 0-19-16,28 16-4 0,-15-1-10 0,7 7-18 0,-1-1 2 16,-1 4-16-16,3-1-6 0,-4-2-16 0,3 2-9 15,-2 2-7-15,0-2-8 0,2-4-13 0,-1 4-5 16,-2-6-11-16,0 3-13 0,2 1 5 0,-4-4-12 15,4 2-2-15,-6-5 0 0,0 1-7 0,-1-4-9 16,-1 0 3-16,-1 0-4 0,-2-4-23 0,0 0-16 0,-2-1-28 16,-1-1-21-16,-5-6-36 0,7 10-28 15,-7-10-35-15,0 0-40 0,11 6-44 0,-11-6-174 0,0 0-511 16,0 0 140-16</inkml:trace>
  <inkml:trace contextRef="#ctx0" brushRef="#br1" timeOffset="158426.365">12088 15753 566 0,'-26'22'342'0,"22"-13"-33"0,-5 6-21 15,-2 10-29-15,-1 1-11 0,0 1-13 0,0 4-21 16,0-2-3-16,1 0-12 0,2 5-18 0,-4-3-16 15,-2 3-14-15,2-2-9 0,-3-1-14 0,1-1-12 0,3 0-13 16,-3-1-11-16,2-2-9 0,-2-2-6 0,4-4-10 16,1-3-5-16,2-4-9 0,1 1-9 0,-3-4-7 15,4-1-19-15,2 0-35 0,0-3-34 0,4-7-43 16,-6 9-47-16,6-9-61 0,-4 6-65 0,4-6-227 16,0 0-591-16,0 0 160 0</inkml:trace>
  <inkml:trace contextRef="#ctx0" brushRef="#br1" timeOffset="159132.1021">12738 15861 317 0,'0'0'327'0,"0"0"-46"16,0 0-31-16,0 0-29 0,0 0-20 0,0 0-16 15,0 0-15-15,23 11-11 0,-23-11-11 0,9 12-3 16,-5-5-8-16,2 8-7 0,0-3-13 0,0 4-8 16,1 0-3-16,4 12-5 0,-3-8-13 0,0 0-6 15,0 6-12-15,-1 0-3 0,-1-5-8 0,-1-1-7 16,1-3-10-16,-2 0-4 0,-1 0-1 0,-1 0-7 15,2-1 5-15,-3 0-18 0,1-4-15 0,0-2-27 16,-2-1-27-16,0-9-42 0,0 15-42 0,0-15-55 0,0 12-45 16,0-12-169-16,0 0-483 0,0 0 133 0</inkml:trace>
  <inkml:trace contextRef="#ctx0" brushRef="#br1" timeOffset="159307.7563">12738 16081 522 0,'0'0'298'16,"0"0"-38"-16,13-12-36 0,-3 10-31 0,7 0-18 15,1 1-27-15,13-2-23 0,-7 0-32 0,-4 0-33 16,-1-1-38-16,-2 1-44 0,-1 1-31 0,-3 1-47 16,-13 1-34-16,19-4-103 0,-19 4-282 0,12-5 81 15</inkml:trace>
  <inkml:trace contextRef="#ctx0" brushRef="#br1" timeOffset="161585.2582">13434 16128 281 0,'11'-9'237'0,"-3"2"-29"15,-5 2-16-15,-3 5-18 0,9-7-11 0,-9 7-14 16,6-10-12-16,-6 10 3 0,5-5-9 0,-5 5-4 16,0 0-4-16,9-7-5 0,-9 7-7 0,0 0-4 15,0 0-13-15,6-6-8 0,-6 6-9 0,0 0-7 16,0 0-3-16,0 0-10 0,0 0-6 0,0 0-4 16,6-6-2-16,-6 6-8 0,0 0-4 0,0 0-5 15,0 0 2-15,0 0-3 0,0 0-4 0,0 0 3 0,0 0-5 16,0 0-2-16,-5 29-2 0,5-29 0 0,-4 16-3 15,1-7-2-15,3-1-1 0,-4 8 0 0,1-4-2 16,2-2 3-16,1 5-7 0,-1-5 1 0,1 0 2 16,-1-3 1-16,1-7-2 0,2 14 0 0,-2-14-4 15,6 8 1-15,-6-8 0 0,7 5-1 0,-7-5 2 16,14 5-2-16,-6-4-1 0,-8-1 2 0,16 3 1 16,-7-3-4-16,-9 0-2 0,19 3 2 0,-11 0-1 15,0-1 5-15,1 2-3 0,1-2 0 0,-2 2-1 0,6 3-4 16,-2-1 1-16,-3 2 4 0,5 0 0 15,-3 1 1-15,-3 3-3 0,-1-4-2 0,0-1 1 0,-4 2 1 16,1-1 3-16,0-1 1 0,-4-7 4 0,4 15 3 16,-4-6 2-16,0-9 7 0,2 15 1 0,-2-15 2 15,-6 15 1-15,3-6-4 0,-2 5 5 0,0-6-6 16,-7 4-3-16,1-3-5 0,-2-3-6 0,4 0-7 16,-5 1-7-16,1-4-15 0,1 0-18 0,0-2-21 15,12-1-36-15,-16-1-46 0,16 1-50 0,-17-6-221 16,4-5-498-16,2 1 138 0</inkml:trace>
  <inkml:trace contextRef="#ctx0" brushRef="#br1" timeOffset="161828.8799">13468 16047 245 0,'0'0'342'0,"0"0"-56"0,0 0-35 0,0 0-30 16,0 0-28-16,7-11-15 0,-7 11-22 0,0 0-18 16,13-5-12-16,-13 5-14 0,15-2-14 0,0 0-11 15,-1 0-6-15,4 1-11 0,13 0-7 0,-8-2-8 16,-1 0-7-16,-2 1-5 0,-1 2-12 0,1-3-9 16,0 2-17-16,-3-1-16 0,1 1-22 0,-1-2-31 0,-1-1-19 15,-1 3-38-15,-1-1-33 0,-5-2-165 16,-9 4-380-16,17-7 107 0</inkml:trace>
  <inkml:trace contextRef="#ctx0" brushRef="#br1" timeOffset="175194.1231">14270 15919 399 0,'0'0'328'0,"0"0"-38"15,0 0-24-15,6-6-16 0,-6 6-21 0,0 0-15 16,0 0-14-16,11-2-13 0,-11 2-10 0,0 0-17 15,0 0-16-15,18 4-6 0,-12 0-6 0,-6-4-18 16,15 9-11-16,-4 0-12 0,1 2-1 0,-2-2-18 0,-1 0-5 16,3 3-3-16,-4 1-13 0,1-2 3 15,1 4-7-15,-3-1-8 0,-1 0-1 0,2-1-9 16,2 1-6-16,-3-1-2 0,0-1-27 0,1 2-22 0,-4-5-34 16,4 0-27-16,-4 0-43 0,-4-9-46 15,9 12-40-15,-5-9-232 0,-4-3-537 0,12 9 147 0</inkml:trace>
  <inkml:trace contextRef="#ctx0" brushRef="#br1" timeOffset="175464.7349">14730 15952 391 0,'0'0'328'0,"0"0"-27"0,0 0-19 0,0 0-20 15,0 0-22-15,0 0-9 0,-17 32-10 0,9-16-18 16,-3 9-10-16,-2 2-8 0,-1 2-7 0,3 1-6 0,-3-1-18 16,1 0-11-16,-1 2-16 0,1-3-13 15,0 2-11-15,1 0-12 0,1-1-10 0,-1-1-8 0,0 0-7 16,3-1-11-16,-3-3 0 0,3-1-15 0,0 1-3 16,-3-4 0-16,4-3-18 0,1-5-25 15,-1 4-28-15,-2-1-22 0,2-2-32 0,0 0-39 0,-3-3-51 16,2 2-61-16,0-3-259 0,1-1-600 0,2-1 165 15</inkml:trace>
  <inkml:trace contextRef="#ctx0" brushRef="#br1" timeOffset="176263.9875">15309 16191 226 0,'0'0'359'0,"0"0"-65"0,0 0-38 0,0 0-33 0,0 0-26 15,0 0-19-15,12-16-20 0,-12 16-17 0,14-1-15 16,-6 1-15-16,10 0-14 0,-1-2-5 0,0-1-15 15,1 4-9-15,0 1-6 0,2-2-7 0,-1 2-14 16,-2-2-20-16,2 0-30 0,-2 0-30 0,1-2-37 16,-4 4-39-16,0-1-37 0,-4 1-168 0,-10-2-381 15,0 0 107-15</inkml:trace>
  <inkml:trace contextRef="#ctx0" brushRef="#br1" timeOffset="176538.2986">15387 16368 415 0,'0'0'267'15,"0"0"-33"-15,0 0-21 0,0 0-15 0,-3 7-20 16,3-7-12-16,0 0-16 0,0 0-10 15,0 0-13-15,18 7-14 0,-9-4-11 0,-9-3-10 0,27 2-9 16,-11-2-12-16,4 0-6 0,-3 0-8 0,2 0-8 16,1 0-9-16,-4 0-20 0,0-2-18 0,-1 2-24 15,-6 0-26-15,-9 0-37 0,20-2-48 0,-20 2-50 16,11-3-125-16,-11 3-369 0,0 0 105 0</inkml:trace>
  <inkml:trace contextRef="#ctx0" brushRef="#br1" timeOffset="179793.3045">16224 16010 213 0,'0'0'319'16,"10"19"-50"-16,-8-11-39 0,-2 0-17 0,0 8-23 0,0-1-17 15,2 3-14-15,-2 10-25 0,2-5-6 0,-6-3-18 16,4-4-9-16,-2 2-8 0,-1 0-14 0,1 0-8 16,0 1-10-16,-1-2-4 0,3-2-7 0,-2 1-6 15,0-3-20-15,2-4-30 0,0-9-39 0,-2 17-39 0,2-17-58 16,1 12-184-16,-1-12-391 0,0 0 109 0</inkml:trace>
  <inkml:trace contextRef="#ctx0" brushRef="#br1" timeOffset="180485.8173">16596 16046 433 0,'0'0'265'0,"0"0"-31"15,0 0-24-15,0 0-15 0,0 0-17 0,10 21-15 16,-7-13-11-16,-1 2-12 0,6 5-12 0,-2 1-4 16,2-2-11-16,-1 1-8 0,-1 2-10 0,2 0-6 0,7 9-5 15,-1 1-16-15,-3-8-9 0,2 6 0 16,-3-6-8-16,-1 1-7 0,-1-6-3 0,0 2-4 16,-2 0 0-16,-1 1-3 0,-1 0 0 0,2-1-4 0,-3 1-4 15,-1-2 4-15,0-1-6 0,1 0 2 0,-3-2-4 16,0-1 6-16,0-11-4 0,-3 17 7 0,1-8-6 15,-1-3-1-15,3-6-2 0,-8 14 1 0,3-8-7 16,-1 0 2-16,6-6-6 0,-16 7 1 0,10-4 0 16,6-3-4-16,-17 3 1 0,9-3 0 0,8 0-2 15,-16-2-4-15,16 2 1 0,-16-4-2 0,9 1 0 0,7 3-3 16,-13-8 0-16,6 2-3 0,7 6-8 0,-7-12-10 16,5 5-7-16,2 7 1 0,-2-17-9 15,2 2-3-15,6 1-7 0,-1-2-6 0,3-2-5 0,0 3 0 16,3-11-1-16,5 1 1 0,-5 6 8 0,2-5 6 15,1 0 0-15,-1 5 5 0,-5 2 5 0,2 3 8 16,-3 0 3-16,-1 0 7 0,2 2-2 0,-2-3 1 16,-1 1 1-16,1 0 6 0,-3 2 3 0,-1-3 3 15,0 3 2-15,0 1 1 0,-2 11-3 0,0-18 6 0,0 18 6 16,0-15 7-16,0 15 3 0,0-13 3 0,0 13-2 16,-4-12-1-16,4 12 0 0,-4-11 2 0,4 11-5 15,-7-9-4-15,7 9 0 0,-8-5-2 0,8 5-1 16,0 0-5-16,-19-6-8 0,19 6-18 0,0 0-27 15,-11-1-24-15,11 1-40 0,0 0-44 0,0 0-192 16,0 0-416-16,0 0 116 0</inkml:trace>
  <inkml:trace contextRef="#ctx0" brushRef="#br1" timeOffset="180880.3679">16939 16402 396 0,'2'12'224'16,"4"-2"-32"-16,-1 2-30 0,1-3-21 0,-2-1-13 0,2 1-20 16,-1-1-10-16,7 4-15 0,-4-5-8 0,-1 0-7 15,4-1-7-15,3 0-6 0,1 2-5 0,1-1-8 16,-3-4-3-16,-1-2-2 0,3 1-5 0,2 0-6 15,-2 0-2-15,-2-1-6 0,-1-1 4 0,-1-3-4 16,-11 3-1-16,18-3-10 0,-9 1 6 0,-9 2-5 16,17-6-1-16,-10-1-7 0,7-1 2 0,-5-1-4 15,0-2-2-15,0-3 6 0,-2 0-5 0,1-2 1 16,-3-1 1-16,1-9 1 0,-5-2 5 0,1 2 5 0,-2 4 4 16,-1 0 10-16,-1 5 19 0,-2 0 8 0,0 1 1 15,-1 1 4-15,-3 2-3 0,-2-1-7 0,-1 2-6 16,1 2-3-16,-5 1-4 0,0 4-3 0,-1 0-2 15,-1 3-4-15,0-1-1 0,1 3-6 0,3 3-8 16,0-2-17-16,-3 7-27 0,1 0-46 0,-1 3-55 16,-1 1-196-16,-5 6-397 0,2 1 112 0</inkml:trace>
  <inkml:trace contextRef="#ctx0" brushRef="#br2" timeOffset="189362.2999">21238 13954 317 0,'0'0'370'0,"-28"0"-61"15,28 0-44-15,0 0-31 0,0 0-34 0,0 0-21 16,0 0-22-16,0 0-24 0,0 0-29 0,0 0-46 15,0 0-59-15,0 0-63 0,0 0-82 0,0 0-135 16,0 0-333-16,37-5 95 0</inkml:trace>
  <inkml:trace contextRef="#ctx0" brushRef="#br2" timeOffset="189492.7234">21421 14005 231 0,'12'2'192'0,"-12"-2"-79"0,14-1-58 16,-14 1-115-16,14-5-71 0,-6 3 26 0</inkml:trace>
  <inkml:trace contextRef="#ctx0" brushRef="#br2" timeOffset="189626.2583">21669 14018 316 0,'4'3'268'0,"-4"-3"-41"0,9 1-32 15,0 1-27-15,-9-2-41 0,17 0-34 0,-17 0-49 16,20-1-35-16,-5 0-60 0,1 0-126 0,-1-1-212 16,-2-1 65-16</inkml:trace>
  <inkml:trace contextRef="#ctx0" brushRef="#br2" timeOffset="189971.7601">22185 13815 436 0,'0'0'382'0,"4"-7"-38"16,-4 7-40-16,0 0-32 0,0 0-24 0,0 0-26 15,9-9-25-15,-9 9-16 0,0 0-25 0,0 0-22 0,10-1-6 16,-10 1-15-16,0 0-13 0,0 0-13 16,13 10-10-16,-8-5-7 0,-5-5-4 0,8 12-11 0,-4-5-1 15,-4-7-23-15,6 14-28 0,-3-6-22 0,-3-8-39 16,4 10-39-16,-4-10-47 0,4 12-46 0,-4-12-238 15,0 0-512-15,2 10 142 0</inkml:trace>
  <inkml:trace contextRef="#ctx0" brushRef="#br2" timeOffset="190243.7688">22115 13643 467 0,'-8'3'292'0,"8"-3"-42"0,-13 9-18 0,7-3-20 16,0 2-28-16,-4 5-9 0,0 1-18 0,4 3-10 15,0 0-15-15,0 9-10 0,2-3-17 0,4-6-12 0,0 0-8 16,2 1-15-16,1-2-4 0,1 0-15 0,0 0-29 15,1-1-26-15,0-4-34 0,0-2-46 0,2-1-44 16,0-1-55-16,1-3-141 0,-8-4-388 0,17 7 109 0</inkml:trace>
  <inkml:trace contextRef="#ctx0" brushRef="#br2" timeOffset="190454.8063">22516 13733 577 0,'7'15'328'0,"-1"-1"-37"0,-3 3-32 15,2-5-24-15,0 2-20 0,-1 3-23 0,0-2-22 0,1 2-19 16,0 0-18-16,-2 1-13 0,0-2-15 0,0 0-13 0,-1 0-12 16,-2 0-14-16,-3-1-33 0,0-1-40 0,1-2-48 15,-2-2-51-15,1 0-67 0,-2-3-192 0,5-7-435 16,-13 22 122-16</inkml:trace>
  <inkml:trace contextRef="#ctx0" brushRef="#br2" timeOffset="191089.4798">18785 16268 271 0,'0'0'393'0,"0"0"-63"0,0 0-36 16,0 0-34-16,-6-9-29 0,6 9-31 0,0 0-22 16,0 0-24-16,0 0-14 0,0 0-17 0,0 0-38 15,0 0-33-15,0 0-40 0,0 0-51 0,15-17-51 16,-7 12-51-16,0 1-188 0,-8 4-391 0,13-10 108 15</inkml:trace>
  <inkml:trace contextRef="#ctx0" brushRef="#br2" timeOffset="191426.499">19444 16144 277 0,'0'0'17'0,"0"0"-34"16,0 0-14-16,0 0 8 0</inkml:trace>
  <inkml:trace contextRef="#ctx0" brushRef="#br2" timeOffset="191856.0741">19669 16116 466 0,'0'0'307'0,"0"0"-40"0,0 0-28 0,0 0-30 0,0 0-26 16,8-4-23-16,-8 4-11 0,0 0-21 15,0 0-16-15,0 0-12 0,0 0-13 0,10-4-10 0,-10 4-5 16,0 0-10-16,9-4-6 0,-9 4-4 0,14-4-8 16,-6 3-2-16,-8 1-2 0,16-4-11 0,-16 4-2 15,14-3-4-15,-7 1-3 0,-7 2-5 0,15 0-2 16,-15 0-3-16,0 0-2 0,16 2-3 0,-16-2-1 15,6 5 4-15,-6-5-5 0,0 0-2 0,5 9 1 0,-5-9 0 16,0 0 1-16,1 13-3 0,-1-13 2 16,-4 14 1-16,4-14-1 0,-5 14 2 0,3-8-4 0,2-6 2 15,-7 13 0-15,3-5 5 0,4-8-3 0,-7 13 0 16,4-6 1-16,3-7 0 0,-4 14-2 0,2-7-1 16,2-7 1-16,-3 13 1 0,3-13 1 0,2 13-6 15,-2-13-6-15,8 10-9 0,-3-7-15 0,-5-3-27 16,0 0-27-16,19 8-25 0,-10-6-33 0,-9-2-26 15,18 1-25-15,-18-1-108 0,16-4-360 0,-16 4 100 16</inkml:trace>
  <inkml:trace contextRef="#ctx0" brushRef="#br2" timeOffset="192129.7968">19599 15925 412 0,'0'0'274'0,"-19"4"-35"0,19-4-27 0,-12 9-15 16,1 5-14-16,3-5-18 0,2 0-9 0,-2 4-12 15,1 1-10-15,2 2-12 0,2 0-15 0,-1 2-10 0,2-1-10 16,3 10-4-16,0-6-11 0,3 5-8 15,1-6-8-15,1-1-15 0,2-5-20 0,1 3-29 16,3-3-30-16,-1-1-46 0,0 1-48 0,1-4-58 0,2 0-133 16,0-1-386-16,1-1 110 0</inkml:trace>
  <inkml:trace contextRef="#ctx0" brushRef="#br2" timeOffset="192387.7289">20069 16022 352 0,'10'9'214'0,"1"4"-35"0,-4-4-23 15,-1 2-20-15,-1 0-14 0,2 4-19 0,-1-1-11 16,-1 1-11-16,0-1-6 0,-2 1-7 0,-1 2-14 15,-3-3-2-15,0 2-5 0,1 1-6 0,-2-1-6 0,0 0-5 16,-1-6-16-16,-1 5-23 0,1-6-27 0,3-9-27 16,-6 16-40-16,-1-10-109 0,7-6-253 0,-10 12 75 15</inkml:trace>
  <inkml:trace contextRef="#ctx0" brushRef="#br2" timeOffset="195535.7607">24883 11485 347 0,'0'0'277'0,"0"0"-31"15,0 0-20-15,0 0-20 0,0 0-14 0,0 0-19 16,2-6-9-16,-2 6-25 0,0 0 1 0,0 0-12 16,0 0-11-16,0 0-10 0,0 0-10 0,0 0-11 15,0 0-5-15,0 0-11 0,0 0-8 16,0 0-4-16,0 0-3 0,0 0-7 0,0 0-3 0,0 0-3 15,0 0-12-15,8 21 8 0,-6-7-2 0,0 1-7 16,-2-1 2-16,3 1-13 0,-2-1 6 0,1 0-3 0,-1 4-2 16,-1-7-4-16,0 0 2 0,1-2-2 15,0 0-3-15,2-2-9 0,-3 1 9 0,0-8-4 0,1 9-2 16,-1-9-3-16,1 8-12 0,-1-8 9 0,0 0-2 16,0 0-6-16,0 0 3 0,0 0-5 0,0 0-1 15,0 0 3-15,0 0-2 0,0 0-1 0,0 0-1 16,-3-26-2-16,4 11-3 0,1-2-1 0,0 0-1 15,-1 0-5-15,4-10-1 0,-1 0-4 0,4 6-1 16,-3 2-6-16,2 1-3 0,6-6-3 0,-3 6 3 16,1 2-9-16,-1 4 5 0,0 0 3 0,3 5 4 15,-1-3 5-15,-1 2-4 0,-2 3 4 0,1 1 10 0,-4 0 2 16,-6 4 3-16,13-5 1 0,-13 5 8 0,0 0 6 16,0 0 9-16,0 0 8 0,14 8 8 15,-14-8 4-15,0 12 4 0,0-12-2 0,-9 22 5 0,1-8-5 16,1 0 4-16,-3-1-5 0,2 3-2 0,-1-1-1 15,0-1-1-15,1 2-2 0,1-2 1 0,1-1-3 16,-1-2-1-16,3-1-11 0,2-1 9 0,0 1-5 16,3-2-8-16,2-1-20 0,1-1-21 0,2 0-27 15,-6-6-22-15,13 11-24 0,-6-6-25 0,8 1-42 16,-4-1-164-16,-3-2-409 0,2-1 115 0</inkml:trace>
  <inkml:trace contextRef="#ctx0" brushRef="#br2" timeOffset="195781.776">25309 11582 482 0,'2'-10'259'0,"-2"10"-23"16,0 0-16-16,0 0-24 0,0 0-17 0,0 0-15 0,-8-12-9 16,8 12-11-16,0 0-6 0,-7-2-12 0,7 2-13 15,0 0-3-15,0 0-11 0,0 0-7 0,-14 9-7 16,9-4-6-16,1 1-2 0,0 0-10 0,1-1-7 15,3-5-3-15,0 16-10 0,0-16-3 0,2 17-7 0,4-3-7 16,0-3-24-16,1-1-19 0,-2-3-29 16,2 0-24-16,1-2-22 0,-1 1-22 0,2-1-22 0,-9-5-4 15,18 6-14-15,-10-3-26 0,-8-3-144 16,16 0-380-16,-7-3 106 0</inkml:trace>
  <inkml:trace contextRef="#ctx0" brushRef="#br2" timeOffset="195932.8651">25449 11655 960 0,'5'-8'27'0,"-1"1"41"15,-4 7 23-15,3-12 22 0,-3 12 1 0,-2-13 8 16,2 13 7-16,-7-10 9 0,7 10-4 0,-7-8 1 15,7 8-3-15,-7-5-1 0,7 5-13 0,-11-6-15 16,11 6-5-16,-14-2-9 0,14 2-12 0,-11 1-5 0,11-1-8 16,-13 7-4-16,8-2-5 0,5-5-10 0,-9 9-2 15,4-4-10-15,1 2-26 0,4-7-26 0,-3 12-35 16,3-12-30-16,0 0-30 0,4 17-53 0,-4-17-50 16,4 8-119-16,-4-8-400 0,10 6 112 0</inkml:trace>
  <inkml:trace contextRef="#ctx0" brushRef="#br2" timeOffset="196405.7159">25565 11657 241 0,'0'0'212'16,"0"0"-12"-16,0 0-6 0,0 0-7 0,0 0-10 15,0 0-11-15,0 0-7 0,0 0-11 0,0 0-4 16,0 0-12-16,0 0-8 0,0 0-17 0,0 0-9 0,0 0-6 16,0 0-15-16,0 0-4 0,0 0-8 0,0 0-8 15,0 0-8-15,0 0-7 0,0 0-9 0,0 0-9 16,0 0-16-16,0 0-14 0,-8 22-9 0,8-22-7 16,0 0-3-16,1 11-1 0,-1-11-3 0,0 0 8 15,1 7 1-15,-1-7 5 0,0 0-1 0,0 0-1 16,0 0 0-16,0 0 1 0,0 0-1 0,0 0-12 0,0 0-3 15,0 0-6-15,0 0-5 0,0 0 4 0,0 0-8 16,0 0 3-16,0 0 0 0,0 0 3 0,0 0 3 16,0 0 8-16,0 0-2 0,0 0 11 0,0 0-6 15,12-21 12-15,-12 21 9 0,0 0 4 16,0 0 22-16,0 0 10 0,0 0 11 0,0 0 12 0,-7-12 11 16,7 12 3-16,-5-4 11 0,5 4-1 15,0 0 4-15,-12-5-4 0,12 5-6 0,0 0-3 0,-9 2-7 0,9-2 0 16,0 0-3-16,0 0-3 0,0 0-12 15,-14 10 2-15,14-10-3 0,-4 5-6 0,4-5-1 16,0 7-7-16,0-7-5 0,0 0-10 0,5 11-23 0,-5-11-23 16,9 8-27-16,-9-8-23 0,8 5-29 15,-8-5-12-15,10 2-26 0,-3 0-26 0,-7-2-159 0,13-2-400 16,-13 2 114-16</inkml:trace>
  <inkml:trace contextRef="#ctx0" brushRef="#br2" timeOffset="196710.367">25710 11652 350 0,'0'0'229'0,"0"0"-29"0,0 0-13 16,0 0-13-16,11-1-12 0,-11 1-17 0,0 0-17 0,0 0-15 16,0 0-14-16,0 0-6 0,0 0-13 0,16 4-14 15,-16-4-16-15,0 0-17 0,9 2-20 0,-9-2-19 16,0 0-14-16,12 3-4 0,-12-3 2 0,0 0 3 16,0 0 9-16,10 1 1 0,-10-1-2 0,0 0 2 15,8 3 11-15,-8-3-3 0,0 0 9 0,12 7 6 16,-12-7 8-16,7 5 6 0,-7-5 5 0,7 5 2 15,-7-5 3-15,9 7-3 0,-3-2-5 0,-6-5 1 0,10 5-7 16,-5 0-1-16,-5-5-5 0,9 5-10 0,-9-5-2 16,10 2-17-16,-10-2-12 0,9 2-12 0,-9-2-4 15,0 0-4-15,16 2 4 0,-16-2 2 0,13 2 2 16,-13-2 1-16,12 1 11 0,-12-1 0 0,14 1 2 16,-14-1 0-16,13 3 7 0,-13-3-7 0,15 4 6 15,-8-3 2-15,-7-1-16 0,11 1-30 0,-11-1-35 0,15 2-129 16,-15-2-266-16,13-3 76 0</inkml:trace>
  <inkml:trace contextRef="#ctx0" brushRef="#br2" timeOffset="197112.2056">26064 11693 298 0,'7'-5'271'16,"-7"5"-35"-16,0 0-19 0,0 0-16 15,0 0-17-15,0 0-15 0,0 0-17 0,0 0-12 0,0 0-12 0,0 0-13 16,10 8-8-16,-10-8-20 0,4 11-7 0,-2-5-6 15,-2-6-6-15,2 12-6 0,2-5-6 16,-2 0-7-16,0 0-5 0,-1 1-3 0,-1 2-7 16,0-2-1-16,1 0-8 0,1-1 1 0,-2 0-5 0,1 3 0 15,-1-10 1-15,1 14-6 0,1-9 1 0,-2-5-5 16,2 12 3-16,-2-12-5 0,0 8 3 0,0-8 0 16,0 0-4-16,3 6-1 0,-3-6-7 0,0 0-2 15,0 0-5-15,0 0-1 0,0 0-5 0,0 0-3 0,0 0 0 16,7-32-7-16,-2 17-3 0,0 0-2 0,0 0 1 15,-1-1 5-15,1 2 3 0,0-2 3 0,0 3 1 16,0 3 1-16,-1 1 1 0,-1 2 1 0,-3 7 3 16,6-11 3-16,-6 11 4 0,6-9-5 0,-6 9 11 15,8-6-1-15,-8 6 3 0,6-4 1 0,-6 4 3 16,0 0 2-16,9-2-2 0,-9 2 2 0,0 0 0 16,0 0-8-16,0 0 11 0,11 0-1 0,-11 0-1 0,0 0-1 15,0 0 2-15,0 0-6 0,0 0 3 0,0 0-1 16,0 0-6-16,0 0-21 0,0 0-16 0,0 0-21 15,0 0-38-15,0 0-37 0,-13 21-61 16,13-21-145-16,0 0-397 0,0 0 111 0</inkml:trace>
  <inkml:trace contextRef="#ctx0" brushRef="#br2" timeOffset="197484.3651">26366 11419 408 0,'0'0'387'0,"7"25"-50"0,-6-15-35 16,-1-10-32-16,4 23-26 0,-3-6-29 0,0-2-20 15,2-1-24-15,0 2-20 0,-2 0-16 0,1 0-14 0,-1-1-16 16,-1 0-14-16,2-1-35 0,-3-1-53 15,1-3-55-15,0-10-53 0,1 19-57 0,-1-19-226 0,-1 11-464 16,1-11 129-16</inkml:trace>
  <inkml:trace contextRef="#ctx0" brushRef="#br2" timeOffset="197604.446">26436 11735 501 0,'10'4'400'15,"-10"-4"-51"-15,0 0-43 0,0 0-34 0,0 0-22 0,13-2-40 16,-13 2-43-16,0 0-57 0,0 0-56 0,0 0-87 15,9-8-111-15,-9 8-183 0,0 0-390 0,0 0 109 16</inkml:trace>
  <inkml:trace contextRef="#ctx0" brushRef="#br2" timeOffset="198497.839">27318 11647 277 0,'0'0'391'0,"0"0"-63"0,0 0-34 15,0 0-42-15,0 0-18 0,0 0-27 0,0 0-26 16,0 0-19-16,0 0-18 0,10-18-20 0,-10 18-13 15,8-10-12-15,-5 4-8 0,-3 6-16 0,7-16-1 16,-3 8-12-16,0 1-8 0,-1 0-4 0,2-2-8 0,-5 9 0 16,7-12-6-16,-4 5-2 0,-3 7-2 15,4-9-6-15,-4 9-6 0,4-8 1 0,-4 8 1 16,0 0-4-16,0 0 1 0,0 0 3 0,0 0-7 0,0 0 8 16,0 0-8-16,0 0 3 0,11 17-2 15,-11-17-1-15,2 15-4 0,0-6 0 0,-2-9 0 0,4 18-10 16,-5-11 8-16,1-7 1 0,0 16-5 0,0-7 2 15,0-9-7-15,-4 15 4 0,4-15-3 0,-2 14-7 16,2-14-3-16,-1 11 2 0,-1-3-4 0,0-1 5 16,-1-1-1-16,0 0 0 0,3-6 2 0,-7 12-1 15,7-12 1-15,-9 10 0 0,6-4 5 0,-1-3-3 16,1 4 1-16,3-7 3 0,-6 8-2 0,6-8-1 0,-3 8-1 16,3-8 7-16,0 0-2 0,0 8 1 0,0-8 0 15,0 0-5-15,10 9 1 0,-5-5-8 0,4-2-13 16,-1 1-21-16,0 0-17 0,3-2-18 0,-11-1-17 15,17 3-8-15,-8-1-14 0,-9-2-11 0,18 1-13 16,-18-1-17-16,17 1-44 0,-17-1-131 0,10-2-398 16,-10 2 111-16</inkml:trace>
  <inkml:trace contextRef="#ctx0" brushRef="#br2" timeOffset="198765.4796">27282 11348 274 0,'0'0'341'16,"-16"2"-51"-16,16-2-22 0,-21 10-25 0,9-3-18 15,2 5-12-15,0 2-16 0,-3 9-12 0,-1 1-19 16,6 4-8-16,4 1-17 0,0-3-12 0,3 5-13 15,1 0-20-15,4-1-2 0,0-1-10 0,6 0-8 0,-3 1-18 16,3-3-22-16,4-1-23 0,-3-4-38 16,-1-6-43-16,0-1-51 0,1-2-50 0,1-2-240 15,0-3-490-15,0 1 135 0</inkml:trace>
  <inkml:trace contextRef="#ctx0" brushRef="#br2" timeOffset="199029.1255">27806 11501 277 0,'0'0'313'0,"9"9"-38"0,-4-2-31 15,4 5-28-15,-2-1-9 0,0 3-21 0,-2 1-14 16,0 1-24-16,-1 0-4 0,-1 1-16 0,2 0-16 15,-2 0-8-15,-4-1-19 0,3 1-7 0,-3-1-4 16,1 0-8-16,-1-3-6 0,1 0-8 0,-1-2-1 16,-2-2-14-16,1 0-25 0,2-9-31 0,-6 15-36 0,4-8-40 15,2-7-56-15,-8 11-215 0,8-11-439 0,-5 9 123 16</inkml:trace>
  <inkml:trace contextRef="#ctx0" brushRef="#br2" timeOffset="199485.7968">28396 11543 375 0,'0'0'355'0,"-1"-12"-49"0,1 12-25 16,0 0-22-16,0 0-32 0,0 0-20 0,-5-8-24 0,5 8-14 16,0 0-13-16,0 0-8 0,0 0-1 0,0 0-5 15,0 0-7-15,0 0-11 0,-15 17-10 0,15-17-7 16,-6 17-10-16,3-9-12 0,2 6-10 0,0-1-9 16,2 0-2-16,-1-1-4 0,1-1-10 0,3 4-10 15,-1-1-13-15,2-3-27 0,-2 0-17 0,1-4-26 16,1 0-35-16,0-1-21 0,-5-6-28 0,9 6-21 15,-9-6-26-15,9 6-20 0,-5-5-36 0,-4-1-160 0,0 0-469 16,0 0 132-16</inkml:trace>
  <inkml:trace contextRef="#ctx0" brushRef="#br2" timeOffset="199613.0956">28463 11644 263 0,'0'-14'236'16,"0"14"-17"-16,-1-9-1 0,1 9-13 0,-6-8-2 16,6 8-7-16,-3-5-18 0,3 5-12 0,0 0-16 15,-7-3-17-15,7 3-11 0,0 0-16 0,0 0-12 0,0 0-9 16,-10-1-22-16,10 1-37 0,0 0-45 15,0 0-45-15,0 0-47 0,0 0-64 0,0 0-130 0,0 0-366 16,0 0 103-16</inkml:trace>
  <inkml:trace contextRef="#ctx0" brushRef="#br2" timeOffset="199909.2025">28483 11642 223 0,'5'8'267'0,"-5"-8"-36"15,5 5-20-15,-5-5-27 0,2 5-17 0,-2-5-11 0,0 0-14 16,3 7-14-16,-3-7-14 0,0 0-10 0,0 0-13 16,0 0-5-16,2 6-11 0,-2-6-3 0,0 0-11 15,0 0-3-15,0 0-9 0,0 0-15 0,0 0-20 16,0 0-20-16,0 0-14 0,0 0-15 0,0 0-8 16,0 0-1-16,0 0 3 0,0 0 5 0,22-5-1 0,-22 5 8 15,0 0 4-15,0 0 20 0,12-1 10 16,-12 1 17-16,7 0 12 0,-7 0 8 0,7 4 15 15,-7-4 8-15,10 7 2 0,-5-4 7 0,0 3 0 0,0-1 3 16,-1-1-10-16,1 2-7 0,0 0-4 16,0 0-4-16,0 1-8 0,-5-7-7 0,6 8-18 0,-1-2-31 15,-5-6-38-15,8 8-51 0,-4-5-54 0,-4-3-205 16,0 0-432-16,10 7 120 0</inkml:trace>
  <inkml:trace contextRef="#ctx0" brushRef="#br2" timeOffset="200339.5343">29001 11673 396 0,'0'0'201'0,"0"0"-36"0,0 0-23 0,0 0-14 16,0 0-23-16,0 0-5 0,9-6-18 0,-9 6-12 15,0 0-1-15,0 0-12 0,11-3 1 0,-11 3-9 0,0 0-7 16,0 0-2-16,0 0 15 0,0 0 7 15,12 7 12-15,-12-7 11 0,0 0 3 0,1 7 9 16,-1-7-4-16,0 0 3 0,0 11-2 0,0-11 1 0,-3 12-6 16,3-12-4-16,-5 12-9 0,3-7-4 0,2-5-4 15,-5 11-12-15,3-3-7 0,-1-3-2 0,3-5-4 16,-3 11-7-16,3-11 4 0,-3 12-11 0,2-8-1 16,1-4-18-16,0 0-20 0,2 16-25 0,-1-11-20 0,-1-5-32 15,0 0-25-15,7 10-31 0,-7-10-33 16,5 4-35-16,-5-4-116 0,0 0-390 0,0 0 109 15</inkml:trace>
  <inkml:trace contextRef="#ctx0" brushRef="#br2" timeOffset="200565.2448">28958 11558 388 0,'-13'8'321'0,"0"1"-36"16,3-2-35-16,3 3-24 0,-2-1-14 0,3 1-26 16,-4 2-20-16,3 1-19 0,-1 2-13 0,2 2-11 15,3-4-18-15,-1 4-11 0,2-1-12 0,1 2-16 16,4-2-25-16,-3 1-35 0,2 0-40 0,2-2-33 16,0 2-33-16,0-5-30 0,3 2-27 0,1-4-156 0,-3-2-373 15,0-1 104-15</inkml:trace>
  <inkml:trace contextRef="#ctx0" brushRef="#br2" timeOffset="200764.2583">29255 11651 512 0,'0'0'270'0,"16"6"-32"0,-16-6-24 0,9 11-23 16,0 0-13-16,-6 0-17 0,3 4-13 15,-4-1-19-15,2 4-11 0,-4-2-17 0,3 0-8 0,-3 3-12 16,0-2-8-16,-2 1-25 0,-1 0-44 16,-5-1-49-16,3 0-50 0,-2-2-68 0,-4 1-137 0,2-1-360 15,-2-1 103-15</inkml:trace>
  <inkml:trace contextRef="#ctx0" brushRef="#br2" timeOffset="206443.6906">25073 12550 535 0,'3'-9'366'16,"-3"9"-30"-16,2-8-25 0,-2 8-20 0,3-7-18 15,-3 7-12-15,0 0-16 0,4-8-9 0,-4 8-17 16,0 0-12-16,1-7-18 0,-1 7-17 0,0 0-20 15,0 0-15-15,0 0-11 0,0 0-5 0,0 0-2 0,0 0-3 16,0 0-5-16,0 0-5 0,-9 32-2 0,2-16-11 16,0 1-6-16,-2 12-9 0,0-2-5 15,1-5-10-15,-2 4-2 0,2 0-8 0,1-6-3 0,2-3-6 16,0-2-3-16,2-1-10 0,-2 1-2 0,4-3-10 16,0-2-3-16,1-1-4 0,0-2-10 0,0-7-15 15,7 9-15-15,-2-4-11 0,-5-5-10 0,12 4-8 16,-12-4-8-16,17 1-2 0,-2-2-8 0,-1 1 3 15,-3-1-6-15,6 1 0 0,-4-2 1 0,-2 0 0 16,0 1 8-16,-11 1 1 0,26-3 0 0,-17 2 17 0,3 1 1 16,-12 0-1-16,16-3-3 0,-16 3 1 15,13 0-5-15,-13 0-2 0,9 0-3 0,-9 0-8 0,9 0-12 16,-9 0-11-16,0 0-15 0,12-2-20 0,-12 2-18 16,12-5-5-16,-12 5-19 0,12-7-15 0,-8 3-21 15,-4 4-159-15,10-8-437 0,-2 3 121 0</inkml:trace>
  <inkml:trace contextRef="#ctx0" brushRef="#br2" timeOffset="206669.6976">25324 12708 359 0,'3'-11'224'0,"-3"11"-12"0,2-12-5 0,-2 12 2 15,1-12 4-15,-1 12-2 0,4-9-7 0,-4 9-15 16,0 0-10-16,3-10-16 0,-3 10-19 0,0 0 9 16,0 0-5-16,0 0-3 0,0 0 6 0,0 0 7 15,0 0-4-15,0 0-1 0,10 33 2 0,-11-18-5 16,0 12-9-16,-1 2-5 0,-1-3-6 0,2 2-13 15,-2-6-13-15,1-2-7 0,-3-2-14 0,4-1-4 0,0 1-8 16,0 0-12-16,0 8-11 0,0-5-14 0,2-4-21 16,0-4-22-16,1 2-19 0,0-3-32 15,-2-3-27-15,3-1-24 0,0-1-28 0,-3-7-30 0,3 9-30 16,-3-9-35-16,8 6-40 0,-8-6-228 0,0 0-604 16,0 0 165-16</inkml:trace>
  <inkml:trace contextRef="#ctx0" brushRef="#br2" timeOffset="206923.4178">25559 12743 594 0,'0'0'372'0,"0"0"-33"0,11-7-31 0,-11 7-27 16,14 2-10-16,-14-2-32 0,16 8-19 0,-2-1-24 15,0 2-5-15,1-1-12 0,-2 3-19 0,0 2-20 0,1-3-12 16,-2 4-12-16,0 1-15 0,-1-3-12 16,2 0-9-16,-3 1-15 0,-1-2-25 0,2 1-19 0,-3-4-32 15,0 0-24-15,-2-3-31 0,0 1-31 0,-1-1-34 16,-5-5-40-16,11 7-36 0,-5-5-68 0,-6-2-151 16,10 3-509-16,-10-3 141 0</inkml:trace>
  <inkml:trace contextRef="#ctx0" brushRef="#br2" timeOffset="207149.6352">25887 12634 433 0,'0'0'402'0,"-13"17"-33"16,7-10-26-16,0 6-25 0,-3 3-20 0,1 0-17 0,-4 10-12 15,1 0-16-15,-6-2-14 0,5-4-24 16,-3 4-16-16,5-6-21 0,-2 0-15 0,2-3-15 0,-1 0-15 15,1 1-18-15,-1-3-11 0,2 2-12 0,-1-2-15 16,1-5-17-16,1 2-26 0,1-2-27 0,0 0-39 16,3-3-39-16,0 2-48 0,-2-2-50 0,6-5-65 15,-9 8-93-15,9-8-190 0,-6 7-619 0,6-7 169 16</inkml:trace>
  <inkml:trace contextRef="#ctx0" brushRef="#br2" timeOffset="207692.1474">26350 12729 439 0,'0'0'370'0,"0"0"-53"0,0 0-31 16,0 0-26-16,0 0-18 0,0 0-14 0,0 0-14 0,0 0-7 15,0 0-11-15,0 0-14 0,2 38-10 0,-5-25-15 16,0 3-6-16,0 1-12 0,0 0-15 0,-1 0-9 16,1 1-11-16,-1 0-16 0,3-1-6 0,-3 0-9 15,2-2-9-15,1 0-21 0,1-1-12 0,0 0-31 0,1-5-27 16,-2 0-25-16,0-2-28 0,1-7-28 16,0 0-37-16,-2 14-38 0,2-14-34 0,-2 5-52 0,2-5-167 15,0 0-520-15,0 0 145 0</inkml:trace>
  <inkml:trace contextRef="#ctx0" brushRef="#br2" timeOffset="207867.6311">26251 12905 253 0,'0'0'381'0,"0"0"-54"0,-3-9-37 16,3 9-29-16,0 0-24 0,0 0-20 0,0 0-20 0,13-8-22 15,-13 8-23-15,14-4-12 0,-6 1-22 0,-8 3-20 16,26-2-27-16,-9-1-28 0,3 1-39 0,-1 0-45 15,-2-2-46-15,3 2-55 0,-2-2-220 0,-2 1-435 16,0 1 122-16</inkml:trace>
  <inkml:trace contextRef="#ctx0" brushRef="#br2" timeOffset="208354.176">26747 12825 375 0,'0'0'336'16,"0"0"-43"-16,0 0-29 0,-10-2-28 0,10 2-20 16,0 0-22-16,0 0-17 0,0 0-23 0,0 0-16 0,-17 10-18 15,17-10-7-15,-5 5-9 0,5-5-12 0,-6 8-5 16,6-8-12-16,-4 10-10 0,4-10-1 0,0 0-9 16,1 16-3-16,-1-16-10 0,6 11 2 0,-1-6-7 15,-5-5-2-15,10 12-10 0,-4-7 2 0,1 0 0 16,0 1-5-16,0 0 1 0,6 6 1 0,-3-2 1 15,3 2-1-15,-3-2-1 0,-2-4 1 0,-1 2-4 16,0-2-3-16,3 8-12 0,-2-5 12 0,-2-1-4 0,0 1 2 16,-2-2-7-16,-4-7 5 0,5 13-1 15,-4-7-1-15,-1-6 4 0,0 0-6 0,-1 16 5 0,1-16 1 16,-6 10 3-16,6-10-4 0,-8 6 1 16,8-6-11-16,-14 5 12 0,5-2-2 0,9-3-3 0,-17 2-6 15,9 0 3-15,-8-4-5 0,3 2-15 0,-3-5-20 16,1 0-27-16,3 0-35 0,4-2-44 0,8 7-44 15,-13-19-61-15,8 6-184 0,-1-1-510 0,3-3 141 16</inkml:trace>
  <inkml:trace contextRef="#ctx0" brushRef="#br2" timeOffset="208528.1283">26773 12748 314 0,'0'0'395'0,"0"0"-42"0,11-5-29 15,-2 3-37-15,-9 2-38 0,16-4-28 0,-8 3-26 16,10-3-19-16,2 4-25 0,-2 0-31 0,1-2-34 0,0 1-40 16,-2 1-44-16,1-1-45 0,-2 1-41 0,1 1-43 15,-4-1-49-15,-4-3-157 0,-9 3-400 0,17 2 113 16</inkml:trace>
  <inkml:trace contextRef="#ctx0" brushRef="#br2" timeOffset="208746.1408">27095 12791 400 0,'0'0'374'0,"0"0"-35"0,0 0-31 16,8 6-34-16,-8-6-20 0,7 10-26 0,-2-4-25 15,0-1-16-15,7 7-23 0,-4 1-17 0,2 0-19 16,2 0-20-16,-3-1-25 0,1 0-28 0,1 0-29 15,-1 0-40-15,-3-3-40 0,1-1-44 0,-1-1-41 0,-1-1-34 16,-2-2-205-16,-4-4-452 0,11 8 126 16</inkml:trace>
  <inkml:trace contextRef="#ctx0" brushRef="#br2" timeOffset="208943.7219">27383 12856 424 0,'0'0'346'0,"0"0"-29"0,0 0-15 16,0 0-19-16,0 0-7 0,0 0-9 16,0 0-9-16,-24 33-6 0,16-19-9 0,-2-1-12 0,0 3-19 0,-3 6-21 15,2-3-16-15,-1-2-23 0,3-1-17 0,1 0-14 16,-1 0-30-16,2 0-34 0,-3-1-45 0,1-1-35 16,3 0-48-16,-2 0-51 0,0-1-63 0,3-2-67 15,-2-1-252-15,5-1-605 0,2-9 166 0</inkml:trace>
  <inkml:trace contextRef="#ctx0" brushRef="#br2" timeOffset="209214.6251">27759 13003 550 0,'0'0'288'0,"0"0"-51"0,0 0-27 0,0 0-29 16,16 2-27-16,-16-2-25 0,0 0-32 0,21 3-28 15,-21-3-32-15,16 0-27 0,-16 0-38 0,15 1-29 16,-8 2-47-16,-7-3-127 0,12 2-276 0,-12-2 80 0</inkml:trace>
  <inkml:trace contextRef="#ctx0" brushRef="#br2" timeOffset="209346.6296">27772 13097 325 0,'0'0'262'0,"-8"7"-28"0,8-7-6 0,-8 5-3 16,8-5-4-16,0 0-7 0,-6 6-24 0,6-6-5 16,0 0-27-16,0 0-11 0,0 0-22 0,0 0-20 15,0 0-35-15,21 7-36 0,-21-7-45 0,17 1-41 0,-17-1-42 16,19-1-66-16,-19 1-162 0,26-1-384 15,-15 1 108-15</inkml:trace>
  <inkml:trace contextRef="#ctx0" brushRef="#br2" timeOffset="209825.2096">28476 12772 512 0,'0'0'388'0,"0"0"-37"16,0 0-28-16,0 0-38 0,0 0-15 16,0 0-18-16,0 0-22 0,16 14-25 0,-13-6-7 0,0 1-19 15,2 6-28-15,1 1-10 0,1 1-14 16,-1 0-19-16,-1-1-17 0,0 0-24 0,0 1-25 0,2-3-38 16,0 2-40-16,-3-4-40 0,-1-3-53 0,0 1-44 15,0-2-50-15,-3-8-224 0,4 14-535 0,-3-8 146 16</inkml:trace>
  <inkml:trace contextRef="#ctx0" brushRef="#br2" timeOffset="210356.8501">28905 12807 268 0,'0'0'298'0,"0"0"-46"0,0 0-31 16,0 0-28-16,0 0-23 0,0 0-19 0,0 0-20 0,8 18-12 15,-4-4-15-15,-2 1-10 0,3 1-14 0,0 10-7 16,-2-3-8-16,2 4-7 0,0-5-3 0,-1-3-5 16,-1-1 4-16,4 8 2 0,-3-6 5 0,-3-2 3 15,3-3-3-15,-1 0 8 0,-2-3-7 0,-1-2-1 16,1-1-1-16,-1 2-5 0,0-11-4 0,0 14-1 15,0-14-6-15,-3 16-2 0,1-11-7 0,2-5-2 16,-10 12-4-16,5-9-4 0,5-3-2 0,-15 5-6 0,7-4 3 16,8-1-2-16,-19-1-4 0,19 1 2 0,-25-3-2 15,12 0-4-15,3-1 0 0,0-1 2 0,3 0-1 16,0 3-3-16,7 2 0 0,-11-12-1 0,6 8-7 16,2-1-4-16,3 5-7 0,-2-10-11 0,2 10-9 15,4-11-9-15,1 6-7 0,-1-1-4 0,3-1-8 16,-2 1 0-16,6-3-4 0,2-1 1 0,1-1 2 0,3 1 7 15,-1 0 0-15,-2 1 0 0,1-1 15 16,10-5 4-16,-7 5 4 0,-5-3 10 0,0 1 6 16,-2 1 11-16,1 1 13 0,-2-4 5 0,-3 5 3 0,2-5 4 15,-4-1-1-15,1-1 3 0,1 2 3 0,-3 0 4 16,0 3-1-16,-3-2 3 0,0 5-3 0,-1 8-5 16,1-15 4-16,-1 15 0 0,-3-11-2 0,3 11-6 15,-7-10-4-15,7 10 0 0,0 0-4 0,-13 0 1 16,6 0-8-16,7 0-16 0,-24 10-26 0,13-1-36 15,-1 1-32-15,0-1-59 0,0 2-208 0,3 1-442 16,2-1 122-16</inkml:trace>
  <inkml:trace contextRef="#ctx0" brushRef="#br2" timeOffset="210678.1135">29097 13114 480 0,'1'11'271'0,"-1"-11"-42"0,2 15-27 15,-1-8-26-15,-1-7-23 0,6 17-17 0,-3-10-13 16,-1 1-18-16,6 4-8 0,0-1-11 0,-4-3-10 16,4 0-9-16,-1-1-13 0,7 0-5 0,-5-2-5 15,2 1-5-15,0-3-5 0,-2-2-10 0,-9-1-8 16,18 2-6-16,-8-3 2 0,-10 1-6 0,18-5 4 15,-1-1-3-15,-4-2 0 0,-3-3 4 0,3-2 2 0,-3-1 5 16,0-13 2-16,-3 1 6 0,0-1 6 0,-5 5 2 16,-4 1 4-16,3 3-4 0,-3 1-3 15,-2 1-3-15,-1 3 0 0,-3-1-7 0,-4 2-1 0,-3 5-8 16,-14-1-15-16,-4 1-34 0,-2 5-46 0,-5 2-57 16,-2 4-211-16,-21 1-422 0,0 4 119 0</inkml:trace>
  <inkml:trace contextRef="#ctx0" brushRef="#br2" timeOffset="212626.1442">25162 13704 295 0,'0'0'241'0,"0"0"-32"15,0 0-21-15,0 0-8 0,0 0-10 0,0 0-11 0,0 0-7 0,0 0-13 16,0 0-4-16,-18 21-13 0,8-10-5 16,3 0-6-16,0 1-6 0,-4 1-7 0,4-4-3 0,-2 3-3 15,1 0-8-15,0 0-5 0,3-1 4 0,1-2-9 16,-1 0-2-16,0-1-5 0,2-3 2 15,1 2-7-15,2-7 3 0,-4 13-6 0,1-7 0 0,3-6 0 16,-1 15-1-16,1-15-7 0,-1 9-1 0,1-9 1 16,4 13-4-16,-1-6-10 0,-3-7-1 0,10 8-4 15,-3-4-8-15,2 1-5 0,6-1-9 0,1 1-16 16,1-2-11-16,-2 0-6 0,2-3-1 0,-4 2-4 0,4-1 0 16,-4 1 0-16,-3 0 3 0,2-1-4 0,-12-1 2 15,17 1-1-15,-9 0-2 0,-8-1-2 0,12 1-2 16,-12-1-5-16,8 1-5 0,-8-1-7 0,0 0-15 15,12 2-13-15,-12-2-18 0,0 0-17 0,0 0-22 16,11 0-24-16,-11 0-22 0,0 0-157 0,0 0-405 16,11-4 112-16</inkml:trace>
  <inkml:trace contextRef="#ctx0" brushRef="#br2" timeOffset="212832.1253">25418 13786 282 0,'0'0'290'0,"0"0"-29"0,0 0-17 0,0 0-8 0,0 0-8 16,0 0-5-16,0 0-14 0,0 0-7 0,0 0-2 16,2 31-16-16,-4-17-3 0,-1 2-8 0,1-3-12 15,-3 2-10-15,1 1-16 0,1 0-14 0,-2-1-15 16,3 4-11-16,-3-3-15 0,2 0-7 0,1 0-20 0,0 0-22 16,1-3-31-16,0-3-25 0,-1 0-33 0,0-2-29 15,2-8-40-15,1 16-36 0,-1-16-64 0,3 10-212 16,-3-10-526-16,4 8 144 0</inkml:trace>
  <inkml:trace contextRef="#ctx0" brushRef="#br2" timeOffset="213112.1862">25804 13865 396 0,'0'0'367'0,"0"0"-47"0,0 0-24 0,0 0-42 16,0 0-20-16,20 15-23 0,-15-8-20 0,0 1-17 0,3 5-17 16,-1 0-13-16,-1 1-18 0,3 0-16 15,0 1-11-15,-1 0-11 0,1-2-13 0,0 3-13 0,0-2-25 16,-1-3-23-16,3 2-26 0,-3-5-26 0,-1 0-29 15,-1-1-40-15,1-2-49 0,-3 0-43 0,2-3-175 16,-6-2-448-16,0 0 124 0</inkml:trace>
  <inkml:trace contextRef="#ctx0" brushRef="#br2" timeOffset="213333.0182">26072 13855 373 0,'0'0'410'0,"0"0"-46"0,-24 11-26 0,18-6-16 16,0 1-20-16,-7 4-20 0,3-1-14 0,-4 4-15 15,2-1-21-15,0 0-19 0,-1 1-23 0,1-1-24 16,-1 2-17-16,3 1-18 0,0-4-17 0,-2 1-34 0,3 2-34 16,0-1-41-16,4-3-39 0,-1-2-35 15,0-1-34-15,3 2-45 0,3-9-47 0,-4 10-54 0,4-10-220 16,0 0-560-16,0 0 152 0</inkml:trace>
  <inkml:trace contextRef="#ctx0" brushRef="#br2" timeOffset="213666.9493">26579 13793 548 0,'0'0'362'0,"0"0"-41"16,0 0-30-16,-10 28-25 0,10-28-21 15,-2 16-20-15,-1 1-10 0,0-3-23 0,1 2-23 0,-1 0-23 16,1 1-15-16,-2 1-6 0,1 0-15 0,0-1-18 16,2 0-20-16,1-3-33 0,0 1-25 0,0-2-28 15,0-4-34-15,0-9-39 0,0 16-39 0,0-16-52 0,-1 12-45 16,1-12-167-16,0 0-467 0,0 10 130 16</inkml:trace>
  <inkml:trace contextRef="#ctx0" brushRef="#br2" timeOffset="213836.1058">26481 13973 436 0,'0'0'329'0,"0"0"-55"16,19-4-42-16,-19 4-26 0,20 0-42 15,-11 0-46-15,9-2-48 0,-2 0-57 0,2 2-57 0,-1-2-62 16,1 0-113-16,-3 0-263 0,3 1 76 0</inkml:trace>
  <inkml:trace contextRef="#ctx0" brushRef="#br2" timeOffset="216791.3984">27239 13793 230 0,'0'0'333'0,"0"0"-52"0,0 0-32 15,0 0-33-15,0 0-23 0,0 0-26 0,0 0-5 16,8-7-15-16,-8 7-5 0,0 0-7 0,0 0-3 16,0 0-7-16,0 0-4 0,0 0-10 0,0 0-6 15,0 0-5-15,-19 26 0 0,15-20-13 0,4-6-4 0,-6 13-12 16,3-5 6-16,3-8-12 0,-7 12-5 15,5-5-5-15,2-7-10 0,-2 14 5 0,2-14-10 0,1 13 2 16,-1-13-17-16,5 13 4 0,0-8 0 16,-5-5-7-16,9 6-2 0,-2-1-3 0,1-2 1 0,1 1-4 15,0 1-1-15,1-2-2 0,6 1-6 0,-4 1 7 16,-1 0-10-16,3 1 4 0,-1 2-1 0,-1-1 2 16,-3-1-6-16,-2-1 10 0,0 0-11 0,-1 2 0 15,-1-2 9-15,-5-5 8 0,8 13 4 0,-5-7 2 16,0 1 5-16,-3-7-4 0,2 12 11 0,-2-12-2 0,2 13-3 15,-2-13 4-15,-4 14-3 0,4-14-5 0,-6 10-6 16,2-4-2-16,4-6 0 0,-9 8-4 0,3-3-13 16,6-5-11-16,-14 7-12 0,7-6-19 0,-2 1-19 15,0-2-21-15,9 0-31 0,-15 0-33 0,15 0-32 16,-15-7-41-16,8 1-257 0,-5-3-570 0,3-1 156 16</inkml:trace>
  <inkml:trace contextRef="#ctx0" brushRef="#br2" timeOffset="216969.7684">27433 13791 455 0,'15'0'315'0,"1"-2"-46"0,0 1-41 16,0-1-28-16,1 2-27 0,-3 0-22 0,2-2-19 15,-2 2-21-15,-2 2-31 0,-2-2-36 16,-10 0-42-16,17 2-42 0,-10-2-43 0,-7 0-47 0,13 3-121 0,-13-3-298 15,11 0 86-15</inkml:trace>
  <inkml:trace contextRef="#ctx0" brushRef="#br3" timeOffset="224428.9491">28014 13756 372 0,'0'0'259'0,"0"0"-36"16,0 0-25-16,0 0-18 0,0 0-12 0,0 0-10 15,0 0-10-15,0 0-8 0,0 0-5 0,0 0-7 16,0 0-6-16,0 0-2 0,0 0-4 0,0 0 0 16,0 0-5-16,0 0-2 0,0 0-1 0,0 0-3 15,9 13-7-15,-9-13 3 0,0 0-1 0,0 0-12 0,0 0-9 16,0 0-3-16,0 0-10 0,0 0-1 16,0 0-14-16,0 0 0 0,0 0-9 0,0 0 0 0,0 0-9 15,0 0-1-15,2 10-2 0,-2-10-2 16,0 0-10-16,0 0 11 0,0 0-4 0,0 0 4 0,0 0-8 15,0 0 10-15,0 0 9 0,0 0 4 0,0 0-2 16,0 0-6-16,0 0 2 0,0 0-4 0,0 0-7 0,0 0 3 16,0 0-2-16,0 0-3 0,0 0-3 15,0 0 4-15,0 0-7 0,-7 14-1 0,7-14 2 16,-3 8-4-16,3-8-2 0,-7 12 3 0,4-6-3 0,3-6-1 16,-6 13-3-16,4-8 3 0,2-5-3 0,-3 14-7 15,3-14 5-15,-1 10-4 0,1-10 0 0,0 0 6 16,2 14-4-16,-2-14 0 0,0 0-3 0,2 10-7 15,-2-10 7-15,0 0 3 0,5 10-4 0,-5-10-2 16,7 5-5-16,-7-5 2 0,7 4-5 0,-7-4-11 16,0 0 6-16,11 4-3 0,-11-4-2 0,13 1 5 0,-13-1-1 15,9 3 1-15,-9-3-2 16,9 2-2-16,-9-2-7 0,0 0 2 0,13 2-4 0,-13-2-13 0,8 3-7 16,-8-3-9-16,8 2-9 0,-8-2-18 0,9 0-9 15,-9 0-14-15,0 0-13 0,0 0-14 0,0 0-11 16,16 0-5-16,-16 0-4 0,0 0 1 0,11-5 6 15,-11 5 1-15,0 0 3 0,9-8-3 0,-9 8 6 0,7-10-2 16,-3 5 11-16,1-3 19 0,-5 8-3 16,8-14 23-16,-3 7 18 0,0-1 16 0,-5 8 18 15,10-14 27-15,-6 6 16 0,2 5 15 0,-3-5 23 0,-3 8 17 16,7-13 10-16,-7 13 12 0,3-9 6 0,-3 9 4 16,4-8 4-16,-4 8 8 0,0 0 10 0,0 0 5 15,0 0 7-15,0 0-3 0,0 0 1 0,0 0-5 16,0 0-6-16,0 0 6 0,0 0-7 0,-1 29-3 15,0-14-3-15,-3 2-5 0,0-2-12 0,2 2-10 16,-2 0-10-16,0-1-9 0,1 0-9 0,0 0 5 0,1 0-13 16,0-1 1-16,0 0-17 0,-1-1-11 0,1 1-16 15,1-5-28-15,1 0-20 0,-1-2-24 0,-1 0-43 16,2-8-33-16,0 0-29 0,-2 14-37 0,2-14-43 16,0 0-185-16,0 0-530 0,2 13 145 0</inkml:trace>
  <inkml:trace contextRef="#ctx0" brushRef="#br3" timeOffset="225736.0862">27995 14183 396 0,'0'0'351'0,"0"0"-48"0,0 0-34 15,0 0-22-15,0 0-22 0,0 0-13 0,0 0-21 0,0 0-10 16,0 0-18-16,0 0-20 0,0 0-18 0,42 0-12 16,-27-3-10-16,5 3-16 0,-2-1 1 0,3-2-17 15,9 1-13-15,-6 1-10 0,-5-1-20 16,-2 2-24-16,0 0-26 0,-2 0-20 0,1-1-21 0,-6 1-31 15,-10 0-29-15,19 1-37 0,-11-1-41 0,-8 0-163 16,0 0-435-16,15 0 122 0</inkml:trace>
  <inkml:trace contextRef="#ctx0" brushRef="#br3" timeOffset="226141.6401">28182 14311 338 0,'0'0'315'16,"0"0"-43"-16,-8 3-29 0,8-3-27 0,0 0-20 16,0 0-10-16,0 0-14 0,0 0-14 0,-8 6-13 15,8-6-11-15,0 0-8 0,-5 6-11 0,5-6-10 16,0 0-6-16,0 0-10 0,-5 9-12 0,5-9-6 0,0 0-5 16,-5 12-7-16,5-12-6 0,-5 9-6 0,5-9-5 15,-4 9 3-15,4-9-11 0,-4 8-3 0,4-8-3 16,-2 9 3-16,2-9-7 0,0 0 6 0,0 11-8 15,0-11 0-15,0 0-3 0,6 12-1 0,-1-5-1 16,1-2-3-16,-6-5 0 0,14 9-6 0,-2 1 1 16,-3-3-1-16,1-1-1 0,-2-1 4 0,3 5-1 15,-1-4-5-15,-2 1-2 0,1-1-1 0,-1-1 5 16,-3 1-1-16,2-2-3 0,-7-4 4 0,10 10-1 0,-5-6 10 16,-5-4-3-16,5 8 0 0,-5-8-1 0,3 6 8 15,-3-6-4-15,0 0 3 0,0 0-9 0,-1 15 4 16,1-15-1-16,0 0 0 0,0 0-3 0,-8 10-2 15,8-10 0-15,-14 7-5 0,8-6-12 0,6-1-14 16,-18 4-12-16,10-3-20 0,8-1-19 0,-18 2-28 16,18-2-36-16,-18-2-39 0,10-1-52 0,8 3-194 0,-15-8-504 15,10 1 140-15</inkml:trace>
  <inkml:trace contextRef="#ctx0" brushRef="#br3" timeOffset="226326.5398">28225 14318 342 0,'0'0'377'0,"0"0"-47"0,13-2-39 15,-13 2-36-15,13-2-23 0,-13 2-35 0,18-2-23 0,-8 2-22 16,-10 0-20-16,17-1-16 0,-8 0-29 0,2 0-38 16,-11 1-37-16,18 1-46 0,-18-1-46 0,17-2-54 15,-9 1-64-15,-8 1-109 0,17 0-366 0,-17 0 104 16</inkml:trace>
  <inkml:trace contextRef="#ctx0" brushRef="#br3" timeOffset="226591.6289">28615 14000 631 0,'0'0'366'0,"8"-4"-42"0,-8 4-33 15,0 0-29-15,0 0-13 0,20 2-27 0,-20-2-14 0,14 7-14 16,-6-1-29-16,0 1-12 0,4 4-19 0,0 2-16 16,1 2-20-16,-2-3-16 0,1 2-26 0,1 1-35 15,-1-2-33-15,-3-2-41 0,-2-1-40 0,0-3-41 16,0 2-50-16,0-3-37 0,-7-6-168 0,7 8-464 15,-7-8 127-15</inkml:trace>
  <inkml:trace contextRef="#ctx0" brushRef="#br3" timeOffset="226779.5329">28872 14000 606 0,'0'0'391'0,"0"0"-36"0,-24 19-26 0,19-11-41 15,-3 5-20-15,0-1-28 0,-2 2-19 0,3-1-29 16,-3 2-18-16,0-1-26 0,1 3-19 0,1-3-43 16,1 1-40-16,-4 0-45 0,3-1-46 0,-1 0-48 15,2-2-53-15,-1-1-55 0,1-4-204 0,1 3-483 0,1-3 133 16</inkml:trace>
  <inkml:trace contextRef="#ctx0" brushRef="#br3" timeOffset="227257.0472">27859 13860 338 0,'-15'23'395'0,"3"6"-46"0,-3 0-32 16,1 3-23-16,1 1-24 0,0 3-23 0,2 1-8 16,1 2-23-16,4-1-17 0,4-1-25 15,-2-1-16-15,3-3-23 0,5 2-3 0,1-3-22 0,1 1-12 16,6-6-9-16,0 2-14 0,1-3-17 0,3-4-27 15,0 5-26-15,-1-9-23 0,5 4-30 0,-5-5-34 0,3-6-44 16,-2 0-57-16,14 4-59 0,-7-8-197 0,12 6-525 16,-5-6 144-16</inkml:trace>
  <inkml:trace contextRef="#ctx0" brushRef="#br3" timeOffset="227747.5924">29145 13757 482 0,'21'26'306'0,"-17"-11"-29"16,2 12-21-16,3 2-13 0,2 2-8 0,-4 5-15 15,2 1-3-15,-2-1-16 0,-2 2-12 0,-1-4-8 0,1 4-19 16,-1-3 3-16,-1-1-14 0,-2-2-15 0,1 0-13 16,1-2-7-16,-2-2-19 0,1 0-6 0,0-8-11 15,0 1-9-15,-1-6-10 0,-1 1-7 0,1-2-22 16,-1 2-5-16,1-7-20 0,-1-9-16 0,-3 20-26 15,3-13-21-15,0-7-23 0,-7 14-37 0,7-14-47 0,-7 8-45 16,7-8-70-16,-8 5-162 0,8-5-527 16,0 0 147-16</inkml:trace>
  <inkml:trace contextRef="#ctx0" brushRef="#br2" timeOffset="232139.5384">29721 14166 555 0,'0'0'369'0,"0"0"-49"0,0 0-38 0,0 0-29 15,0 0-28-15,0 0-22 0,0 0-21 0,0 0-28 16,24 7-13-16,-24-7-18 0,28 0-13 0,-9 0-24 15,0-1-27-15,1 1-22 0,-1-1-22 0,0 0-32 16,-1 0-23-16,-5 0-27 0,-2 1-26 0,-11 0-27 16,18 1-22-16,-11 0-35 0,-7-1-152 0,9 2-394 0,-9-2 112 15</inkml:trace>
  <inkml:trace contextRef="#ctx0" brushRef="#br2" timeOffset="232278.1154">29873 14240 376 0,'0'0'216'0,"-11"5"-20"0,5-1 2 16,6-4-4-16,0 0-8 0,0 0-10 0,-10 5-19 15,10-5-9-15,0 0-11 0,0 0-13 0,0 0-13 16,0 0-9-16,0 0-13 0,29 4-16 0,-13-4-13 16,1 0-20-16,2-3-37 0,-4 1-30 0,3-1-38 15,-1 1-37-15,0 0-42 0,-3 0-156 0,2-1-355 16,-4 1 100-16</inkml:trace>
  <inkml:trace contextRef="#ctx0" brushRef="#br2" timeOffset="232561.4793">30423 13977 496 0,'0'0'383'0,"0"0"-36"0,0 0-39 0,0 0-23 16,0 0-32-16,23 19-15 0,-21-11-22 0,5 6-23 0,-1 1-22 16,2 2-11-16,-4-1-21 0,1 0-17 15,3 0-13-15,0 1-17 0,-2 0-23 0,-2-2-25 16,3 1-22-16,-1 0-29 0,2-3-32 0,-4-4-37 0,1-1-33 16,-5-8-41-16,8 15-51 0,-8-15-215 0,7 7-496 15,-7-7 137-15</inkml:trace>
  <inkml:trace contextRef="#ctx0" brushRef="#br2" timeOffset="233063.601">30835 13967 424 0,'0'0'391'0,"0"0"-54"15,0 0-33-15,0 0-23 0,23 8-45 0,-23-8-16 16,9 16-24-16,2-2-18 0,-3 2-19 0,2-1-22 16,3 11-7-16,3-3-15 0,-5-3-11 0,-3-3-15 15,5 10-9-15,-3-8-7 0,-3 0-10 0,0-2-5 16,-2-4-9-16,1 2 0 0,-3-1-9 0,-2-2-10 0,2 0 1 16,-3-12 3-16,0 17-1 0,0-17 3 0,-7 14-7 15,7-14-1-15,-6 15-5 0,1-10 4 0,5-5-1 16,-14 9 2-16,14-9-6 0,-11 7 6 0,11-7-4 15,-16 3 5-15,16-3-3 0,-15-1-9 0,15 1-3 16,0 0 3-16,-16-5-4 0,16 5-6 0,0 0-6 16,-7-6 2-16,7 6-14 0,0 0-4 0,0 0-7 15,-2-15-2-15,2 15 1 0,0 0-3 0,11-17 0 16,-4 10-2-16,-2 0 0 0,8-5-9 0,-2 0-1 0,11-7 1 16,-8 2-2-16,0 1-5 0,6-5-2 0,3 1-1 15,-4-4-3-15,2 3 9 0,-6-2 3 16,1 0 1-16,-5 4 13 0,-1 2 5 0,-1 2 16 0,-3 1 7 15,-4 2 5-15,1 2 14 0,-3 10 1 0,2-19 10 16,-4 6 1-16,2 13 6 0,-5-22 0 0,1 15-6 16,-1-3 1-16,-6-1-3 0,2 0-5 0,-2 3 3 15,1 2-6-15,0 0-7 0,10 6 2 16,-16-6-11-16,16 6-21 0,-16 0-21 0,16 0-30 0,-18 3-43 0,18-3-43 16,-13 8-51-16,6-4-66 0,7-4-163 0,-10 13-511 15,10-13 142-15</inkml:trace>
  <inkml:trace contextRef="#ctx0" brushRef="#br2" timeOffset="233195.9955">31222 14232 330 0,'4'8'274'0,"1"-2"-50"0,1 1-35 15,-2-2-21-15,-4-5-28 0,14 12-27 0</inkml:trace>
  <inkml:trace contextRef="#ctx0" brushRef="#br2" timeOffset="233425.7452">31136 13898 427 0,'-31'18'-89'0,"13"-1"17"0</inkml:trace>
  <inkml:trace contextRef="#ctx0" brushRef="#br2" timeOffset="235116.0606">31417 14120 445 0,'0'0'322'16,"0"0"-32"-16,0 0-30 0,0 0-26 0,0 0-21 15,0 0-17-15,0 0-10 0,0 0-10 0,0 0-14 16,0 0-12-16,0 0-18 0,0 0-2 0,-11 31-10 16,11-31-10-16,0 17-9 0,0-17-7 0,2 15-9 0,0-5-5 15,-2-10-11-15,7 16-1 0,0-2-10 16,4-1-10-16,-4-3 0 0,4-1 0 0,1 3-9 16,1-2-8-16,0 0 1 0,1-3 4 0,-1 1-1 0,1 1-7 15,-3-4 0-15,0-3-11 0,5 1 6 0,2-1-7 16,-3-4 2-16,-15 2-2 0,25-3-2 0,-10-1-4 15,2-1 4-15,-2-3-10 0,1-1 13 0,-1-1-11 16,-1-2 3-16,1 0-3 0,4-8-2 0,-1 3-4 16,-9 2 12-16,0 2-1 0,-3-2-6 0,0 3 2 15,-4 1-2-15,-2 11 0 0,4-19 5 0,-4 19-1 16,-4-16 0-16,4 16-3 0,-8-12 11 0,2 5-4 0,6 7 6 16,-16-11-5-16,7 7 0 0,-6 0-5 15,1 2 0-15,-2 2 10 0,-2-1-11 0,1 4 0 0,-2 2-3 16,2 1 5-16,0 3 0 0,-1 1-35 0,-4 7-31 15,2-4-31-15,-5 4-49 0,10-2-57 0,1-1-71 16,-1-2-241-16,5 2-607 0,-1-2 167 0</inkml:trace>
  <inkml:trace contextRef="#ctx0" brushRef="#br2" timeOffset="237157.2391">27183 14018 233 0,'25'-10'155'0,"2"-2"-85"0,3-4-89 0,3 0-18 0,0 0-43 16,25-6 16-16</inkml:trace>
  <inkml:trace contextRef="#ctx0" brushRef="#br2" timeOffset="237761.8909">28052 14655 502 0,'-8'-8'239'16,"8"8"-34"-16,0 0-27 0,0 0-26 0,0 0-15 15,24-17-20-15,-9 10-23 0,10-8-27 0,1-1-25 16,-6 3-31-16,6-5-31 0,0 0-20 0,4 1-28 16,-2 2-22-16,-2-2-106 0,-5 5-233 0,-5 0 68 0</inkml:trace>
  <inkml:trace contextRef="#ctx0" brushRef="#br2" timeOffset="240160.4664">26006 15121 433 0,'0'0'297'16,"-7"-6"-36"-16,7 6-27 0,0 0-25 0,0 0-21 0,-8-6-21 16,8 6-13-16,0 0-16 0,0 0-9 0,0 0-13 15,0 0-4-15,0 0-7 0,0 0-1 0,-6 18-8 16,6-18 4-16,5 17-10 0,3-3-3 0,2 3-3 15,1-2-4-15,9 6-4 0,-1-2-8 0,4-1-10 16,-5-1-7-16,-5-3 0 0,2-2-7 0,-1-1-3 16,-1 1 0-16,-1 0-8 0,-1-1 3 0,2 1-5 0,-2 0 3 15,-2-4-9-15,-3 1 5 0,0-3-4 0,-2-1-4 16,-4-5 2-16,7 11-3 0,-7-11-1 0,3 8 0 16,-3-8 5-16,0 0-7 0,0 0 0 0,-12 12-3 15,6-8-3-15,6-4-2 0,-17 5 10 16,9-5-11-16,8 0 0 0,-28 0-5 0,12-3 9 0,5 1-12 15,-5-2 11-15,3 1-11 0,3 1 4 0,10 2-10 16,-15-7-7-16,10 2-7 0,5 5-9 0,-8-12-9 16,7 4-8-16,1 8-9 0,4-22-11 0,1 8-6 15,9-11-10-15,-3 4-9 0,3-4-10 16,3 0-4-16,1 2 0 0,-1-1 9 0,1 1 6 0,-7 1 2 0,-1 7 15 16,-1 0 9-16,-1 1 10 0,0-1 12 0,-2 2 15 15,0 2 18-15,0-2 14 0,-1 2 12 0,-3 3 13 16,-2 8 9-16,2-15 6 0,-2 15 3 0,0 0 3 15,-3-17 4-15,3 17-4 0,-7-4 2 0,7 4-7 16,-12-7 0-16,5 5-3 0,7 2-9 0,-18 0-4 16,0 4-3-16,0-3-1 0,4 6-12 0,-3-2-30 0,5 4-38 15,-4-1-45-15,1 0-65 0,6 2-67 16,-1-3-159-16,3 1-465 0,7-8 128 0</inkml:trace>
  <inkml:trace contextRef="#ctx0" brushRef="#br2" timeOffset="240523.2161">26509 15164 429 0,'0'0'409'0,"0"0"-51"16,0 0-34-16,0 0-37 0,0 0-24 15,0 0-27-15,0 0-20 0,0 0-24 0,19 0-24 16,-19 0-18-16,14 11-19 0,7 9-5 0,-8-4-19 0,1-4-16 15,-1 1-6-15,8 7-10 0,-6-1-12 0,-1-3-16 16,-3-3-18-16,0-1-22 0,1 2-22 0,-2-2-22 0,1 0-30 16,-3-4-29-16,0 0-35 0,-1 0-39 15,0-3-41-15,0-1-205 0,-7-4-497 0,13 4 138 0</inkml:trace>
  <inkml:trace contextRef="#ctx0" brushRef="#br2" timeOffset="240725.5218">26797 15170 536 0,'0'0'334'0,"-22"3"-29"15,22-3-24-15,-13 9-13 0,4-4-12 16,-6 3-17-16,2 4-17 0,0 0-10 0,2-1-15 0,-12 9-18 16,8-7-21-16,1 3-19 0,0-4-20 0,4 2-5 15,0 0-17-15,-1-1-13 0,0 0-25 0,3 0-42 16,1-1-49-16,-2-3-56 0,3-1-59 0,2 0-66 15,4-8-241-15,-6 12-543 0,6-12 148 0</inkml:trace>
  <inkml:trace contextRef="#ctx0" brushRef="#br2" timeOffset="241039.8683">27119 15340 313 0,'0'0'369'0,"0"0"-54"0,0 0-31 0,0 0-36 16,0 0-34-16,0 0-26 0,0 0-21 0,0 0-17 16,39 0-28-16,-39 0-24 0,14-3-32 0,-14 3-32 0,18 0-39 15,-18 0-40-15,17 0-38 0,-17 0-41 0,16-1-38 16,-16 1-124-16,12-3-339 0,-12 3 96 0</inkml:trace>
  <inkml:trace contextRef="#ctx0" brushRef="#br2" timeOffset="241197.084">27213 15374 367 0,'0'0'335'0,"0"0"-40"16,-8 5-12-16,8-5-35 0,0 0-21 0,0 0-26 0,0 0-25 15,0 0-17-15,0 0-24 0,0 0-15 16,0 0-14-16,21 5-20 0,-21-5-26 0,17 0-35 0,-6 2-31 16,-11-2-44-16,18 0-51 0,-18 0-43 15,19 1-57-15,-19-1-108 0,15 0-371 0,-15 0 105 0</inkml:trace>
  <inkml:trace contextRef="#ctx0" brushRef="#br2" timeOffset="242350.4789">27867 15132 289 0,'0'0'374'0,"0"0"-46"0,0 0-32 15,0 0-26-15,0 0-27 0,0 0-15 0,0 0-20 16,0 0-23-16,0 0-9 0,22 21-12 0,-16-7-17 0,-1 1-19 16,1 1-15-16,-1-1-8 0,1 2-7 0,0-2-7 15,0 1-24-15,2-1-10 0,0 0-31 0,-2-1-35 16,-3-2-50-16,1-2-49 0,-2 0-68 0,2-3-62 15,-4-7-170-15,5 10-485 0,-2-3 134 0</inkml:trace>
  <inkml:trace contextRef="#ctx0" brushRef="#br2" timeOffset="242866.4497">28248 15155 477 0,'0'0'285'15,"0"0"-37"-15,0 0-27 0,0 0-18 0,0 0-15 16,0 0-16-16,17 21-9 0,-10-7-12 0,1 3-14 0,1-4-10 16,1 3-13-16,2-1-12 0,-3 1-9 15,0 0-9-15,1-1-2 0,-1 0-10 0,0 1-6 0,-2-3-2 16,0-1-3-16,0-3-3 0,-2 1-9 0,-2-1 0 15,-1-3 0-15,-2-6-3 0,5 14-4 0,-4-8-5 16,-1-6 1-16,1 11-2 0,-1-11 2 0,0 0-6 16,-4 13-3-16,4-13-3 0,0 0 0 0,-10 8-6 0,10-8 1 15,-14 4-4-15,14-4-3 0,-17 0 5 0,17 0-8 16,0 0 2-16,-23-4 0 0,13 1-5 16,10 3-2-16,-16-4 2 0,16 4-3 0,-11-7-2 0,6 1-9 15,5 6-4-15,-4-11-4 0,4 11-12 0,2-14-7 16,-2 14-12-16,10-21-5 0,0 10-12 0,2-1-12 15,0-2-10-15,7-6-2 0,-3 3-2 0,-2 3 3 16,-2 2 4-16,2 0 3 0,-2-2 8 0,3 2 6 0,-4 1 4 16,0-2 9-16,-2 5 6 0,0-5 4 0,-3 4 12 15,-1-1 11-15,-5 10 9 0,7-13 9 0,-7 13 9 16,5-13 8-16,-5 13 5 0,2-12 8 0,-2 12-1 16,0 0 0-16,0 0 0 0,-6-16-1 15,6 16 5-15,0 0-6 0,-8-9 0 0,8 9-4 0,-14-6-4 16,14 6 1-16,-12-1-6 0,12 1-9 0,0 0-19 15,-23 6-30-15,23-6-28 0,-14 8-47 0,14-8-42 16,-8 11-183-16,8-11-411 0,-4 11 114 0</inkml:trace>
  <inkml:trace contextRef="#ctx0" brushRef="#br2" timeOffset="243161.4522">28633 15333 372 0,'0'0'333'0,"2"9"-42"16,-2-9-35-16,7 16-23 0,-4-8-27 0,1-2-22 0,1 2-22 16,0 0-16-16,6 5-14 0,2-2-14 15,1 2-14-15,1-3-10 0,-1 2-12 0,2-1-10 0,-2-2-11 16,2-1-6-16,-1-3-13 0,-1-1-10 0,2-1-6 16,-3 1-10-16,-1-4-5 0,0 0-1 15,-12 0-4-15,18-4-4 0,-10 1-1 0,1-1 4 0,-2-1 0 16,-2-1 1-16,0-2 2 0,2-6 2 0,-2 1 3 15,-5-4 7-15,1 3 8 0,-2-1-3 0,0 0 1 16,-6 0-3-16,0 1-2 0,-2 1-2 0,-5 2-5 16,0 2-1-16,-4 1-3 0,-16 0-8 0,-3 4-23 15,-1 4-29-15,-26 4-40 0,4 1-50 0,-4 6-54 0,1 0-184 16,16 4-452-16,-18 6 126 0</inkml:trace>
  <inkml:trace contextRef="#ctx0" brushRef="#br2" timeOffset="243667.8325">26764 16127 476 0,'0'0'367'0,"0"0"-37"0,0 0-34 15,34 21-28-15,-21-11-28 0,1-1-30 0,1 3-19 16,8 7-17-16,0-1-26 0,-5-4-13 0,5 5-17 16,-3-4-12-16,-4-1-7 0,9 3-22 0,-6-4-19 15,-5 1-29-15,0-4-34 0,-1-1-37 0,2-1-47 0,-3-2-46 16,0 2-49-16,-2-3-203 0,-10-5-464 16,18 5 128-16</inkml:trace>
  <inkml:trace contextRef="#ctx0" brushRef="#br2" timeOffset="243887.9969">27194 16167 474 0,'-11'-5'312'0,"11"5"-28"0,0 0-26 0,0 0-20 0,-16 0-16 16,16 0-15-16,-15 7-12 0,1 1-9 0,0 0-11 15,-2 2-16-15,-10 8-8 0,2-1-11 0,0-1-15 16,1 4-12-16,-1 0-12 0,4 1-12 0,1-1-10 15,-4-1-9-15,6-2-5 0,3-3-8 0,1-1-16 16,2 1-33-16,1 0-37 0,-2-1-34 0,2-3-48 16,2-1-46-16,2 1-58 0,6-10-216 0,-10 9-517 15,10-9 144-15</inkml:trace>
  <inkml:trace contextRef="#ctx0" brushRef="#br2" timeOffset="244177.3198">27513 16187 572 0,'0'0'324'0,"10"-5"-44"16,-10 5-38-16,15-1-30 0,-15 1-25 0,17-2-22 16,-17 2-24-16,26-2-24 0,-10 2-32 0,1-2-36 15,-4 2-42-15,-13 0-41 0,21-1-31 0,-21 1-27 0,15 0-31 16,-15 0-23-16,0 0-108 0,13 1-298 16,-13-1 85-16</inkml:trace>
  <inkml:trace contextRef="#ctx0" brushRef="#br2" timeOffset="244311.9181">27650 16213 324 0,'-6'7'165'0,"-2"0"6"0,8-7 7 0,-11 10 3 15,11-10 2-15,-9 7 6 0,9-7 6 0,0 0-3 16,-9 6-8-16,9-6 0 0,0 0-15 0,0 0-8 16,0 0-11-16,0 0-14 0,0 0-14 0,0 0-20 15,0 0-5-15,0 0-10 0,20 12-17 0,-20-12-26 16,18 0-32-16,-18 0-40 0,17-1-40 0,-17 1-42 0,0 0-33 16,26-2-40-16,-26 2-189 0,17-2-447 0,-17 2 125 15</inkml:trace>
  <inkml:trace contextRef="#ctx0" brushRef="#br2" timeOffset="260131.7469">19469 11257 277 0,'0'0'244'0,"0"0"-27"0,-17-2-26 15,17 2-5-15,0 0-18 0,0 0-7 0,0 0-17 16,0 0-9-16,0 0-9 0,0 0-7 0,0 0-6 0,0 0-5 15,-4-5-9-15,4 5-11 0,0 0 0 16,0 0-6-16,0 0-6 0,0 0-3 0,0 0-3 0,-4-2-9 16,4 2-9-16,0 0-1 0,0 0 2 0,0 0-16 15,0 0 6-15,0 0-7 0,0 0-4 0,0 0-3 16,0 0 0-16,0 0-7 0,1-11-1 0,-1 11-4 16,0 0 1-16,0 0-2 0,0 0 0 0,6-11-6 15,-4 8 0-15,-2 3-1 0,3-6 0 0,-1 3-1 0,-2 3-1 16,4-6-8-16,-2 2-1 0,-2 4-5 15,4-7 0-15,-4 7-8 0,7-8-3 0,-4 4-12 0,-1 1-10 16,-2 3-19-16,0 0-30 0,6-9-36 0,-6 9-62 16,2-8-187-16,-2 8-447 0,0 0 126 0</inkml:trace>
  <inkml:trace contextRef="#ctx0" brushRef="#br2" timeOffset="262151.4159">19490 11243 384 0,'-4'4'275'0,"4"-4"-32"0,0 0-14 15,0 0-19-15,0 0-16 0,-4 1-18 0,4-1-8 16,0 0-10-16,0 0-13 0,0 0-5 0,0 0-9 16,0 0-4-16,0 0-9 0,0 0-7 0,0 0-3 15,0 0-6-15,0 0-20 0,0 0 8 0,0 0-11 0,0 0 0 16,-6 7-5-16,6-7-5 0,0 0-7 16,0 0-7-16,0 0-14 0,0 0 7 0,0 0-5 15,0 0-14-15,0 0 4 0,0 0-8 0,0 0 3 0,0 0-7 16,16-20-9-16,-5 10-7 0,-2 0-14 15,3-1 4-15,0 1-3 0,0-2-5 0,0 1-4 0,2-2 3 16,0 1-5-16,8-8 5 0,-2 4 1 0,2-1-2 16,-3 4 2-16,-1 1-3 0,7-5-17 0,-5 6 2 0,7-6 2 15,-5 5 2-15,7-1 1 0,1 1 4 16,-9 3 1-16,-1 0 2 0,-2 2 3 0,-2-1 3 16,0 3 2-16,-4 0 6 0,4 0-3 0,-6 0 5 0,0 1 1 15,0 3 2-15,-3-3 0 0,-7 4 2 0,11-3 2 16,-6 0 0-16,-5 3-1 0,0 0 0 0,10-4-1 15,-10 4 0-15,5-3-2 0,-5 3 1 0,0 0-2 16,0 0 4-16,0 0-5 0,0 0 5 0,0 0 0 16,6-4-3-16,-6 4 1 0,0 0-2 0,0 0 6 0,0 0-8 15,0 0 4-15,0 0-2 0,0 0 2 0,0 0 4 16,0 0-2-16,-27 7 1 0,19-3-1 16,-1-3 9-16,0 1 1 0,0 1-3 0,0-1 3 0,-5 4 8 15,-1-2-3-15,-3 0 0 0,6 2 3 0,0-3-2 16,2 1 4-16,-4 1-2 0,-1 1-3 0,3-2-2 15,-3 3 9-15,1-3-1 0,-3 3 9 0,3 0 0 16,-2 0 2-16,2 0-2 0,-1 1 3 0,-2 2-1 16,2 0-4-16,-1-2 13 0,-1 1-10 0,3 0 5 0,-1 1-2 15,1-1-8-15,0 1-1 0,1 1 6 0,-2 2-8 16,3-1 1-16,0-1-4 0,2 0-2 0,-1 2-4 16,-1-1 0-16,1 0 4 0,1 3-4 0,0-3-7 15,0 2 8-15,1-1 3 0,-1 1-3 0,2 0-3 16,0-4-1-16,0 3-2 0,-2 1-4 0,2-3 5 15,0 2-1-15,-1 0 0 0,2-2 0 0,1 2-5 16,-1-2 0-16,1 2-4 0,1-2 9 0,1-4-2 0,0 2-5 16,2 0 5-16,1-2-2 0,0 0 4 0,1-7 2 15,0 16 2-15,1-8-2 0,1 0 3 0,1-2-2 16,1 2-2-16,1-1-1 0,-2-2 1 0,2 1 0 16,0 1 4-16,0-3-7 0,-1 1 0 0,1 2-3 15,2-3 0-15,-1 1-1 16,-1 0-6-16,2-1 6 0,2 1-5 0,0-1 5 0,6 1 2 0,-2-1-3 15,-1 0-2-15,4-1 2 0,0 1-3 0,-1-1-1 0,-1-1-4 16,2-1 6-16,-1-1-3 0,2 0-2 16,-5 0-1-16,0-2 0 0,3-2-6 0,-2 2 0 0,0-2-6 15,-2 0 0-15,4-2-8 0,-1-3 3 0,-2 1-1 16,0-1-7-16,-1 0 4 0,-2-2-2 0,-1 2 1 16,3-1-4-16,-2 0 0 0,-3 0 2 0,2-2-1 15,-2 3-7-15,-1 0 2 0,1-1 4 0,-3 0 2 16,2 3-11-16,-5 7 15 0,4-15-2 0,-2 8 2 15,-1-3 2-15,-1 10-2 0,-1-16 6 0,1 16-1 0,-3-20 5 16,2 14-6-16,1 6 7 0,-6-14 0 16,6 14 4-16,-10-9-4 0,6 5 4 0,4 4 2 0,-13-8-1 15,5 6 1-15,8 2 3 0,-16-6-6 0,8 4 10 16,8 2-3-16,-19-1 3 0,11-1 4 0,8 2 5 16,-18 2 1-16,9 1 3 0,9-3 5 0,-18 3 7 15,3 2-9-15,3 2 9 0,0-2-2 0,-2 0 2 16,2 2 2-16,2-2-1 0,-1 4 1 0,0 0 6 0,0 2-2 15,4-3-1-15,-2 1-5 0,0 3 5 0,2-3-4 16,2 0-1-16,-1-1-4 0,3 2-2 0,-1-2 3 16,1 1-4-16,1 0-1 0,1-1 1 15,1 1 0-15,1-1-7 0,0 0 5 0,2 0-4 0,0-1-2 16,1 0 5-16,2 0-7 0,0-2-3 0,1-1-1 16,0 3-1-16,2-4-2 0,-2 1 0 0,2-1-3 0,0-2-4 15,1 1-8-15,0-1-6 0,-1-2-2 0,-9 1-7 16,21-2 6-16,-4 1-9 0,-4-4-6 0,-2 0 1 15,4-5-9-15,-1 4 2 0,-1-3-2 16,-2-1 3-16,2 0-2 0,-2-2-2 0,0-1 2 0,-3-2 7 16,0 3 5-16,-1-2-3 0,0 2 9 0,-3-2-2 15,-2 1 3-15,2-3 4 0,-3 5-2 0,-2-1 6 0,1 12 4 16,-2-17 5-16,-2 11 6 0,4 6 1 16,-7-13 11-16,2 9 3 0,5 4 0 0,-10-10 6 15,2 6 5-15,8 4 6 0,-16-1-5 0,16 1 8 0,-20 3 8 16,6 2 8-16,1 1 1 0,-3 1 1 0,1 1-5 15,2 0-1-15,0 5 6 0,2-2 3 0,1 3 5 16,-1-2-9-16,3 2-3 0,1 1-3 0,0-1 0 16,0-1-8-16,4 1-3 0,4 1-3 0,-2-2 0 0,2 2 0 15,2-4-8-15,1 0-1 0,0-1-3 16,0-1-1-16,1-3-5 0,6 5-3 0,-2-3-2 0,1-2-20 16,-1-1-7-16,2-2-16 0,5 0-14 0,-3-3-7 15,4 0-5-15,-1-1-11 0,0-2 1 0,0-2-3 16,-1 0 4-16,0-2-4 0,-5-1 10 0,0 0-1 15,-2 2 7-15,-3-4 3 0,3-2 14 0,-3 2-5 16,-1-1 11-16,-3 2 3 0,2 0 1 0,-3 9 13 16,-3-17 6-16,0 3 2 0,-1 3 5 0,0 2 6 15,-2 0 3-15,-1 1 5 0,0 1 10 0,-1 3 3 0,0-1 2 16,-8 0 7-16,2-1 3 0,-3 5 11 16,1 0-2-16,0 2 1 0,-1 2 0 0,1-2 1 0,0 4 0 15,3 2-5-15,1 2 11 0,-3 1 1 0,2 2-1 16,3-1 0-16,1 1-7 0,3 0-4 0,2 2 3 15,0-2-4-15,4 4-5 0,1-2-4 0,2-2 2 16,3 2-6-16,1-2 1 0,5 1-8 0,-2-2-2 16,3-3 3-16,1 1-2 0,2-2-9 0,-1-2-7 0,1-1-11 15,-3-1-16-15,3-2-7 0,-3-2-9 0,5-1-5 16,-2 0-4-16,0-4-4 0,-2 2-5 0,-3-4-4 16,2-1-5-16,-1-2 2 0,-2-2 1 0,0-1-1 15,-2-2 3-15,4-11-1 0,-8 3 9 0,1-1 6 16,0 3 4-16,-5 4 7 0,-3 4 10 0,1 0 8 0,-1-3 6 15,0 3 8-15,-3 5 4 0,1 0 13 16,-2 2 5-16,1-1 4 0,-8 3 12 16,-1-1 8-16,1 3-3 0,-3 0 12 0,-1 3 0 0,1 2 0 0,-1 2 4 15,0 3-1-15,1 0-3 0,1 1 1 0,1 1 3 16,3 3-4-16,-1 0-3 0,3 1 0 0,1 1-2 16,1 0-7-16,3 1-2 0,3 0-3 0,2 0-2 15,1 0 0-15,3-3-8 0,3 1 4 0,2-1-9 16,4 1 0-16,0-4-6 0,0 1-13 0,3-4-15 15,0-2-8-15,0 0-15 0,0-1 0 0,2-3-17 0,-2 1-7 16,1-5-2-16,0 4-5 0,-1-5-4 16,-3-3 0-16,2 1-4 0,-2-5-1 0,1 1-1 0,-2-3-2 15,-2 0-2-15,0-2 6 0,-3-1 6 16,-3-1 7-16,-1 0 10 0,1-12 9 0,-3 4 14 0,-5 4 10 16,0 5 15-16,-1 1 13 0,-4 0 7 0,-1 4 6 15,-1-1 12-15,-4 5 15 0,1 0 2 16,-4 2 11-16,-1 0 6 0,-1 8 7 0,-1 1-7 0,1-2 2 0,-9 6-5 15,1 3-3-15,6-1-8 0,4 1 2 16,2 1-3-16,2 2-3 0,1 2-6 0,2-1-5 16,3 0-2-16,1 1-39 0,4 2-43 0,2-2-61 0,2-6-81 15,3 0-100-15,0-1-235 0,2 0-632 0,-6-8 174 16</inkml:trace>
  <inkml:trace contextRef="#ctx0" brushRef="#br2" timeOffset="266299.8405">16928 15894 338 0,'9'-8'239'16,"-5"4"-17"-16,-4 4-15 0,0 0-14 0,9-3-12 15,-9 3-11-15,0 0-11 0,5-3-10 0,-5 3-13 16,0 0-5-16,0 0-16 0,0 0-5 0,0 0-14 16,7-8-6-16,-7 8-8 0,0 0-16 0,0 0 7 15,0 0-8-15,0 0 2 0,0 0-3 0,0 0-6 0,0 0-4 16,0 0 2-16,0 0-4 0,0 0-4 16,0 0 2-16,0 0-14 0,0 0 14 15,0 0-3-15,0 0-2 0,0 0 5 0,0 0 2 0,0 0-7 0,-27 14 2 16,20-8 1-16,-1 1-1 0,0-3 3 0,1 3-3 15,-4 5-4-15,-1-1 2 0,0 0 11 0,0 1-6 16,-1-1 0-16,2 2-4 0,-3-1 6 0,3 0-8 16,-1 3 1-16,3-1-11 0,-2-2 5 0,-1 3-8 0,2-1-6 15,1 2 8-15,1-2-2 0,-2 2-2 16,1-1 0-16,0 1-5 0,0-1 4 0,0 0-5 16,4 2 1-16,-4 0-3 0,3-1-6 0,-1 1 2 0,3-1 1 15,-3 0-6-15,2-1 0 0,2-1-1 0,-1 1 0 16,2-4-4-16,-3 3-5 0,1-1 7 0,2-5 0 15,0 1-2-15,2 1 1 0,-2-2-5 0,2-8 6 16,-2 17-4-16,2-8 1 0,0-9-3 0,2 14 0 16,0-6-2-16,0-2 1 0,-2 0-2 0,4 3 3 0,-1-3 3 15,1 0-5-15,0 0-2 0,1 0 3 0,-2-1-1 16,3 1 2-16,-1 2-7 0,-1-1-1 16,1-3 2-16,-5-4 0 0,13 10-8 0,-8-6-3 0,1 1-1 15,-6-5-2-15,14 7-7 0,-7-4-1 0,-7-3-6 16,13 3 2-16,-13-3-5 0,16 1 11 0,-16-1-13 15,16 0 13-15,-8 0-5 0,-8 0 0 0,16 0 7 16,-16 0-2-16,11-6 9 0,-11 6-4 0,14-3 1 0,-7 0 4 16,-7 3 1-16,16-3 1 0,-9-1-3 15,-7 4 5-15,14-5 0 0,-7 0 1 0,-7 5 1 0,12-7 2 16,-6 2-8-16,-1 2 8 0,-5 3 0 0,12-10-4 16,-6 5 2-16,-6 5-4 0,9-11 9 0,-5 3 2 15,0 2-7-15,-4 6-3 0,8-16 4 0,-6 8 0 16,1 0-1-16,-2-6-1 0,0 2 4 0,1-2-1 15,-2 3 0-15,0 11-2 0,0-19-3 0,-2 11 10 16,-1-1 2-16,3 9-5 0,-6-14 0 0,4 8 1 16,-4-1-1-16,6 7 9 0,-10-11-4 0,5 6 6 15,-1 0 3-15,6 5 5 0,-15-9 2 0,7 6-8 0,1-2 1 16,7 5 5-16,-16-5 6 0,10 3-3 0,6 2 3 16,-17-3 2-16,17 3-1 0,-14-2 11 0,14 2-10 15,-15 0 11-15,15 0 1 0,-15 2 0 0,15-2-4 16,-16 3 7-16,7-1-2 0,9-2 1 0,-15 5 2 15,7 0 0-15,0 0 3 0,-1-1-2 0,4 1-2 0,-4 2-1 16,3-2-3-16,6-5 2 0,-11 13-6 0,6-7 1 16,0 2-5-16,1-2-5 0,4-6-2 15,-7 13-8-15,5-6-21 0,2-7-26 0,-2 12-41 0,2-12-44 16,-2 10-49-16,2-10-84 0,0 0-83 0,0 0-230 16,0 0-680-16,0 0 184 0</inkml:trace>
  <inkml:trace contextRef="#ctx0" brushRef="#br2" timeOffset="268191.3531">29194 12743 423 0,'12'-4'193'0,"-12"4"-11"16,8-3-17-16,-8 3-7 0,10-3-9 16,-10 3-10-16,0 0-10 0,9-4-2 0,-9 4-10 0,0 0-8 15,8-4-8-15,-8 4-9 0,0 0-4 0,0 0-12 16,10-5-1-16,-10 5-5 0,0 0-4 0,0 0-1 16,7-5-9-16,-7 5 2 0,0 0-5 0,0 0-6 15,0 0 0-15,0 0 0 0,0 0-3 0,0 0-2 0,0 0-7 16,0 0 4-16,0 0 1 0,0 0 0 15,0 0 0-15,0 0-4 0,-26 8 2 0,26-8-2 16,-17 7 1-16,10-3 2 0,-7 2-1 0,0 0-5 0,1-1 8 16,4 3-6-16,-6 0 2 0,1 0 0 0,1 3-2 15,0-2-3-15,0 0 0 0,-1 3 2 0,1-3-1 16,0 1-1-16,0 2-2 0,0 0-3 0,0-2 1 16,0 2-3-16,2 0-1 0,0 0 7 0,0 2-4 15,0-1 4-15,-1 2 1 0,3-1-8 0,-1 0 7 16,0-1 0-16,1-1-1 0,-1 2 0 0,3 1-2 0,-2-1 1 15,2 0-2-15,0 0 3 0,1-1-3 0,-1-3-2 16,0 4 1-16,2 0-5 0,1-3-1 0,-1-1 2 16,3 0-1-16,-1-4-6 0,3-6 1 0,-3 17-3 15,2-8 9-15,1-9-9 0,-2 15 5 0,2-15-4 16,0 15 1-16,0-15-4 0,1 15 2 0,-1-15-5 16,2 9 6-16,-2-9-7 0,5 12-1 0,-3-6-5 15,-2-6 10-15,6 9-6 0,-6-9-2 0,7 7 2 0,-7-7-3 16,4 7 2-16,-4-7 0 0,0 0-5 15,8 6 3-15,-8-6-6 0,0 0 10 0,10 2-7 0,-10-2-5 16,0 0 10-16,0 0-6 0,16-1-4 0,-16 1 4 16,14-4-3-16,-14 4-7 0,14-4-2 0,-6 0 1 15,-2 0-1-15,-6 4 5 0,14-7-5 0,-8 2 6 16,2 1-9-16,-8 4 8 0,12-9-2 0,-6 4 0 0,0-2 1 16,-6 7-3-16,13-9 6 0,-8 4 0 15,0-2-4-15,1 2 0 0,-6 5-2 0,8-15 3 0,-5 9-2 16,-3 6-4-16,7-13 1 0,-4 5 2 0,-3 8 1 15,2-13 0-15,2 5 2 0,-4 8 4 16,0-15 1-16,0 15-5 0,-4-14 6 0,4 14 1 0,-3-15-8 16,3 15 3-16,-6-10 7 0,1 3-4 0,5 7 1 15,-9-8 4-15,9 8-2 0,-14-4-1 0,5 2 4 16,9 2 11-16,-15-5-1 0,5 5 3 0,10 0-5 16,-17 1 3-16,17-1 5 0,-17 2 4 0,9 1-3 0,-1-1 4 15,1 2-1-15,0-1-1 0,8-3-2 16,-16 9 7-16,10-4-10 0,0 2 6 0,1-2-5 0,-1 2 0 15,6-7-3-15,-8 14 0 0,4-8 1 0,4-6 0 16,-4 15-10-16,4-15 7 0,-1 14-7 0,1-14-3 16,0 12-11-16,0-12-5 0,0 0-11 0,4 10-12 15,-4-10-9-15,6 5-3 0,-6-5-9 0,8 1-7 0,-8-1-7 16,10 0-14-16,-10 0-7 0,0 0-20 16,0 0-22-16,13-7-32 0,-13 7-38 0,0 0-258 15,0 0-555-15,0 0 151 0</inkml:trace>
  <inkml:trace contextRef="#ctx0" brushRef="#br2" timeOffset="269902.187">31277 13839 238 0,'0'0'198'0,"16"-8"-29"16,-11 3-16-16,-5 5-3 0,9-9-21 0,-9 9-4 15,13-7-17-15,-13 7-2 0,0 0-9 0,11-5-10 0,-11 5-2 16,0 0-4-16,16-5-6 0,-11 2-7 0,-5 3-8 15,11-4-3-15,-11 4-6 0,8-2 0 16,-8 2-4-16,0 0-1 0,0 0 1 0,10-3-1 0,-10 3 7 16,0 0-1-16,0 0-7 0,0 0 14 0,9-2 1 15,-9 2-1-15,0 0 1 0,0 0-2 0,0 0-2 16,0 0-3-16,0 0-5 0,0 0 1 0,0 0-9 16,0 0-1-16,0 0-2 0,0 0-3 0,0 0 2 15,0 0-1-15,0 0-3 0,-42 5-1 0,32-5 6 16,-3 5-2-16,-1 0 1 0,-1 2 1 0,-2-1-5 15,4 2 6-15,-3 2 1 0,3-3-4 0,-2 5 2 16,-3-3 0-16,-5 8-5 0,0 0 8 0,-1 1-8 16,3-1-2-16,-1 2 4 0,4-4-6 0,2-3 0 0,3 2-2 15,-7 5-6-15,3-3 3 0,4 0 0 0,0-2 2 16,-3 8-2-16,5-5 5 0,-1-2-2 0,2-1-2 16,1 0-9-16,-1 0 1 0,1-1 12 0,-1 0-12 15,2-4-1-15,2 6 5 0,-1-1-4 0,1-3-2 16,3-1 3-16,-1-1 1 0,4-9 5 0,-8 18-8 15,6-10-1-15,2-8 5 0,-4 17-6 0,2-8 5 16,2-9-13-16,-2 17 2 0,2-17-4 0,-1 15 18 0,1-15-7 16,0 15 0-16,0-15-1 0,3 15 2 0,-3-15-8 15,2 13 8-15,-2-13-6 0,4 11-5 0,-4-11-1 16,8 11 8-16,-8-11-7 0,7 7 9 0,-7-7-6 16,10 8-2-16,-10-8-6 0,14 4 8 0,-14-4-3 15,15 4-6-15,-15-4 11 0,17 4-10 0,-17-4-5 16,19 0 6-16,-19 0-2 0,17 0 2 0,-17 0-7 0,19-1 2 15,-19 1 1-15,19-3 5 0,-1 0-10 0,-7-1 3 16,0 3 3-16,5-4-2 0,-1-3 4 16,-3 4-12-16,3-4-1 0,-1 0 2 0,-5 0 1 0,2-2 0 15,-2 0-8-15,-2 2-2 0,4-3-10 0,-4-1 7 16,0 0-2-16,-1-1-1 0,-3-1 0 0,1 2 8 16,-4 1-6-16,0 1 9 0,0 10-1 0,2-18 4 15,-2 18 0-15,-2-17-1 0,-1 8-1 0,3 9-4 16,-6-17 9-16,0 10 6 0,6 7-8 0,-14-20 6 0,5 9-4 15,-2 0 9-15,3 4 3 0,-2 0-1 16,3 0 3-16,7 7 3 0,-20-8-1 0,11 6 12 0,9 2-4 16,-19-3 5-16,19 3-1 0,-19-1 4 0,5 6-4 15,-3-1 1-15,2 1 8 0,3 2-3 0,-1 0 2 16,0 2 7-16,-1 1 4 0,2 1 2 0,1 0-5 16,-2 0-3-16,3 0 4 0,-2 3-4 0,1-4 3 15,0 2 0-15,1-1 1 0,4-2-8 0,-1 0 6 16,3 1-2-16,-3-3-6 0,7-7 0 0,-7 17-2 0,3-9 0 15,4-8-2-15,-4 17 0 0,1-3-6 0,1-2 0 16,2-12-2-16,-2 19 2 0,0-11-3 16,2-8-2-16,0 16 0 0,0-16 0 0,2 15-2 0,-2-15-4 15,4 12-1-15,-4-12 1 0,5 13 0 0,-1-6-2 16,-4-7 8-16,12 9-11 0,-12-9-3 0,10 9-1 16,-3-7-1-16,-7-2-5 0,16 7-2 0,-16-7 7 15,14 1-6-15,-14-1-4 0,20 1 0 0,-20-1 0 16,15-1 3-16,2-3 5 0,-17 4-10 0,20-5-3 15,-11-1-11-15,-1 2-2 0,7-7-15 0,-3 3-1 0,3-2-10 16,-5 3-3-16,1-3-10 0,-1 1-10 0,-3 1-11 16,-1 1-14-16,0 0-22 0,-6 7-36 0,7-12-39 15,-5 7-62-15,-2 5-189 0,0 0-548 0,0 0 152 16</inkml:trace>
  <inkml:trace contextRef="#ctx0" brushRef="#br2" timeOffset="272095.7746">28523 15036 352 0,'11'-5'169'0,"-3"1"-19"0,1-1-20 15,-1 3-16-15,-1-3-13 0,-7 5-15 16,16-7-9-16,-9 3-5 0,-1 0-8 0,-6 4-6 0,13-7-1 16,-13 7-4-16,10-5-9 0,-10 5-2 0,7-3 6 15,-7 3-2-15,0 0 2 0,8-6-5 0,-8 6-4 16,0 0-5-16,9-4 0 0,-9 4 5 0,0 0-11 15,10-4 2-15,-10 4 2 0,8-4-4 0,-8 4 1 16,0 0 4-16,9-5 1 0,-9 5 0 0,0 0-3 0,11-4 6 16,-11 4 3-16,0 0 5 0,0 0-2 15,8-6 6-15,-8 6-6 0,0 0 3 0,0 0-3 0,0 0 0 16,0 0 0-16,0 0-2 0,0 0 0 0,0 0-1 16,0 0-4-16,0 0 0 0,0 0-2 0,0 0-1 15,0 0 4-15,0 0-1 0,0 0 1 0,-34 7 7 16,25-4 0-16,9-3 0 0,-17 5 1 0,4 0 2 15,-5 2-2-15,4 1 7 0,-1-2 1 0,0 2-7 16,-2 3 8-16,1-3-6 0,0 3-3 0,0-2 1 16,3 1-7-16,-1 1 2 0,-1-1-4 0,-10 7-1 15,7-2 1-15,3-3-8 0,1 2 3 0,1-2-7 16,1 1-1-16,-1 0 1 0,2 1 5 0,-1 0-1 0,0 0 2 16,1 0-4-16,0 1 6 0,1-1 2 0,0 1 0 15,1-3-3-15,0 2-1 0,1-2 7 0,1 0-5 16,-2 1 0-16,1-3-5 0,3-1 0 0,1 0-2 15,0-1-2-15,0 0-4 0,1 0-2 0,3-8 5 16,-5 16-7-16,2-9 1 0,3-7-8 0,-2 14 10 0,2-14-11 16,4 14 2-16,-1-6 0 0,-3-8-7 15,4 11 1-15,-4-11 2 0,8 9-2 0,-4-5 2 0,-4-4 0 16,9 8-3-16,-3-4-1 0,-6-4 1 0,10 6-3 16,-2-2 4-16,-8-4-5 0,16 4 2 0,-9-1-2 15,-7-3 2-15,16 0-13 0,-6 0 3 0,-10 0 1 16,18 0-5-16,-18 0 4 0,19-3-6 0,-10 2 5 15,0-2-7-15,-9 3 1 0,18-3 2 0,-9 2-5 16,0-3 10-16,-9 4-5 0,15-6 4 0,-8 2 1 0,3 0-7 16,-3-2-1-16,0 2 6 0,-1-2 0 0,2 0-13 15,-1-1 0-15,-1 0-1 0,-1 0-6 0,5-6 3 16,-4 1 2-16,2-1-4 0,-4-1 0 0,1 1 3 16,-1-2-3-16,-1 5 5 0,0-2 5 0,0 3-4 15,-2 0 10-15,-1 9 1 0,3-16-3 0,-3 16 1 16,2-14 4-16,-1 7 1 0,-1 7 0 0,-1-15 2 15,1 15-2-15,-2-11 2 0,2 11 0 0,-4-13 7 16,4 13-7-16,-4-10-2 0,4 10 10 0,-8-12-2 0,3 8 2 16,5 4-1-16,-8-10 1 0,3 4 2 0,5 6 2 15,-13-8 2-15,6 5-1 0,7 3 1 0,-14-4 4 16,5 2 9-16,9 2 2 0,-15-3 1 0,15 3 1 16,-20 0-2-16,20 0 4 0,-18 1 0 0,18-1-4 15,-25 7 12-15,12-3-4 0,-1 2 8 0,3 0 0 16,-4 1 5-16,5 2 0 0,-1-4-2 0,-1 6 5 0,1-1-4 15,-2 0 5-15,5 0-4 0,1-1 1 16,-1-2-3-16,0 6-3 0,3-1 3 0,0-3-3 0,0-1-2 16,2 1 4-16,1 0-7 0,2-9 1 0,-4 16-8 15,2-7 0-15,2-9-2 0,0 17-2 0,2-2-1 16,1-3-2-16,-1 1-1 0,2-2-4 0,0-1 1 16,1-2-6-16,-1-2 1 0,0 0 0 0,4 0 0 15,-1-2-5-15,-7-4-4 0,15 6-2 0,-5-5-5 16,0 1-3-16,5-2-6 0,-1 0 2 0,-3-2-1 15,6-1-4-15,0 1 2 0,-4-1-1 0,-1 0 5 16,-1 0-6-16,-2 0 5 0,0 0 1 0,-9 3 3 0,16-6 3 16,-8 3-4-16,0 0 3 0,-8 3 1 0,14-8 1 15,-9 6-1-15,-5 2-1 0,12-8 3 0,-8 1-6 16,2 2 6-16,-6 5-3 0,8-12-1 0,-5 4-5 16,-3 8 1-16,6-13-10 0,-5 5-6 0,-1 8-13 15,2-14-8-15,-2 14-17 0,0-12-20 0,0 12-24 0,-4-11-35 16,4 11-46-16,0 0-61 0,-14-10-262 15,14 10-617-15,-17-2 170 0</inkml:trace>
  <inkml:trace contextRef="#ctx0" brushRef="#br2" timeOffset="273697.3315">28080 16041 219 0,'0'0'329'0,"0"0"-43"16,3-12-34-16,-3 12-29 0,0 0-14 0,0 0-18 15,3-9-18-15,-3 9-11 0,4-8-11 0,-4 8-6 16,0 0-16-16,12-8-1 0,-6 4-10 0,-6 4-7 15,12-9-9-15,-4 5 0 0,0 0-10 0,0 2-7 0,-8 2-4 16,18-6-10-16,-11 5-7 0,-7 1-2 16,13-3-8-16,-13 3-2 0,14-1 2 0,-14 1-11 0,0 0-6 15,13 4 3-15,-13-4-4 0,6 6 1 0,-6-6-3 16,3 12-4-16,-2-4-3 0,-1-8 7 0,-5 23-7 16,0-9 1-16,-2 3-3 0,-1-1 0 0,0 0 4 15,-2 0 9-15,2 0-9 0,0-1 3 0,-2 0-3 0,-4 9 5 16,7-5 2-16,-3-4-1 0,2-1 8 15,2-1 3-15,1-1-6 0,1-3 1 0,-1 2 4 0,2-3 2 16,1 0-1-16,2-8 0 0,-3 17-1 0,4-8-7 16,-1-9-1-16,4 15-3 0,0-8-4 15,2 1-2-15,1-4-8 0,1 2-8 0,7 2-13 0,0-2-18 16,2-2-21-16,-2-1-24 0,1-1-30 0,-4-2-25 16,0 3-26-16,0-6-34 0,5 3-33 0,0-2-38 15,-1-3-40-15,-4 0-189 0,3-4-575 0,-3 4 158 16</inkml:trace>
  <inkml:trace contextRef="#ctx0" brushRef="#br2" timeOffset="274025.847">28495 16220 342 0,'2'-14'322'0,"-2"14"-39"0,0 0-15 0,0 0-23 16,0 0-13-16,0 0-15 0,0 0-20 0,0 0-12 15,0 0-9-15,0 0-15 0,0 0-12 0,0 0-13 0,0 0-8 16,0 0-13-16,6 27-5 0,-6-27-17 0,8 14-7 15,-5-7-16-15,-3-7 3 0,10 15-11 0,-5-10-12 16,-5-5-3-16,12 12-2 0,-5-7-4 0,2-1-2 16,-9-4-10-16,25 10-7 0,-9-7-5 0,-3-1-1 15,-1 0-7-15,3-2-1 0,1-2-10 0,-3 0 1 16,-13 2-5-16,20-6-1 0,-12 2-4 0,-8 4 4 16,15-8-3-16,-8 4 0 0,-7 4 3 0,9-17 2 15,-4 9-4-15,1-6 7 0,-3 2-3 0,2-3-1 16,-5 1 4-16,-2 1 2 0,2 13-4 0,-6-28 4 0,2 13 2 15,-1 5-11-15,0 1 13 0,5 9-4 0,-15-13-2 16,5 8 0-16,2 0 0 0,8 5 1 0,-27-2-4 16,10 3-13-16,0 3-26 0,1 1-37 0,-3 3-52 15,-7 5-73-15,-2 3-254 0,9-2-552 0,-5 2 152 16</inkml:trace>
  <inkml:trace contextRef="#ctx0" brushRef="#br2" timeOffset="277687.7444">29304 9394 350 0,'-7'0'212'16,"7"0"-36"-16,0 0-21 0,0 0-18 0,0 0-15 0,0 0-13 15,0 0-4-15,0 0-10 0,0 0-9 0,0 0-5 16,-8 3-5-16,8-3-10 0,0 0-6 0,0 0 0 16,0 0-2-16,0 0-11 0,0 0-2 0,0 0-2 15,0 0-5-15,0 0-3 0,0 0-2 0,-10 0 0 0,10 0-2 16,0 0-1-16,0 0-1 0,0 0 4 16,0 0 4-16,0 0 3 0,0 0 0 0,0 0 7 15,0 0 4-15,0 0 1 0,-4 0 6 0,4 0-3 0,0 0 3 16,0 0 0-16,0 0-11 0,0 0 6 0,0 0-11 15,0 0 11-15,0 0-12 0,0 0 5 0,0 0-4 16,0 0-2-16,0 0-2 0,0 0 1 0,0 0-7 16,0 0 2-16,0 0-2 0,0 0-3 0,0 0-6 15,0 0 2-15,0 0 4 0,0 0-5 0,0 0 0 16,0 0 3-16,0 0-2 0,-14-1-2 0,14 1 1 0,0 0-5 16,0 0 4-16,0 0 0 0,0 0-3 0,0 0 4 15,0 0 3-15,0 0-5 0,0 0-2 0,0 0 1 16,0 0 6-16,0 0-7 0,0 0 3 0,0 0-4 15,-10-2 3-15,10 2-6 0,0 0 4 0,0 0-8 16,0 0 1-16,0 0-4 0,0 0 0 0,0 0 2 16,0 0-6-16,0 0 5 0,0 0 0 0,0 0-1 15,0 0-5-15,0 0-8 0,0 0-9 0,0 0-13 0,0 0-11 16,0 0-15-16,0 0-28 0,0 0-28 0,-8-3-30 16,8 3-41-16,0 0-29 0,0 0-230 0,0 0-526 15,0 0 146-15</inkml:trace>
  <inkml:trace contextRef="#ctx0" brushRef="#br2" timeOffset="278092.7475">29346 9294 495 0,'0'0'392'0,"0"0"-45"0,0 0-29 16,0 0-33-16,0 0-20 0,0 0-17 0,0 0-6 0,0 0-8 15,0 0-10-15,0 0-8 0,0 0-9 0,24 10-13 16,-10-2-8-16,12 9-15 0,-8-6-13 0,0 2-18 0,5 4-12 16,-5 0-17-16,6 0-9 0,-6-2-12 15,-3-3-11-15,8 6-9 0,-4-3-8 0,-4-3-16 16,-1-3-18-16,-1 0-22 0,0 0-27 0,-3-1-21 0,0-1-21 16,-1-3-22-16,1 0-19 0,-4-1-21 0,1 0-17 15,0-2-22-15,-7-1-29 0,0 0-2 0,18 2-18 16,-18-2-14-16,7-6-21 0,-1 0-189 0,-6 6-525 0,7-15 144 15</inkml:trace>
  <inkml:trace contextRef="#ctx0" brushRef="#br2" timeOffset="278297.7519">29766 9247 303 0,'0'0'306'0,"-8"-8"-34"0,8 8-23 16,-9-4-9-16,9 4-10 0,-13 0-11 0,13 0-7 0,-31 7-11 15,15-2-3-15,-9 9-16 0,2-1 5 16,-1 3-6-16,-3 4-1 0,1-1-13 0,-4 3 1 15,5-3-12-15,-2 1-7 0,0-3-16 0,3 2-12 0,1 1-14 16,0-2-10-16,5-3-10 0,5-1-10 0,-4-4-11 16,7 2-14-16,-1-1-24 0,-1-2-26 0,4 0-36 15,3-1-36-15,-1-1-31 0,6-7-39 0,-8 10-43 16,8-10-45-16,-5 9-62 0,5-9-190 0,0 0-576 16,0 0 157-16</inkml:trace>
  <inkml:trace contextRef="#ctx0" brushRef="#br2" timeOffset="278671.3015">29979 9428 408 0,'0'0'404'0,"0"0"-47"0,0 0-31 0,0 0-27 16,0 0-16-16,0 0-28 0,0 0-26 0,0 0-23 15,0 0-17-15,0 0-11 0,0 0-21 0,0 0-11 0,0 0-9 16,0 0-17-16,0 0 1 0,0 0-10 0,0 0-14 15,16 3-10-15,-16-3-8 0,13 4-6 0,-13-4-9 16,17 3-9-16,0-2-10 0,0 0-11 0,1-1-16 16,0 3-31-16,0-3-33 0,-1 3-17 0,0-4-32 15,-1 1-26-15,-3-2-28 0,-2 2-29 0,-11 0-18 16,17 3-17-16,-17-3-20 0,10 0-198 0,-10 0-515 0,0 0 143 16</inkml:trace>
  <inkml:trace contextRef="#ctx0" brushRef="#br2" timeOffset="278850.7292">30086 9515 417 0,'-2'3'305'16,"2"-3"-15"-16,0 0-12 0,-11 9-15 0,11-9-13 15,0 0-13-15,-7 8-9 0,7-8-18 0,0 0-15 16,0 9-10-16,0-9-15 0,0 0-13 0,0 0-25 16,8 13-9-16,-8-13-16 0,0 0-12 0,12 7-28 0,-5-5-27 15,2 1-32-15,-9-3-35 0,16 2-40 0,-8 0-38 16,-8-2-40-16,17 0-37 0,-8 0-46 0,-9 0-180 15,0 0-485-15,22 0 134 0</inkml:trace>
  <inkml:trace contextRef="#ctx0" brushRef="#br2" timeOffset="279308.2513">30603 9402 405 0,'-2'-10'313'0,"2"10"-36"0,0 0-25 0,0 0-24 16,0 0-23-16,0 0-18 0,0 0-19 0,0 0-16 15,0-10-16-15,0 10-16 0,0 0-11 0,0 0-13 16,0 0-6-16,11-7-13 0,-11 7-11 0,0 0-5 16,14-3-1-16,-14 3-10 0,0 0-3 0,15 0-5 15,-5 0-3-15,-10 0-4 0,0 0 5 0,17 2-5 16,-17-2 1-16,10 2 5 0,-10-2 5 0,5 5 1 0,-5-5 2 16,6 10 12-16,-6-10 8 0,0 0-1 0,-9 20 8 15,0-7-1-15,0 1-1 0,-2 0 5 0,1-1-9 16,-3 0 4-16,2 0-7 0,-1 0-4 0,1 1-2 15,0-3-7-15,2-3-1 0,0 5-9 0,5-2-6 16,-1-1 4-16,4-2-8 0,-2 0-2 0,3-8-11 0,0 0-20 16,11 20-30-16,-5-12-20 0,8-1-29 15,4-1-17-15,-1 0-22 0,-2-1-25 0,3-2-18 16,1-1-19-16,2-2-1 0,-2 1-19 0,10-7 5 0,-7 3-19 16,-2-1-20-16,-2-2-144 0,0-1-452 15,0 0 126-15</inkml:trace>
  <inkml:trace contextRef="#ctx0" brushRef="#br2" timeOffset="279550.2576">30970 9557 763 0,'11'-3'57'0,"-4"0"38"15,-7 3 16-15,0 0 26 0,11 0 9 0,-11 0 18 16,0 0 13-16,0 0 12 0,0 0 0 0,0 0-1 16,4 13-6-16,-4-13-3 0,0 0-10 0,0 0-5 0,2 15-15 15,0-9-9-15,-2-6-22 0,6 13-5 16,-2-6-17-16,0 0-3 0,3 0-13 0,7 2-17 16,-1-1-29-16,0 2-21 0,-1-5-15 0,-1 0-17 0,-3-1-8 15,2-1-3-15,5-1-5 0,-1-2 4 0,-3 0 7 16,-2-1-4-16,-9 1 3 0,16-6 6 0,-9 1 2 15,-1 1 6-15,0-3 3 0,0-6 3 0,1-1 8 16,-5-1 8-16,-2 0 10 0,-2-1 3 0,-1 1 4 0,-1 4 4 16,-6-2-3-16,0 4-3 15,-1 0-2-15,-6 3-3 0,-2 0-7 0,-2 4-14 0,-10 2-35 0,-5 2-55 16,-5 4-84-16,1 1-100 0,2 3-159 16,4 3-519-16,-5 5 144 0</inkml:trace>
  <inkml:trace contextRef="#ctx0" brushRef="#br2" timeOffset="286780.2485">10983 17413 211 0,'0'0'234'0,"0"0"-45"15,0 0-16-15,0 0-17 0,7-7-6 0,-7 7-10 0,0 0 4 16,0 0-6-16,0 0-1 0,0 0-7 15,0 0-3-15,0 0-4 0,0 0-9 0,8 19 6 0,-8-19-10 16,2 15-5-16,-2-15-6 0,0 24-1 0,-3-9-7 16,1 1-7-16,1 0-9 0,0 0-4 0,-1-2-3 15,0 0-13-15,-2 1-3 0,2-3-2 0,1-2-5 16,1-10-8-16,-2 19-3 0,2-19-5 0,2 15 1 0,-2-15-4 16,3 12-3-16,-3-12-3 15,0 0-2-15,3 14-7 0,-3-14 5 0,0 0-4 0,8 5 1 0,-8-5-2 16,0 0-4-16,0 0 3 0,15 3-5 0,-15-3 0 15,12 1 2-15,-12-1-3 0,16 0-4 0,-16 0-2 16,17 0-11-16,-17 0-1 0,17 0-7 0,-17 0-4 16,16 0-3-16,-16 0-8 0,16-1-10 0,-16 1-9 15,15 0-8-15,-15 0-10 0,16-3-3 0,-16 3-7 16,13-4-9-16,-13 4-10 0,14-5 1 0,-14 5 1 16,12-7-7-16,-12 7-2 0,10-8-4 15,-10 8 0-15,9-7-7 0,-9 7-1 0,5-10-3 0,-5 10 10 0,0 0 5 16,6-14 7-16,-6 14 13 0,4-8 19 0,-4 8 29 15,0 0 11-15,6-19 19 0,-6 19 0 0,4-14 32 16,-4 14 6-16,4-14 9 0,-4 14 8 0,4-13 17 16,-4 13 15-16,4-12 14 0,-4 12 9 0,3-12 12 15,-3 12-3-15,0 0 3 0,3-12-2 0,-3 12-4 16,0 0 1-16,4-9-4 0,-4 9 4 0,0 0 3 0,0 0 13 16,0 0-2-16,0 0 0 0,0 0-4 15,0 0 0-15,0 0 0 0,13 35-7 0,-12-19-11 0,0 0 3 16,1 1-19-16,1 2 4 0,-2-2-12 15,-1 12-6-15,0-7-7 0,2 4-6 0,-2-4-8 0,1-3-7 16,-1-3-1-16,2-1-13 0,-1 1 1 0,2 0-30 16,-1-3-26-16,-2 0-33 0,0 1-41 0,0-14-48 15,0 19-51-15,3-10-67 0,-3-9-210 0,5 14-577 16,-5-14 160-16</inkml:trace>
  <inkml:trace contextRef="#ctx0" brushRef="#br2" timeOffset="287645.1501">11772 17459 424 0,'0'0'339'16,"2"-19"-47"-16,2 10-34 0,-4 9-29 0,8-13-21 15,-2 7-25-15,-6 6-19 0,12-9-22 0,-12 9-15 16,12-7-13-16,-3 5-17 0,-9 2-9 0,13-6-8 0,-13 6-6 16,13-2-10-16,-13 2-7 0,14 0-8 0,-14 0 0 15,15 4-1-15,-15-4-6 0,10 6-3 0,-10-6 1 16,9 13 2-16,-6-5 5 0,-3-8 11 0,3 24 0 16,-2-9 2-16,-1 0 1 0,-1 0 5 0,-1 2 0 15,-1-2-1-15,0 1-11 0,0 1 4 0,1-2-6 16,-2 1-5-16,1-3-2 0,0 3-8 0,2-6-5 15,1-10 3-15,0 19-16 0,0-19-5 0,2 13-26 16,-2-13-33-16,8 9-30 0,-8-9-32 0,11 5-34 16,-11-5-29-16,15 2-32 0,-15-2-22 0,15-2-20 0,-15 2-149 15,17-2-469-15,-17 2 130 0</inkml:trace>
  <inkml:trace contextRef="#ctx0" brushRef="#br2" timeOffset="287932.2795">12141 17590 448 0,'2'0'238'0,"-2"0"-16"0,0 0-7 15,0 0-2-15,0 0-9 0,0 0-8 0,0 0-11 16,0 0-14-16,0 0-13 0,18 5-17 0,-18-5-8 0,0 0-19 16,16 9-15-16,-10-6-7 0,-6-3-12 0,17 7-10 15,-8-2-5-15,7-3-10 0,-4 1-12 0,1-1-12 16,-13-2-16-16,28 0-13 0,-15-2-12 0,2-2-9 16,2 0-8-16,-7 1 0 0,1-4-4 0,-2 0 1 15,4 2 2-15,1-5 6 0,-6 1-2 0,2-1 6 16,-3 1 0-16,0 0 10 0,-2 1 9 0,-5 8 9 15,6-15 11-15,-6 15 14 0,2-17 8 0,-2 17 4 16,-1-17 16-16,1 17 6 0,-6-14 7 0,6 14 6 16,-8-12-3-16,8 12-3 0,-11-9-3 0,11 9-14 0,-12-6-3 15,12 6-12-15,0 0 1 0,-21 3-23 0,21-3-40 16,0 0-51-16,-21 14-54 0,14-9-63 0,1 2-62 16,6-7-185-16,-12 12-517 0,7-5 143 0</inkml:trace>
  <inkml:trace contextRef="#ctx0" brushRef="#br2" timeOffset="288404.1935">11757 17361 415 0,'0'0'223'0,"0"0"-30"16,0 0-18-16,-13-2-8 0,13 2-8 0,0 0-8 15,0 0-5-15,0 0-9 0,0 0 2 0,0 0-3 16,0 0-1-16,-23 8-7 0,23-8 4 0,-8 10-9 0,3 0 1 16,0-3-13-16,-2 10 5 0,0-3-1 15,1 13-13-15,2-5-1 0,-2 3-3 0,1 3-8 0,3 0-7 16,1-1-1-16,2-4-9 0,4 3-12 0,1-4-5 15,-1-3-2-15,4 7-9 0,1-6 2 0,0-2-13 16,4 5-1-16,1-3-7 0,-3-6-18 0,2 0-29 16,-1-1-22-16,10 5-22 0,-5-4-34 0,-1-5-41 15,-2 0-40-15,4-1-65 0,-3-3-192 0,14 4-527 16,-7-5 146-16</inkml:trace>
  <inkml:trace contextRef="#ctx0" brushRef="#br2" timeOffset="288847.1821">12630 17045 297 0,'0'0'353'0,"0"0"-47"0,0 0-31 0,6-12-18 15,-6 12-11-15,0 0-19 0,0 0-12 0,0 0-18 16,0 0-15-16,32 32-16 0,-20-18-5 0,-3 1-13 16,7 11-9-16,-5 1-12 0,1-2-2 0,-1 1-19 15,-6-4-2-15,2 6-8 0,-2-6 2 0,-3-2-3 16,0-2 0-16,-1 10-6 0,-1-9-7 0,-1 0-2 16,1-2-4-16,-3-2-13 0,-1 2-8 0,0 0-6 0,-2-1-9 15,0 1-10-15,0-2-35 0,1 0-46 0,0 0-51 16,1 1-52-16,-4-2-67 0,5-1-78 0,-4-4-213 15,4 1-614-15,3-10 168 0</inkml:trace>
  <inkml:trace contextRef="#ctx0" brushRef="#br2" timeOffset="289277.2197">13193 17130 486 0,'0'0'361'0,"0"0"-48"0,0 0-22 15,0 0-31-15,0 0-23 0,0 0-21 0,0 0-20 16,0 0-17-16,0 0-20 0,28 25-15 0,-21-11-20 0,-1 1-7 15,0 0-11-15,-1 3-18 0,1 0-7 0,-2 0-10 16,0-1-1-16,4 9-14 0,-6-6-28 0,0-3-30 16,0-3-32-16,-2-2-35 0,0-12-44 0,0 18-48 15,0-18-53-15,0 17-191 0,0-17-484 0,0 0 134 16</inkml:trace>
  <inkml:trace contextRef="#ctx0" brushRef="#br2" timeOffset="289447.6779">13127 17326 284 0,'0'0'407'0,"-9"-10"-59"0,9 10-41 16,0 0-31-16,0 0-35 0,0 0-23 15,0 0-28-15,0 0-18 0,0 0-13 0,19-22-22 0,-19 22-14 16,25-8-13-16,-11 2-13 0,5-1-19 0,-3 6-27 16,4-5-37-16,10 1-38 0,-6 0-53 0,-6 1-66 0,0 2-61 15,-7-4-168-15,-11 6-447 0,29-2 125 16</inkml:trace>
  <inkml:trace contextRef="#ctx0" brushRef="#br2" timeOffset="290027.1561">13739 17261 411 0,'0'0'311'0,"3"-9"-36"0,-3 9-25 15,0 0-17-15,0 0-20 0,0 0-20 0,10-4-20 16,-10 4-13-16,0 0-21 0,0 0-8 0,0 0-7 15,0 0-13-15,19 8-4 0,-15 0-7 0,-4-8-12 16,7 13-6-16,-3-5-9 0,-1 0-6 0,0 0-7 0,3-1-4 16,1 7-5-16,-1-3 3 0,-2 1-9 0,-1-5-6 15,1 3 2-15,-2-4-8 0,-2-6 0 0,7 14-4 16,-5-5-4-16,-2-9-2 0,5 13 1 0,-5-13 2 16,0 0-10-16,-2 15 5 0,2-15-3 0,0 0-5 15,-4 15-2-15,4-15-9 0,0 0 7 0,-8 7-6 16,8-7 1-16,0 0-4 0,0 0-10 0,-11 3-6 15,11-3-7-15,0 0-2 0,0 0-7 0,0 0-3 0,0 0-7 16,-13-2-5-16,13 2-12 0,0 0-6 0,0 0-10 16,0 0-15-16,-23-5-18 0,23 5-21 0,0 0-19 15,-20-4-32-15,20 4-197 0,-13-5-450 0,13 5 124 16</inkml:trace>
  <inkml:trace contextRef="#ctx0" brushRef="#br2" timeOffset="290323.2088">13780 17166 341 0,'6'-7'319'0,"-6"7"-43"0,0 0-37 15,8-8-41-15,-8 8-15 0,9-6-25 0,-9 6-20 0,14-5-12 16,-7 0-13-16,-7 5-16 0,16-7-16 0,-16 7-24 16,19-3-28-16,-10 1-37 0,-9 2-33 0,17 0-41 15,-1-4-48-15,-5 3-147 0,-11 1-331 0,22 0 94 16</inkml:trace>
  <inkml:trace contextRef="#ctx0" brushRef="#br2" timeOffset="290710.9645">14206 17246 209 0,'0'0'383'16,"0"0"-50"-16,0 0-38 0,0 0-20 0,7-7-18 0,-7 7-28 15,0 0-19-15,0 0-23 0,25 11-24 0,-9-3-7 16,-3-1-22-16,0 1-15 0,1 4-14 16,0-4-11-16,-2 1-11 0,1 3-30 0,0-2-30 0,0-1-40 15,-2-2-35-15,-1 0-44 0,-2-2-48 0,1 2-55 16,-9-7-179-16,15 6-452 0,-15-6 126 0</inkml:trace>
  <inkml:trace contextRef="#ctx0" brushRef="#br2" timeOffset="290905.0385">14569 17241 233 0,'0'0'401'0,"0"0"-73"0,0 0-39 15,0 0-20-15,0 0-9 0,0 0-7 0,0 0-17 16,0 0-6-16,0 0-7 0,0 0-11 0,0 0-2 15,0 0-8-15,-17 27-7 0,10 0-15 0,-3-3-16 16,-4 2-16-16,3-1-21 0,0 1-11 0,-1 1-16 16,-1-1-26-16,5-9-46 0,2 3-50 0,2-3-50 0,0-3-57 15,1 1-70-15,-1-3-87 0,0-2-229 0,4-10-618 16,-3 19 169-16</inkml:trace>
  <inkml:trace contextRef="#ctx0" brushRef="#br2" timeOffset="291378.2246">15472 17328 246 0,'0'0'426'0,"0"0"-81"0,0 0-39 16,0 0-41-16,0 0-23 0,0 0-29 0,0 0-23 15,0 0-27-15,27-14-18 0,-10 12-17 0,-2 1-17 16,2-1-10-16,-3 0-31 0,-1 1-21 0,-13 1-30 15,21 0-32-15,-21 0-36 0,19-2-35 0,-19 2-36 16,14 2-23-16,-14-2-50 0,0 0-131 0,0 0-385 16,18 0 108-16</inkml:trace>
  <inkml:trace contextRef="#ctx0" brushRef="#br2" timeOffset="291517.3068">15528 17420 417 0,'-12'5'346'0,"12"-5"-34"0,-8 6-21 16,8-6-28-16,0 0-21 0,0 0-23 0,0 0-29 15,0 0-18-15,0 0-21 0,0 0-15 0,0 0-17 16,46-6-18-16,-29 4-30 0,3-2-39 0,-2 1-43 16,0-2-52-16,1 0-57 0,11 1-41 0,-5-2-204 0,-9 4-435 15,-1-1 121-15</inkml:trace>
  <inkml:trace contextRef="#ctx0" brushRef="#br2" timeOffset="292047.1552">16276 17188 539 0,'0'0'334'0,"0"0"-45"0,2-12-19 16,-2 12-24-16,0 0-15 0,0 0-15 0,0 0-3 15,0 0-8-15,0 0-7 0,0 0-3 16,0 0-8-16,0 0-6 0,23 26-13 0,-19-18-8 0,0 9-11 15,-3 0-3-15,3 0-17 0,1 1-13 0,-2 0-11 16,-1 11-6-16,2-7-14 0,-2-2-9 0,-2-1-9 16,2 0-8-16,0-2-8 0,0 1-7 0,-2 0-14 0,3-1-38 15,-1-2-39-15,0 1-43 0,3-5-30 0,-5-11-41 16,3 18-47-16,-3-18-54 0,6 8-271 0,-6-8-638 16,9 4 174-16</inkml:trace>
  <inkml:trace contextRef="#ctx0" brushRef="#br2" timeOffset="292407.8244">16696 17212 445 0,'0'0'383'0,"0"0"-48"0,0 0-31 0,0 0-16 15,0 0-22-15,0 0-22 0,0 0-13 0,0 0-23 16,-37 32-14-16,27-18-8 0,6 3-15 0,-1 1-17 15,-1 8-18-15,-1-2-10 0,3 2-8 0,3-4-17 16,2-2-11-16,1-4-11 0,0 1 0 0,7-1-21 16,-5 0-23-16,5-3-28 0,2-2-27 0,1 1-28 15,2-2-22-15,0-3-12 0,-2-3-12 0,2 0-7 0,-1 0 2 16,0-4 3-16,-13 0 7 0,21 3 5 0,-21-3 3 16,15-3 12-16,-15 3 14 0,11-7 14 0,-3 2 11 15,-8 5 10-15,10-12 17 0,-10 12 11 0,7-15 13 16,-7 15 11-16,3-16 8 0,-3 16 14 0,0-17 10 15,0 17 5-15,-7-25 4 0,3 14 6 0,4 11-5 16,-9-13 1-16,9 13-6 0,-12-5-6 0,12 5-8 16,0 0-10-16,0 0-28 0,-17 3-35 0,17-3-39 0,0 0-53 15,-15 13-63-15,15-13-84 0,0 0-202 0,0 0-552 16,-1 14 151-16</inkml:trace>
  <inkml:trace contextRef="#ctx0" brushRef="#br2" timeOffset="292747.666">17092 17446 279 0,'0'0'270'0,"7"8"-45"0,-7-8-34 16,11 12-27-16,-6-7-24 0,1 2-18 0,2 1-13 15,3 3-17-15,1-3-9 0,1 2-11 0,1-1-10 16,0-1-11-16,2 0-18 0,1-2-22 0,0 2-19 15,0-4-20-15,1 0-10 0,2 0-26 0,-2-2-12 16,3-1-1-16,-3 0-1 0,-1-1 8 0,-1 0 3 16,-16 0 12-16,23-5 10 0,-14 1 24 0,-9 4 31 15,16-6 28-15,-16 6 24 0,13-14 12 0,-13 14 17 0,3-15 15 16,-3 15 18-16,-3-27 6 0,-1 11 9 0,-8-11 2 16,-3 2 2-16,1 0 0 0,1 8-1 0,-7-3-8 15,4 3-4-15,0 3-18 0,2 2-14 16,-1 2-11-16,0 0-10 0,-4 3-9 0,4 7-12 0,-3 0-11 15,18 0-25-15,-36 5-30 0,17 2-40 0,-10 5-52 16,0 2-52-16,9-3-84 0,-3 7-153 0,0 4-469 0,1-2 132 16</inkml:trace>
  <inkml:trace contextRef="#ctx0" brushRef="#br2" timeOffset="298705.1401">18226 17488 260 0,'0'0'363'0,"-13"-5"-64"0,13 5-35 16,0 0-29-16,0 0-29 0,0 0-25 0,0 0-24 16,0 0-15-16,0 0-20 0,0 0-10 0,0 0-11 15,33-14-10-15,-16 11-14 0,2-1-7 0,0 2-10 16,1-1-10-16,-2 2-8 0,2 0-16 0,-1 0-23 16,0-1-18-16,0-1-24 0,-1 3-25 0,0-3-22 0,-1 1-25 15,1 2-25-15,-5-2-34 0,-13 2-127 16,21-5-358-16,-21 5 102 0</inkml:trace>
  <inkml:trace contextRef="#ctx0" brushRef="#br2" timeOffset="298999.1864">18534 17376 543 0,'0'0'287'0,"0"0"-35"0,-13-4-32 15,13 4-24-15,0 0-27 0,0 0-24 0,0 0-10 16,0 0-15-16,0 0-15 0,0 0-11 0,0 0-17 0,0 0-13 16,0 0-6-16,47 2-22 0,-47-2-13 0,17 3-12 15,0 0-4-15,-5 1-3 0,-12-4-10 0,19 7 6 16,-19-7-1-16,12 8 1 0,-12-8-1 0,11 7 2 16,-11-7 6-16,7 7 9 0,-7-7 5 0,0 0 11 0,3 10 9 15,-3-10 5-15,0 0 2 0,0 0 0 16,-3 17 1-16,3-17-7 0,-6 12-4 0,6-12-3 15,-6 9-3-15,6-9-13 0,-5 10-19 0,5-10-29 0,0 0-37 16,-5 12-40-16,5-12-58 0,0 0-193 16,0 0-424-16,1 15 118 0</inkml:trace>
  <inkml:trace contextRef="#ctx0" brushRef="#br2" timeOffset="306116.3183">19398 17302 282 0,'3'-12'382'0,"-3"12"-65"15,0 0-25-15,0 0-23 0,0 0-20 0,9-3-26 16,-9 3-22-16,0 0-17 0,0 0-20 0,19 19-25 16,-10-8-9-16,1 2-17 0,0 0-14 0,0 1-6 0,2-2-11 15,-2 1-8-15,0-1-12 0,3 0-20 0,-3 2-24 16,-1-4-23-16,1-3-31 0,-3 0-33 0,-7-7-31 15,13 8-36-15,-4-6-25 0,-9-2-31 0,14 0-174 16,-14 0-437-16,0 0 121 0</inkml:trace>
  <inkml:trace contextRef="#ctx0" brushRef="#br2" timeOffset="306321.2548">19772 17254 488 0,'0'0'307'0,"0"0"-27"0,0 0-22 16,0 0-15-16,0 0-16 0,0 0-6 0,0 0-11 15,-25 39-9-15,18-23-11 0,0-1-17 16,1 4-7-16,-2 7-10 0,-4 1 3 0,-1 1-22 0,1 0-14 16,3 1-11-16,-1-2-3 0,-1-1-22 0,2 2-5 15,-2 0-12-15,5-9-8 0,-2 1 7 0,5-4-15 16,0 0-16-16,-2-3-9 0,2 4-39 0,1-5-32 16,-1-4-25-16,3-8-37 0,-1 16-39 0,1-16-42 0,0 0-64 15,3 13-222-15,-3-13-562 0,0 0 153 0</inkml:trace>
  <inkml:trace contextRef="#ctx0" brushRef="#br2" timeOffset="306535.5315">20008 17434 455 0,'0'0'316'0,"13"-3"-46"0,-13 3-37 16,0 0-29-16,0 0-26 0,23-1-20 0,-23 1-22 16,26 0-31-16,-12 0-35 0,2-3-43 0,1 2-33 15,-17 1-55-15,30-3-33 0,-19 3-35 0,-11 0-114 0,22-3-293 16,-22 3 86-16</inkml:trace>
  <inkml:trace contextRef="#ctx0" brushRef="#br2" timeOffset="306707.3296">20139 17522 569 0,'0'0'330'0,"0"0"-32"0,0 0-36 0,-7 5-28 15,7-5-24-15,0 0-23 0,0 0-9 0,0 0-25 16,0 0-18-16,0 0-18 0,0 0-10 0,0 0-14 0,36 2-11 16,-36-2-28-16,18 0-37 0,-18 0-32 0,19-2-38 15,-19 2-46-15,25 0-39 0,-9-1-43 16,-3-1-159-16,-13 2-408 0,22-5 114 0</inkml:trace>
  <inkml:trace contextRef="#ctx0" brushRef="#br2" timeOffset="307079.0831">20608 17215 396 0,'2'-15'379'15,"-2"15"-55"-15,0 0-33 0,0 0-23 16,0 0-20-16,0 0-14 0,0 0-14 0,0 0-14 16,0 0-11-16,0 0-18 0,8 37-5 0,-6-22-23 0,-2-15-11 15,-2 33-13-15,3-16-11 0,-1 0-12 0,0 0-12 16,0 0-9-16,0 0-9 0,1 0-9 0,-1-2-17 16,2-1-31-16,1 1-30 0,-3-2-42 0,0-13-36 15,5 18-48-15,-5-18-48 0,3 12-61 0,-3-12-207 0,4 7-548 16,-4-7 149-16</inkml:trace>
  <inkml:trace contextRef="#ctx0" brushRef="#br2" timeOffset="307687.6287">20925 17203 408 0,'0'0'351'15,"0"0"-48"-15,0 0-26 0,0 0-17 0,0 0-29 16,0 0-4-16,-33 19-21 0,27-6-7 0,0 1-19 0,0 1-18 16,-2 0-13-16,3 0-13 0,-1 2-11 0,1 1-15 15,2 0-15-15,1 0-6 0,0-2-13 16,4 1-3-16,-1 1-12 0,2-2-5 0,2 1-4 0,0-4-19 16,3 1-20-16,3-1-24 0,-3-5-18 0,1-2-21 15,2-2-16-15,-1-1-3 0,8-2-3 0,-2-1-3 16,2-3 9-16,-18 3 6 0,24-5 7 0,-15 0 8 15,0 2 12-15,-9 3 18 0,16-12 13 0,-6 3 19 16,-3 1 18-16,4-4 17 0,-11 12 4 0,7-17 18 16,-7 17 1-16,4-14 2 0,-4 14 10 0,0 0 2 15,-1-15-7-15,1 15-8 0,0 0-8 0,0 0-4 0,-20-9-8 16,20 9-10-16,-24 7-31 0,8-2-44 0,-3 1-60 16,-8 1-69-16,8 2-91 0,-1-2-247 0,5 0-598 15,4 0 163-15</inkml:trace>
  <inkml:trace contextRef="#ctx0" brushRef="#br2" timeOffset="308877.0739">29385 10343 266 0,'0'0'319'0,"0"0"-56"16,0 0-25-16,0 0-30 0,9 17-24 0,-7-8-23 15,3 8-27-15,8 7-6 0,-6-4-15 0,0-1-11 16,5 8-11-16,-4-1-12 0,6-3-8 0,-3-2-4 0,-2-3-9 15,-1-5-13-15,0 3-23 0,-2-4-37 16,-1 0-35-16,1 0-39 0,-1-1-39 0,2-3-174 0,-3-1-361 16,-4-7 103-16</inkml:trace>
  <inkml:trace contextRef="#ctx0" brushRef="#br2" timeOffset="309113.7377">29684 10486 516 0,'-8'19'278'15,"0"-2"-31"-15,0 0-24 0,-3 8-18 0,1-4-12 16,-3 3-18-16,0 0-14 0,-1 3-12 0,1-1-20 16,1-2-15-16,-3 1-10 0,5 1-12 0,2-6-11 15,3-1-8-15,-3-2-11 0,3 1 2 0,-1-2-13 0,1-2-6 16,-1 1-16-16,4-3-32 0,0-2-33 0,0-1-33 15,2-9-34-15,-4 15-46 0,4-15-41 16,2 9-136-16,-2-9-391 0,0 0 109 0</inkml:trace>
  <inkml:trace contextRef="#ctx0" brushRef="#br2" timeOffset="309453.5752">30066 10590 566 0,'-9'-5'331'0,"9"5"-43"0,0 0-42 0,0 0-29 15,0 0-28-15,0 0-23 0,0 0-16 16,0 0-19-16,0 0-19 0,0 0-11 0,25-3-15 0,-25 3-14 16,13 3-6-16,-13-3-20 0,18 0-11 0,-9 2-8 15,-9-2-9-15,14 2-14 0,-14-2-9 0,13 3-9 16,-13-3-12-16,12 2-17 0,-12-2-19 0,0 0-18 16,9 5-15-16,-9-5-6 0,0 0-6 0,7 6-11 15,-7-6-5-15,0 0-14 0,0 0-119 0,-3 16-303 16,3-16 87-16</inkml:trace>
  <inkml:trace contextRef="#ctx0" brushRef="#br2" timeOffset="309587.5663">30093 10692 759 0,'-9'9'15'0,"-1"-2"27"16,0-1 25-16,4-1 5 0,6-5 22 0,-7 9 14 0,7-9 12 16,-5 5 17-16,5-5 7 0,0 0 5 0,0 0 11 15,0 0 4-15,0 0 7 0,0 0-7 0,0 0-10 16,0 0-16-16,0 0-11 0,11 16-16 0,-11-16-8 16,19 1-16-16,-10 0-13 0,-9-1-19 0,20 1-39 15,-5-1-42-15,-1-1-48 0,-14 1-44 0,22-1-52 0,-6-2-57 16,-5 0-124-16,-11 3-422 0,20 0 119 0</inkml:trace>
  <inkml:trace contextRef="#ctx0" brushRef="#br2" timeOffset="310052.0491">30597 10360 421 0,'0'0'410'0,"0"0"-56"16,0 0-52-16,6-11-32 0,-6 11-36 0,0 0-24 16,0 0-20-16,0 0-7 0,0 0-9 0,0 0-9 15,0 0-6-15,0 0-17 0,17 34-7 0,-16-18-11 16,0-1-10-16,1 1-3 0,0 15-11 0,2-3-10 15,-4-2-8-15,-4 2-6 0,-5-1-7 0,7-3-6 0,2-4-9 16,0 6-7-16,-8-4-1 0,6-3-5 0,-2-2-13 16,2-1-8-16,0 0-11 0,0-2-38 0,4 1-32 15,-4-3-24-15,0-2-26 0,1-1-27 0,1-9-29 16,0 0-26-16,0 20-32 0,0-20-31 0,5 6-173 16,-5-6-512-16,0 0 140 0</inkml:trace>
  <inkml:trace contextRef="#ctx0" brushRef="#br2" timeOffset="310491.5688">30990 10387 352 0,'0'0'371'16,"0"0"-44"-16,0 0-37 0,0 0-25 0,0 0-28 0,0 0-16 16,0 0-9-16,0 0-9 0,0 0-13 0,0 0-14 15,0 0-15-15,0 0-14 0,-32 23-14 0,24-10-13 16,-4 3-6-16,5 0-6 0,-3 10-15 0,0-4-1 16,1 4-10-16,1-4-8 0,3-3-8 0,2 10-9 15,1-2-6-15,-2-3-8 0,4-5-2 0,2-2-7 0,-2-2-2 16,0 2-10-16,2 0 6 0,3-3-17 0,0 1-11 15,1-5-17-15,-1-1-6 0,1-2-3 16,-2-1 6-16,4-1-19 0,-8-5 4 0,8 6-4 0,-8-6 4 16,0 0 2-16,13 1 1 0,-13-1 3 15,0 0 4-15,17-9 5 0,-13 2 0 0,1 0 0 0,4-5-2 16,-4-1 9-16,1 0-2 0,-4 3 2 0,0 0 5 16,-1 1 4-16,-1 9 7 0,0-15 4 0,0 15 0 15,-7-14-1-15,5 7 2 0,2 7 2 0,-12-6-9 16,12 6 9-16,-18-1-4 0,4 4 0 0,-3 4 4 15,-10 6-11-15,0 3-31 0,-2 2-44 0,4 2-57 0,0 1-75 16,-2-2-267-16,5 6-571 0,1 0 156 16</inkml:trace>
  <inkml:trace contextRef="#ctx0" brushRef="#br2" timeOffset="311901.0341">30239 11220 518 0,'-11'3'356'0,"0"-1"-32"0,11-2-31 15,-11 1-27-15,11-1-30 0,0 0-24 0,0 0-16 16,-7 4 8-16,7-4-5 0,0 0-4 0,29 9-11 15,3-5-7-15,5-5-15 0,27 6-17 0,5-5-15 16,8 3-10-16,63-6-15 0,0 4-17 0,-38-3-4 16,43-7-8-16,-3 1-8 0,-2 9-9 0,1-8-8 15,-41 6-5-15,38-7-7 0,-45 1-1 0,-12 4-7 0,-1-1-1 16,-1-2-1-16,2-1-8 0,-7 0 1 0,1 2 3 16,-10 1-4-16,-16-2 3 0,-10-4-4 0,-1 3 12 15,-5 2 0-15,1 1 6 0,-9-4 2 0,-5 2-6 16,-3-1 0-16,0 4-1 0,-4-5-7 0,-1 5-5 15,-2-1-4-15,-10 4 1 0,13-6-10 0,-13 6-11 16,10-5-17-16,-10 5-19 0,0 0-26 0,0 0-18 0,0 0-30 16,0 0-38-16,0 0-32 0,-27-16-36 0,9 14-38 15,2 4-32-15,-4-3-217 0,1-1-608 0,2 2 168 16</inkml:trace>
  <inkml:trace contextRef="#ctx0" brushRef="#br2" timeOffset="312285.2222">32154 10960 626 0,'0'0'378'0,"0"0"-31"0,0 0-29 0,0 0-24 15,0 0-17-15,-15 33-11 0,5-16-28 0,-3 8-21 16,-3 1-23-16,3-1-13 0,-1-1-18 0,-6 0-22 15,6-5-16-15,-1 8-12 0,2-10-9 0,1 0-17 0,-1 8-7 16,3-7-12-16,-3-3-11 0,4-1-28 0,0-2-41 16,4 3-33-16,-3-6-37 0,3-1-37 0,5-8-32 15,-9 10-34-15,9-10-37 0,0 0-29 16,-3 8-189-16,3-8-527 0,0 0 147 0</inkml:trace>
  <inkml:trace contextRef="#ctx0" brushRef="#br2" timeOffset="312495.0822">32268 10993 453 0,'0'0'306'0,"0"0"-24"0,0 0-12 0,0 0-13 0,0 0-18 16,0 0-17-16,0 0-9 0,-16 37-12 0,8-20-5 16,-3 9-12-16,-1-5-12 0,-3 4-20 0,0 1-14 15,0 0-18-15,-5-3-11 0,9-5-8 0,2 0-14 16,-2-2-4-16,0-2-12 0,0-2-7 0,1 5-25 15,-1-3-45-15,4-2-41 0,-7 0-50 0,4-2-61 0,5 5-72 16,-6-7-236-16,0 4-557 0,4-4 152 0</inkml:trace>
  <inkml:trace contextRef="#ctx0" brushRef="#br2" timeOffset="317717.078">532 9956 221 0,'0'0'366'0,"0"0"-45"15,0 0-33-15,0 0-24 0,0 0-28 0,0 0-17 0,0 0-22 16,0 0-14-16,0 0-11 0,0 0-17 0,26-28-12 15,-1 10 1-15,1 1-17 0,6-2 0 0,4-3-15 16,20-8-15-16,9-3-7 0,3 1-13 0,58-28-4 16,-43 26-6-16,-13 3-8 0,1 4-7 0,1-4-7 0,2 4-4 15,-2-5 0-15,-5 8-7 0,-6 1 4 0,-3-2-2 16,-17 15-8-16,-11 0-7 0,-1-4 1 0,-9 7 1 16,-4 2-9-16,-3 0-8 0,-1 2-9 0,-4 1-22 15,-1-2-20-15,-7 4-30 0,12-3-41 0,-12 3-43 16,0 0-40-16,0 0-63 0,0 0-180 0,0 0-530 15,0 0 145-15</inkml:trace>
  <inkml:trace contextRef="#ctx0" brushRef="#br2" timeOffset="318399.5209">1580 9215 570 0,'0'0'311'0,"0"0"-22"16,0 0-19-16,-8-2-17 0,8 2-26 0,0 0-14 16,0 0-18-16,0 0-22 0,0 0-8 0,0 0-27 15,0 0-3-15,0 0-14 0,0 0-9 0,0 0-13 16,0 0-11-16,0 0-8 0,0 0-15 0,66 5-5 15,-30-2-1-15,2-2-3 0,-1 1-4 0,1-1-12 16,2-1-8-16,-4 2-8 0,1-4-3 0,-3 2-5 0,-3 2-9 16,-6-2-1-16,-5-2 1 0,-5 2-3 15,-4 0 1-15,-11 0 3 0,18-1-3 0,-18 1 5 0,14-1-8 16,-14 1-3-16,0 0 6 0,0 0-3 0,14-1 4 16,-14 1 1-16,0 0 3 0,0 0 1 0,0 0 1 15,0 0-1-15,0 0 0 0,-22 24-6 0,7-13 7 16,0 0-2-16,-6 8-4 0,-4 1 2 0,3-2 2 15,-5 1-10-15,4 0 4 0,-1 0 1 0,7-4-3 16,-7 2 8-16,0 3-2 0,8-5-4 0,-1-2 5 16,2-3-6-16,3 3 9 0,4-5-2 0,0 0-5 15,1-1 5-15,0 0-4 0,7-7 4 0,-7 10 2 0,7-10-4 16,-8 10 5-16,8-10-1 0,-7 5 8 0,7-5-1 16,0 0 4-16,-5 9 7 0,5-9-5 0,0 0 2 15,0 0 1-15,-7 8-2 0,7-8-4 0,0 0 11 16,0 0-4-16,0 0-2 0,0 0 3 0,-8 7-1 15,8-7 0-15,0 0-6 0,0 0 3 0,0 0-5 16,0 0 2-16,0 0-5 0,0 0-3 0,0 0 1 16,0 0-8-16,0 0 3 0,-5-25 1 0,5 25-5 15,-3-24-3-15,-1 8-4 0,2-2-2 0,1 0 0 0,0 0 2 16,-2 1-2-16,2 0-3 0,-2 2-2 0,1 1 7 16,1-3 0-16,1 17-4 0,-2-19-4 0,2 19 14 15,-2-14-12-15,2 14 2 0,-1-10-3 0,1 10 3 16,0 0-7-16,-3-12 1 0,3 12 3 0,0 0 0 15,0 0-4-15,0 0 5 0,0 0-5 0,0 0-2 16,0 0-15-16,0 0-22 0,0 0-27 0,0 0-30 0,0 0-26 16,0 0-35-16,0 0-35 0,0 0-21 15,0 0-55-15,0 0-180 0,0 0-553 0,4 37 153 0</inkml:trace>
  <inkml:trace contextRef="#ctx0" brushRef="#br2" timeOffset="319303.7993">1662 9419 344 0,'0'0'335'0,"0"0"-37"0,0 0-19 0,0 0-18 16,0 0-19-16,0 0-16 0,0 0-16 0,0 0-20 16,0 0-19-16,0 0-11 0,0 0-25 0,0 0-3 15,0 0-23-15,0 0-7 0,0 0-13 0,0 0-15 16,0 0-15-16,0 0-10 0,0 0-16 0,0 0-3 0,0 0-12 15,0 0-5-15,21-30-4 0,-21 30 4 0,7-11-6 16,-7 11 1-16,3-9-2 0,-3 9-1 16,0 0-4-16,7-7-2 0,-7 7 4 0,0 0-6 0,0 0 3 15,0 0 2-15,0 0-4 0,8-6 6 0,-8 6 1 16,0 0-5-16,0 0 3 0,0 0 1 0,0 0-4 16,0 0 0-16,0 0 0 0,0 0 2 0,17 12-5 15,-17-12 4-15,0 0-1 0,8 9-8 0,-8-9-10 16,14 6-13-16,-14-6-7 0,13 6-12 0,-5-5-1 15,-8-1 0-15,17 0-5 0,-17 0 10 0,15-1 5 16,-15 1 5-16,0 0 3 0,16-2 8 0,-16 2 11 0,7-2 8 16,-7 2 10-16,0 0 4 0,0 0 1 0,11-2 6 15,-11 2 5-15,0 0-2 0,0 0-1 0,0 0 2 16,0 0 4-16,0 0-3 0,0 0 3 0,0 0 1 16,0 0-2-16,0 0 0 0,0 0-7 0,0 0-4 15,0 0 1-15,0 0 2 0,0 0-2 0,0 0-2 16,0 0 2-16,0 0-10 0,0 0-5 0,0 0-12 15,0 0-13-15,0 0-9 0,0 0-5 0,0 0 1 16,0 0 3-16,0 0 6 0,0 0 7 0,13-6 3 16,-13 6 10-16,0 0 10 0,0 0 8 0,6-9 8 0,-6 9 13 15,0 0 7-15,0 0 3 0,0 0-1 0,0 0 0 16,3-12 0-16,-3 12-5 0,0 0-2 0,0 0 1 16,0 0-4-16,0 0 0 0,0 0 1 0,0 0-4 15,-17-9-6-15,17 9-1 0,0 0 0 0,-14-4 1 16,14 4-5-16,0 0-5 0,0 0 1 0,0 0-11 15,-13-4-11-15,13 4-9 0,0 0-8 0,0 0-6 16,0 0-7-16,0 0-5 0,0 0 0 0,0 0 5 0,0 0 3 16,0 0 3-16,0 0 4 0,0 0 7 15,0 0 0-15,0 0 13 0,0 0 5 0,0 0 15 0,22-14 1 16,-22 14 13-16,0 0 0 0,0 0 2 0,0 0 4 16,0 0-1-16,0 0-3 0,0 0-2 0,0 0-1 15,0 0-1-15,0 0-4 0,0 0 2 0,-19-8-4 16,19 8 0-16,-14-1-2 0,14 1 1 0,0 0 0 0,0 0-9 15,-16-2 6-15,16 2-12 0,0 0-7 16,0 0-11-16,0 0-2 0,0 0-11 0,0 0 2 16,0 0-1-16,0 0-4 0,0 0 8 0,0 0 1 15,0 0 9-15,0 0-3 0,23-19 5 0,-23 19 4 0,0 0 9 16,10-5 8-16,-10 5 8 0,0 0 6 0,0 0 6 16,0 0-1-16,5-8 6 0,-5 8-3 0,0 0-1 15,0 0-4-15,0 0 1 0,0 0-2 0,0 0 1 16,0 0-2-16,-30-6-4 0,30 6-1 0,-18-1 1 15,18 1-1-15,-15 0-5 0,15 0 4 0,-16 0 1 16,16 0 0-16,0 0 1 0,0 0-4 0,0 0-1 0,0 0-4 16,0 0-4-16,0 0-3 0,0 0-6 15,37-18-5-15,-20 13-5 0,2-1-2 0,-3-1-3 0,-1 0-10 16,0 3-19-16,-3-1-28 0,-12 5-40 0,11-6-78 16,-11 6-203-16,0 0-481 0,0 0 134 0</inkml:trace>
  <inkml:trace contextRef="#ctx0" brushRef="#br2" timeOffset="326583.2734">1344 13700 223 0,'0'0'0'0,"0"0"-4"16,0 0-2-16,0 0 1 0</inkml:trace>
  <inkml:trace contextRef="#ctx0" brushRef="#br2" timeOffset="326993.4526">1419 13598 370 0,'0'0'189'0,"0"0"-25"0,0 0-26 0,0 0-13 0,0 0-20 15,0 0-5-15,0 0-14 0,0 0-7 0,0 0-8 16,0 0-4-16,0 0-17 0,0 0-18 0,0 0-13 15,0 0-19-15,0 0-16 0,0 0-15 0,0 0-22 16,0 0-26-16,0 0-102 0,0 0-212 0,0 0 63 16</inkml:trace>
  <inkml:trace contextRef="#ctx0" brushRef="#br2" timeOffset="327946.3077">1444 13552 208 0,'0'0'269'0,"0"0"-35"15,0 0-22-15,0 0-19 0,0 0-13 16,0 0-13-16,0 0-16 0,0 0-12 0,0 0-10 0,-12-10-13 15,12 10-6-15,0 0-7 0,0 0-3 0,0 0-9 16,0 0-1-16,0 0-7 0,0 0-11 0,0 0-4 16,-21 7-8-16,21-7-12 0,0 0-1 0,0 0-2 15,0 0-1-15,0 0-7 0,-11 10-3 0,11-10-4 16,0 0-5-16,0 0-9 0,0 0-18 0,-6 9-6 0,6-9-10 16,0 0-13-16,0 0-7 0,0 0-9 0,0 0-6 15,0 0-8-15,0 0 8 0,0 0 0 0,0 0-3 16,0 0 9-16,0 0 3 0,0 0 4 0,0 0 4 15,0 0 6-15,24 8-1 0,-24-8 9 0,0 0 6 16,0 0 7-16,0 0 7 0,0 0 8 0,0 0 4 16,0 0 3-16,0 0 3 0,0 0 2 0,0 0 4 15,0 0 2-15,0 0 4 0,0 0-2 0,0 0 2 16,0 0-4-16,0 0 2 0,0 0-4 0,0 0 0 16,0 0-5-16,-3 17-1 0,3-17-7 0,0 0-1 0,0 0-9 15,0 0-6-15,0 0-9 0,0 0-15 0,0 0-8 16,-2 16-4-16,2-16-4 0,0 0-4 0,0 0 0 15,0 0 1-15,0 0 4 0,0 0 4 0,0 0 4 16,0 0 6-16,17-2 6 0,-17 2 2 0,0 0 22 16,0 0 10-16,0 0 16 0,0 0 22 0,14-18 15 15,-14 18 11-15,0 0 2 0,4-9 3 0,-4 9-8 16,0 0-4-16,0 0-5 0,0 0-12 0,0-14-8 0,0 14-4 16,0 0-22-16,0 0-40 0,0 0-50 0,0 0-69 15,0 0-210-15,0 0-424 0,0 0 117 0</inkml:trace>
  <inkml:trace contextRef="#ctx0" brushRef="#br2" timeOffset="329107.091">1430 16440 391 0,'0'0'243'0,"-9"1"-23"16,9-1-22-16,0 0-25 0,0 0-18 0,-12 4-18 0,12-4-8 15,0 0-14-15,0 0-14 0,0 0-11 0,-8 5-2 16,8-5-14-16,0 0-6 0,0 0-9 0,0 0-6 16,0 0-4-16,0 0-7 0,-5 12-7 0,5-12-7 15,0 0-13-15,0 0-1 0,0 0-10 0,0 0-3 16,0 0-5-16,0 0 2 0,0 0 1 0,0 0 0 15,0 0 4-15,0 0-1 0,0 0 8 0,0 0 5 16,0 0 4-16,0 0 3 0,0 0 6 0,0 0 5 16,0 0 2-16,0 0 1 0,0 0-1 0,0 0 4 0,0 0-2 15,0 0-2-15,0 0-3 0,0 0-3 0,0 0-2 16,0 0-4-16,0 0-1 0,0 0-4 0,0 0-1 16,0 0-2-16,0 0-5 0,18 11 1 0,-18-11-12 15,0 0-11-15,0 0-8 0,0 0-10 0,5 9-9 16,-5-9-5-16,0 0 2 0,0 0-4 0,0 0 10 15,0 0 5-15,0 0 6 0,0 0 9 0,17-2 10 0,-17 2 8 16,0 0 8-16,0 0 8 0,0 0 7 16,0 0 15-16,0 0 3 0,0 0 7 0,0 0 1 0,0 0 5 15,0 0-1-15,0 0 1 0,0 0-8 0,0 0-2 16,0 0-5-16,0 0-3 0,0 0-6 0,0 0-3 16,12-12-3-16,-12 12-8 0,0 0-6 0,0 0-6 15,0 0-12-15,0 0-8 0,0 0-14 0,0 0-16 16,0 0-12-16,0 0-26 0,0 0-23 0,0 0-21 0,0 0-24 15,0 0-36-15,-21-16-161 0,21 16-415 16,0 0 117-16</inkml:trace>
  <inkml:trace contextRef="#ctx0" brushRef="#br2" timeOffset="333191.4147">26186 10171 403 0,'0'0'496'0,"5"-7"-46"16,-5 7-30-16,0 0-27 0,0 0-28 0,0 0-38 15,0 0-38-15,0 0-35 0,0 0-28 0,0 0-26 16,0 0-24-16,3-7-32 0,-3 7-42 0,0 0-56 0,0 0-66 16,0 0-72-16,0 0-70 0,0 0-77 0,0 0-278 15,0 0-619-15,0 0 169 0</inkml:trace>
  <inkml:trace contextRef="#ctx0" brushRef="#br2" timeOffset="333333.3934">26127 10367 316 0,'0'0'447'0,"-7"9"-42"0,7-9-39 0,0 0-12 16,0 0-29-16,0 0-30 0,0 0-36 0,0 0-33 16,0 0-29-16,0 0-49 0,0 0-60 0,14 6-66 15,-14-6-68-15,0 0-77 0,17-6-87 0,-17 6-207 16,0 0-497-16,0 0 138 0</inkml:trace>
  <inkml:trace contextRef="#ctx0" brushRef="#br2" timeOffset="333816.4003">24795 10705 525 0,'-10'1'398'0,"10"-1"-42"15,0 0-28-15,-17-3-29 0,17 3-24 0,0 0-30 16,0 0-24-16,0 0-22 0,0 0-20 0,0 0-19 15,0 0-4-15,0 0-17 0,55 12-13 0,-21-8-17 16,5 0-7-16,4 1-11 0,26 2-11 0,-4 0-11 16,-1 0-5-16,-1-2-13 0,0 1-13 0,-14-2-26 0,-10-1-32 15,-1 1-25-15,-1 1-25 0,-4-3-15 0,-2-2-18 16,-1 3-9-16,-10-1-13 0,-5 0-17 0,-3-2-11 16,-1 3-11-16,-11-3-19 0,11 0-33 0,-11 0-163 15,0 0-451-15,0 0 125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4:39:16.845"/>
    </inkml:context>
    <inkml:brush xml:id="br0">
      <inkml:brushProperty name="width" value="0.05292" units="cm"/>
      <inkml:brushProperty name="height" value="0.05292" units="cm"/>
      <inkml:brushProperty name="color" value="#0070C0"/>
    </inkml:brush>
  </inkml:definitions>
  <inkml:trace contextRef="#ctx0" brushRef="#br0">15683 6130 608 0,'-14'5'338'0,"1"-2"-31"16,1 0-28-16,1-1-13 0,3 0-25 0,-2 3-8 0,10-5-28 15,-15 2-17-15,15-2-13 0,-11 2-9 16,11-2-3-16,-10 3-10 0,10-3-1 0,-6 2-5 0,6-2 0 16,0 0-7-16,-7 3-3 0,7-3-7 0,0 0-8 15,0 0-4-15,0 0-8 0,-6 4-4 0,6-4-3 16,0 0-1-16,0 0-2 0,0 0-7 0,17 6-7 15,-1 0-4-15,0-4-8 0,4 1-6 0,12-1-7 16,1 1-12-16,-4 0-4 0,3-1-1 0,-1 2-7 16,1 1-3-16,-10-4-3 0,-2 0-5 0,-2-1-7 15,-1 1-4-15,0 3-8 0,1-5-9 0,-2 2-12 0,-2-1-15 16,3 0-15-16,-5-1-14 0,-1 0-17 0,-11 1-20 16,14 1-22-16,-14-1-19 0,13 1-22 0,-13-1-15 15,0 0-25-15,13-3-26 0,-13 3-28 0,0 0-35 16,7-4-239-16,-7 4-631 0,0 0 172 0</inkml:trace>
  <inkml:trace contextRef="#ctx0" brushRef="#br0" timeOffset="1302.7969">17169 6335 388 0,'0'0'209'16,"0"0"-12"-16,-10 1-21 0,10-1-10 0,0 0-14 15,0 0-7-15,0 0-11 0,-7 2-1 0,7-2-6 16,0 0-7-16,0 0-2 0,0 0-3 0,0 0-2 16,0 0-5-16,-8 3-3 0,8-3-5 0,0 0-2 0,0 0-9 15,0 0-3-15,0 0-7 0,-7 2-2 16,7-2-8-16,0 0-9 0,0 0-2 0,0 0-2 15,0 0-9-15,0 0 4 0,0 0-9 0,0 0-9 0,0 0 4 16,0 0-7-16,0 0 4 0,-8 3 1 0,8-3-3 16,0 0 1-16,0 0 1 0,0 0 2 0,0 0 1 15,0 0-2-15,0 0 7 0,0 0 4 0,0 0 7 16,0 0-9-16,0 0-6 0,0 0 0 0,0 0 3 16,0 0 1-16,0 0-5 0,0 0-5 0,0 0 7 15,0 0-8-15,0 0 1 0,0 0-4 0,0 0 4 16,0 0-1-16,0 0-3 0,0 0-9 0,0 0 6 0,0 0-7 15,0 0-1-15,0 0 2 0,0 0-4 0,0 0-1 16,0 0-1-16,0 0 5 16,0 0-11-16,0 0 0 0,0 0 5 0,0 0-5 0,0 0 1 0,0 0-3 15,0 0 2-15,0 0-4 0,0 0 1 0,0 0 2 16,-12 3-6-16,12-3 0 0,0 0 1 0,0 0 2 16,0 0-2-16,0 0 1 0,0 0 3 0,0 0-5 0,0 0 2 15,0 0 2-15,0 0 0 0,0 0-2 0,0 0-7 16,0 0 9-16,0 0-3 0,0 0 0 0,0 0 0 15,0 0 2-15,0 0-3 0,0 0 6 0,0 0-3 16,0 0-4-16,0 0 1 0,0 0-1 0,0 0 0 16,0 0 1-16,0 0 3 0,0 0-4 0,0 0 5 15,0 0 1-15,0 0 5 0,0 0 3 0,0 0 8 16,0 0 0-16,0 0 7 0,0 0 4 0,0 0 0 16,0 0 1-16,0 0 2 0,0 0-2 0,0 0-1 0,0 0-2 15,0 0 2-15,0 0-1 0,0 0-2 16,0 0 0-16,0 0-3 0,0 0-2 0,0 0 4 0,0 0-1 15,0 0 0-15,-7 1 1 0,7-1 1 0,0 0 1 16,0 0-1-16,0 0 1 0,0 0-3 0,0 0 2 16,0 0-2-16,0 0 1 0,0 0 0 0,0 0-2 15,0 0 3-15,33-2 0 0,-15-2 0 0,14-1-2 0,1 2-3 16,0-3 2-16,5 1-7 0,1-1 0 16,0-1 4-16,-4 2-8 0,-2 2-2 0,0-2-2 0,-7 1-2 15,3 1 1-15,-8 1-3 0,-2 0 2 0,-2 0-6 16,0-2 3-16,-4 3-3 0,-1-2-5 0,-2 2-8 15,-2-2-10-15,-2 1-13 0,-6 2-22 16,11-3-29-16,-11 3-20 0,0 0-34 0,11-3-33 0,-11 3-33 0,7-2-49 16,-7 2-49-16,0 0-320 0,0 0-745 0,0 0 202 15</inkml:trace>
  <inkml:trace contextRef="#ctx0" brushRef="#br0" timeOffset="20498.4953">23998 8247 569 0,'0'0'317'0,"0"0"-32"0,-10-4-25 16,10 4-29-16,0 0-15 0,0 0-19 0,0 0-25 0,-7-3-9 15,7 3-20-15,0 0-10 0,0 0-15 16,0 0-5-16,0 0-12 0,0 0-10 0,0 0-1 0,0 0-8 16,0 0-3-16,0 0-7 0,0 0 3 0,0 0-9 15,0 0 0-15,0 0 4 0,0 0-4 0,0 0-2 16,24 13-5-16,-15-9-11 0,9 0 0 0,-1 2 2 15,2-1-2-15,9 5-6 0,-7-2-8 0,-1-4-3 16,-1 2 1-16,-1 0-6 0,2-1 1 0,-3 2-6 16,-2-3-2-16,4 1-1 0,-4 0 0 0,2 2-4 15,-2-4-3-15,-2 4 1 0,-2-4-1 0,-1 2-13 0,-1-1 12 16,5 2 0-16,2 0-3 0,-7-3-3 0,1 2-3 16,-1-1-2-16,-1 0 6 0,0 0 3 0,0-1-1 15,0 0-7-15,-2 0 8 0,0 0-10 0,-6-3 7 16,12 5-8-16,-5-2 4 0,-2-1 3 0,-5-2 0 15,8 6 0-15,-8-6-7 0,7 3 3 0,-7-3 7 16,10 4-2-16,-6-3-10 0,-4-1 6 0,7 4 2 16,-7-4-6-16,7 3 2 0,-7-3-2 0,9 3 8 0,-9-3-6 15,8 4-2-15,-8-4 5 0,7 4-2 0,-7-4-1 16,7 6-2-16,-7-6 5 0,7 3-3 0,-7-3 0 16,8 4 2-16,-8-4-2 0,7 3 2 0,-7-3-3 15,5 2 7-15,-5-2-17 0,6 3 12 0,-6-3-5 16,0 0-2-16,8 4 10 0,-8-4-4 0,0 0 5 15,8 3-10-15,-8-3 1 0,0 0 6 0,7 5-5 16,-7-5-1-16,0 0 5 0,6 2-1 0,-6-2-1 16,0 0 1-16,0 0-6 0,7 4 6 0,-7-4-6 0,0 0 3 15,0 0-4-15,6 3-2 0,-6-3-3 0,0 0-12 16,0 0-8-16,0 0-5 0,0 0-15 0,6 4-11 16,-6-4-24-16,0 0-8 0,0 0-19 0,0 0-20 15,0 0-19-15,0 0-16 0,0 0-25 0,0 0-22 16,0 0-190-16,0 0-488 0,0 0 135 0</inkml:trace>
  <inkml:trace contextRef="#ctx0" brushRef="#br0" timeOffset="21144.3867">24593 8508 290 0,'0'0'203'0,"0"0"-17"15,0 0-31-15,6-3-12 0,-6 3-15 0,0 0-6 0,0 0-11 16,0 0-12-16,0 0-7 0,0 0-1 16,0 0-14-16,0 0 2 0,0 0-3 0,0 0-7 0,0 0-4 15,0 0 0-15,3-6-5 0,-3 6-5 0,0 0 2 16,0 0-6-16,0 0-2 0,0 0-1 0,0 0-3 16,0 0-3-16,0 0-7 0,0 0 1 0,0 0-9 15,0 0 4-15,0 0-1 0,0 0-5 0,0 0 1 16,0 0 1-16,0 0 1 0,0 0 2 0,0 0 3 15,0 0-2-15,0 0 1 0,0 0-3 0,0 0 8 16,0 0-1-16,0 0 3 0,-14-8-2 0,14 8-4 0,0 0-3 16,0 0 5-16,-9-1-1 0,9 1 0 0,0 0-4 15,-13-1 0-15,13 1-2 0,-11-2-2 0,11 2-1 16,-15-1 0-16,15 1-8 0,-12-1 3 0,4 1 4 16,8 0-1-16,-18-3 3 0,9 3-6 0,-7-2 3 15,4 2 1-15,-4 0-7 0,3 2-1 0,-3-2 0 0,-1 0 5 16,1 0-4-16,-1 4 0 0,-3-1-5 15,2 1 2-15,-1 0-2 0,-1-1 2 0,2 1-4 0,0 3 1 16,-12 2-7-16,2 0 9 0,0 2-1 0,0-1-3 16,0 3 2-16,2 1-1 0,-1 0 0 0,7-2 0 15,3-1-1-15,2-1 1 0,-7 9-5 0,7-3-5 16,1-2 11-16,4 1-4 0,-2-1-1 0,-2 10 3 16,6-4-4-16,0-4 4 0,4 0-2 0,1 0 3 15,2 0-4-15,0 0-5 0,3 0-16 0,2-1-16 16,0 2-27-16,-1-7-34 0,2 4-35 0,-2-2-46 0,1-4-68 15,-4-8-186-15,7 14-512 0,-2-9 142 0</inkml:trace>
  <inkml:trace contextRef="#ctx0" brushRef="#br0" timeOffset="24059.7597">20478 9564 342 0,'0'0'203'0,"-1"-7"-26"0,1 7-16 16,0 0-8-16,0 0-8 0,0 0-8 0,0 0-4 0,-4-8-6 15,4 8-4-15,0 0-5 0,0 0-4 16,0 0-13-16,0 0 2 0,0 0-5 0,0 0-4 0,-4-7-6 15,4 7-4-15,0 0-7 0,0 0-4 0,0 0 0 16,0 0-9-16,0 0-4 0,0 0-2 16,0 0-6-16,0 0-3 0,0 0-5 0,0 0-2 0,0 0 1 15,0 0-7-15,0 0-1 0,-4-6-8 0,4 6 1 16,0 0-6-16,0 0 1 0,0 0-4 0,0 0 0 16,0 0-2-16,0 0-2 0,0 0-1 0,0 0 1 15,0 0-5-15,18-1 1 0,-18 1-1 0,9 0 0 0,-9 0-3 16,12 0 3-16,-12 0-4 0,10-2-2 0,-10 2-1 15,9 0 0-15,-9 0-2 0,0 0 0 0,0 0 2 16,10-1 3-16,-10 1-2 0,0 0-3 0,0 0 0 16,0 0 0-16,0 0 1 0,0 0 2 0,0 0-4 15,0 0 2-15,0 0 0 0,0 0 0 0,0 0 4 16,0 0-2-16,-32 3 3 0,24-3 2 0,8 0 1 16,-17 0 0-16,7 1-2 0,10-1-2 0,-17 0-1 0,8 1 2 15,9-1-2-15,-14 0-1 0,14 0-5 16,-14 0 10-16,14 0-6 0,-10 2 1 0,10-2-3 0,-7 1 2 15,7-1 2-15,0 0 0 0,0 0-5 0,0 0 4 16,0 0-3-16,0 0 5 0,0 0-6 0,0 0 0 16,0 0 1-16,0 0-10 0,0 0-2 0,0 0 6 15,24-12 1-15,-17 10-1 0,-7 2 0 0,10-4-4 16,-10 4 1-16,7-2 0 0,-7 2 5 0,0 0-4 16,8-1 4-16,-8 1 4 0,0 0-1 0,0 0 3 0,0 0-3 15,7-4-6-15,-7 4 7 0,0 0-1 0,0 0-2 16,0 0 4-16,0 0-4 0,0 0 2 0,0 0 0 15,0 0 0-15,0 0-5 0,0 0-3 0,0 0 0 16,0 0 12-16,0 0-3 0,-23-2-1 0,23 2 2 16,0 0-5-16,0 0 1 0,0 0-1 0,0 0 0 15,0 0 1-15,0 0 1 0,0 0 2 0,0 0-3 16,16-12-6-16,-12 8 8 0,-4 4-3 0,9-6 1 0,-4 4-12 16,-5 2 9-16,8-3 2 0,-8 3-4 0,7-4 2 15,-7 4 1-15,7-4-8 0,-7 4 11 0,0 0-5 16,5-6 4-16,-5 6 0 0,0 0-2 0,0 0 2 15,4-5-1-15,-4 5-3 0,0 0 0 0,0 0-3 16,0 0-11-16,-12-13-4 0,4 11-15 0,-2-1-23 16,10 3-25-16,-23-3-40 0,11 3-52 0,-4-1-211 15,2 2-464-15,3 0 128 0</inkml:trace>
  <inkml:trace contextRef="#ctx0" brushRef="#br0" timeOffset="48289.7774">24143 9411 438 0,'0'0'218'0,"0"0"-26"0,-8-2-8 16,8 2-14-16,0 0-12 0,0 0-5 0,0 0-4 16,0 0-2-16,0 0-2 0,-9-4-2 0,9 4-1 15,0 0-1-15,0 0-3 0,0 0-3 0,0 0-6 16,0 0-3-16,0 0-6 0,0 0-6 0,0 0 2 16,0 0-11-16,0 0-2 0,0 0-12 0,0 0-1 15,-9-1-16-15,9 1-1 0,0 0-2 0,0 0-6 16,0 0-9-16,0 0-4 0,0 0-8 0,0 0-1 0,0 0-10 15,0 0 2-15,0 0-6 0,0 0 1 0,0 0-16 16,0 0 12-16,0 0-13 0,0 0 1 0,0 0 3 16,0 0-8-16,0 0 6 0,27 9-5 0,-18-6-4 15,6 4 6-15,-3-2-2 0,2 0 4 0,3 2-19 16,-1 2 11-16,2-1 3 0,-2 2 3 0,2-1-5 16,8 4 1-16,-5-1-7 0,-2-2 6 0,8 2-5 15,-6 0 1-15,-3-3 3 0,-1-1-6 0,0 1 2 16,-1-2-1-16,1 1-4 0,-1-1 9 0,-2 0-2 15,-2 0-4-15,-1-2 1 0,-3 0-1 0,2-2-6 0,-3 1 8 16,0-2-3-16,-2 1-3 0,3 0 6 0,-3 1 1 16,-5-4-5-16,11 3-2 0,-7 0 8 0,-4-3-3 15,8 3 0-15,-8-3 1 0,6 4 2 0,-6-4-3 16,7 2 2-16,-7-2-4 0,6 3 5 0,-6-3-5 16,7 2 1-16,-7-2 2 0,0 0-9 0,8 4 9 15,-8-4-3-15,0 0-6 0,6 3 7 0,-6-3-4 0,0 0-5 16,7 3 8-16,-7-3-4 0,0 0-1 0,0 0 3 15,6 4-1-15,-6-4-1 0,0 0 1 16,0 0-2-16,0 0 0 0,5 4-1 0,-5-4 3 0,0 0 3 16,0 0-1-16,0 0-5 0,0 0 4 0,8 4-3 15,-8-4-3-15,0 0 4 0,0 0-4 0,4 4-3 16,-4-4 2-16,0 0 2 0,0 0-5 0,0 0 0 16,0 0 3-16,0 0 1 0,6 3-3 0,-6-3-1 0,0 0-4 15,0 0-3-15,0 0 5 0,0 0-5 16,0 0-11-16,0 0 1 0,0 0-7 0,0 0-12 0,3 5-15 15,-3-5-13-15,0 0-29 0,0 0-25 0,0 0-34 16,0 0-44-16,0 0-240 0,0 0-537 0,0 0 148 16</inkml:trace>
  <inkml:trace contextRef="#ctx0" brushRef="#br0" timeOffset="49003.5654">24639 9704 264 0,'0'0'153'0,"0"0"-13"0,0 0-10 0,0 0-4 16,0 0-6-16,0 0-1 0,0 0-2 0,0 0-10 15,0 0-8-15,0 0-3 0,7-5-2 0,-7 5-7 16,0 0-4-16,0 0-4 0,0 0-2 0,0 0-5 0,0 0-3 16,0 0-3-16,0 0 2 0,0 0-3 15,4-2-3-15,-4 2 1 0,0 0 4 0,0 0-3 0,0 0-3 16,0 0 2-16,0 0-3 0,0 0-1 0,0 0-6 15,0 0-2-15,0 0-4 0,0 0-1 0,0 0-5 16,0 0 2-16,0 0-4 0,0 0 2 0,0 0-1 16,0 0-2-16,0 0-15 0,0 0 5 0,0 0-3 15,0 0-2-15,0 0-6 0,0 0 3 0,0 0-5 0,-12-10 9 16,12 10-10-16,0 0 3 0,-13-2-5 16,6-1 1-16,7 3 1 0,-17-2-3 0,7 2-4 0,1 0 8 15,-8 0-4-15,1 0-1 0,-2 0-4 0,2 0 2 16,-2 0 2-16,-1 2-2 0,6-2 0 0,-5 3-2 15,0-1-1-15,0 0 1 0,1 1-1 0,0-1-2 16,-3 1 3-16,2 0 1 0,1 3-1 0,-1-1-1 0,-2 2 1 16,-9 4-2-16,7-2 1 0,4-2 7 15,0 1-4-15,2 1-4 0,-12 5 5 0,7-4-2 16,4 1-1-16,4-2-1 0,0 0-5 0,2-1 4 0,3 1-3 16,1-1 2-16,0-1-5 0,-2 5-9 15,4-4-21-15,3 1-15 0,2-9-22 0,-6 13-30 0,6-13-40 16,0 14-38-16,0-14-237 0,0 0-495 0,0 16 137 15</inkml:trace>
  <inkml:trace contextRef="#ctx0" brushRef="#br0" timeOffset="50547.7357">24119 10063 362 0,'0'0'169'0,"-6"5"-21"0,6-5-16 0,0 0-20 0,0 0-14 16,0 0-14-16,0 0-5 0,0 0-8 0,0 0-13 15,0 0-4-15,-4 4-3 0,4-4-17 0,0 0 2 16,0 0-9-16,0 0-13 0,0 0-21 0,0 0-34 16,0 0-58-16,0 0-76 0,0 0-208 0,0 0 61 0</inkml:trace>
  <inkml:trace contextRef="#ctx0" brushRef="#br0" timeOffset="51006.2504">24176 10120 317 0,'0'0'198'0,"0"0"-11"16,0 0-16-16,0 0-7 0,0 0-16 0,0 0-10 0,0 0-2 16,0 0-8-16,0 0-4 0,0 0-6 0,0 0-10 15,0 0-6-15,0 0-10 0,0 0-4 0,0 0-9 16,0 0-7-16,0 0-5 0,0 0-11 0,0 0 0 15,0 0-10-15,0 0-2 0,9-7-8 0,-3 1-1 16,2 2-5-16,1-1-4 0,8-2 1 0,0-2-4 16,-1-1-1-16,11-2-5 0,3-2 4 0,-1 4-2 15,-1-2-3-15,-1 2-1 0,-4 0-2 0,-7 3-2 0,-3 2-2 16,0 1-1-16,-2 1-2 0,-1-1-2 0,0 0-2 16,-3 2-4-16,0 0-14 0,-7 2-13 0,12-1-9 15,-12 1-11-15,10-2-17 0,-10 2-15 0,0 0-21 16,11-1-28-16,-11 1-65 0,0 0-108 0,0 0-360 15,0 0 101-15</inkml:trace>
  <inkml:trace contextRef="#ctx0" brushRef="#br0" timeOffset="57995.4289">26324 8531 236 0,'-3'4'237'0,"3"-4"-35"0,-6 8-11 0,3-4-17 15,3-4-9-15,-4 6-16 0,4-6-6 0,0 0-9 16,-4 10-5-16,4-10-4 0,-5 7-7 0,5-7-5 16,-4 2-7-16,4-2-5 0,0 0-2 0,0 0-4 15,-3 8-9-15,3-8-13 0,0 0-5 0,0 0-5 16,0 0-6-16,0 0-7 0,29-8-17 0,-1-4-13 16,1-3-11-16,0-4-16 0,4 0-16 0,1-2-16 15,-8 3-14-15,2 0-30 0,-3 0-21 0,-7 6-36 16,-5-2-199-16,-2 3-405 0,-2 4 113 0</inkml:trace>
  <inkml:trace contextRef="#ctx0" brushRef="#br0" timeOffset="58925.5622">26332 9581 311 0,'0'0'204'0,"0"0"-31"16,0 0-28-16,1 7-11 0,-1-7-14 0,0 0-15 15,0 0-11-15,0 0 0 0,0 0-6 0,0 0-1 0,0 0 2 16,0 0-4-16,0 0 3 0,3 6 6 0,-3-6-1 15,0 0-1-15,0 0-5 0,0 0-4 0,0 0-7 16,0 0 2-16,0 0 2 0,0 0-7 0,0 0-3 16,0 0-6-16,0 0-6 0,0 0-6 0,0 0-5 15,0 0-6-15,0 0-4 0,0 0-4 0,0 0-1 16,0 0-7-16,0 0-2 0,0 0-3 0,0 0 0 0,0 0-3 16,0 0-1-16,0 0-1 0,0 9-1 0,0-9 0 15,0 0-1-15,0 0 2 0,0 0 0 16,0 0-1-16,0 0 2 0,0 0-4 0,0 0 5 0,0 0-5 15,0 0 2-15,0 0-8 0,0 0 7 0,0 0-2 16,0 0 3-16,0 0-5 0,0 0-1 0,0 0-2 16,0 0 0-16,0 0-4 0,0 0 6 0,0 0-4 15,0 0 5-15,0 0-7 0,0 0 3 0,0 0 0 0,0 0 2 16,0 0-5-16,0 0 3 0,0 0-5 16,0 0 3-16,0 0-5 0,0 0-4 0,0 0-7 0,16-11-4 15,-10 6-2-15,-1-1-3 0,3 1-8 0,-2 0-4 16,6-5-9-16,2 0-5 0,-7 2-3 15,2 0-9-15,-1 2-3 0,3-5-6 0,1 0-9 0,-3 3-6 16,-1 1-17-16,-2 1 0 0,-1-1-14 0,-5 7-20 16,10-10-35-16,-6 5-116 0,-4 5-345 0,4-8 99 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4:40:42.935"/>
    </inkml:context>
    <inkml:brush xml:id="br0">
      <inkml:brushProperty name="width" value="0.05292" units="cm"/>
      <inkml:brushProperty name="height" value="0.05292" units="cm"/>
      <inkml:brushProperty name="color" value="#0070C0"/>
    </inkml:brush>
  </inkml:definitions>
  <inkml:trace contextRef="#ctx0" brushRef="#br0">2073 7899 230 0,'0'0'339'0,"0"0"-47"15,0 0-24-15,0 0-14 0,0 0-24 0,5 20-14 16,-3-4-21-16,-2 0-15 0,0 11-13 0,0-5-14 0,-3 6-13 15,2-6-12-15,2-1-14 0,0 8-9 0,-1-7-4 16,-1-5-11-16,0 1-7 0,1-1-15 0,0-1-10 16,1 0-5-16,-1-2-5 0,-1-2-9 0,-1-1-21 15,2-1-22-15,0-2-30 0,0-8-29 0,-4 13-37 16,4-13-41-16,0 0-37 0,-2 16-44 0,2-16-159 0,0 0-457 16,0 0 127-16</inkml:trace>
  <inkml:trace contextRef="#ctx0" brushRef="#br0" timeOffset="519.2351">1708 8015 367 0,'-13'20'342'0,"4"-5"-44"0,0 3-28 0,0 7-28 0,7 4-12 16,-2-2-21-16,-1 6-24 0,8-4-16 0,3 2-16 15,5-1-12-15,2-1-16 0,3-2-15 0,3 1-9 16,6-6-6-16,-4 0-13 0,9 2-8 0,0-7-7 16,2-1-7-16,4-3-6 0,-4-1-7 0,2-4-2 15,0-1-7-15,-3-5-1 0,-7-1-3 0,6-1-4 16,-6-3-5-16,-3-1-5 0,-3-3-2 0,0-1 0 16,7-7-1-16,-1-1-9 0,-2-3 0 0,-6 3-7 0,4-8 4 15,-4-1 1-15,-2-2-3 0,-5-2 0 16,-3-2 1-16,2 0-4 0,-6-3-3 0,-2 2 5 0,-3-3 1 15,-2 1-4-15,0-3 7 0,-9-18-3 0,4 16 3 16,-1 7 2-16,0 0 6 0,-5 0-9 0,1 6-1 16,0 1 7-16,-7 0-1 0,3 3 0 0,-4 3-2 15,-2 2-3-15,-3 8 0 0,-4 1-1 0,0 3-1 16,-4 10-1-16,-4 2-3 0,1 9 0 0,-19 10-10 16,0 3-16-16,4 8-35 0,6 1-44 0,15-4-53 15,-4 14-68-15,0-1-215 0,17-5-529 0,7-10 146 0</inkml:trace>
  <inkml:trace contextRef="#ctx0" brushRef="#br0" timeOffset="6379.1858">18573 8701 339 0,'-14'-1'235'0,"14"1"-21"0,0 0-15 0,-8 1-15 16,8-1-15-16,0 0-12 0,0 0-14 0,0 0-9 15,-10-1-4-15,10 1-12 0,0 0-6 0,0 0-10 16,0 0-6-16,0 0-5 0,0 0-4 0,0 0-10 16,0 0-7-16,0 0-3 0,0 0-3 0,0 0-9 15,0 0-7-15,0 0-1 0,35-10-7 0,-22 7-6 16,4 1 0-16,2 0-7 0,1 2 6 0,12-2-8 0,-3-1-3 15,5 1-3-15,-3 1-1 0,5-1-2 0,-1 1-2 16,3 1-1-16,-1 1 0 0,2-2 0 0,-2 0-1 16,-1-1-4-16,2 2 0 0,-4 0-2 0,-1-1 1 15,0 1-1-15,2 0-1 0,-2-4 1 0,-2 4 2 16,-9 0-3-16,1 0 2 0,-4-3 0 0,0 3-2 16,2 0-1-16,9 3 1 0,-6-1 1 0,-3-2-4 15,-1 0 1-15,-1-1-1 0,0 4-2 0,11-5 0 16,-5 0 2-16,5 2-1 0,-7 0-1 0,-2-3 0 0,-1 3-1 15,0 0-1-15,1-1-3 0,-2 1 2 0,1 0 0 16,1-2 0-16,9 1 1 0,0 3 0 0,-10-3 0 16,2 1-1-16,-3 1 2 0,-1-2 1 0,3 1 0 15,9 0-1-15,-5 0-1 0,5-2 2 0,-7 0 0 16,7 5-3-16,-7-3 3 0,9 0 0 0,-6 0 0 16,3 1 0-16,3-2-3 0,-1 1 1 0,0 0-1 0,-7 0 1 15,-2 0-4-15,-4 0 0 0,1-1-2 16,1 1-1-16,-1-2-1 0,0 2 2 0,-2 0 2 0,3-1-1 15,-1 0 0-15,-1 1 9 0,1-2-6 0,-1 2-1 16,-1-1 0-16,3 1 3 0,-1 0 0 0,2 0 3 16,10-4 0-16,-1 4 2 0,2-2-1 0,-2 1 2 15,-5 1 0-15,-4-2 0 0,10 4-1 0,-5-1 2 16,5-1-1-16,-6-1-3 0,-5 1-2 0,10 0 4 16,-5 0 1-16,-4 0 0 0,-1-2-4 0,-2 2 3 15,1 0-6-15,12-1 5 0,-8 0 1 0,7 1-2 0,0 0-1 16,-6-2 3-16,-3-2-2 0,-2 4 0 0,1-1-3 15,0-1 4-15,-2 0-4 0,3-1 4 0,-3 1-3 16,1 0 0-16,-1 0 2 0,-5-1 0 0,3-1-6 16,-5 3 0-16,0 0 1 0,-1 0-3 0,-1-1-9 15,-1-1-6-15,-8 3-8 0,15 0-5 0,-9-3-17 16,-6 3-17-16,13-2-20 0,-13 2-24 0,0 0-37 0,14-3-39 16,-14 3-148-16,0 0-403 0,0 0 113 0</inkml:trace>
  <inkml:trace contextRef="#ctx0" brushRef="#br0" timeOffset="13131.0016">9100 9835 349 0,'0'0'179'0,"0"0"-15"0,-11 0-2 15,11 0-15-15,0 0-2 0,0 0-1 0,-5 0-2 16,5 0-1-16,0 0-7 0,0 0-3 0,-7 0-7 16,7 0-3-16,0 0-9 0,0 0-4 0,0 0-7 0,0 0-2 15,0 0-9-15,0 0-6 0,0 0-7 0,0 0 0 16,0 0-12-16,0 0-3 0,0 0 1 0,0 0-6 16,0 0-9-16,21 9 0 0,-5-7-4 0,2 1-3 15,1-3-2-15,14 3-7 0,1 1-2 16,-3-1-4-16,5 2-2 0,-3-2-5 0,-2 2-3 0,-7-2 1 15,7 0-3-15,0 2 1 0,-1-2-5 0,0-3 2 16,-5 3-3-16,-3 1 2 0,-1-4-6 0,0 0 1 16,12 0-6-16,-2 2 0 0,1-4-7 0,1 2-2 0,-2 0-2 15,0-3 0-15,1 1-3 0,-1 0-1 0,-7 2 2 16,5-5 2-16,-6 2 3 0,-6 1 0 0,-1 0 3 16,0 2-3-16,0-1-1 0,-2 0 5 0,-2-1-5 15,-1 2 1-15,-1-1 2 0,0 1 3 0,0-2-2 16,-2 2 0-16,10 0 3 0,-6-1 0 0,0 1 1 0,-1 1-3 15,4-2 2-15,2 1 1 0,-4 0-2 16,-1 1 1-16,-1-2 5 0,0 2-5 0,-1-1-2 16,-1 0 4-16,0 0-3 0,0 2 4 0,-9-2 1 0,17 0-2 15,-9 1 2-15,-1 0-4 0,0-2-1 0,-1 0 2 16,-6 1-1-16,14-2 0 0,-14 2 3 0,10 2-2 16,-10-2 0-16,9 2-1 0,-9-2 3 0,13 1 1 15,-6 0-2-15,-7-1 0 0,14 1 3 0,-6-1-2 16,-8 0-2-16,15 0 0 0,-8-1-1 0,-7 1 7 15,15 0-6-15,-15 0 0 0,10-1 3 0,-10 1-2 0,10 2-4 16,-10-2 5-16,8 0-1 0,-8 0 0 16,0 0-2-16,10 0 1 0,-10 0-1 0,0 0-4 0,0 0-5 15,10 0-8-15,-10 0-12 0,0 0-19 0,0 0-15 16,0 0-18-16,0 0-18 0,0 0-24 0,10-2-36 16,-10 2-31-16,0 0-143 0,0 0-400 0,0 0 112 15</inkml:trace>
  <inkml:trace contextRef="#ctx0" brushRef="#br0" timeOffset="37704.774">2205 10119 246 0,'0'0'262'16,"-1"-7"-40"-16,1 7-18 0,0 0-15 0,0 0-19 0,0 0-12 15,0 0-5-15,0 0-7 0,0 0-6 0,0 0-8 16,-4-12-5-16,4 12-7 0,0 0-2 0,0 0-16 16,0 0-6-16,0 0-8 0,0 0-2 0,0 0-18 15,0 0 3-15,0 0-11 0,0 0-3 0,0 0-6 16,0 0-5-16,0 0-4 0,0 0-6 0,0 0-6 16,0 0 2-16,0 0-2 0,0 0-1 0,0 0 4 15,0 0 0-15,0 0 5 0,-2 42-4 0,0-13 1 16,-2 1-3-16,1 0 7 0,-2 3-6 0,-2 0-2 0,2 1 0 15,-1 0-2-15,0-1-2 0,1-1-4 16,-1-1-8-16,-1-2 4 0,2 0 2 0,0-6-4 0,-3 3-6 16,3-5 2-16,1-3-1 0,2-3-3 0,-3 1 0 15,2-4 5-15,1-2-4 0,0 1-2 0,0-3 3 16,2-8-2-16,-4 15 1 0,4-15 1 0,-2 12-4 16,2-12 8-16,-2 9 0 0,2-9 1 0,-3 8-1 15,3-8 1-15,0 0-3 0,0 0-2 0,0 0 11 16,2 14-3-16,-2-14-1 0,0 0 3 0,5 7-5 0,-5-7 2 15,8 3 3-15,-8-3-1 0,17 3-2 0,-2-2-5 16,2-1 1-16,2 0 2 0,0-1 1 0,10 0-4 16,-4 1-1-16,-3 0 1 0,10 0-6 0,-1 0-2 15,-10 1-1-15,0-1 1 0,9 4-2 0,-10-2 2 16,-2 0-4-16,-3-1 4 0,1 1-7 0,-2 1 4 16,-1-3 2-16,0 4-3 0,-13-4-3 0,18 1-11 15,-8 3-6-15,-2-3 1 0,-8-1-16 0,16 2-5 0,-7 0-8 16,-9-2-7-16,14 3-6 0,-14-3-7 0,15 2-9 15,-15-2-22-15,14-3-21 0,-14 3-17 0,14-4-23 16,-14 4-16-16,15-5-12 0,-8 2-9 0,1-1-5 16,-8 4-155-16,13-7-425 0,-8 2 118 0</inkml:trace>
  <inkml:trace contextRef="#ctx0" brushRef="#br0" timeOffset="39540.9869">2706 10572 276 0,'0'0'298'16,"0"0"-38"-16,-14-4-31 0,14 4-15 0,0 0-20 0,-13-3-11 16,13 3-17-16,0 0-8 0,-13 0-16 0,13 0-6 15,0 0-7-15,0 0-10 0,0 0-3 0,-12 0-8 16,12 0 2-16,0 0-8 0,0 0-6 0,0 0-1 0,0 0-7 16,0 0-14-16,4 20-4 0,-4-20-3 15,8 12-4-15,-1-6-6 0,4 6-11 0,4-1-5 16,-1-1 1-16,2-1-9 0,-1 1-4 0,-1-3-3 0,2 3 1 15,2-3-7-15,0 0-2 0,-3 0-3 16,-1-1-3-16,-1-2-3 0,3 1-2 0,-3 0-7 0,-1-3 0 16,1 1 0-16,-13-3 0 0,18 1 1 0,-18-1-4 15,19 3 2-15,-19-3-7 0,14 0 4 0,-14 0-1 16,15 0-2-16,-15 0 8 0,0 0-4 0,17 0-2 16,-17 0 0-16,0 0 2 0,13 1 1 0,-13-1 2 0,0 0 0 15,0 0-1-15,0 0 0 0,0 0 0 0,0 0-1 16,0 0-3-16,0 0 4 0,0 0 0 15,-24 24 0-15,11-13 0 0,-1 0 0 0,2 0 1 0,-2 1-1 16,-1-2 6-16,-7 9-5 0,6-5 5 0,1-3 1 16,3-1-5-16,0-1 3 0,1 1 2 15,-1-3 1-15,3 1-3 0,1-1 3 0,1-2-1 0,7-5 0 16,-12 12 2-16,6-8-2 0,0 0 1 0,6-4-1 16,-11 7-1-16,11-7 4 0,-11 7-1 0,11-7 11 15,0 0-9-15,-11 6-4 0,11-6 1 0,0 0-1 16,-11-2 2-16,11 2-1 0,0 0 0 0,-11-11-8 0,6 5 5 15,0 0-3-15,1-4 5 0,-1-4 1 16,-1 0-6-16,2-1-1 0,-1 0 3 0,1-3 0 0,1 1-1 16,2 2-1-16,-1 1 2 0,3 2 0 0,-2 3 1 15,1 9-4-15,0-18 1 0,0 18 0 0,0-13 2 16,0 13-3-16,0-10 2 0,0 10-3 0,0 0 3 16,0 0-6-16,1-13 6 0,-1 13 0 0,0 0 2 0,0 0-3 15,0 0 1-15,0 0-4 0,0 0 7 0,0 0-4 16,0 0-2-16,0 0 1 0,0 0 4 0,0 0-3 15,0 0-3-15,0 0 7 0,0 0-6 0,2 37 5 16,-2-37-2-16,-3 12-3 0,3-12 4 0,-2 12-3 16,2-12-1-16,0 0 2 0,-1 10-2 0,1-10 2 15,0 0-9-15,0 0 2 0,-1 9 1 0,1-9 0 16,0 0-5-16,0 0 1 0,0 0-4 0,0 0 12 16,0 0-3-16,0 0-2 0,19-26 1 0,-14 12-1 15,4 0 6-15,-2 1-2 0,-2 1 1 0,0 2 0 0,-1 1 1 16,1 3 0-16,-5 6 0 0,6-11-3 0,-6 11 2 15,4-8-2-15,-4 8 1 0,0 0-3 16,6-6 3-16,-6 6 2 0,0 0 0 0,0 0 1 0,0 0-4 16,0 0 3-16,0 0 2 0,6 24 0 0,-6-24-2 15,1 13-2-15,0-6 6 0,-1-7-1 0,0 0-1 16,1 22-4-16,-1-14 3 0,0-8-1 0,0 0 2 16,1 15-2-16,-1-15-5 0,2 9 0 0,-2-9-1 0,0 0-6 15,3 8 7-15,-3-8-7 0,0 0 1 0,0 0 0 16,0 0 0-16,9 4 0 0,-9-4 3 0,0 0-4 15,0 0 6-15,0 0 2 0,0 0-4 0,16-13 7 16,-16 13-2-16,8-6-1 0,-8 6-2 0,0 0 6 16,6-6 0-16,-6 6-2 0,0 0 1 0,0 0-2 15,6-6 0-15,-6 6 3 0,0 0-1 0,0 0-4 16,0 0 11-16,0 0-6 0,0 0-3 0,0 0 6 16,0 0-1-16,0 0-4 0,0 0-2 0,0 0 3 15,0 0-5-15,11 11-5 0,-11-11-5 0,0 0-3 0,0 0-3 16,0 0-4-16,12 2-1 0,-12-2 2 0,0 0-1 15,0 0 2-15,14-6 4 0,-14 6 2 16,13-6 3-16,-6 2 4 0,-7 4 7 0,8-7 2 0,-8 7 3 16,6-3 4-16,-6 3 4 0,0 0 1 0,8-8-2 15,-8 8 0-15,0 0 1 0,0 0-6 0,6-4 3 16,-6 4 2-16,0 0-2 0,0 0 4 0,0 0-6 16,0 0 0-16,0 0 3 0,0 0-1 0,0 0-2 15,0 0 2-15,0 0-2 0,0 0 2 0,0 0-1 16,0 0-5-16,0 0 5 0,0 0-2 0,0 0 0 0,0 0-2 15,-15 22-2-15,15-22-3 0,0 0 3 0,0 0-7 16,0 0-2-16,0 0 7 0,0 0-5 0,0 0 1 16,0 0 3-16,-4 7 0 0,4-7 1 0,0 0 2 15,0 0 4-15,0 0-5 0,0 0 0 0,0 0 3 16,0 0 0-16,0 0-1 0,0 0-3 0,0 0 8 0,0 0-5 16,0 0 3-16,0 0-4 0,-5 8 4 15,5-8-2-15,0 0 3 0,0 0-7 0,0 0 1 0,0 0-1 16,0 0-9-16,0 0 4 0,0 0-6 0,0 0-6 15,0 0-2-15,0 0-2 0,0 0-4 0,0 0-2 16,0 0 5-16,0 0 2 0,0 0 5 0,0 0 1 16,0 0-2-16,0 0 2 0,0 0 5 15,0 0 2-15,0 0 1 0,0 0-4 0,0 0 4 0,0 0 1 16,0 0 1-16,0 0 2 0,0 0 2 0,0 0 4 16,0 0 0-16,0 0-3 0,0 0 2 0,0 0 3 15,0 0-1-15,-14 4 1 0,10 1 0 0,4-5 0 0,-9 8 0 16,9-8-2-16,-7 7-1 0,7-7 2 0,-6 5-3 15,6-5-2-15,0 0-7 0,0 0-5 0,-6 7-6 16,6-7-6-16,0 0-10 0,0 0-1 0,0 0 2 16,0 0 4-16,0 0 5 0,0 0 10 0,0 0 9 15,0 0 5-15,0 0 4 0,0 0 5 0,0 0 2 16,0 0 4-16,0 0-6 0,0 0 0 0,0 0 1 16,0 0 0-16,0 0-1 0,0 0-2 0,0 0 1 15,0 0-2-15,0 0 3 0,0 0-2 0,0 0-3 0,0 0 4 16,0 0 2-16,0 0-3 0,0 0 4 0,0 0-2 15,0 0-2-15,0 0-1 0,0 0-1 0,0 0 1 16,0 0-2-16,0 0 0 0,0 0 2 0,0 0 1 16,0 0 0-16,22-15 4 0,-22 15 6 0,0 0-1 15,0 0 3-15,0 0 2 0,0 0-2 0,0 0 2 16,0 0 2-16,0 0-3 0,0 0 4 0,0 0-2 16,0 0 0-16,0 0-6 0,-21 15 3 0,21-15-4 0,-8 8-5 15,8-8 0-15,-9 8-5 0,9-8-6 0,-6 6-9 16,6-6-10-16,0 0-11 0,-7 5-7 15,7-5-5-15,0 0-6 0,0 0-8 0,0 0-4 0,0 0 0 16,0 0-2-16,0 0 8 0,0 0 3 0,0 0 13 16,0 0 6-16,0 0 7 0,0 0 5 0,0 0 6 15,0 0 3-15,0 0 6 0,0 0 2 0,0 0-1 0,0 0 3 16,0 0 2-16,0 0-2 0,0 0-1 16,0 0 1-16,0 0-1 0,0 0 1 0,0 0 1 15,0 0 0-15,0 0-7 0,0 0-15 0,0 0-29 0,0 0-27 16,0 0-44-16,0 0-44 0,0 0-114 0,0 0-340 15,0 0 99-15</inkml:trace>
  <inkml:trace contextRef="#ctx0" brushRef="#br0" timeOffset="43868.5086">9928 12412 525 0,'-9'-5'312'16,"-2"3"-30"-16,3-1-19 0,2 1-18 0,6 2-13 16,-11-3-19-16,11 3-9 0,-9 0-13 0,9 0-7 15,0 0-18-15,0 0-8 0,0 0-14 0,0 0-6 16,-11-4-14-16,11 4-5 0,0 0-13 0,0 0-8 0,0 0-16 15,0 0 2-15,30-3-12 0,0 2-7 0,7 0-1 16,3-1-11-16,4 1-8 0,22-2-3 0,-1-1 0 16,1 6-6-16,-2 0-2 0,3 1-2 0,-19-5-8 15,15 5 2-15,-15 1-6 0,-9-1-7 0,3 0 3 16,-3 1-1-16,2-2 1 0,-3 3 0 0,2-2-6 0,-1-1 2 16,-1 2-4-16,1-1 3 0,-3-3-9 15,-2 0 2-15,-2 0 3 0,-7 0-1 16,6-3 3-16,-11 3-6 0,0-2-2 0,-3 2-12 0,-4 0 11 0,0 0-4 15,2-4-6-15,-3 3 2 0,0-1-3 0,-3 0-2 16,-9 2-2-16,16-1-5 0,-11-1-4 0,-5 2-10 16,9-5-6-16,-9 5-5 0,7-3-15 0,-7 3-18 15,6-7-8-15,-6 7-17 0,5-7-30 0,-5 7-34 16,0 0-38-16,1-7-39 0,-1 7-200 0,0 0-531 16,0 0 147-16</inkml:trace>
  <inkml:trace contextRef="#ctx0" brushRef="#br0" timeOffset="46397.6991">1681 13072 436 0,'0'0'275'0,"0"0"-23"16,0 0-17-16,0 0-19 0,-6-3-15 0,6 3-13 15,0 0-10-15,0 0-13 0,0 0-8 0,0 0-12 16,0 0-1-16,-11-5-16 0,11 5-8 0,0 0-10 16,0 0-9-16,0 0-11 0,0 0-11 0,0 0-5 15,0 0-5-15,0 0-8 0,0 0-8 0,-5-10-9 16,5 10 1-16,0 0-6 0,0 0 0 0,0 0-4 0,11-18-7 16,-11 18-3-16,11-10 0 0,-11 10 3 0,14-9-6 15,-8 6-6-15,-6 3 2 0,12-6-4 0,-12 6 1 16,14-5-5-16,-8 3-2 0,-6 2 2 0,11 0-1 15,-11 0-6-15,14 4 8 0,-14-4-3 0,13 6-2 16,-6-2 0-16,-7-4-1 0,7 11 5 0,-7-11 0 16,6 13-2-16,-6-4-1 0,2 6 0 0,-4 2 3 15,-4 0-1-15,3-1-9 0,0 1 5 0,-5 0 2 0,-5 8-3 16,2 0-4-16,2-5 5 0,4 0-7 0,-3-6 6 16,0 1 2-16,-1-1-1 0,1-1-1 15,1-2-1-15,3-1 0 0,-1-2 1 0,5-8 6 0,-5 16-3 16,5-16 5-16,-3 15 1 0,3-15 0 0,-1 10-8 15,1-10 5-15,4 14 6 0,-4-14-4 0,11 10-7 16,-4-6 5-16,6 5 1 0,0-5 1 0,-3-1-6 16,6 0 4-16,-2 0-2 0,1 0 0 0,0-1-8 15,-1-1 2-15,-2 1-15 0,-12-2-7 0,21 0-7 16,-13 0-17-16,-8 0-11 0,18-3-12 0,-18 3-17 0,18-2-25 16,-18 2-23-16,15-2-22 0,-15 2-13 0,16-5-27 15,-16 5-24-15,14-7-180 0,-7 4-475 0,-7 3 131 16</inkml:trace>
  <inkml:trace contextRef="#ctx0" brushRef="#br0" timeOffset="46913.3968">1578 12859 473 0,'-16'5'273'0,"1"0"-29"16,3 2-23-16,-2 0-14 0,4-1-13 0,-2 1-18 16,-1 4-19-16,2 2-1 0,-3 0-14 0,3 1-4 0,-1 2-11 15,-5 7-4-15,3 2-7 0,1 2-8 0,4 1-1 16,2 0 4-16,2 1-14 0,1 0-8 0,4 0-7 15,2 2-8-15,3-2-6 0,2 1 3 0,2-4-6 16,2 3-5-16,2-1-6 0,3-1 0 0,0 0 2 16,2-5-5-16,4 2-5 0,-1-1-10 0,8-4 9 15,0-2-18-15,3 0 9 0,2-3-7 0,1-6 0 16,3-3-7-16,5 0-1 0,-4-4-1 0,3-2 9 16,1-5-20-16,-3 1 2 0,0-1-4 0,-3-2 2 15,-1 0-12-15,-2-2-8 0,-3-1-5 0,0-3-5 0,-2-1 0 16,-3 0-5-16,-7 1 3 0,4-6-5 0,-3 0 0 15,-1-4-3-15,-3-2-4 0,-4-2 1 0,-1-4 4 16,-6 0 0-16,1-2 6 0,-5 0 5 0,-6-2 4 16,1-2 6-16,-8 1 10 0,0 1 5 0,-5 0 5 15,-3 2 3-15,-4 2-3 0,-2 3 2 0,-4 0 2 16,-18-6-2-16,10 11-1 0,2 8-3 0,-25-1 1 16,9 9-1-16,-11 7-8 0,-2 3 12 0,0 8-7 15,6 7-9-15,1 5-12 0,16 1-35 0,6-1-43 0,4 3-62 16,-11 18-59-16,14-5-260 0,10-3-570 0,0-2 158 15</inkml:trace>
  <inkml:trace contextRef="#ctx0" brushRef="#br0" timeOffset="51217.2234">14854 14784 405 0,'0'0'361'0,"0"-9"-44"0,0 9-28 0,0 0-34 16,0 0-29-16,4-9-24 0,-4 9-16 0,0 0-17 16,0 0 4-16,0 0 2 0,0 0-3 0,18 14-3 15,-7-4-7-15,1 2-6 0,1 2-3 0,9 8-3 0,1 1-18 16,-1-1-13-16,1 0-6 0,0 2-8 0,1-3-13 16,1-3-10-16,-3 2-6 0,1 0-10 0,0-3-7 15,-4-2-4-15,-1-1-8 0,-5-5-7 0,4 1-2 16,-1 0-7-16,-3 0-14 0,0-2-17 0,-1 0-21 15,-3-2-14-15,1-1-25 0,0 0-24 0,-3-3-20 16,1 0-16-16,-8-2-18 0,14 5-18 0,-14-5-12 0,11 3-15 16,-11-3-22-16,0 0-18 0,14-4-225 0,-14 4-537 15,5-7 148-15</inkml:trace>
  <inkml:trace contextRef="#ctx0" brushRef="#br0" timeOffset="51445.8156">15234 14771 263 0,'-14'15'356'0,"3"-1"-43"0,0 2-28 16,1 0-26-16,-7 9-20 0,-2-2-21 0,0 4-14 16,-2 2-16-16,-2-3-15 0,1 0-19 0,0 1-11 15,4-4-8-15,-7 1-15 0,8 0-11 0,-4-4-14 16,3-2-16-16,4-4-5 0,1-2-6 0,-1 0-13 0,3-1-24 15,0-1-33-15,4-3-45 0,-2-2-57 16,9-5-60-16,-14 9-72 0,14-9-171 0,-13-2-488 0,13 2 135 16</inkml:trace>
  <inkml:trace contextRef="#ctx0" brushRef="#br0" timeOffset="53928.7324">15715 14705 322 0,'0'0'309'0,"0"0"-40"15,0 0-40-15,-8-5-20 0,8 5-22 0,0 0-21 0,0 0-20 16,0 0-14-16,0 0-11 0,0 0-13 0,0 0-4 15,-6-5-7-15,6 5-8 0,0 0-2 0,0 0 0 16,0 0-8-16,0 0 0 0,0 0-2 0,0 0-5 16,0 0-3-16,0 0-6 0,0 0 2 0,0 0-9 15,0 0-7-15,0 0-10 0,0 0 9 0,-5-4-7 16,5 4-6-16,0 0 1 0,0 0-8 0,0 0-1 0,0 0-6 16,0 0-2-16,0 0 1 0,0 0-3 15,0 0-6-15,0 0-6 0,0 0-7 0,0 0-25 0,0 0-15 16,0 0-31-16,0 0-33 0,0 0-45 0,0 0-52 15,0 0-205-15,0 0-489 0,0 0 136 0</inkml:trace>
  <inkml:trace contextRef="#ctx0" brushRef="#br0" timeOffset="54805.223">15732 14696 294 0,'0'0'332'0,"0"0"-56"0,0 0-15 15,-4-6-19-15,4 6-25 0,0 0-17 0,0 0-15 0,0 0-19 0,0 0-4 16,0 0-13-16,0 0-8 0,0 0-12 16,0 0-21-16,0 0-1 0,0 0-4 0,0 0-13 0,0 0-3 15,0 0-6-15,0 0-8 0,0 0-2 0,0 0 0 16,0 0-3-16,0 0-2 0,0 0 4 0,0 0-5 15,0 0-13-15,0 0 1 0,25-2-1 0,-25 2 0 16,27 0-5-16,-10 2-5 0,14-1-5 0,-6 3 0 0,-4-1-6 16,12 0-5-16,-5 1-1 15,1 2-4-15,4-2-13 0,-8 0 8 0,-5-3 3 0,9 6-2 16,-4-1-6-16,-6-2 5 0,-2 0-7 0,1-1-5 0,0 3 4 16,-6-4 1-16,6 4-4 0,-5 0 1 0,-2-2 3 15,1-2-7-15,-1 2-5 0,-3-1 5 0,2 0-1 16,-1 0 6-16,-9-3-5 0,16 5 1 0,-10-3-1 15,-6-2-5-15,13 3 7 0,-13-3-3 0,10 2 3 16,-10-2-4-16,9 2-4 0,-9-2 8 0,0 0 0 16,11 3 1-16,-11-3-2 0,0 0 4 0,11 2-9 0,-11-2 4 15,0 0-3-15,0 0 4 0,9 3 2 0,-9-3-2 16,0 0-2-16,0 0-1 0,0 0-4 0,0 0 0 16,9 2 8-16,-9-2-1 0,0 0-5 0,0 0 6 15,0 0-2-15,9 2-2 0,-9-2-2 0,0 0 1 16,0 0 1-16,0 0 0 0,0 0 0 0,0 0 1 15,0 0-11-15,0 0 10 0,0 0 1 0,11 3-1 0,-11-3 0 16,0 0-1-16,0 0-2 0,0 0 2 16,0 0 8-16,0 0-7 0,0 0 2 0,0 0 0 0,0 0-1 15,0 0 1-15,0 0-3 0,0 0 2 0,0 0-1 16,0 0 3-16,0 0-3 0,0 0 5 16,0 0-7-16,0 0 5 0,0 0-9 0,0 0 9 0,0 0-1 15,0 0 4-15,0 0-2 0,0 0 5 0,0 0 0 16,0 0-5-16,0 0 6 0,0 0-9 0,0 0 4 0,0 0 3 15,0 0-7-15,0 0 5 0,0 0-2 16,0 0-7-16,5-12 10 0,-5 12-4 0,0 0 1 0,0 0 3 16,0 0-1-16,0 0-5 0,0 0-5 15,0 0 8-15,0 0 0 0,0 0 4 0,0 0-4 0,0 0-1 16,0 0-2-16,0 0 1 0,0 0-2 0,0 0 2 16,0 0-1-16,0 0-1 0,0 0 2 0,0 0-4 15,0 0-13-15,0 0-6 0,-11-17-14 0,11 17-18 16,0 0-21-16,0 0-31 0,0 0-33 0,0 0-40 0,0 0-52 15,-5-10-58-15,5 10-185 0,0 0-566 16,0 0 156-16</inkml:trace>
  <inkml:trace contextRef="#ctx0" brushRef="#br0" timeOffset="55224.8792">16368 14770 466 0,'0'0'255'0,"0"0"-29"0,0 0-17 16,0 0-18-16,-13 2-16 0,13-2-9 0,0 0-12 0,0 0-10 15,-14 5-5-15,7-2-4 0,7-3-17 0,-13 7 5 16,4-3-10-16,0-2 0 0,9-2-4 0,-20 12-7 16,4-5-2-16,2-1-2 0,-1 2-9 0,-1-1-3 15,3 1-5-15,-6 2 4 0,-3 7-5 0,0-5 3 16,-3 6-5-16,6-4-8 0,-4 3-3 0,7-1-3 16,2-2-10-16,-2-2-3 0,5 1 0 0,0 1-8 0,0 0-3 15,2 1-2-15,-1 0 2 0,2-2-9 0,3 3-3 16,-1-1-5-16,3-1 0 0,-3-1-4 15,6 0 1-15,-5 2 1 0,5-1-8 0,0 1-6 0,2-3 1 16,-2-2-14-16,3-1-9 0,1 1-33 0,-1-2-24 16,1-1-22-16,2-1-39 0,-1-1-42 0,-5-5-46 15,16 8-69-15,-16-8-169 0,19 3-551 0,-2-1 151 16</inkml:trace>
  <inkml:trace contextRef="#ctx0" brushRef="#br0" timeOffset="55841.1815">16948 14558 523 0,'-3'-5'352'0,"3"5"-33"0,0 0-30 16,0 0-32-16,-4-7-32 0,4 7-12 0,0 0-12 16,0 0-5-16,0 0-14 0,0 0-11 0,0 0-7 15,0 0-9-15,11 29-13 0,-2-14-7 0,-2-1-13 16,2 0-16-16,1 2-8 0,-1 1-13 0,-1-1-14 15,4 1-3-15,1 7-9 0,-2-3-7 0,1-4-17 16,-2-2-33-16,-1 0-37 0,1-4-37 0,-2-3-44 16,-1 2-51-16,5 0-46 0,-1-4-79 0,-2-2-161 15,2 0-541-15,-4-3 148 0</inkml:trace>
  <inkml:trace contextRef="#ctx0" brushRef="#br0" timeOffset="56088.8697">17339 14552 376 0,'0'0'390'16,"0"0"-40"-16,0 0-32 0,-19 15-19 0,8-4-20 15,3 2-19-15,-6 12-19 0,1 0-14 0,0 0-15 0,-2 2-13 16,1 0-9-16,-1 4-18 0,0 2-9 16,-1-2-11-16,1-1-12 0,-1 4-8 0,-1-2-10 0,0 2-14 15,-1-3-7-15,3 1-15 0,-4 0-2 0,4-3-12 16,-1-1-6-16,-2 1-8 0,2-5-7 0,1-1-3 15,3-2-9-15,1-4-13 0,3-3-21 0,-2-1-29 16,3-1-23-16,1 0-39 0,2-4-46 0,-1-2-43 0,0 2-59 16,5-8-74-16,-7 7-234 0,7-7-651 0,0 0 178 15</inkml:trace>
  <inkml:trace contextRef="#ctx0" brushRef="#br0" timeOffset="57053.048">18658 14957 454 0,'0'17'328'0,"-7"-3"-42"0,3-1-34 0,0 1-34 15,-1-4-20-15,2 5-20 0,-1-1-20 0,0-2-17 16,1 5-16-16,-3-3-15 0,1-2-7 0,3-1-17 16,-1-2-2-16,1-1-7 0,2-8-9 0,-4 13-7 0,4-13-8 15,-2 9-3-15,2-9-7 0,0 0-4 16,-2 9-9-16,2-9-9 0,0 0 0 0,0 0-13 16,0 0 4-16,0 0-7 0,0 0 1 0,15-22-1 0,-9 10-2 15,2-4 2-15,0-1-1 0,2-9 0 0,-4 6 1 16,4 2-3-16,-3 3 2 0,1 1 1 0,3-12 3 15,-4 6 3-15,0 5 1 0,-2 4 1 0,2 1-1 16,1 2 5-16,-2 1 3 0,-6 7 1 0,8-11 2 16,-8 11 5-16,9-10 6 0,-9 10 3 0,13-3 5 15,-13 3 9-15,0 0-1 0,19 3 11 0,-19-3 3 0,12 7 0 16,-5-2 4-16,5 6-6 0,-1-1 0 16,0 3-6-16,0-2-6 0,0 1-4 0,0-1-7 0,1 3-2 15,-3-2-8-15,2 0 4 0,-4 0-17 0,3-1-29 16,1 0-33-16,1-1-41 0,-5-2-57 0,2-2-66 15,1-2-94-15,-10-4-174 0,16 6-576 0,-7-3 158 16</inkml:trace>
  <inkml:trace contextRef="#ctx0" brushRef="#br0" timeOffset="57672.7121">20318 14555 258 0,'0'0'476'0,"0"0"-89"16,0 0-26-16,0 0-20 0,0 0-13 0,0 0-17 0,0 0-22 15,0 0-25-15,0 0-22 0,10 41-27 0,-4-26-22 16,-1 1-21-16,1 2-17 0,1-1-17 0,6 10-17 16,-5-5-12-16,7 4-13 0,-5-8-10 0,0-2-19 15,1-1-27-15,-1-1-37 0,2-2-37 0,-1-2-49 0,0-2-44 16,-2-1-43-16,1-5-40 0,0 2-47 0,-1-3-259 15,-9-1-617-15,19-1 169 0</inkml:trace>
  <inkml:trace contextRef="#ctx0" brushRef="#br0" timeOffset="57893.1308">20757 14545 246 0,'0'0'437'0,"0"0"-75"0,0 0-34 15,0 0-17-15,0 0 1 0,0 0-10 0,0 0-12 16,0 0-15-16,-25 34-15 0,14-6-16 0,-2 2-20 0,-3 0-13 15,-2 6-14-15,-9 15-20 0,1 0-15 16,7-10-18-16,4-5-13 0,-1-2-11 0,1 0-14 16,0 0-11-16,-1 0-11 0,2-2-6 0,-2-3-11 0,3 1-5 15,-1-2-7-15,2-3-5 0,4-5-12 0,-1-3-19 16,3-5-24-16,1 0-33 0,2-3-35 0,0 0-35 16,0-3-36-16,3-6-36 0,-3 11-53 0,3-11-50 0,0 0-311 15,0 0-713-15,0 0 194 0</inkml:trace>
  <inkml:trace contextRef="#ctx0" brushRef="#br0" timeOffset="58824.6548">21367 14547 479 0,'0'0'345'0,"0"0"-29"0,-9-2-31 0,9 2-32 16,0 0-22-16,0 0-25 0,0 0 1 0,0 0-9 0,0 0-6 16,0 0-6-16,0 0-24 0,-2 20-5 0,2-20-11 15,7 12-25-15,-2-5 1 0,3 6-12 16,1-2-10-16,3 3-18 0,0-2 2 0,2 1-11 0,7 6-3 16,-1-6-7-16,-5-1-8 0,-2 0-5 0,3-2-5 15,-3 2-5-15,11 5-4 0,-8-2-5 16,0-4-6-16,-3-1-2 0,1-1 1 0,-1-1 0 0,0 2-4 15,1-3-13-15,-1 2-6 0,-3-3-10 0,-1 0-1 16,-2-2-9-16,0 0 2 0,-1 0-4 0,0-1 0 16,1 2-9-16,-1-3-1 0,-6-2-3 0,9 6-1 0,-9-6-2 15,6 2-2-15,-6-2-5 0,5 5-2 16,-5-5-5-16,0 0-5 0,8 2-6 0,-8-2-1 0,0 0-1 16,8 2-1-16,-8-2-11 0,0 0 6 0,0 0-3 15,7 3-1-15,-7-3-3 0,0 0-7 0,0 0-6 16,0 0-6-16,0 0-6 0,0 0-5 0,0 0-9 15,0 0-4-15,0 0 1 0,0 0-5 0,11 2-3 16,-11-2-6-16,0 0-6 0,0 0-16 0,0 0-99 16,0 0-304-16,0 0 87 0</inkml:trace>
  <inkml:trace contextRef="#ctx0" brushRef="#br0" timeOffset="59182.8146">21775 14879 313 0,'0'0'177'0,"0"0"-8"0,0 0-12 16,0 0 2-16,6-11-10 0,-6 11-5 0,0 0-5 15,0 0-8-15,0 0-4 0,0 0-13 16,0 0-5-16,0 0-11 0,0 0-2 0,0 0-15 0,0 0 12 16,0 0-7-16,0 0-5 0,0 0-6 0,0 0-1 15,0 0-9-15,0 0-9 0,0 0-3 0,0 0-1 16,0 0-4-16,-12-13 3 0,12 13-3 0,-6-2 5 15,6 2-7-15,0 0 0 0,-16-3 6 0,16 3-1 0,-17-1-2 16,0 2 8-16,4 0-9 0,-3 1 5 0,-1-1 0 16,0 2-2-16,0 1 1 0,-11 3 3 0,3 2 4 15,4-2-2-15,4 2-1 0,-1 0-3 0,-7 7-1 16,4-5-5-16,-2 5 2 0,4-2-11 0,4 1 3 16,-6 4-7-16,3-4-3 0,5 2-3 0,2-2-3 15,0-1-7-15,3 1 2 0,0-1-12 0,1-2-10 16,0 2-14-16,4-1-17 0,1-2-22 0,1-3-30 15,-1 1-34-15,2-9-48 0,3 12-57 0,-3-12-256 16,0 0-577-16,9 11 157 0</inkml:trace>
  <inkml:trace contextRef="#ctx0" brushRef="#br0" timeOffset="60197.1518">22482 14600 546 0,'0'0'315'0,"-4"-6"-47"16,4 6-37-16,0 0-18 0,0 0-29 0,0 0-15 16,13-12-18-16,-8 7-15 0,3 3-20 0,7-5-3 0,0 1-12 15,1 2-3-15,0 1-14 0,4 1-9 0,-3 2 1 16,-5-1-5-16,0 1-4 0,-1 1-10 0,3 0-2 16,-3 2 2-16,-2 1-5 0,1 0 3 0,-2 3 1 15,0-1-15-15,-3 3 12 0,1 3-5 0,2 2-3 16,-2 3-4-16,-3 0 4 0,-2 12 7 0,4-1 4 15,-8-7 2-15,-1 9 1 0,-2 1-5 0,0-1 3 16,-3 1 13-16,1-1 4 0,-2 1-6 0,0-1 1 0,-1-1-1 16,3 0-6-16,0-3-8 0,4-5-4 15,1-1-1-15,1-3-7 0,0 0-2 0,2 1-4 0,0-1-4 16,2-3-2-16,2 2-4 0,1-6 0 0,1 5-2 16,-1-5-3-16,6 1-3 0,-3 0-3 0,0-4-2 15,5 1-1-15,-2-1 1 0,0-1-5 0,-3-1-19 16,7 1-7-16,-4-2-27 0,0-3-27 0,0 1-24 15,-1-2-24-15,-2 0-26 0,-8 0-26 0,17-3-19 0,-7 0-27 16,-10 3-21-16,14-8-245 0,-10 4-581 0,3-1 161 16</inkml:trace>
  <inkml:trace contextRef="#ctx0" brushRef="#br0" timeOffset="60430.7822">22595 14995 209 0,'0'0'425'0,"0"0"-70"0,-12-4-29 0,12 4-28 15,0 0-23-15,0 0-20 0,0 0-18 0,0 0-14 16,0 0-11-16,0 0-21 0,0 0-13 0,0 0-18 16,45 8-13-16,-27-6-11 0,13-2-18 15,-1 0-15-15,1 0-9 0,-6 0-5 0,-4-1-12 0,-4-1-14 16,3-1-31-16,10 2-29 0,-7-2-50 0,-2 3-49 15,-3-3-69-15,0 1-87 0,1-1-246 0,1-1-596 16,-2 2 163-16</inkml:trace>
  <inkml:trace contextRef="#ctx0" brushRef="#br0" timeOffset="61121.1739">24078 14749 584 0,'-11'2'379'15,"4"-2"-30"-15,-3-1-28 0,10 1-26 0,-12-3-26 16,12 3-22-16,-9 2-6 0,9-2-17 0,0 0-10 16,-11 0-11-16,11 0-12 0,0 0-11 0,0 0-12 15,-8 2-7-15,8-2-7 0,0 0-3 0,0 0-4 0,0 0-4 16,0 0-8-16,0 0-8 0,15 10-6 0,-7-7-9 16,8 1-11-16,3-1-8 0,-1-2-11 15,2 1-8-15,9 1-11 0,4-4-2 0,3 1-9 0,1-1-3 16,-4 1-5-16,2-2-9 0,1-3-6 0,-3 3-10 15,-1-3-9-15,-2 1-15 0,-4 1-7 0,-5 0-12 16,-4 2-12-16,2-3-10 0,-4-1-12 0,1 5-10 16,-3-4-21-16,-1 4-11 0,-1-3-12 0,-11 3-24 15,17-2-17-15,-9 2 3 0,-3-3-20 0,-5 3-22 16,0 0-22-16,12-6-27 0,-12 6-31 0,4-3-241 0,-4 3-614 16,0 0 168-16</inkml:trace>
  <inkml:trace contextRef="#ctx0" brushRef="#br0" timeOffset="61468.8127">24526 14591 513 0,'-9'-7'424'16,"9"7"-52"-16,-8-5-25 0,8 5-22 0,0 0-33 16,0 0-27-16,-9-4-27 0,9 4-19 0,0 0-21 15,0 0-18-15,0 0-18 0,0 0-14 0,0 0-11 16,0 0-9-16,0 0-17 0,0 0-9 0,0 0-12 15,0 0-11-15,29 9-5 0,-14-6-12 0,2 2-13 16,0 0-1-16,-1-1-2 0,1 2-19 0,0-5-7 0,-1 4-8 16,0-2-19-16,1 2-15 0,-2 0-5 0,1-1-1 15,-3-1-3-15,3 3 6 0,-5-2-3 0,-2 0 1 16,-1-1 2-16,0 1 11 0,-8-4-1 0,10 8-4 16,-5-6 3-16,-5-2 3 0,0 0 13 0,1 15 10 15,-1-15 10-15,-8 14 13 0,-2 0 6 0,1-3 9 16,-6 1 8-16,3-1 3 0,-11 9-4 0,6-6-2 15,3-3-5-15,2-2-6 0,-1 3 0 0,1-2-5 16,1-3-8-16,3 1-3 0,2-2-36 0,0 0-33 16,6-6-38-16,-6 11-49 0,6-11-57 0,0 0-69 0,-2 8-329 15,2-8-702-15,0 0 191 0</inkml:trace>
  <inkml:trace contextRef="#ctx0" brushRef="#br0" timeOffset="62296.7734">26300 14488 545 0,'0'0'369'15,"0"0"-48"-15,0 0-31 0,0 0-23 0,0 0-14 0,0 0-10 16,0 0-10-16,0 0-13 0,0 0-13 0,12 28-10 16,-5-11-9-16,0 0-7 0,3 8-16 0,2 1-11 15,-2 0-14-15,4 0-13 0,-3 0-12 0,2-1-13 16,0 0-8-16,-2 0-11 0,2-6-8 0,-4-2-11 0,2-5-5 16,1 2-7-16,-3 0-11 0,5-1-21 15,-3 1-24-15,-1-3-38 0,3 0-32 0,0 0-33 0,2-4-42 16,-6-3-38-16,1 0-40 0,0-2-40 15,-10-2-246-15,15 0-613 0,-15 0 168 0</inkml:trace>
  <inkml:trace contextRef="#ctx0" brushRef="#br0" timeOffset="62518.9785">26676 14541 529 0,'-14'11'330'0,"1"0"-33"16,0 3-32-16,-8 8-24 0,-3-1-24 0,3 4-23 16,-4 4-18-16,2-6-15 0,-2 3-22 0,2 2-18 15,-1-1-6-15,4-3-19 0,-1 0-5 0,1-1-10 16,3-2-8-16,1-4-11 0,4-3-9 0,3-2-22 16,0 0-24-16,-1-4-36 0,3 2-38 0,-1-3-51 15,3-2-49-15,5-5-225 0,0 0-468 0,-7 8 129 0</inkml:trace>
  <inkml:trace contextRef="#ctx0" brushRef="#br0" timeOffset="63118.9109">27081 14437 516 0,'0'0'328'0,"0"0"-36"0,-11-3-29 0,11 3-27 15,0 0-22-15,0 0-17 0,0 0-16 0,0 0-15 16,0 0-6-16,0 0-9 0,0 0-14 0,0 0-9 0,0 0-6 16,0 0-15-16,-15 10-1 0,15-10-4 15,0 0-9-15,0 0-6 0,0 0-10 0,23 24 2 0,-16-19-9 16,9 4-12-16,1-2 5 0,1 1-13 0,1-2-8 15,-1 0-1-15,10 2-3 0,-4 0-6 0,-3-1-7 16,-4-3 5-16,2 3-5 0,-3-2-8 0,1 2-4 16,0-1-13-16,0 0-24 0,-1-1-20 0,-2 2-26 15,-1-3-23-15,-2 0-31 0,-2-1-32 0,-9-3-32 16,18 7-40-16,-10-5-36 0,-8-2-150 0,14 2-495 16,-14-2 137-16</inkml:trace>
  <inkml:trace contextRef="#ctx0" brushRef="#br0" timeOffset="63691.1335">27482 14647 264 0,'3'-8'241'0,"-3"8"-41"0,0 0-19 15,0 0-11-15,0 0-15 0,0 0-7 0,0 0-10 16,0 0-4-16,0 0-8 0,0 0-8 0,0 0-4 0,0 0-2 16,0 0-6-16,0 0-7 0,0 0-1 0,-6-10-6 15,6 10 0-15,0 0-4 0,0 0-3 0,0 0-3 16,0 0-5-16,-14-3 3 0,14 3-10 0,0 0-4 15,-16 1-2-15,16-1-4 0,0 0-4 0,-20 3 2 16,20-3 0-16,-17 4-4 0,17-4-3 0,-20 3 5 16,6 2 1-16,-2 1-3 0,2-2 2 0,-3 2-6 15,2 0 4-15,-2 1 6 0,3-2-4 0,-2 6-4 16,3-1 2-16,-5 0-1 0,3 1-1 0,0 0-7 16,2 1 3-16,-2 1-9 0,4 1-1 0,1-2-3 0,-2 3-10 15,3-1 1-15,1 1-7 0,-1-1-1 0,2 1-23 16,1 0-20-16,1-1-29 0,0 0-29 0,1 0-31 15,0-5-28-15,4-9-42 0,-3 18-41 0,3-10-46 16,0-8-189-16,0 0-552 0,7 17 152 0</inkml:trace>
  <inkml:trace contextRef="#ctx0" brushRef="#br0" timeOffset="64912.7">28117 14304 427 0,'0'0'315'0,"0"0"-32"0,-11-5-25 0,11 5-19 16,0 0-14-16,-11-5-14 0,11 5-17 0,0 0-4 15,0 0-12-15,-14-3-10 0,14 3-10 0,0 0-6 16,0 0-3-16,-12-4-14 0,12 4-6 0,0 0-6 16,0 0-13-16,-14-1-5 0,14 1-6 0,0 0-3 0,-8-2-4 15,8 2-11-15,0 0-6 0,0 0-3 16,0 0-7-16,0 0-6 0,0 0-7 0,0 0-8 0,0 0 3 16,0 0-10-16,0 0-1 0,0 0-1 0,0 0-10 15,30 12-2-15,-11-7-1 0,-2-1 0 0,1 2-7 16,-2-1 0-16,1 0 2 0,0 0-6 0,-3 2-4 15,0-3 3-15,-2 3-5 0,1 1 3 0,1 1-4 16,-6-1 2-16,-1 0 0 0,-1 2-3 0,-2-2 4 16,0 0-1-16,-4-8-4 0,-2 23-2 0,0-5 1 0,-2-4 1 15,-2 1-1-15,-1 1 0 0,-8 10 1 0,4-5 4 16,-5 4-5-16,1-2 2 0,-1 1 0 16,-1-2 1-16,4-4 4 0,2-2 3 0,2 2 1 0,-9 5 0 15,3-5-1-15,6-2-4 0,1-1 3 0,-1-1 0 16,1 2-4-16,2-3 2 0,0-1 0 0,2 1 0 15,1-3-4-15,2-1 3 0,1-9 2 0,-1 17-2 16,1-17-2-16,4 14-1 0,-2-6 2 0,2-1 1 16,1-1 1-16,-5-6-4 0,12 11-4 0,-5-6-2 0,2-1 1 15,1 1-12-15,-1-3-17 0,6 3-11 0,2-1-20 16,0-3-21-16,0-1-14 0,-3 0-14 0,0 3-13 16,4-3-11-16,-7-3-11 0,0 3-11 0,-11 0-14 15,20-1-13-15,-20 1-8 0,17-5-14 0,-17 5-14 16,15-3-16-16,-9 0-150 0,-6 3-461 0,0 0 127 15</inkml:trace>
  <inkml:trace contextRef="#ctx0" brushRef="#br0" timeOffset="65173.6398">27989 14749 403 0,'0'0'372'0,"0"0"-46"0,0 0-31 0,0 0-22 0,0 0-28 16,0 0-24-16,29-12-18 0,-10 12-17 0,11-3-19 16,1 1-15-16,-2-2-11 0,-4 1-22 0,6-2-17 15,-2 5-7-15,-5-4-21 0,-3 3-27 0,-5 1-34 16,2-1-42-16,-1-1-50 0,-5-1-59 0,-12 3-55 15,22-4-213-15,-14 4-485 0,-8 0 135 0</inkml:trace>
  <inkml:trace contextRef="#ctx0" brushRef="#br0" timeOffset="72875.1085">26210 15378 393 0,'0'0'329'0,"0"0"-31"0,28 10-22 0,-11-8-28 16,2-1-17-16,12 0-12 0,3-1-18 16,-2-3-9-16,7 2-4 0,3 0-9 0,2 0-7 0,28-3-15 15,-7 2-17-15,7 0-3 0,-5-2-21 0,3 3-6 16,0-3-10-16,3 4-10 0,-6-1-10 0,-2-1-8 0,0-1-12 16,5-1-5-16,-1 3 0 0,-2 0-10 0,3 1-4 15,-4 0-8-15,1-3-9 0,-16 0-5 0,13 1-2 16,-3 0-17-16,-10-3-23 0,-7 5-8 0,19-1-5 15,-14-3-8-15,-9 1-3 0,0 0 2 0,-1-1 5 16,0 2-3-16,-1-1 1 0,-3-2 1 0,0 0 6 16,-2 2-1-16,-2-1 8 0,-7-1 2 0,5 1 9 0,-6 1 2 15,-4-2 3-15,-2 3 5 0,2-1 2 0,1-1-1 16,-2 0 1-16,-1-1 1 0,1 1-1 16,0 3 0-16,0-3 5 0,-4 2-3 0,2 0 1 0,-2-1 8 15,-3 1-8-15,-11 2 3 0,17-2-1 0,-11-1-2 16,-6 3 4-16,12-2-2 0,-12 2 3 0,10-1-4 15,-10 1 1-15,0 0 2 0,10-2 1 0,-10 2-6 16,0 0 0-16,0 0 2 0,0 0-2 0,11-3 2 16,-11 3-7-16,0 0-5 0,0 0-5 0,8-2-10 0,-8 2-17 15,0 0-14-15,0 0-16 0,0 0-14 16,0 0-18-16,0 0-22 0,0 0-30 0,0 0-27 0,0 0-187 16,0 0-442-16,0 0 121 0</inkml:trace>
  <inkml:trace contextRef="#ctx0" brushRef="#br0" timeOffset="224235.9481">23351 6191 385 0,'-9'-5'293'0,"9"5"-32"0,0 0-16 15,-9-1-20-15,9 1-18 0,0 0-14 0,0 0-17 0,0 0-7 16,0 0-17-16,-10-3-15 0,10 3-8 0,0 0-7 16,0 0-12-16,0 0-1 0,0 0-11 0,0 0-10 15,0 0-11-15,0 0 2 0,0 0-11 0,0 0-1 16,0 0-7-16,0 0-6 0,0 0-5 0,0 0-3 15,0 0-7-15,0 0-6 0,0 0-1 0,0 0-7 16,0 0 2-16,0 0 2 0,0 0-2 0,0 0 1 16,0 0-2-16,37 17-6 0,-21-11-2 0,2-1 2 0,0 1-2 15,2-2-4-15,11 5-1 0,1 1 0 0,-3-3 1 16,5-1-2-16,-4 2-6 0,3-2 1 0,-1 0 9 16,-1 2-8-16,-1 0-3 0,1-1 1 0,-1 0 3 15,-5-2-4-15,-4-3-1 0,-1 2-4 0,12 2 7 16,-7-4-6-16,-4 3 7 0,0-3-9 0,-4 3 1 15,14-2 3-15,-7 2 2 0,-2 0-5 0,7-3-1 16,-6-1 3-16,-2 0-3 0,9 2 2 0,-4 1-2 16,-4-3 6-16,8 1-5 0,0 0 3 0,-1-4-2 0,1 5-4 15,-5-3 2-15,-4 2 1 0,0-2 0 0,8-2-1 16,-5 2 5-16,-3 2-1 0,0-1-5 0,10 3 1 16,0-2-1-16,-2 0 3 0,1 1 4 0,0-1-5 15,-5 1 0-15,6-3-1 0,-7 3 2 0,-4 0-4 16,0 1 6-16,10 3-11 0,-1-3 0 0,-3-3 12 0,-6 3-6 15,11-1 0-15,-6 2 0 0,-4-2 9 16,-1-3-5-16,-3 2-1 0,2 0 0 0,1 0-2 16,11 3-1-16,-6-5 4 0,9 0-5 0,-10 3 0 0,-5 1 6 15,0-1-4-15,1-2-3 0,12 0 7 0,-7 2 3 16,-2-1-9-16,-6 0 2 0,2-2-2 0,-1 4 1 16,12-3 10-16,-6 2-8 0,-2-1 0 0,-3-1 5 15,-2 0-2-15,4 1-7 0,10-1 0 0,0 2 1 16,-1-1-1-16,0-3 1 0,-1 4-3 0,-4-3-3 15,-8 1 10-15,0-1-7 0,1 2 0 0,2-2 3 0,-1 4 0 16,-1-1-3-16,2-2 7 0,-3 0-3 16,1-3 0-16,1 3-4 0,-2 1 7 0,-1-1 1 0,2-2-4 15,-3 3 2-15,2-2-4 0,3 2 4 16,11-4-4-16,-7 2 5 0,-3 0 1 0,-3 3-5 0,2-1 7 16,-1-2-2-16,1 2-8 0,11-2 0 0,-5 0-5 15,-7 0 7-15,-2 2-4 0,0-4 5 16,2 4-4-16,-2-4 3 0,4 2 1 0,-2 0 4 0,1 0-7 0,10 0 4 15,3 0 5-15,-7 0-3 0,4 0-3 16,-6 5 1-16,-3-5 0 0,-1 0 3 0,-1-2-3 0,0 2 4 16,-1 0-8-16,0 0 3 0,1 2-4 0,1-2 1 15,0 2-8-15,-1-2 2 0,1 0 1 16,-2 0 0-16,2 0 1 0,-2 0-1 0,1 0-4 0,1 0 8 16,0 0 5-16,-1-2-1 0,-1 2 2 0,-3 0-4 15,3-2-3-15,-5 2 6 0,0 0-8 0,-2 0 6 16,4 0 2-16,1 0 0 0,1 2-9 0,-8-2 11 15,3 0 2-15,6 0-8 0,-5-2 5 0,3 1 1 0,-4-1 0 16,5 2-1-16,-5 2-3 0,1-4-7 0,2 0 11 16,1 1 3-16,15 2-6 0,-6 1 3 0,10-2 0 15,-2 3 0-15,0-4-2 0,0 2 3 0,-3 1-2 16,-5 0-2-16,-5-2 7 0,0 0-8 0,-2 0-1 16,0 0-3-16,1 0 0 0,-1 0 6 0,0 3 2 15,1-3-3-15,-2 0 1 0,-2-3 1 0,2 1-1 16,-3 0-3-16,2 1 5 0,3-3-4 0,-6 4 1 15,5 0 4-15,-1-1-1 0,3 0 0 0,-1 0 3 16,1 1-8-16,1-2 5 0,0 2 1 0,13 0 3 0,1 3 3 16,-2-6-3-16,0 3 0 0,-3 0-2 0,-4 2-6 15,-4-2 6-15,-6-2 4 0,2 2 0 0,-4 0-4 16,-1 0-5-16,2 2 4 0,-2 0 1 0,-3-2-1 16,-10 0-1-16,18 0 3 0,-9 0 4 0,-9 0-8 15,15 1 6-15,-15-1-6 0,14 0 5 0,-14 0-1 16,13 0 1-16,-13 0-6 0,12-2 6 0,-12 2-2 0,16 0 2 15,-16 0-1-15,13-3-5 0,-13 3 1 16,15-1 1-16,-15 1-3 0,13-2-2 0,-13 2-13 0,13-1 4 16,-13 1-16-16,9-2-7 0,-9 2-17 0,0 0-18 15,10-5-17-15,-10 5-32 0,0 0-29 0,0 0-38 16,0 0-224-16,0 0-490 0,0 0 135 0</inkml:trace>
  <inkml:trace contextRef="#ctx0" brushRef="#br0" timeOffset="240258.114">1450 8731 255 0,'0'0'365'0,"0"0"-49"0,0 0-32 16,0 0-30-16,-9 2-19 0,9-2-20 0,0 0-14 16,0 0-18-16,0 0-18 0,0 0-13 0,0 0-7 15,0 0-15-15,-11 3-7 0,11-3-10 0,0 0-7 16,0 0-12-16,0 0-10 0,0 0-10 0,0 0-10 15,0 0 1-15,33 8-9 0,-14-6-1 0,12 3-14 16,3 0 4-16,-3 1-9 0,1-3-4 0,-1 0-1 16,-1 2-8-16,-4-4-5 0,-3 2-13 0,-5-2-12 15,0 3-14-15,-3-3-10 0,5 3-21 0,-4-4-15 16,0 3-20-16,-3-3-22 0,-13 0-26 0,20 2-28 0,-20-2-39 16,13 2-217-16,-13-2-502 15,0 0 139-15</inkml:trace>
  <inkml:trace contextRef="#ctx0" brushRef="#br0" timeOffset="241150.6951">1521 14144 235 0,'1'-5'115'15,"-1"5"-8"-15,0 0-25 0,0-12-8 0,0 12-8 16,0 0-7-16,0 0-9 0,0 0-7 0,4-12-5 16,-4 12-17-16,0 0 2 0,0 0-12 0,0 0-13 15,0 0-21-15,0 0-84 0,0 0-122 0,0 0 39 16</inkml:trace>
  <inkml:trace contextRef="#ctx0" brushRef="#br0" timeOffset="241427.8098">1391 14110 286 0,'0'0'245'0,"0"0"-22"15,-8 3-11-15,8-3 1 0,0 0-9 16,0 0-5-16,0 0-5 0,0 0-12 0,0 0-8 0,0 0-9 16,-14 2-17-16,14-2-7 0,0 0-4 0,0 0-4 15,0 0-3-15,0 0 1 0,0 0-10 0,0 0-12 16,57-3-6-16,-37-1-16 0,11 1-8 0,0 0-6 16,1 0-12-16,0 1-3 0,1 1-10 0,-8 1-11 15,6 1-19-15,-5-2-19 0,5 1-22 0,-7 2-18 16,-6 0-23-16,-1-3-35 0,2 0-37 15,-3 0-43-15,2 1-47 0,-5-4-200 0,-13 4-511 0,18-4 140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4:42:35.573"/>
    </inkml:context>
    <inkml:brush xml:id="br0">
      <inkml:brushProperty name="width" value="0.05292" units="cm"/>
      <inkml:brushProperty name="height" value="0.05292" units="cm"/>
      <inkml:brushProperty name="color" value="#0070C0"/>
    </inkml:brush>
  </inkml:definitions>
  <inkml:trace contextRef="#ctx0" brushRef="#br0">11281 6713 414 0,'-10'-2'195'0,"1"2"-16"0,-1 0-19 0,10 0-17 15,-14 2-13-15,7-2-13 0,7 0-9 0,-13 2-10 16,13-2-6-16,-13 1-10 0,13-1 0 0,-12 1-5 0,4 0 0 15,0 1 0-15,8-2 1 0,-9 4 0 0,9-4 1 16,-10 1-1-16,10-1-1 0,-9 3 3 0,9-3-1 16,0 0 4-16,-10 1 0 0,10-1-5 0,0 0 1 15,-7 1-5-15,7-1 5 0,0 0 1 0,0 0-12 16,-9 2 1-16,9-2-9 0,0 0 2 0,0 0-3 16,0 0 0-16,0 0 4 0,0 0 0 0,0 0 1 15,0 0-6-15,19 10-1 0,-10-7 4 0,9 0-2 16,1-1-11-16,0 1 3 0,12 1 0 0,2-1-16 15,1-1 10-15,3 3-8 0,-1-1-1 0,1 2-9 16,-1-4 0-16,0 3-7 0,0 0-3 0,-4 2 5 0,3-3 0 16,-3 2-1-16,2-1-6 0,-2-1 3 0,2 1-6 15,-2 0 1-15,0-1-2 0,0 3 2 0,-4-4 0 16,-4 2-3-16,-1-3 4 0,-4 1-7 0,13 2 0 16,0-1-1-16,-9-3 0 0,-1 1-5 0,10 1 2 15,0-1-1-15,-8-3 4 0,-2 3-2 0,9-1 1 0,-1 1-2 16,3-1-1-16,-3 0 3 0,-1 0-8 15,-3-2 12-15,3 3-9 0,5-3 9 0,-4-2-11 0,2 5 2 16,-8-3 0-16,9 3-1 0,-9-2 4 0,-1 2-3 16,-3-2 0-16,-3 2-4 0,3-2 5 0,0 1-3 15,-1-1 2-15,2 1-2 0,0 1 4 0,-2-2-1 16,0-1 0-16,1 2-2 0,11 1 0 0,-7-2 2 0,-3 1 0 16,-1 1 2-16,-2-2-2 0,12 2-10 15,-7-2 6-15,-1 1 3 0,-4-1-4 0,2 0 1 0,-1 1 6 16,-3-2-8-16,2 2 0 0,-5-1 7 0,4-1-1 15,0 1-4-15,-1 0 6 0,-3 0-8 0,4 0 2 16,-4 1 5-16,0-1-1 0,-3-1-6 0,4 2 9 16,3-1-6-16,-1 0-1 0,-3 0 3 0,4 0 1 15,-1-3-2-15,2 3-7 0,-1 0 2 0,0-1-4 16,0 1-1-16,3-1-2 0,-2 0 0 0,0-1 0 16,2 1-3-16,-2 0 1 0,2 2 3 0,-4-3 5 0,-1 1 2 15,4 1-9-15,-1-1 6 0,-2-1 5 0,0 2 2 16,-2-2 8-16,-2 2-7 0,4-1-6 0,-1 0 2 15,0 1 3-15,-3 0 1 0,0-1-5 0,-2 0 8 16,0 0-6-16,8 0 4 0,-3-1-3 0,3 1-2 16,-2 0 4-16,2-1 4 0,0 0-5 0,0 1-2 15,1-3 3-15,-2 3-5 0,3-2 3 0,-2 2 4 0,0 1 3 16,-1-4-5-16,0 3-2 0,1 1 5 0,-3-2-3 16,2 2-1-16,-2-1 0 0,3-1 5 0,-1 2-12 15,-1-2 3-15,3 2 5 0,-3 0-2 0,2 0 1 16,-1 0-2-16,1-3 5 0,1 3-1 0,-2 0 10 15,2 0-13-15,-2-2-2 0,-1 2 7 0,1 0 0 16,-2-3-6-16,-3 3 5 0,-1 0-8 0,-1 0 4 0,-1-1 2 16,-9 1 1-16,14 0-1 0,-14 0 2 0,13 0 4 15,-13 0-4-15,11 0 2 0,-11 0-6 16,7-1 8-16,-7 1-19 0,0 0-18 0,11 0-26 0,-11 0-36 16,0 0-51-16,0 0-60 0,0 0-67 0,0 0-218 15,0 0-585-15,0 0 160 0</inkml:trace>
  <inkml:trace contextRef="#ctx0" brushRef="#br0" timeOffset="4822.7988">1986 5918 302 0,'0'0'297'0,"0"0"-35"0,0 0-31 0,-15-1-16 15,15 1-24-15,0 0-20 0,0 0-16 0,0 0-8 16,-16-3-12-16,16 3-5 0,0 0-14 0,-11-1-7 0,11 1-8 16,0 0-6-16,-11-3-6 0,11 3-2 0,0 0-5 15,-12-2-7-15,12 2-7 0,0 0 2 0,0 0-2 16,-10-3-12-16,10 3 0 0,0 0-6 0,0 0 1 16,0 0-4-16,0 0-7 0,-11-2 3 0,11 2-2 15,0 0-5-15,0 0-6 0,0 0-2 0,0 0-4 16,0 0-1-16,10-20-3 0,-10 20-4 0,14-17 3 0,-2 7-5 15,-2 1 2-15,-3 2-5 0,2 0 0 16,-1 2-1-16,-2-2-5 0,1 2 1 0,0 2 4 16,-7 3-5-16,13-7-2 0,-7 3 2 0,-6 4-5 0,9-5-2 15,-9 5 2-15,0 0 0 0,0 0 1 0,0 0 3 16,16 6-6-16,-16-6 6 0,4 10-2 0,-3 0 1 16,-1-10-2-16,1 15 2 0,-1-7-2 0,0-8-3 15,0 17 6-15,0-9-3 0,0-8-8 0,3 15 6 16,-3-6-2-16,2-1 5 0,1 0-1 0,3-1 3 15,4 7-4-15,-1-4-1 0,2-1 4 0,0 1-3 16,-1 0 1-16,3-1-4 0,-3 0 4 0,-1-2-4 16,3 4 5-16,-4-4-2 0,-1 0 1 0,-2 0 2 0,0-1 4 15,-5-6 3-15,7 14 7 0,-6-7 5 0,-1-7-3 16,-1 17 11-16,-2-3 11 0,-1-4-4 0,-4 3 3 16,-2-1-2-16,-1 1-2 0,-2-2 0 0,0 1-3 15,-1-3-7-15,0 1 5 0,-1 2-9 0,2-4-3 16,1 3 2-16,1-3 1 0,1-3-12 0,-2-1-12 0,12-4-13 15,-13 8-30-15,6-4-6 0,7-4-26 0,-13 5-27 16,13-5-30-16,0 0-31 0,0 0-29 16,0 0-21-16,-15-12-31 0,15 12-184 0,-3-13-511 0,3 13 140 15</inkml:trace>
  <inkml:trace contextRef="#ctx0" brushRef="#br0" timeOffset="5228.6316">1812 5799 508 0,'-14'2'282'16,"-1"-4"-26"-16,-1 7-15 0,2-2-15 0,-1 1-17 16,4 1-16-16,1 0-15 0,-6 3-8 0,2 4-18 15,0 1-13-15,-4 12-2 0,2 0-8 0,3 3-9 16,6 1-6-16,-1 2-13 0,2 1-16 0,6 0 0 15,6 1-14-15,-3-1 0 0,8-1-11 0,-2 2-11 16,6-5 3-16,1 1 0 0,6-4-11 0,-1-2 0 0,6-4-7 16,0 2 2-16,3-5-9 0,3-5-6 0,3-2-6 15,1-8-12-15,0-1-10 0,3-2-3 0,-1-6-5 16,1 0-5-16,-3-2-1 0,0-1-3 0,-6-4-1 16,-1 1-4-16,-3-3 0 0,-4-1 1 0,-1-3 9 15,-3-2-4-15,-1-5 3 0,-8 0 5 0,-1-2-2 16,-3-4 7-16,-4 0-5 0,-6-4 9 0,-2 2 8 15,-3-3 7-15,-4 4 5 0,-1 1 6 0,-5 2 3 16,-2 1 5-16,-2 1 4 0,-3 2-5 0,-1 6-6 16,-4 1-1-16,-2 4-1 0,-7 4-11 0,-3 8-11 0,-25 5-15 15,3 10-16-15,1 8-31 0,-1 7-36 0,2 9-51 16,7 5-67-16,-1 6-215 0,3 2-520 0,7 1 143 16</inkml:trace>
  <inkml:trace contextRef="#ctx0" brushRef="#br0" timeOffset="6596.5107">1886 8471 492 0,'0'0'302'0,"0"0"-41"0,0 0-23 0,0 0-27 15,0 0-22-15,0 0-20 0,0 0-12 0,0 0-15 16,0 0-8-16,0 0 3 0,0 0-6 0,0 0-5 16,0 0-6-16,0 0-11 0,0 0-4 0,-3 36-13 0,0-21-3 15,-4 3-8-15,-5 8-4 0,1 3-6 16,2-2-8-16,0-2-5 0,0-6-9 0,3-2-5 0,-4-2-5 16,4 1 0-16,-1-5-3 0,4 2-5 0,3-13-3 15,-6 20-10-15,4-11 5 0,2-9 1 0,-2 15-7 16,2-15 4-16,4 12-6 0,-4-12 4 0,11 8-6 15,0-5-4-15,-11-3 7 0,16 2-5 0,2-3 1 16,-18 1-6-16,31-5-1 0,-15 3-4 0,1 0 5 16,-1 4 1-16,1-4-1 0,-2 1-1 0,2 2-1 15,-4-1 0-15,-13 0-2 0,22 2-1 0,-14 1 1 0,-8-3-2 16,17 2 3-16,-17-2-1 0,13 6 0 0,-13-6 1 16,14 5-4-16,-14-5 1 0,13 3-1 0,-13-3-10 15,11 5-1-15,-11-5-8 0,0 0-11 0,10 3-1 16,-10-3-2-16,0 0-5 0,0 0-2 0,0 0-4 15,0 0 3-15,23-8 6 0,-17 4 7 0,-1-3 0 16,-1 1 9-16,-4 6-3 0,6-14 10 0,1 0 1 16,-3 0 8-16,-1 2 1 0,3-2 9 0,-3 3-1 15,-1-1 12-15,3 3-1 0,-5 9 1 0,4-18 6 0,-4 18 0 16,5-14-6-16,-5 14 5 0,5-8-2 0,-5 8-1 16,0 0-9-16,5-9 5 0,-5 9-4 0,0 0 10 15,0 0 17-15,0 0 6 0,0 0 9 0,0 0 7 16,0 0-2-16,-2 45 6 0,-2-27-7 0,-3 8-1 15,-2 3-4-15,2-2-6 0,-4 1-6 16,2-7-4-16,3 0-8 0,1-4-9 0,0-3-19 0,0 3-27 16,3-4-23-16,-4 1-23 0,5-4-31 0,-2 2-27 15,3-12-35-15,-5 14-19 0,5-14-20 0,-5 12-40 16,5-12-205-16,0 0-538 0,0 0 147 0</inkml:trace>
  <inkml:trace contextRef="#ctx0" brushRef="#br0" timeOffset="7039.415">1691 8315 342 0,'-20'3'319'0,"6"1"-38"0,-2 1-18 16,3 3-22-16,1 1-15 0,-7 12-13 0,0 6-20 15,0 3-7-15,0 6-12 0,-4 17-22 0,3-1-6 0,7 5-11 16,2-12 2-16,2 15-25 0,6-3-11 16,1-16-7-16,4-4-17 0,2-4-5 0,4 2-12 15,1 1 3-15,4-2-3 0,3-3-10 0,1 0-7 0,2-4 2 16,4 0-8-16,4-4 1 0,-2-2-12 0,5 0 9 16,4-7-9-16,0-4-4 0,1 0-3 0,4-5 1 15,0 0-1-15,1-3-9 0,-4-3 7 0,1-3 3 16,-1-1-17-16,0-4-6 0,1-1-7 0,1-4-6 15,-3-3-13-15,-3-4-2 0,-1 1-11 0,-3-3 2 16,2-3-6-16,-3-3-1 0,7-19-1 0,-10 9 5 16,-2-13 1-16,-1-3 1 0,-5-3 1 0,-6 0 4 0,-6 0 10 15,-4-2 3-15,-5 3 16 0,-3 12 7 16,-1 11 10-16,-7 1 10 0,-2 1 0 0,-1 3-1 0,-7 4 0 16,-4 6-4-16,-2 2 3 0,-5 5-2 0,-4 4-7 15,-22 7 2-15,-1 6 0 0,15 2-15 0,-18 15-18 16,3 1-25-16,6 7-30 0,4 1-40 0,6 6-47 15,0 1-80-15,2 3-163 0,6 3-485 0,13-7 134 16</inkml:trace>
  <inkml:trace contextRef="#ctx0" brushRef="#br0" timeOffset="22466.3592">12895 11676 233 0,'-10'7'203'0,"1"0"-24"0,-1-1-32 0,-3 3-22 0,2 1-8 16,-1 0-23-16,-1 2-7 0,0-2-8 0,-3 2-13 16,2 1-7-16,1 0-17 0,0-1-25 15,0 0-33-15,0 0-30 0,2-2-34 0,2-2-84 0,1-1-195 16,2-3 59-16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4:43:09.168"/>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7030A0"/>
    </inkml:brush>
    <inkml:brush xml:id="br3">
      <inkml:brushProperty name="width" value="0.05292" units="cm"/>
      <inkml:brushProperty name="height" value="0.05292" units="cm"/>
      <inkml:brushProperty name="color" value="#FF0000"/>
    </inkml:brush>
  </inkml:definitions>
  <inkml:trace contextRef="#ctx0" brushRef="#br0">2041 3244 384 0,'0'0'268'0,"0"0"-29"0,0 0-21 0,4-13-14 15,-4 13-22-15,0 0-12 0,0 0-14 0,0 0-12 16,0 0-7-16,6-9-16 0,-6 9-8 0,0 0-6 15,0 0-13-15,0 0-1 0,0 0-11 0,0 0-5 0,0 0-7 16,0 0-1-16,0 0-7 0,0 0-4 0,0 0-3 16,0 0-10-16,0 0-2 0,0 0-6 0,-21 24 5 15,9-10-5-15,-4 10-7 0,1-7-2 0,3 1-2 16,-3 5-3-16,2-3-3 0,2-4-4 0,1-1 3 16,4-1-6-16,-1 1 1 0,0-3-1 0,0-1-5 15,0-2 4-15,3-1-1 0,4-8 1 0,-5 12-5 16,5-12 1-16,-4 9-1 0,4-9-3 0,0 0 3 15,0 0-2-15,0 0 1 0,0 0 3 0,16 8-6 16,-16-8 6-16,0 0 1 0,31-10-1 0,-14 4 2 0,-1 1 4 16,-2-1-4-16,2 2 2 0,-2 0-5 15,-2 0 0-15,-12 4 3 0,19-3-1 0,-19 3-2 0,17 1-4 16,-17-1-1-16,15 5 5 0,-15-5 1 0,16 5-2 16,-10 1-1-16,-6-6 3 0,9 12-6 0,-3-5 8 15,-6-7 0-15,10 15 0 0,-7-6-3 0,0 5-3 16,-2 0 5-16,1-5-1 0,-2-9-1 0,-2 26 1 15,-1-15 0-15,0-1-3 0,3-10-1 0,-9 17-1 0,4-10-8 16,5-7 6-16,-10 14-1 0,4-7-16 16,6-7-10-16,-16 9-22 0,11-6-31 0,5-3-29 0,0 0-39 15,-22 2-30-15,22-2-25 0,0 0-218 0,-17-14-501 16,7 2 138-16</inkml:trace>
  <inkml:trace contextRef="#ctx0" brushRef="#br0" timeOffset="198.5505">1782 3272 300 0,'0'0'319'0,"6"-17"-45"0,-6 17-24 16,5-7-24-16,-5 7-9 0,0 0-15 0,15-10-16 16,0 1-14-16,3-1-18 0,9-1-17 0,3 0-11 15,3 1-16-15,1-1-14 0,-1 1-9 0,-1-1-23 16,0 3-32-16,-8 0-35 0,5 2-34 0,-11 1-43 15,2-1-35-15,-5 2-37 0,-3 0-192 0,-12 4-411 0,15-5 114 16</inkml:trace>
  <inkml:trace contextRef="#ctx0" brushRef="#br0" timeOffset="676.4987">1636 3151 467 0,'-22'18'271'16,"4"6"-18"-16,-2 4-16 0,3-1-16 0,0 5-13 15,-3 1-12-15,-3 21-8 0,8-12-12 0,4-5-12 16,4 1-8-16,2-1-12 0,7 2-7 0,-1-3-8 16,2 1-7-16,10-4-13 0,1 0-9 0,5-5-4 0,4 0-10 15,3 0-16-15,3-6-6 0,5-2 0 0,3-4-12 16,4-2 1-16,23-1-6 0,3-1-8 16,-3-7-6-16,-14-8-7 0,12-4-9 0,-17 2-8 0,-3-6-6 15,-4 0-8-15,-1-3 1 0,-2 0 2 0,1-4-1 16,-2-3 4-16,-4-1-2 0,-2-5-1 0,-1 0 0 15,-2-2 0-15,6-21-2 0,-6-1 2 0,0-4-2 16,-10 12 2-16,-5-12-4 0,-1-3-1 0,-4-2-3 16,-5-2 6-16,-2 5-5 0,-8-1 1 0,-1-2 7 0,-3 2 1 15,-1 13 9-15,0 11-6 0,-1 1 3 0,-2 1-2 16,-4 3 0-16,-8 6-2 0,-3 6 0 16,-25 0-2-16,-5 9-8 0,-4 11-16 0,4 8-9 0,-4 13-19 15,-1 11-20-15,1 5-39 0,-43 36-55 0,54-18-66 16,3-13-202-16,9 2-518 0,1 6 142 0</inkml:trace>
  <inkml:trace contextRef="#ctx0" brushRef="#br0" timeOffset="69338.6088">13307 16329 298 0,'0'0'230'0,"-13"2"-17"16,13-2-15-16,-9 2-6 0,9-2-8 16,-10 3-4-16,10-3-12 0,0 0-2 0,-10 1-7 0,10-1-9 15,0 0-5-15,0 0-4 0,0 0-6 0,0 0-8 16,0 0-9-16,0 0-5 0,-16 2-10 0,16-2-4 15,0 0-5-15,0 0-11 0,0 0-1 0,0 0-6 16,0 0-2-16,0 0-1 0,0 0-8 0,29 12 0 16,-13-9-5-16,4-2-5 0,10 2-7 0,3-3-5 0,2 0-2 15,0-2-7-15,-1 2 4 0,1-4-6 16,1 3-9-16,-5-5 0 0,4 5-2 0,-4-3 2 0,1 0-10 16,-2 0-2-16,-11-1 0 0,3 4 6 0,-1-1-8 15,-4 0-4-15,2-1-6 0,-3 1-5 0,2 0-15 16,-2-1-16-16,-4 3-21 0,-2-2-12 0,1 2-23 15,-11 0-23-15,15-5-23 0,-15 5-29 0,0 0-33 16,17 0-48-16,-17 0-168 0,0 0-500 0,0 0 138 16</inkml:trace>
  <inkml:trace contextRef="#ctx0" brushRef="#br0" timeOffset="103346.1917">4587 17348 324 0,'-12'2'419'0,"12"-2"-64"16,-13 3-37-16,13-3-18 0,0 0-23 0,0 0-25 15,-17 4-15-15,17-4-25 0,0 0-26 0,-11 2-14 16,11-2-12-16,0 0-9 0,0 0-14 0,0 0-1 16,0 0-12-16,0 0-2 0,0 0-2 0,0 0-10 15,0 0-8-15,28 13-10 0,-12-11-6 0,0 1-6 16,2-1-8-16,0-2-10 0,0 1-6 0,1 0-8 16,-2 0-3-16,3 1-15 0,10-4-16 0,-5 2-19 0,-4 0-10 15,-2 0-8-15,1 0-16 0,-2 0-11 0,1-1-19 16,-1-1-9-16,-2-1-14 0,0-1-11 0,-5 1-12 15,-11 3-12-15,20-2-11 0,-20 2-13 0,13-2-9 16,-13 2-12-16,0 0-12 0,15-5-11 0,-15 5-30 16,0 0-160-16,0 0-464 0,0 0 130 0</inkml:trace>
  <inkml:trace contextRef="#ctx0" brushRef="#br0" timeOffset="107421.6958">13286 16322 228 0,'0'0'156'15,"0"0"-28"-15,0 0-13 0,0 0-20 0,0 0-2 16,0 0-27-16,0 0-3 0,0 0-6 0,0 0-4 16,6 8-8-16,-6-8-13 0,0 0 12 0,0 0-14 15,0 0-3-15,0 0-4 0,0 0-1 0,0 0-1 0,0 0 6 16,0 0 7-16,0 0 6 0,0 0 7 0,0 0 13 15,0 0 5-15,0 0 11 0,0 0 1 0,0 0 2 16,0 0 0-16,0 0-6 0,0 0 1 0,0 0 1 16,0 0-13-16,0 0 0 0,0 0-4 0,0 0-6 15,0 0 2-15,0 0-4 0,0 0-5 0,0 0 2 16,0 0-1-16,0 0-2 0,0 0 5 0,0 0 1 16,0 0 3-16,0 0 4 0,0 0 9 0,0 0 4 15,0 0 1-15,0 0-5 0,0 0 5 0,0 0-2 16,0 0-5-16,0 0 1 0,0 0 0 0,0 0-3 0,0 0-5 15,0 0-3-15,0 0-3 0,0 0-7 0,0 0-5 16,0 0-1-16,0 0-1 0,0 0-3 0,0 0 5 16,0 0 4-16,0 0-5 0,0 0 5 0,0 0 0 15,0 0 5-15,0 0-7 0,4 11 5 0,-4-11 11 16,0 0-6-16,0 0 4 0,0 0 3 0,0 0-2 16,12 4 0-16,-12-4-3 0,0 0 0 0,18 0-7 15,-18 0-3-15,18-1-1 0,-18 1-4 0,27 0-6 0,-9-3-1 16,2-1-2-16,-5 0-3 0,1 2-4 0,4-2-4 15,9-1-4-15,-4-1 1 0,-2 2-2 0,6-1-3 16,2 1-3-16,-9-1-4 0,-4 1-2 0,-1 0 0 16,-1 0-2-16,2 4-2 0,-3-5 0 0,-1 3 4 15,-3 1-4-15,-11 1 0 0,22-6 1 0,-13 5 1 16,-9 1 4-16,14-3-6 0,-14 3 1 0,15-2 0 16,-15 2-1-16,14-2 0 0,-14 2 6 0,0 0-6 0,15-3 3 15,-15 3-2-15,0 0-1 0,0 0-3 0,15-1 5 16,-15 1-4-16,0 0-2 0,0 0 4 0,0 0-3 15,13-2 4-15,-13 2-1 0,0 0 0 0,0 0 1 16,0 0 2-16,0 0 1 0,0 0-1 0,0 0 0 16,14-2 8-16,-14 2-8 0,0 0 1 0,0 0-1 0,0 0 4 15,0 0-4-15,0 0 5 0,0 0 2 16,0 0-2-16,0 0-1 0,0 0 1 0,12-2 1 16,-12 2-1-16,0 0 3 0,0 0-3 0,0 0 4 0,0 0-4 15,0 0 2-15,0 0-5 0,0 0 0 0,0 0 5 16,0 0-2-16,0 0-2 0,0 0 1 0,0 0 3 15,0 0-5-15,0 0 2 0,0 0-3 0,0 0 2 16,0 0 0-16,0 0 0 0,0 0-2 0,0 0 3 16,0 0 1-16,0 0 1 0,0 0 2 0,0 0-1 15,0 0-1-15,12-2 0 0,-12 2-1 0,0 0 0 0,0 0 3 16,0 0-1-16,0 0-3 0,0 0 6 16,0 0-5-16,0 0-1 0,0 0-2 0,0 0 2 0,0 0-1 15,0 0 3-15,0 0 3 0,0 0-2 0,0 0 3 16,0 0-4-16,0 0 3 0,0 0-5 0,0 0 0 15,0 0 2-15,0 0 1 0,0 0-3 0,0 0 0 16,0 0 0-16,0 0-1 0,0 0 0 0,0 0-3 16,0 0 1-16,0 0 0 0,0 0 4 0,0 0-3 0,0 0 1 15,0 0 1-15,0 0-4 0,0 0 3 16,0 0-1-16,0 0-2 0,0 0 1 0,0 0 1 0,0 0-3 16,0 0-2-16,0 0 2 0,0 0 2 0,0 0-2 15,0 0-1-15,0 0 2 0,0 0 4 0,0 0-4 16,0 0 0-16,0 0 0 0,0 0 6 0,0 0-3 15,0 0 5-15,0 0 2 0,0 0-1 0,0 0 5 16,0 0 0-16,0 0 3 0,0 0-2 0,0 0-3 16,0 0 1-16,0 0 4 0,0 0-2 0,0 0-3 0,0 0 2 15,0 0 1-15,0 0 4 0,0 0-3 0,0 0-2 16,0 0 0-16,0 0 4 0,0 0 1 0,0 0-3 16,0 0 3-16,0 0 1 0,0 0 4 0,0 0-1 15,0 0 0-15,0 0 0 0,0 0 1 16,0 0 2-16,0 0-4 0,0 0 5 0,0 0-2 0,0 0 0 15,0 0 1-15,0 0-2 0,0 0-3 0,0 0 2 16,0 0-2-16,0 0-4 0,0 0 2 0,0 0 0 0,0 0-3 16,0 0 3-16,0 0-5 0,0 0 0 0,0 0 1 15,0 0-2-15,0 0 1 0,0 0 0 0,0 0 0 16,0 0-3-16,0 0-2 0,-31-10 1 0,31 10-3 16,0 0-2-16,0 0 4 0,0 0-4 0,0 0 0 15,0 0-2-15,0 0 1 0,0 0 0 16,0 0 1-16,0 0-2 0,0 0-1 0,0 0 3 0,0 0-1 0,0 0 0 15,0 0-2-15,0 0-1 0,0 0 3 16,0 0-1-16,0 0 0 0,0 0-2 0,0 0 1 0,0 0-1 16,0 0 0-16,0 0 3 0,-14 0-3 0,14 0 1 15,0 0-3-15,0 0 6 0,0 0-5 0,0 0 2 16,0 0-1-16,0 0-4 0,0 0 0 0,0 0 4 16,0 0-3-16,0 0 2 0,0 0 1 0,0 0 0 15,0 0-1-15,0 0 0 0,0 0 2 0,0 0-1 16,0 0-2-16,0 0-1 0,0 0 4 0,0 0-3 15,0 0-2-15,0 0 1 0,0 0 0 0,0 0 4 0,0 0-3 16,0 0 1-16,0 0-1 0,0 0 1 16,0 0-4-16,0 0 3 0,0 0-1 0,0 0 4 0,0 0-2 15,0 0 0-15,0 0 1 0,0 0-2 0,0 0 1 16,0 0 2-16,0 0-4 0,0 0 0 0,0 0 1 16,0 0 2-16,0 0 0 0,0 0-3 0,0 0 2 15,0 0 1-15,0 0-2 0,0 0 1 0,0 0-2 0,0 0 3 16,0 0 1-16,0 0-6 0,0 0 4 0,0 0-1 15,0 0 1-15,0 0-2 0,0 0 4 16,0 0 1-16,0 0 0 0,0 0-2 0,0 0-1 0,0 0-2 16,0 0 4-16,0 0-2 0,0 0-1 0,0 0 2 15,0 0 6-15,0 0-7 0,0 0-2 0,0 0 0 16,0 0 6-16,0 0-6 0,0 0 1 0,0 0-3 16,0 0 3-16,0 0 3 0,0 0-3 0,0 0 0 0,0 0 0 15,0 0 0-15,0 0 0 0,0 0 1 16,0 0 1-16,0 0 0 0,0 0-3 0,0 0 3 0,0 0-2 15,0 0 1-15,0 0-2 0,0 0 1 16,0 0 7-16,0 0-8 0,0 0-1 0,0 0 5 0,0 0-1 16,0 0-4-16,0 0 3 0,0 0 1 0,0 0-3 15,0 0 3-15,0 0-1 0,0 0-1 0,0 0 1 16,-16 5 0-16,16-5 1 0,0 0 2 0,0 0-3 16,0 0 1-16,0 0-2 0,0 0 0 0,0 0-2 0,0 0 4 15,0 0 3-15,0 0-6 0,0 0 4 16,0 0 0-16,0 0-1 0,0 0-2 0,0 0 1 0,0 0 2 15,0 0-3-15,0 0 0 0,0 0 3 0,0 0 1 16,0 0-3-16,0 0 0 0,0 0 1 0,0 0 1 16,0 0-1-16,0 0-1 0,0 0 0 0,0 0 0 15,0 0 1-15,0 0 2 0,0 0-2 0,0 0 4 16,0 0 2-16,0 0-3 0,0 0 3 0,0 0 1 16,0 0-6-16,0 0 5 0,0 0-1 0,0 0 0 15,0 0 6-15,0 0-4 0,0 0 1 0,0 0 3 16,0 0 1-16,0 0-4 0,0 0 2 0,0 0 1 0,0 0 0 15,0 0-3-15,0 0 13 0,0 0-12 0,0 0 0 16,0 0-2-16,0 0 3 0,0 0-5 0,0 0-4 16,0 0 3-16,0 0-4 0,0 0 7 15,0 0-8-15,0 0 3 0,0 0-1 0,0 0-2 0,0 0 3 16,0 0-3-16,0 0 3 0,0 0 0 0,0 0-1 16,0 0-1-16,0 0-1 0,0 0 4 0,0 0-5 0,0 0 3 15,0 0-3-15,0 0 3 0,0 0-1 16,0 0 5-16,0 0-6 0,0 0 3 0,0 0-1 0,0 0 4 15,0 0-4-15,0 0-5 0,0 0 1 0,0 0 5 16,0 0-4-16,0 0 0 0,0 0 0 0,0 0-1 16,0 0 3-16,0 0-1 0,0 0-2 0,0 0-2 15,0 0 1-15,0 0 5 0,0 0-17 0,0 0-8 0,0 0-8 16,0 0-15-16,0 0-21 0,0 0-24 0,0 0-35 16,0 0-30-16,0 0-30 0,0 0-34 0,0 0-28 15,0 0-31-15,0 0-32 0,0 0-39 16,0 0-259-16,0 0-735 0,0 0 199 0</inkml:trace>
  <inkml:trace contextRef="#ctx0" brushRef="#br0" timeOffset="108651.9854">17208 16193 289 0,'0'0'196'0,"0"0"-6"0,0 0-22 0,0 0-9 16,-10-2-9-16,10 2-6 0,0 0-2 0,0 0 1 0,0 0-4 15,0 0 1-15,0 0-8 0,0 0-3 16,0 0 4-16,0 0-7 0,0 0-2 0,0 0-3 0,0 0-12 15,0 0-7-15,0 0 1 0,0 0-1 0,0 0-4 16,0 0 0-16,0 0-7 0,0 0 2 0,0 0 3 16,0 0-3-16,0 0 3 0,0 0-6 0,0 0 2 15,0 0-4-15,-12 7-5 0,12-7 0 0,0 0-1 16,0 0-4-16,0 0-4 0,22 13-6 0,-13-9-5 16,-2 1-2-16,9 0-6 0,3 0-4 0,9 0-6 0,-3 0-4 15,-3-3 0-15,-1-2 1 0,6 4-7 0,-1-1-3 16,6-1-1-16,-10 1-2 0,-1-3-10 0,-1 0 5 15,-3 0-4-15,0 0-8 0,1 2 3 0,0-2-1 16,1 1-2-16,-3 2-2 0,0-4 0 0,-3 0-7 16,4 1 5-16,-2 0-4 0,-6 0-9 0,3-1-3 15,-12 1-10-15,17 1-9 0,-17-1-11 0,16 0-17 16,-16 0-12-16,12 1-20 0,-12-1-23 0,11 1-26 0,-11-1-36 16,0 0-45-16,0 0-47 0,0 0-273 0,0 0-642 15,0 0 175-15</inkml:trace>
  <inkml:trace contextRef="#ctx0" brushRef="#br0" timeOffset="142956.222">20370 10106 238 0,'0'0'407'16,"0"0"-71"-16,0-6-40 0,0 6-25 0,0 0-37 16,0 0-23-16,0 0-26 0,0 0-20 0,0 0-10 15,0 0-9-15,1 18-9 0,-2-1-9 0,2 9-9 16,2 5-6-16,-2-1-33 0,2 1-4 0,1-1-9 0,1-1 1 16,-1 2-9-16,-1-2-8 0,0-6-3 15,1 4-5-15,0-7 2 0,-1-2-12 0,-2-2 5 16,2-3-3-16,0-2-6 0,-1-1-4 0,-1-1 3 0,1-2 2 15,-2-7-7-15,1 11 0 0,-1-11-1 0,1 9-1 16,-1-9 2-16,0 0 3 0,0 8-4 0,0-8-5 16,0 0 1-16,0 0-4 0,0 0-2 0,0 0-2 15,0 0 0-15,-16-29-2 0,10 14 3 0,-4-15-4 0,1-1-1 16,1 0-5-16,1-1-4 0,-3 1 4 16,3-1 2-16,4-2-7 0,-3 1 0 0,4 1 3 0,1-2 0 15,2 2-2-15,1 4 2 0,-1-1 1 0,4 0-8 16,-2 11-7-16,3-1 11 0,-1 5 0 0,-2 4 3 15,1 1 0-15,0 3-3 0,2-1 1 0,-1 3-4 16,2-1-3-16,0 3 5 0,-7 2 2 0,16-1-1 16,-6 4 2-16,5 4-2 0,-1 3-2 0,0 2 5 15,5 10 0-15,-4 0 0 0,-4-3 2 0,-4 0-2 16,-2 0-1-16,-1 7 4 0,-1-3-3 0,-3-4 0 16,0-3 5-16,-4 1 3 0,-1 1 1 0,-1-3-2 0,-2 1 1 15,-1 2-1-15,0-2 4 0,-1-1 1 0,-3-1 0 16,2-4-5-16,1 2-5 0,-3-2-18 0,1-1-24 15,1-4-32-15,0-2-38 0,2-3-55 0,9 0-60 16,-16-7-252-16,5-3-576 0,5-1 158 0</inkml:trace>
  <inkml:trace contextRef="#ctx0" brushRef="#br0" timeOffset="143343.2205">20580 10521 376 0,'3'10'233'16,"-3"-10"-30"-16,3 8-16 0,-3-8-16 0,2 8-16 15,-2-8-14-15,2 11-13 0,-1-6-13 0,-1-5-6 16,2 12-12-16,-2-12-7 0,1 10-7 0,-1-10-6 15,3 7-7-15,-3-7-2 0,1 7-2 0,-1-7 3 16,0 0 5-16,1 8 7 0,-1-8 7 0,0 0-2 16,0 0 0-16,0 0-10 0,0 0-5 0,0 0-9 0,0 0-8 15,0 0-2-15,0 0-9 0,0 0 1 0,0 0-6 16,0 0-1-16,-13-18-7 0,9 9-1 0,-1-6-9 16,1 1 1-16,0-1-6 0,0 0-6 0,2-1-4 15,-1 0-5-15,3 0-2 0,0 0-5 0,1 3-4 16,0-1-4-16,5 2-6 0,-3 0-4 0,1 4-11 15,0 0-13-15,1 2-14 0,0 1-21 0,-5 5-24 0,12-7-33 16,-5 4-32-16,1 1-45 0,0 0-117 16,-8 2-403-16,20 2 113 0</inkml:trace>
  <inkml:trace contextRef="#ctx0" brushRef="#br0" timeOffset="143593.7094">20871 10365 509 0,'0'0'265'0,"0"0"-25"0,-5-12-21 16,5 12-15-16,0 0-22 0,-8-3-10 0,8 3-13 0,0 0-3 0,-15 5-11 15,7 0-2-15,-2 7-2 0,0-2-3 0,-2 5-9 16,3 1-12-16,-2 8 2 0,2-4-13 16,1 7-9-16,1-6-13 0,5-2 4 0,-1-1-16 0,5-4-1 15,-1 2-12-15,2-1-7 0,2 0-6 0,2 0-18 16,4-6-21-16,-2 3-31 0,1-5-31 0,1-2-29 0,-1-1-31 15,-2-3-20-15,-8-1-31 0,19 0-9 16,-19 0-7-16,15-3-4 0,-7-2 7 0,-1 1-5 16,-1-3-118-16,3-3-358 0,0-2 101 0</inkml:trace>
  <inkml:trace contextRef="#ctx0" brushRef="#br0" timeOffset="143711.7177">20929 10565 1478 0,'5'-17'-66'0,"-3"4"44"0,2 3 43 0,-2 0 24 16,-2 2 20-16,0 8 12 0,-2-12 5 0,2 12 4 16,-5-6 6-16,5 6-3 0,-9-6 1 0,9 6-3 15,-9-2-6-15,9 2-4 0,-16 0-9 0,7 1-5 0,9-1-8 16,-16 4-6-16,7-1-6 0,1 1-3 15,0 0-16-15,0 2-29 0,0-4-37 0,8-2-41 0,-12 9-40 16,8-4-53-16,-1-3-115 0,5-2-349 0,0 0 99 16</inkml:trace>
  <inkml:trace contextRef="#ctx0" brushRef="#br0" timeOffset="144026.2249">21065 10294 223 0,'0'0'325'0,"0"0"-45"0,-5-7-28 0,5 7-23 16,0 0-18-16,-10-2-16 0,10 2-12 0,0 0-3 15,-14 12-10-15,9-5-6 0,-3 7-4 0,-2 1-4 0,3 4 0 16,-1 7-7-16,0 1 0 0,4 3-11 15,1-1-7-15,3 0-11 0,1 0-12 0,0 0-11 16,2 0-5-16,2-2-16 0,1 1-2 0,1-8-10 16,-2 0-7-16,0-3-19 0,2-3-32 0,-3 0-19 0,1 1-27 15,0-4-32-15,-1-3-26 0,-2-1-25 0,1 0-25 16,-3-7-23-16,4 8-12 0,-4-8-16 0,0 0-10 16,1 7-3-16,-1-7 6 0,0 0-130 0,0 0-403 15,0 0 114-15</inkml:trace>
  <inkml:trace contextRef="#ctx0" brushRef="#br0" timeOffset="144160.1938">20971 10713 1302 0,'-14'-12'-19'0,"2"0"43"0,1 0 38 0,-1 4 20 15,2 0 23-15,-3-1 14 0,2 2 7 0,4 1 9 16,-1 3 7-16,1-2-1 0,1 2-6 0,6 3-8 16,-8-7-12-16,8 7-10 0,-6-4-3 0,6 4-12 15,0 0-6-15,0 0-6 0,0 0-16 0,0 0 1 16,21-5-14-16,-2 4-15 0,0-1-33 0,13-3-32 16,-1 1-39-16,0 0-39 0,-1-1-52 0,-1-1-42 0,-8 1-159 15,-3-3-433-15,2 6 121 0</inkml:trace>
  <inkml:trace contextRef="#ctx0" brushRef="#br0" timeOffset="144506.4904">21342 10320 282 0,'-4'-5'349'16,"4"5"-44"-16,-7-9-21 0,7 9-23 16,-8-5-19-16,8 5-23 0,-8-4-18 0,8 4-14 0,0 0-11 15,0 0-4-15,-18 9-16 0,11-4-4 0,-4 9-2 16,3-2-11-16,-3 2-7 0,5 2-8 0,0 2-11 15,2 10-16-15,3-6-3 0,1-2-11 0,2-2-8 16,2-1-2-16,1-2-6 0,3 2-17 16,2 0-18-16,1-3-35 0,2 1-29 0,0-5-32 0,-1 1-32 15,-1-4-26-15,-4-3-27 0,3-1-14 0,0-1 1 16,-10-2-10-16,16 0 11 0,-16 0 12 0,14-6 7 0,-8 1 13 16,-6 5 18-16,8-14 20 0,-4 6 24 0,-3 0 29 15,-1 8 22-15,1-22 30 0,0 9 25 16,-4 3 23-16,0 1 12 0,3 9 12 0,-6-15 5 0,3 9-8 15,3 6 2-15,-8-9-6 0,8 9 1 0,-12-4-11 16,12 4-1-16,-12-2-9 0,12 2-7 0,0 0-3 16,-17 2 2-16,17-2-16 0,-10 6-11 0,5-3-35 0,5-3-31 15,-7 5-38-15,7-5-38 0,0 0-41 16,0 0-53-16,-2 7-170 0,2-7-456 0,0 0 127 16</inkml:trace>
  <inkml:trace contextRef="#ctx0" brushRef="#br0" timeOffset="144795.6838">21439 10420 332 0,'0'0'223'16,"15"0"-19"-16,-15 0-16 0,11 6-19 0,-6-2-8 0,1 1-18 15,2 2-12-15,-2-2-11 0,0 2-10 0,6 5-7 0,-4 0-8 16,1 3-8-16,0-3-7 0,-2 2-4 0,-2 3-5 16,3-5-3-16,-3 1 1 0,1-2 5 0,-2-1 1 15,-2-2 2-15,1-1 0 0,-2 0 5 0,-1-7-2 16,4 11 0-16,-4-11 11 0,3 9 4 0,-3-9-7 15,0 0-4-15,0 0 3 0,0 0-22 0,0 0 1 16,0 0-10-16,0 0-3 0,0 0-6 0,0 0-7 16,0 0-17-16,0 0-4 0,-13-27-10 0,9 15-6 0,1-5-11 15,-1 0-8-15,1 1-4 0,2 0-8 0,0 4-10 16,1 3-11-16,1 0-11 0,-1 9-10 0,2-15-13 16,0 7-13-16,-2 8-15 0,8-12-11 0,-1 7-14 15,-7 5-13-15,13-5-16 0,-6 3-22 0,2 0-143 16,-1-1-394-16,-8 3 110 0</inkml:trace>
  <inkml:trace contextRef="#ctx0" brushRef="#br0" timeOffset="145159.2119">21829 10444 251 0,'0'0'185'0,"5"-5"-5"0,-5 5-8 16,4-4-2-16,-4 4 1 0,0 0-12 0,1-8-3 0,-1 8-8 16,0 0-7-16,-2-12-3 0,2 12-5 0,-4-7-3 15,4 7-4-15,-5-7-9 0,5 7-3 0,-7-6-8 16,7 6-1-16,-12-4-5 0,12 4 5 0,-16 0-7 15,16 0-7-15,-16 4-5 0,2 2-2 0,5 2-3 16,0 0-1-16,0 3-2 0,0 3 6 0,0 0-11 0,2 1 4 16,2 0-7-16,1 2-4 0,2-1-3 0,0-1-5 15,3 0-8-15,2 0-4 0,3 1-8 0,1-3-5 16,2 0-19-16,3-2-27 0,0-2-36 0,0 0-30 16,-3-4-38-16,0-2-26 0,2-1-26 0,-1 0-16 15,7-1-4-15,-6-2-8 0,1-1 7 0,-2 0 1 16,-2-3 21-16,-1 0 9 0,1-2 27 0,-8 7 12 0,12-17 21 15,-7 5 30-15,-1 4 36 0,-1-1 29 0,-1 1 32 16,-2 1 23-16,0 7 19 0,-1-14 12 16,1 14 4-16,-5-11 1 0,2 7 5 0,3 4-8 0,-6-6-5 15,6 6-3-15,-8-5-8 0,8 5-6 0,-9-3-7 16,9 3-5-16,-9 0-7 0,9 0-18 0,0 0-31 16,-13 3-37-16,13-3-49 0,0 0-51 0,-9 2-66 15,9-2-114-15,0 0-387 0,0 0 108 0</inkml:trace>
  <inkml:trace contextRef="#ctx0" brushRef="#br0" timeOffset="145487.1909">21986 10490 435 0,'0'0'222'0,"3"8"-28"0,-3-8-31 15,2 7-19-15,2 2-15 0,-4-9-13 0,2 8-14 16,-2-8-12-16,0 10-9 0,0-10-3 0,-1 8-3 0,1-8-1 15,0 0 1-15,0 10-4 0,0-10-5 0,0 0-6 16,0 0-2-16,0 0-8 0,0 0-7 0,0 0 1 16,0 0-5-16,0 0-7 0,0 0 0 0,0 0-7 15,-6-28-3-15,10 13-3 0,0 3-2 0,-1 3-1 16,0-1 3-16,0 0-4 0,0 1-2 0,1 3 1 16,0-1-4-16,2 2 3 0,-1 1 1 0,-5 4 0 15,10-5 6-15,-3 3 0 0,-7 2 5 0,12 4 3 16,-6-1 3-16,0 1 1 0,0 1 2 0,-1 2 2 0,1 1-4 15,2 5-1-15,-2 0 1 0,1 0-4 0,1 0-1 16,-2 1-5-16,2 0 0 0,-3-4-21 0,0-1-32 16,1-2-43-16,0 0-51 0,-1-1-49 0,1-2-190 15,-6-4-435-15,14 7 122 0</inkml:trace>
  <inkml:trace contextRef="#ctx0" brushRef="#br0" timeOffset="145865.713">22405 10412 521 0,'0'0'339'0,"-10"-3"-30"15,10 3-31-15,-9-1-19 0,9 1-22 0,0 0-18 16,-18 4-14-16,10-2-7 0,8-2-12 0,-14 9-18 16,7-4 0-16,-3 6-22 0,0 2-7 0,1 0-4 0,0 3-17 15,1-2-12-15,3 3-11 0,1-1-10 16,1-1-7-16,4 1-6 0,-1-3-10 0,2 0-10 0,2-4-21 15,2 1-23-15,4 3-22 0,-2-5-28 0,0 0-25 16,1-3-23-16,0 0-23 0,-1-3-22 0,-1 0-15 16,3 1-10-16,-10-3-11 0,15 2 0 0,-15-2-4 15,18-2 11-15,-18 2 22 0,14-7 16 0,-7 4 10 16,1-1 18-16,0-3 20 0,-2 1 19 0,8-5 32 16,-8 3 20-16,2-2 28 0,-4 5 18 0,2-2 19 0,-1 2 17 15,-2 0 5-15,-3 5 5 0,7-7 1 0,-7 7-7 16,4-4-4-16,-4 4-7 0,5-5 5 15,-5 5 1-15,0 0 2 0,9 0-6 0,-9 0-4 0,0 0-7 16,0 0-5-16,15 7 3 0,-15-7-22 0,12 7-17 16,-5-2-28-16,-1-2-42 0,-6-3-53 0,11 8-52 15,-5-3-49-15,-6-5-175 0,13 3-457 0,-6 0 127 16</inkml:trace>
  <inkml:trace contextRef="#ctx0" brushRef="#br0" timeOffset="145991.1137">22607 10488 336 0,'-5'-10'344'0,"0"3"-52"0,0 0-36 16,2 0-31-16,-1 2-25 0,4 5-20 0,-3-10-27 16,3 10-38-16,-3-10-43 0,3 10-50 0,-1-14-54 0,1 14-63 15,4-11-179-15,-4 11-326 0,7-12 93 16</inkml:trace>
  <inkml:trace contextRef="#ctx0" brushRef="#br0" timeOffset="146303.7519">22816 10430 362 0,'0'0'271'0,"0"0"-30"0,0 0-19 15,0 0-18-15,0 0-15 0,0 0-15 0,0 0-15 0,0 0-8 16,-30 5-10-16,23 0-12 0,0-1-8 0,-5 7-4 16,2-2-10-16,1 3-6 0,2-2-8 0,-1 4-7 15,1 0-9-15,3 0-6 0,0 0-7 0,3 0-5 16,-2 0-9-16,4-2-8 0,1 3-4 0,2-4-12 15,-1-2-17-15,3 0-11 0,-3-4-12 0,1 2-11 16,3-2-7-16,-1-3-2 0,1 1-1 0,-7-3 2 16,11 4 5-16,-11-4 1 0,9 0 8 0,-9 0 5 0,0 0 10 15,13-4 9-15,-13 4 10 0,10-5 7 16,-6 2 7-16,-4 3 0 0,8-4-5 0,-8 4 0 0,6-5-2 16,-6 5 1-16,6-5-9 0,-6 5-3 0,6-4-27 15,-6 4-29-15,0 0-38 0,10-10-39 0,-10 10-45 16,9-7-42-16,-3 1-143 0,-6 6-419 0,12-7 118 15</inkml:trace>
  <inkml:trace contextRef="#ctx0" brushRef="#br0" timeOffset="146598.4356">23044 10382 493 0,'-3'-13'287'0,"3"13"-26"0,-4-9-34 0,4 9-29 16,-3-5-22-16,3 5-18 0,0 0-25 0,-4-5-16 15,4 5-11-15,0 0-10 0,0 0-12 0,0 0-8 16,0 0-7-16,0 0-10 0,0 0-6 0,-4 22-4 0,8-8-6 16,-1 1-5-16,1 2-6 0,0 0-5 0,1 0-10 15,1 0-8-15,1 0-5 0,2 9-5 16,-3-6 2-16,-1-2-1 0,0 0-1 0,1-4 0 0,-3 1 0 16,0 0-1-16,-1-1 1 0,0-2 2 0,-1-2 9 15,-1 0 16-15,-1-2 10 0,1-8 15 0,-4 13 5 16,2-6 10-16,-2-1-2 0,-1 0 8 0,0-1-16 0,-1-2-3 15,-1 4-4-15,7-7-11 0,-17 6-10 16,9-3-18-16,-8-1-35 0,3 1-32 0,1-3-51 16,12 0-68-16,-21 0-238 0,12-2-496 0,9 2 138 0</inkml:trace>
  <inkml:trace contextRef="#ctx0" brushRef="#br0" timeOffset="149869.881">24286 9675 393 0,'0'0'309'0,"-3"-10"-39"0,3 10-29 0,0 0-33 16,-1-12-21-16,1 12-21 0,-1-7-14 0,1 7-21 15,-2-10-13-15,2 10-15 0,0-14-9 0,-1 7-10 0,1 7-2 16,0-14-5-16,-1 6-4 0,1 8 1 0,-1-15 1 16,0 6-5-16,1 9-4 0,-2-13 3 0,2 6-1 15,0 7 3-15,-1-9-7 0,1 9-2 0,-1-10-9 16,1 10-2-16,0 0-5 0,-1-9-2 0,1 9-10 16,0 0-3-16,0 0-3 0,-3-7 0 0,3 7-3 15,0 0 3-15,0 0-6 0,0 0 6 0,0 0 2 0,0 0 1 16,0 0 0-16,0 0-3 0,7 28-1 15,-6-20-3-15,-1-8-3 0,6 24-1 0,-3-12-4 0,1 4-1 16,0-2-6-16,0 1 3 0,-2-4-23 0,3 0-21 16,-1-3-27-16,0 1-35 0,0-1-32 0,-4-8-31 15,8 11-29-15,-4-7-34 0,-4-4-201 0,0 0-503 16,10 4 137-16</inkml:trace>
  <inkml:trace contextRef="#ctx0" brushRef="#br0" timeOffset="150275.2571">24147 9463 441 0,'-13'9'274'0,"5"3"-23"0,2 1-19 15,-2 0-19-15,2 4-12 0,0-1-19 0,-2 11-10 16,0 1-13-16,4-4-9 0,4 5-4 0,-3-7-4 15,4 5-10-15,0 4-8 0,4-5-6 0,-3-6-12 0,6 9-9 16,-1-8-9-16,8 3-5 0,0-6-10 0,-3-4-6 16,3-4 0-16,11 8-12 0,1-5 0 0,-5-5-3 15,8-1-8-15,0-3-4 0,3-3-6 0,-1-3-9 16,0-1-1-16,-2 0 4 0,-6-5-4 0,5-2-2 16,-8-2-12-16,-2-1-10 0,2-5-12 0,-6 2-9 15,-2 0 2-15,-4 0-3 0,3-10 0 0,-5-1 7 16,-3 4-1-16,-1-5-3 0,-4-1 3 0,-3 3-1 0,-3-3 3 15,1 9 10-15,-3 2 5 0,-4-7 10 0,1 6 0 16,1 4-3-16,-2 3 10 0,-2 1-7 0,0 2 2 16,-1 3-3-16,1 2-2 0,-3 1 2 0,-2 3-2 15,1 4 2-15,-12 3-7 0,3 6 2 0,0 2-3 0,3 5-17 16,4-2-21-16,0 2-29 0,6-2-38 16,3-2-47-16,4-1-46 0,2-1-253 0,8 4-537 0,2-1 148 15</inkml:trace>
  <inkml:trace contextRef="#ctx0" brushRef="#br0" timeOffset="153515.684">24880 9462 472 0,'-7'-7'294'0,"7"7"-29"16,0 0-22-16,-9-3-20 0,9 3-14 0,0 0-21 15,-12 0-9-15,12 0-13 0,-12 4-8 0,12-4-3 0,-12 7-14 16,6-1-7-16,-2-1-10 0,-2 7-7 0,0 0-8 16,1 1-5-16,1 1-8 0,0 1-5 0,3-1-10 15,-1 0-10-15,1 2-12 0,2 0-4 0,2 0 2 16,1-1-5-16,0 0-12 0,3 2 3 0,4-3-11 15,0-1-4-15,1 0-17 0,1-2-9 0,4 0-12 16,-1-1-5-16,0-5-10 0,1 2-5 0,3-4 0 16,1 2-4-16,-3-3 0 0,-2-2-1 0,-12 0 1 15,21-2 3-15,-13 0 4 0,0-1 2 0,2-2 6 0,-2 0 5 16,-8 5 14-16,14-7 3 0,-8 5 17 0,2-3 7 16,-8 5 7-16,9-8 6 0,-9 8 2 0,8-4 6 15,-8 4 6-15,0 0 0 0,9-4-12 0,-9 4 4 16,0 0-1-16,0 0-12 0,0 0 2 0,9-2-5 15,-9 2-5-15,0 0-2 0,0 0 1 0,0 0-2 16,17 9-8-16,-17-9 7 0,16 7-14 0,-8-5-6 16,8 1-10-16,1 0-6 0,-3-2-7 0,1-1-8 15,-4 0-4-15,0-1-2 0,-11 1 2 0,18-4 5 16,-10 2 2-16,-8 2 6 0,12-5-1 0,-6 1 4 0,-6 4 5 16,11-7 5-16,-11 7 5 0,4-10 9 0,-4 10-3 15,0 0 2-15,0-15 12 0,0 15 2 0,-5-12 4 16,5 12-5-16,-12-12 6 0,7 8 2 0,5 4-3 15,-14-7-4-15,7 3 0 0,-3 0 3 0,1 1 0 16,9 3-4-16,-17-2-3 0,17 2 0 0,-16 0-5 0,16 0-1 16,-15 4-2-16,8-2-2 0,7-2-18 0,-8 5-13 15,8-5-32-15,-3 5-20 0,3-5-31 16,0 0-34-16,0 0-43 0,0 0-31 0,0 0-55 0,18 10-166 16,-18-10-526-16,17 4 144 0</inkml:trace>
  <inkml:trace contextRef="#ctx0" brushRef="#br0" timeOffset="153988.5371">25296 9624 321 0,'0'0'323'0,"0"0"-56"0,0 0-33 0,0 0-28 0,5-5-19 15,-5 5-16-15,0 0-23 0,0 0-14 16,0 0-11-16,0 0-17 0,0 0-7 0,0 0-12 0,0 0-15 16,11 13-3-16,-11-13-5 0,0 0-8 0,5 11-3 15,-5-11-10-15,2 8 1 0,-2-8-8 0,3 8-2 16,-3-8-4-16,0 0-6 0,3 9 4 0,-3-9-2 15,0 0 0-15,0 0-1 0,3 10-2 16,-3-10-3-16,0 0-2 0,0 0 1 0,0 0-5 0,0 0-2 0,0 0-2 16,0 0 4-16,0 0-8 0,0 0 4 0,0 0 0 15,19-18 3-15,-19 18 3 0,6-7 2 0,-6 7 2 16,6-5 0-16,-6 5 2 0,8-5 0 0,-8 5 1 16,0 0 5-16,9-4-6 0,-9 4-7 0,0 0 10 15,0 0-2-15,15 5-4 0,-15-5 4 0,12 7-10 16,-12-7 3-16,8 6 0 0,-5 0-2 0,-3-6 0 0,8 8-9 15,-2-4 7-15,-6-4-5 0,6 7 0 0,-6-7 0 16,5 7-12-16,-5-7 9 0,0 0-1 16,5 5 2-16,-5-5-5 0,0 0 0 0,0 0-6 0,0 0-3 15,0 0 0-15,0 0 0 0,18-2-1 0,-18 2-2 16,12-7 0-16,-4 2 3 0,0 0-5 0,-8 5 5 16,14-7 3-16,-8 2 2 0,4 1-4 15,-5 2 0-15,2-2 1 0,-7 4 0 0,13-2 12 0,-13 2 5 16,13 2-2-16,-13-2 3 0,10 4 5 0,-10-4 0 15,12 8-3-15,-5-3 0 0,-4 0-4 0,-3-5 1 16,8 10-8-16,-3-5-6 0,1 1-17 0,-6-6-22 0,9 11-29 16,-5-7-35-16,-4-4-36 0,8 12-33 0,-3-9-48 15,-5-3-154-15,0 0-452 0,12 9 125 0</inkml:trace>
  <inkml:trace contextRef="#ctx0" brushRef="#br0" timeOffset="154423.8077">25734 9649 477 0,'0'0'257'0,"0"0"-24"0,0 0-13 16,0 0-14-16,0 0-15 0,14 15-11 0,-11-9-11 15,0 2-18-15,3-1-10 0,0 7-14 0,0 1-10 16,1-3-14-16,-2 2-10 0,2 3-10 0,-2-2-8 16,0-1-12-16,-1-1-2 0,-1 1-5 0,1 1-11 15,-1-4-6-15,1-1 1 0,-1 0-7 0,-3-10 0 16,2 14-5-16,-1-9 1 0,-1-5-4 0,0 0-4 15,2 15-3-15,-2-15 1 0,0 0 3 0,0 0-8 0,0 0-2 16,-6 6 2-16,6-6-1 0,0 0 1 16,0 0-2-16,0 0-4 0,-18-16 1 0,14 8 1 0,-3-5-7 15,1-2 0-15,-1-1-3 0,2 0 0 0,-1-10-7 16,3 2 3-16,2 6-3 0,0 2 3 0,1 0-3 16,-1-2 4-16,1 6-5 0,2-2 2 0,-2 4-6 15,3 0 8-15,-1 3-1 0,-2 7 3 0,2-12-4 16,-2 12 6-16,4-8 1 0,-4 8 3 0,4-5 2 15,-4 5 0-15,0 0-2 0,0 0 1 0,13 3-1 16,-13-3 1-16,0 0-3 0,13 10 2 0,-8-3 0 0,0 0-2 16,0-2 2-16,-1 3-2 0,-1-2 3 0,0 1 2 15,-1 1-4-15,1-3 4 0,-3-5-3 0,0 0 1 16,2 15-1-16,-2-15 1 0,0 0-2 0,-6 14 0 16,6-14-12-16,-6 8-11 0,6-8-29 0,0 0-19 0,-9 4-28 15,9-4-39-15,0 0-24 0,0 0-70 0,0 0-138 16,0 0-440-16,0 0 123 0</inkml:trace>
  <inkml:trace contextRef="#ctx0" brushRef="#br0" timeOffset="154699.7376">25865 9347 332 0,'1'-11'317'0,"-1"11"-41"16,0 0-39-16,0 0-15 0,2-5-30 0,-2 5-17 0,0 0-17 16,0 0-3-16,0 0-2 0,0 0 1 0,0 0-4 15,0 0-5-15,12 32 1 0,-8-13-13 0,3 8-15 16,-1-1-4-16,-2 1-11 0,-1-4-15 0,-1-4-5 16,0-2-7-16,4 12-11 0,-5-8-3 0,1-2-14 15,1-2-8-15,-1-2-20 0,2 2-9 0,-1-5-18 0,0-2-24 16,-1 1-25-16,0-3-35 0,3-3-33 0,-5-5-41 15,8 9-44-15,-8-9-210 0,8 3-501 0,-8-3 138 16</inkml:trace>
  <inkml:trace contextRef="#ctx0" brushRef="#br0" timeOffset="154941.6749">26180 9537 209 0,'0'0'323'0,"3"-8"-50"0,-3 8-21 0,0 0-20 0,0 0-17 16,0 0-12-16,0 0-16 0,0 0-16 0,0 0-9 16,0 0-11-16,0 0-6 0,0 0-17 0,-23 18-3 15,20-11-3-15,-1 0-10 0,-2 6-8 0,4 0-8 16,0-2-7-16,2-2-10 0,-2 1-6 0,2-10-8 16,1 26-6-16,0-13-11 0,2-4-7 0,0-1-19 15,-1 1-25-15,-2-9-22 0,9 11-31 0,-6-7-29 16,-3-4-26-16,0 0-25 0,10 10-28 0,-10-10-20 0,7 3-31 15,-7-3-150-15,0 0-435 0,0 0 121 0</inkml:trace>
  <inkml:trace contextRef="#ctx0" brushRef="#br0" timeOffset="155054.3418">26211 9692 792 0,'0'0'87'0,"5"-12"33"0,-5 12 22 15,0 0 16-15,1-12-10 0,-1 12-3 0,0 0-8 0,0 0-5 16,-8-12-7-16,8 12-4 0,0 0-10 16,-9-7-9-16,9 7-16 0,0 0-6 0,-12-5-14 15,12 5-15-15,-8-3-34 0,8 3-34 0,0 0-41 0,0 0-44 16,-14-4-63-16,14 4-137 0,0 0-365 15,0 0 103-15</inkml:trace>
  <inkml:trace contextRef="#ctx0" brushRef="#br0" timeOffset="155297.6396">26426 9273 539 0,'0'0'330'0,"2"-9"-47"15,-2 9-25-15,0 0-28 0,0 0-11 0,0 0-10 16,0 0-5-16,0 0-5 0,0 0-10 0,-4 37-10 16,3-11-7-16,2 3-11 0,-1 2-16 0,-1 0-7 15,5 0-13-15,-5-2-16 0,3 1-12 0,3-2-13 16,-4 0-10-16,2-2-6 0,0-4-24 0,0-3-19 16,1-1-30-16,0-4-22 0,1-4-26 0,-2 2-37 15,0-4-31-15,-3-8-34 0,3 11-31 0,-3-11-38 0,3 7-213 16,-3-7-525-16,0 0 146 0</inkml:trace>
  <inkml:trace contextRef="#ctx0" brushRef="#br0" timeOffset="155478.4237">26338 9528 539 0,'0'0'316'15,"0"0"-29"-15,-10-7-26 0,10 7-31 0,0 0-20 0,0 0-24 16,0 0-23-16,0 0-20 0,0 0-20 0,0 0-32 15,0 0-21-15,0 0-27 0,0 0-28 0,19-9-27 16,-19 9-26-16,16-4-21 0,1 2-19 0,-1-1-13 16,-3 3-17-16,-2 0-24 0,5 0-155 0,-4 0-341 0,0 1 97 15</inkml:trace>
  <inkml:trace contextRef="#ctx0" brushRef="#br0" timeOffset="155820.2131">26573 9535 391 0,'11'5'228'0,"-11"-5"-30"16,0 0-13-16,0 0-8 0,0 0-7 0,0 0-10 15,0 0-4-15,0 0-9 0,0 0-8 0,0 0-12 16,0 0-8-16,0 0-7 0,0 0-7 0,0 0-6 16,0 0-9-16,0 0-7 0,0 0-12 0,0 0 1 15,0 0-3-15,-17 14-7 0,17-14-6 0,-8 10-11 0,4-4 3 16,4-6-2-16,-7 13-10 0,4-6-2 0,3-7-1 16,-4 16-16-16,4-16 1 0,1 16-9 15,-1-16-7-15,0 10-16 0,0-10-11 0,5 13-7 0,-5-13-9 16,4 8 0-16,-4-8-6 0,0 0 2 0,7 7-5 15,-7-7-2-15,0 0 2 0,0 0 8 0,0 0 3 16,13 4 2-16,-13-4 8 0,0 0 5 0,0 0 2 16,0 0 9-16,0 0 9 0,17-8 5 0,-17 8 6 15,7-5 15-15,-7 5 7 0,0 0 4 0,0 0-1 16,11-6 8-16,-11 6-5 0,0 0 1 0,0 0-9 0,7-6 3 16,-7 6-5-16,0 0-1 0,0 0-5 0,0 0 0 15,0 0-8-15,0 0-5 0,8-3-12 0,-8 3-17 16,0 0-20-16,0 0-27 0,0 0-33 0,0 0-37 15,0 0-56-15,0 0-140 0,0 0-403 0,12-5 111 16</inkml:trace>
  <inkml:trace contextRef="#ctx0" brushRef="#br0" timeOffset="156076.0611">26781 9498 297 0,'-3'-17'260'15,"3"17"-42"-15,0 0-30 0,0 0-20 0,0 0-23 16,0 0-17-16,0 0-12 0,0 0-9 0,0 0-16 0,0 0-11 16,0 0-14-16,0 0-12 0,14 31-9 15,-9-17-10-15,0-4-2 0,1 4-9 0,-2 1 3 0,0-2-4 16,-2-1 2-16,3 4-6 0,-3-6-1 0,-1 5-4 16,-1-15 9-16,1 20 0 0,-3-10 6 0,2-10 1 15,-4 14 0-15,4-14-8 0,-10 15-1 0,4-9 1 16,-1 0-4-16,7-6-6 0,-14 9-13 0,5-4-20 15,9-5-29-15,-18 7-21 0,5-1-46 0,-4-3-169 16,2-2-339-16,-4 2 96 0</inkml:trace>
  <inkml:trace contextRef="#ctx0" brushRef="#br0" timeOffset="157148.1185">24390 10478 333 0,'0'0'315'0,"0"0"-39"0,0 0-29 0,0 0-20 0,0 0-14 15,-9 0-20-15,9 0-15 0,0 0-11 16,0 0-9-16,0 0-11 0,0 0-14 0,0 0-11 0,0 0-10 15,0 0-11-15,0 0-12 0,0 0-11 0,0 0-4 16,0 0-14-16,0 0-1 0,0 0-13 0,19-14-1 16,-19 14-7-16,9-3-4 0,-9 3-7 0,10-1 2 15,-10 1-3-15,0 0-4 0,11 5-3 0,-6 0 4 16,-1 1-5-16,-2 1-2 0,1 0 6 0,-1 3-8 16,-2-3 4-16,0 8-3 0,-1 0 3 0,0 1-4 15,-2-1 0-15,-1-1 1 0,0 1 3 0,0-1 0 0,2-3 0 16,-2-2-8-16,0 0 4 0,1-1-1 15,2-1 0-15,-1 0-4 0,2-7 0 0,-1 12 5 0,1-12-4 16,6 12-1-16,-1-6-4 0,0-1-1 0,1-1-14 16,1-2-11-16,1 3-10 0,1-2-14 0,-1 1-12 15,0-1-17-15,2-3-16 0,-1 2-13 0,-1-2-15 16,-8 0-17-16,17-1-7 0,-17 1-17 0,14-1-15 16,-7 1-31-16,-7 0-139 0,12-7-408 0,-6 2 114 0</inkml:trace>
  <inkml:trace contextRef="#ctx0" brushRef="#br0" timeOffset="157493.4879">24422 10476 513 0,'-12'2'267'0,"3"1"-20"0,-2-1-6 16,2 3-14-16,1 0-16 0,0 0-11 16,-5 7-4-16,4 0-7 0,-2 2-10 0,-1 0-11 0,2 1-8 15,-2 10-11-15,5-3-10 0,4-3-6 0,-2 0-13 0,2-3-8 16,4 1-11-16,1-1-9 0,3 0-6 15,-1 1-13-15,5-2-5 0,0 0-5 0,3-1-6 0,2-4-4 16,0 0-7-16,3-1-10 0,9 4-18 0,-2-9-5 16,-3-2-14-16,11-2-10 0,-1 0-12 0,-7-5-8 15,-3-1-5-15,-3 0-4 0,0-4-5 0,7-4-5 16,-4 0-1-16,-5 1-3 0,-3-1 1 0,0-1-1 16,-1-9-1-16,-1-2 4 0,-4 1 5 0,-4-2 0 0,-3 3 10 15,-4-4 6-15,-2 6 12 0,-4-4 14 16,-1 3 2-16,-3 3 20 0,0 5 11 0,-1 3 6 0,0 1 15 15,-3 2-5-15,1 2 11 0,-2 2 0 0,-11 0-10 16,-2 5 3-16,0 5-5 0,1 2-4 0,-1 7-9 16,4-1 1-16,-1 6-18 0,0 2-26 0,7 1-43 15,1 1-58-15,8-4-69 0,2-3-310 0,8 1-590 16,3 0 162-16</inkml:trace>
  <inkml:trace contextRef="#ctx0" brushRef="#br0" timeOffset="157943.6284">25081 10405 330 0,'-2'-7'385'0,"2"7"-49"0,0 0-33 0,0 0-33 16,0 0-36-16,0 0-23 0,0 0-12 0,0 0-13 15,0 0-1-15,0 0-7 0,13 29-16 0,-8-12-2 0,1 9-8 16,1-1-9-16,0 2-8 0,-2 0-15 16,1 1-10-16,2-3-17 0,-3 1-10 0,0-4-4 0,0-5-11 15,-1-1-24-15,3 0-37 0,-1-2-26 0,0 0-30 16,-1-1-39-16,1-3-36 0,-2-1-47 0,0-4-44 15,2 2-53-15,-6-7-172 0,0 0-528 0,9 5 146 16</inkml:trace>
  <inkml:trace contextRef="#ctx0" brushRef="#br0" timeOffset="158640.1336">25012 10624 349 0,'-7'-4'392'16,"7"4"-65"-16,0 0-29 0,-8-3-36 0,8 3-36 15,0 0-21-15,0 0-26 0,0 0-20 0,0 0-31 0,0 0-31 16,22-9-26-16,-12 6-32 0,5 1-40 16,-2-1-32-16,5 2-34 0,-1-1-22 0,1 2-5 0,-2 0-12 15,-3 0 2-15,5 2 19 0,-5-1-10 0,0 1 20 16,2 2 9-16,-4-1 11 0,2 0 13 16,2 2 14-16,-4 1 16 0,-1 0 20 0,-2 0 13 0,0-1 12 15,-1 0 9-15,-1 2 8 0,2-2 5 0,5 3-7 16,-4 1 5-16,-1-1-4 0,1-1-7 0,-4-2-1 15,7 7-4-15,-2-4-2 0,1 3-6 0,-3-4 0 16,-1-1-6-16,0 0 2 0,-1-1-4 0,-2 0-4 16,1 0 3-16,-1-2 6 0,-4-3 4 0,7 7 13 0,-7-7 6 15,6 5 10-15,-6-5 9 0,0 0 11 0,4 6 2 16,-4-6-5-16,0 0-1 0,0 0-10 0,0 0-7 16,0 0-9-16,0 0 2 0,0 0-10 0,0 0-5 15,8-18-4-15,-7 10-10 0,0-2-6 0,2-4-11 16,-2 2 3-16,1-1-2 0,3-3-8 0,-2 5 0 15,0 1-10-15,1 2 0 0,-1 0-1 0,1 1-8 0,-1 1-6 16,1 0-5-16,-4 6-7 0,10-9-4 16,-5 5-2-16,1 1-1 0,0 0 0 0,-6 3-1 0,11-5 6 15,-3 3 1-15,-8 2 4 0,15-1 5 0,-8 0 6 16,-7 1-5-16,12 0 10 0,-12 0 7 0,8 0 12 16,-8 0 9-16,0 0 12 0,10 0 3 0,-10 0 4 15,0 0 8-15,0 0 7 0,0 0 1 0,10 2 2 16,-10-2-5-16,0 0 4 0,0 0-3 0,0 0 4 15,0 0 1-15,-12 18-6 0,6-12 1 0,3 1 0 16,0 2-2-16,-2 4-4 0,2-4-17 0,0 3 11 16,-2-4-1-16,3 2-5 0,1-3-3 0,1-7-2 0,2 14-9 15,-1-7-11-15,3-1-22 0,0-1-21 0,-4-5-19 16,10 8-18-16,-3-5-14 0,-1-2-13 0,3 0 4 16,-9-1 0-16,11-1 6 0,-11 1 12 0,13-3 8 15,-6 0 12-15,0 1 18 0,0-2 21 0,-2 1 24 16,-5 3 20-16,10-5 20 0,-10 5 16 0,5-6 14 0,-5 6 11 15,6-5 13-15,-6 5-1 0,5-4-3 16,-5 4-10-16,0 0-10 0,6-4-4 0,-6 4-8 0,0 0-1 16,8-3-13-16,-8 3-14 0,7-2-16 0,-7 2-17 15,0 0-29-15,11-3-26 0,-11 3-33 0,9-2-22 16,-9 2-21-16,12-2-20 0,-6 2-36 0,-6 0-163 16,0 0-428-16,15 0 119 0</inkml:trace>
  <inkml:trace contextRef="#ctx0" brushRef="#br0" timeOffset="158895.9452">25749 10701 1308 0,'10'5'26'0,"-6"-1"23"16,2 0 17-16,-2 0 10 0,-4-4 2 0,7 10 9 15,-4-3-2-15,0-2-6 0,1 1 1 0,0-1-4 0,-4-5-9 16,4 8-7-16,-4-8-2 0,4 8-6 0,-4-8-7 16,3 4-4-16,-3-4-17 0,0 0-12 0,0 0-9 15,0 0-1-15,0 0-4 0,0 0 2 16,0 0 3-16,0 0 4 0,0 0 2 0,10-13 1 0,-9 5 7 16,-1 8 1-16,1-15 1 0,-1 7 2 0,5-6 5 15,-3 0-1-15,1 2 1 0,-1 1-5 0,3-3-1 16,-1 4 10-16,0 3 4 0,1-2-1 0,-1 3-2 0,-1 1 4 15,2 1 4-15,-5 4 0 0,9-6 5 0,-3 5 13 16,-6 1-1-16,0 0 11 0,16 3-6 0,-16-3 13 16,11 7-5-16,-7-3-1 0,3 1-4 0,-2 0-16 15,0 0 5-15,-1 2-6 0,0 0-17 0,1-1-21 16,0 0-40-16,-2 0-29 0,2 0-43 0,-5-6-49 16,5 8-66-16,-5-8-191 0,0 0-489 0,10 8 135 15</inkml:trace>
  <inkml:trace contextRef="#ctx0" brushRef="#br0" timeOffset="159442.0809">26192 10570 482 0,'-4'-2'304'0,"4"2"-31"0,-11-4-26 15,11 4-20-15,-8-4-24 0,3 2-22 0,5 2-18 16,0 0-17-16,0 0-9 0,-17 6-11 0,12-2-9 16,0 0-16-16,0 1-12 0,1 3-3 0,0-2-7 15,2 2-4-15,-1 0-12 0,1 6-5 0,3-2-5 0,-1-2-9 16,2 0-12-16,0-2 7 0,0 2-6 0,1-3-4 15,1 2-5-15,0-2-6 0,0 2-2 0,0-2-12 16,-2 1 7-16,1-1-4 0,-1 0-1 0,1 1 1 16,1-1 1-16,-2 1 1 0,-2-8-1 0,0 13 4 15,-1-7 7-15,1-6 1 0,-3 14 5 0,-2-8 3 16,1 0-2-16,1-1 1 0,-2 0-3 0,0 0-3 16,-2-2-1-16,0 1 2 0,7-4-2 0,-10 3-3 0,10-3-7 15,-9 2-18-15,9-2-25 0,0 0-19 16,0 0-33-16,0 0-28 0,-14-8-25 0,14 8-34 0,0 0-30 15,3-14-204-15,-3 14-483 0,7-16 133 0</inkml:trace>
  <inkml:trace contextRef="#ctx0" brushRef="#br0" timeOffset="159725.6375">26253 10687 367 0,'16'2'230'15,"-16"-2"-26"-15,8 5-8 0,-3-3-18 0,-5-2-16 0,7 5-14 16,-7-5-11-16,4 2-13 0,-4-2-12 0,6 5-13 15,-6-5-11-15,7 6-11 0,-7-6-4 0,6 4-10 16,-6-4-7-16,6 5-12 0,-6-5-16 0,0 0-22 16,7 7-23-16,-7-7-33 0,0 0-22 0,7 3-30 15,-7-3-15-15,0 0-24 0,0 0-107 0,0 0-296 16,0 0 932-16,0 0-467 0,0 0 49 0,0 0 40 16,0 0 18-16,0 0 23 0,0 0 17 0,0-25 9 15,0 25 15-15,-5-12 11 0,3 5 11 0,-1 1 4 0,3 6-2 16,-7-12-10-16,5 4-6 0,0 2-12 0,2 6-12 15,0 0-6-15,-3-10-11 0,3 10-16 16,0 0-23-16,-3-9-24 0,3 9-30 0,0 0-38 0,0 0-35 16,-4-10-74-16,4 10-128 0,0 0-371 0,0 0 105 15</inkml:trace>
  <inkml:trace contextRef="#ctx0" brushRef="#br0" timeOffset="159951.372">26444 10372 495 0,'0'0'322'0,"0"0"-42"15,0 0-26-15,0 0-13 0,0 0-11 0,0 0-19 16,0 0-10-16,0 0-14 0,20 29-17 0,-16-12-12 0,2 9-10 16,-1 5-6-16,2-3-15 0,-1 3-11 15,-1-1-18-15,-1 0-14 0,0 0-11 0,0-4-16 16,0 2-19-16,1-5-27 0,-2-6-29 0,-1 0-28 0,1-2-34 15,-1-3-45-15,-1-3-35 0,0 0-54 0,-1-9-193 16,0 0-485-16,0 18 134 0</inkml:trace>
  <inkml:trace contextRef="#ctx0" brushRef="#br0" timeOffset="160094.6131">26457 10732 309 0,'-5'-5'374'0,"5"5"-72"0,0 0-43 15,0 0-37-15,4-13-34 0,-4 13-39 0,7-8-42 16,-1 3-60-16,-6 5-65 0,13-9-63 0,-5 3-163 16,7-1-289-16,-3 0 83 0</inkml:trace>
  <inkml:trace contextRef="#ctx0" brushRef="#br0" timeOffset="160339.1123">26716 10783 378 0,'0'0'276'0,"5"10"-39"0,-5-10-30 0,0 0-29 16,4 6-24-16,-4-6-33 0,0 0-32 0,0 0-32 16,0 0-35-16,0 0-27 0,0 0-11 0,0 0-17 15,0 0 5-15,0 0 0 0,0 0 5 0,0 0 11 0,0 0 14 16,0 0 5-16,6-30 15 0,-7 22 8 16,1 8 7-16,-4-23 14 0,3 10 9 0,0-1 4 0,0 2 10 15,-2-4-6-15,1 1-8 0,0 1-6 16,-1 3-3-16,1-1-9 0,-1 3-3 0,3 9-16 0,-2-16-13 15,1 7-28-15,1 9-21 0,-5-12-29 0,5 12-32 16,-5-12-30-16,5 12-121 0,0 0-301 0,0 0 87 16</inkml:trace>
  <inkml:trace contextRef="#ctx0" brushRef="#br0" timeOffset="160591.5975">26745 10631 460 0,'0'0'238'0,"8"12"-27"16,-3-7-19-16,-5-5-12 0,6 12-14 0,-2-8-18 0,-4-4-24 15,7 11-6-15,-3-5-12 0,-4-6-12 0,7 12-12 16,-3-6-8-16,-4-6-8 0,6 12-5 0,-2-5-7 16,-4-7-8-16,5 9-5 0,-1-3-4 0,-4-6-5 0,6 9-5 15,-1-7-1-15,-5-2-1 0,7 9-1 16,-2-6-3-16,-5-3-2 0,8 4 1 0,-8-4-3 16,7 2 0-16,-7-2-3 0,0 0 3 0,13 0 1 0,-13 0-8 15,0 0 3-15,10-3 6 0,-10 3-4 0,6-7-1 16,-1 2-1-16,0 0-4 0,0-2-6 0,-1 1-5 15,0-1-12-15,-1-2-9 0,-3 9-27 0,7-16-22 16,-4 8-30-16,3-7-26 0,-2 5-52 0,-1 0-127 0,-1 1-366 16,-2 9 104-16</inkml:trace>
  <inkml:trace contextRef="#ctx0" brushRef="#br0" timeOffset="160899.088">27059 10617 243 0,'0'0'237'0,"0"0"-31"16,0 0-33-16,0 0-15 0,0 0-11 0,0 0-15 16,0 0-4-16,0 0-16 0,0 0-3 0,0 0 0 0,0 0-5 15,0 0-2-15,0 0-9 0,0 0 0 16,0 0-2-16,-12 21-2 0,8-16-3 0,4-5-6 0,-7 14 1 16,2-7-5-16,0 1-5 0,5-8-7 0,-4 14-8 15,1-7-7-15,3-7-1 0,-3 13-9 0,3-13-1 16,0 14-5-16,0-14-1 0,-1 12-11 0,1-12-13 15,0 0-14-15,4 14-15 0,-4-14-11 0,2 5-14 16,-2-5-10-16,0 0-5 0,6 7-5 0,-6-7 2 0,0 0 3 16,0 0 4-16,10 3 9 0,-10-3 6 15,0 0 2-15,0 0 2 0,0 0 6 0,11 3 3 0,-11-3-2 16,0 0-11-16,0 0-6 0,0 0-21 0,0 0-19 16,18-9-46-16,-13 4-129 0,-5 5-315 0,12-10 90 15</inkml:trace>
  <inkml:trace contextRef="#ctx0" brushRef="#br0" timeOffset="161139.7168">27205 10631 385 0,'0'0'234'0,"0"0"-37"0,0 0-28 0,0 0-14 0,0 0-19 16,0 0-20-16,0 0-13 0,0 0-10 0,0 0-12 15,6 24-6-15,-4-15-12 0,2-1-9 0,-1 2-2 16,1 4-4-16,-1-2-7 0,1 2-3 0,-2-1-5 15,-2-2 2-15,1-1-9 0,-1-10 9 16,3 22 7-16,-4-10 7 0,2-1-1 0,-1-11 7 0,-5 15-3 16,2-9 1-16,3-6-6 0,-6 13-3 0,1-6-5 0,-2-1-4 15,0-1-5-15,0 0-5 0,-5 2-15 16,0-3-20-16,-1 3-31 0,-3-3-31 0,5-2-45 0,0-1-212 16,11-1-394-16,-20 4 112 0</inkml:trace>
  <inkml:trace contextRef="#ctx0" brushRef="#br0" timeOffset="164881.9062">27664 9348 505 0,'0'0'273'0,"0"0"-32"0,0 0-23 15,0-9-24-15,0 9-20 0,0 0-22 0,0 0-11 0,0 0-14 16,2-8-15-16,-2 8-7 0,0 0-6 0,0 0-6 16,4-7-9-16,-4 7-5 0,0 0-3 0,6-5-6 15,-6 5-3-15,0 0-7 0,0 0-5 0,7-1-8 16,-7 1 0-16,0 0-4 0,10 0-2 0,-10 0-1 0,0 0 0 15,11 4-3-15,-5 1 1 0,0 2 8 0,-3 0 3 16,4 6-9-16,0 3 1 0,-2-1 1 16,0 4-8-16,0 9 3 0,-3-5-2 0,-1 3-9 0,1 1 5 15,0-3-5-15,0 3-2 0,-3 0-1 0,2-3-4 16,0-5 2-16,-3 0-1 0,2-2 2 16,1 11-8-16,-1 1-7 0,0-8 10 0,0 0 0 0,0-4-1 15,1 0-6-15,2 0-2 0,-2 0 1 0,2-2 0 0,0 2 1 16,0 0-8-16,-1-1 4 0,1 1 5 15,2-3-3-15,-2-3-5 0,1 3 3 0,2 1 0 0,0-6-3 16,-2-1 1-16,0 1-2 0,0 0 0 0,0-1-1 16,-4-8 3-16,10 10 0 0,-10-10-10 15,7 10 8-15,-7-10-3 0,8 7 2 0,-8-7 1 0,9 8-6 16,-9-8 8-16,0 0-1 0,10 5-2 0,-10-5 3 16,0 0-7-16,0 0 2 0,0 0 2 0,0 0-3 15,0 0 1-15,0 0 0 0,21-7 4 0,-21 7-3 16,0 0-2-16,0 0 5 0,8-10-5 0,-8 10 0 15,0 0 3-15,3-10-1 0,-3 10 0 0,0 0 3 16,3-10-3-16,-3 10-4 0,0 0 2 0,0 0 3 0,-1-11-1 16,1 11 2-16,0 0-2 0,0 0 2 0,0 0-1 15,0 0-4-15,-5-11 3 0,5 11-2 0,0 0 7 16,0 0-4-16,0 0-13 0,0 0 12 0,0 0 4 16,-8 27-4-16,10-13-1 0,-1 4 3 0,-4-1 0 15,5 11-3-15,0-9 2 0,-1 2 2 0,3 7-4 16,-1-2-1-16,1 3-1 0,2-2 5 0,-2-5 0 15,3 4 0-15,0 3 0 0,-2-7-6 0,0 5 2 0,1-6-3 16,2 9 0-16,-1-4-3 0,0 0-5 0,0 1 2 16,-2 0 0-16,3-1-5 0,-1-1 0 0,-2-3-1 15,1-4 6-15,3 7 0 0,-2-4 3 0,1-3-2 16,-4-3 2-16,-2 1 2 0,4-1 1 0,-2-1-1 16,1 0 2-16,-4-3-1 0,3 3 4 0,-1-3-3 15,-2 0 2-15,-1-3 1 0,0-8-1 0,0 15 2 16,0-15 5-16,-1 14 4 0,1-14-1 0,-5 11 5 15,5-11-1-15,-3 10-3 0,3-10 0 0,-7 11 3 0,2-5-2 16,5-6 0-16,-9 13 1 0,5-9-1 0,-3 1-2 16,7-5-2-16,-9 8-12 0,9-8-6 0,-6 7-18 15,6-7-23-15,0 0-34 0,-7 5-46 0,7-5-50 16,0 0-60-16,0 0-187 0,0 0-516 0,0 0 143 16</inkml:trace>
  <inkml:trace contextRef="#ctx0" brushRef="#br0" timeOffset="166066.6121">28516 9907 429 0,'0'0'316'0,"0"0"-44"0,0 0-34 15,0 0-26-15,0 0-22 0,0 0-7 16,0 0-11-16,0 0-13 0,0 0-13 0,0 0-9 0,-11 21-6 15,6-5-4-15,0-2-12 0,-2 2-6 0,1-1-12 16,1 0-8-16,-1 0-9 0,2 0-7 0,0 0-6 16,-1-1-11-16,1-3-6 0,0 0-1 0,2-4-5 15,0 2 1-15,-1-3-11 0,2 2-7 0,-2-2 4 0,3-6-3 16,-5 10 0-16,5-10-2 0,0 0-2 16,-7 7-6-16,7-7 0 0,0 0-1 0,0 0-4 15,0 0-4-15,0 0-5 0,0 0 2 0,0 0-1 0,-15-30-2 16,14 16-2-16,1-3 0 0,2-9-1 0,3 3-11 15,0-4 10-15,3 0 1 0,-3 0-3 0,2 1 1 16,1 4 0-16,1 6-2 0,-4 3 7 0,3 0-2 16,-2 2-1-16,-1 0-1 0,2 6-1 0,-2-2 9 15,0 2-2-15,1 2 2 0,-1-1 0 0,-5 4-3 16,14 0 2-16,-14 0-1 0,12 2 8 0,-5 0-7 16,-1 5 3-16,0 1-8 0,3 5 2 0,-2 1 7 0,1 1 0 15,-3-1 0-15,-2 2-1 0,0 1 1 0,-1 0-4 16,-2-2 3-16,-1 2-1 0,1 0 8 0,-3-1 3 15,0 1-2-15,-1-2 4 0,-2 3 2 16,2-2 5-16,-1 2-11 0,0-5 3 0,0 1 3 0,1-4-1 16,-1 1-2-16,2-1-5 0,1-2 8 0,2-8-6 15,-3 14-2-15,3-14-2 0,-2 13 4 0,2-13-2 0,0 10-3 16,0-10 2-16,0 0-1 0,8 10-7 16,-4-6-10-16,-4-4-24 0,12 6-14 0,-7-3-14 0,3-2-21 15,0 0-21-15,-8-1-21 0,17 0-20 0,-9 0-24 16,-8 0-13-16,25-2-14 0,-11-1-17 0,-2 2-25 15,-2-2-155-15,1 0-460 0,4 0 128 0</inkml:trace>
  <inkml:trace contextRef="#ctx0" brushRef="#br0" timeOffset="166389.6589">28817 10142 400 0,'5'-6'216'0,"-5"6"-8"16,0 0-15-16,2-9-5 0,-2 9-10 0,0 0 8 0,-2-10-3 16,2 10-10-16,0 0-10 0,0 0-16 0,-7-10-7 15,7 10-6-15,-7-4-12 0,7 4-7 0,0 0-11 16,-9-2 1-16,9 2-14 0,0 0-6 0,-13 7-6 15,7-3-1-15,0 2-8 0,3-2-6 0,-1 4-5 16,-2-2-9-16,3 4 2 0,-1-4-11 0,2 3-3 16,1-2 0-16,1-7-7 0,2 16-5 0,1-8-11 0,-1-2-14 15,-2-6-7-15,6 9-17 0,-3-5 7 0,-3-4-3 16,3 5-5-16,-3-5-2 0,6 3-2 16,-6-3 7-16,7 3-1 0,-7-3 3 0,0 0 2 0,0 0 10 15,17-7 0-15,-17 7 10 0,7-5 10 0,-3 2 7 16,-4 3 12-16,0 0 7 0,11-8 5 0,-11 8 11 15,7-6 1-15,-7 6 0 0,0 0 0 0,7-4-8 16,-7 4-8-16,0 0-2 0,0 0 1 0,12-3-16 16,-12 3 3-16,0 0-1 0,12 1-3 0,-12-1-16 15,12 3-12-15,-5 0-28 0,1-2-22 0,-1 1-41 0,2 0-22 16,-9-2-37-16,19 1-26 0,-9-1-36 16,7-1-232-16,-5 0-540 0,-1-3 149 0</inkml:trace>
  <inkml:trace contextRef="#ctx0" brushRef="#br0" timeOffset="167101.5779">29143 10071 482 0,'0'-9'284'16,"0"9"-29"-16,0 0-18 0,-4-9-17 0,4 9-19 0,0 0-6 15,-5-7-12-15,5 7-18 0,0 0-11 16,0 0-13-16,0 0-8 0,-14-2-18 0,14 2 7 0,0 0-2 16,0 0-7-16,-17 16-5 0,12-10-3 0,-1 0-6 15,2 4 7-15,-1-3-20 0,2 2-1 0,-1 6-6 16,1-6-9-16,1 2-6 0,1-1-8 0,1-10-8 15,1 16 0-15,1-7-19 0,-2-9-16 0,5 13-19 16,-1-8-20-16,1 1-17 0,1-2-15 0,-1 0-11 16,-5-4-13-16,9 5-12 0,-9-5-3 0,11 2-5 15,-5-2 6-15,-6 0 7 0,10 0 10 0,-10 0 12 16,10 0 12-16,-10 0 19 0,10 0 20 0,-10 0 13 16,13 0 17-16,-13 0 13 0,9-1 10 0,-9 1 3 0,0 0 6 15,0 0 6-15,16-1-3 0,-16 1-1 0,0 0 2 16,10 2 1-16,-10-2-11 0,8 5-6 0,-8-5-1 15,12 7-1-15,-12-7-4 0,11 3-9 0,-7 1-21 16,4-3-15-16,-2 3-26 0,-6-4-18 0,0 0-23 0,14 1-23 16,-14-1-11-16,14 2-23 0,-14-2 2 0,15-3 4 15,-15 3 3-15,12-4 13 0,-12 4 12 16,10-5 21-16,-10 5 21 0,7-6 23 0,-1 1 22 0,-6 5 20 16,8-11 20-16,-8 11 18 0,6-12 10 0,-5 5 15 15,-1 7 2-15,0-13 12 0,0 13 1 0,0-18-1 16,-1 4-10-16,1 4-4 0,0 10-6 0,-2-18-4 15,-1 11-7-15,3 7-16 0,-4-12 0 0,4 12-12 0,-1-12-19 16,1 12-13-16,-2-9-18 0,2 9-5 16,0 0-9-16,0 0-3 0,0 0 4 0,0 0 0 0,4-11 5 15,-4 11 3-15,0 0 7 0,0 0 4 0,0 0 9 16,0 0 17-16,0 0 10 0,16 19 6 0,-11-13 11 16,-4 1 2-16,3 0 7 0,-3 0 3 0,4 1 3 15,-1-1-1-15,-1 1-3 0,2 1-1 0,-3-3-6 16,0 0-3-16,3 1-3 0,1-1-2 0,-1-1-7 15,2 2-2-15,-1-1-11 0,3-2-15 0,-1 0-11 16,0-2-14-16,2-1-10 0,-2 0-5 0,2-1-1 16,-10 0-3-16,17-3 4 0,-6 1-4 0,-3-2 7 0,0-2 3 15,-3 0 5-15,4 2 11 0,-4-2 13 0,1 1 14 16,-1 1 14-16,-3-3 18 0,0 0 14 0,0 0 14 16,-2 7 10-16,2-14 5 0,-2 14 0 0,0 0 5 15,-6-14-4-15,6 14-7 0,-7-7-10 0,1 2 9 16,6 5-11-16,-14-4-5 0,14 4-4 0,-12-3-10 15,12 3-2-15,-15 2-4 0,15-2-9 0,-14 2-22 0,9 1-22 16,5-3-31-16,0 0-36 0,-13 7-37 16,13-7-32-16,-2 5-56 0,2-5-169 0,0 0-460 0,0 0 128 15</inkml:trace>
  <inkml:trace contextRef="#ctx0" brushRef="#br0" timeOffset="167507.9711">29629 10120 485 0,'0'0'242'16,"0"0"-27"-16,0 0-18 0,8-2-21 0,-8 2-9 16,0 0-11-16,0 0-12 0,0 0-17 0,10 11-8 15,-10-11-14-15,4 7-11 0,-2 0-7 0,-2-7-11 16,4 11-7-16,-3-5-7 0,-1-6-8 0,2 9-6 0,-2-9-1 15,2 7-8-15,-2-7-3 0,0 0-5 0,4 7 1 16,-4-7 0-16,0 0-6 0,0 0 4 0,2 7-6 16,-2-7 0-16,0 0-4 0,0 0 0 0,0 0-1 15,0 0-8-15,0 0-5 0,0 0 5 16,0 0-1-16,0 0-5 0,0 0 2 0,0 0-1 0,6-18 0 16,-4 10 0-16,2 2-4 0,-2-1 1 0,-2 7-1 15,7-10-1-15,-3 4 0 0,0 0 1 0,1 1 2 16,1 1 5-16,-6 4-1 0,10-5 4 0,-10 5 0 15,8-2 2-15,-8 2 3 0,9 0-6 0,-9 0 7 0,0 0-3 16,12 5 1-16,-6-1 1 0,-1 0 0 0,2 0-4 16,-7-4-1-16,9 11-1 0,-4-5-4 0,1-1-14 15,-6-5-22-15,7 12-30 0,-2-5-32 0,-5-7-38 16,11 10-53-16,-7-8-196 0,-4-2-451 0,12 7 126 0</inkml:trace>
  <inkml:trace contextRef="#ctx0" brushRef="#br0" timeOffset="167821.074">29941 10136 412 0,'0'0'275'0,"0"0"-26"0,-7-9-26 16,7 9-12-16,-7-3-24 0,7 3-18 0,0 0-16 16,0 0-16-16,-14 0-7 0,14 0-6 0,0 0-9 0,0 0-13 15,-15 9-10-15,11-4-11 0,4-5-3 16,-4 9-9-16,4-9-6 0,-3 9-7 0,3-9-10 15,0 0-12-15,0 0-18 0,0 0-11 0,6 15-9 0,-6-15-15 16,9 5-2-16,-9-5 2 0,0 0 3 16,9 3 0-16,-9-3 6 0,0 0 3 0,14 2 9 0,-14-2 4 15,0 0 13-15,8 1 3 0,-8-1 4 0,0 0 17 16,0 0 3-16,0 0-2 0,12 1-3 0,-12-1-1 16,0 0-9-16,11 4 9 0,-11-4-3 0,9 3-6 15,-9-3 0-15,9 3-4 0,-9-3-4 0,16 3-20 0,-10-1-23 16,-6-2-23-16,14 1-37 0,-14-1-40 0,0 0-30 15,22-2-47-15,-12-2-183 0,-10 4-454 0,13-8 124 16</inkml:trace>
  <inkml:trace contextRef="#ctx0" brushRef="#br0" timeOffset="168073.5831">30136 9648 335 0,'2'-12'318'0,"-2"12"-39"0,0 0-19 0,0 0-5 16,0 0-11-16,0 0-8 0,0 0-15 0,0 0 0 16,11 32-10-16,-9-15-12 0,1-1-12 0,-1 2-11 15,0 11-14-15,4 0-19 0,0 0-8 0,-4 0-16 16,4 0-8-16,-1 0-12 0,0 0-9 0,1 0-1 16,-1-8-21-16,-1-1-3 0,3-3-9 15,-3-2-19-15,0 1-23 0,2-3-29 0,-2 1-23 0,0 0-25 0,1-1-26 16,-1-1-32-16,0-4-28 0,-4-8-27 0,6 14-26 15,-6-14-20-15,4 10-30 0,-4-10-156 0,5 8-485 16,-5-8 134-16</inkml:trace>
  <inkml:trace contextRef="#ctx0" brushRef="#br0" timeOffset="168614.6898">30503 9976 394 0,'0'0'281'0,"-7"-6"-33"0,7 6-23 16,0 0-20-16,-10-2-10 0,10 2-16 0,0 0-7 15,0 0-11-15,0 0-2 0,-27 5-13 0,27-5-6 16,-11 9-7-16,5-2-7 0,-3 6-7 0,-1-1-8 16,2 2-3-16,3-2-14 0,1-2-8 0,-2 4-7 15,2-1-3-15,0 2-14 0,2-1-4 0,2-14-2 0,4 26-7 16,-2-15-9-16,1 0-5 0,2-1-12 0,-5-10-20 15,7 14-11-15,-1-7-24 0,0-2-18 16,-1-1-22-16,-5-4-20 0,25 6-26 0,-11-5-16 0,-1-1-14 16,-13 0-17-16,20 0-6 0,-20 0-13 0,17-4-15 15,-9 0-121-15,-8 4-380 0,13-8 106 0</inkml:trace>
  <inkml:trace contextRef="#ctx0" brushRef="#br0" timeOffset="168748.0788">30549 10111 213 0,'-8'-15'145'0,"8"15"-14"0,-3-7-11 0,3 7-14 0,0 0-6 15,-8-11 3-15,8 11 1 0,0 0 0 16,-12-9-5-16,12 9-5 0,-9-2-7 0,9 2-8 0,-11-5-7 16,11 5-7-16,0 0-9 0,-18-2-10 0,18 2-17 15,0 0-22-15,-19 0-44 0,19 0-39 0,0 0-137 16,0 0-254-16,0 0 73 0</inkml:trace>
  <inkml:trace contextRef="#ctx0" brushRef="#br0" timeOffset="169074.5621">30790 9972 327 0,'0'0'158'0,"-18"28"-24"0,20-14-19 0,-2-14-11 16,7 22-17-16,-5-8-1 0,0 1-4 0,3 1-6 0,-1-5-1 16,1 4 4-16,-5 0-6 0,0-1 9 0,0-1 15 15,0-3 3-15,-2 0 10 0,2-10 1 0,-5 19 1 16,3-11 0-16,0 0-3 0,-1-1-6 0,-3 1-5 16,1-3-11-16,5-5-4 0,-14 12-10 0,3-3-9 15,-1-3-5-15,-3-1-7 0,3 1-12 0,-5 0-10 0,0-3-17 16,0-2-24-16,1 1-22 0,-1 1-34 0,-3-1-34 15,4-2-46-15,2 1-43 0,-1-2-128 0,1 3-381 16,-1-2 108-16</inkml:trace>
  <inkml:trace contextRef="#ctx0" brushRef="#br0" timeOffset="171283.9968">24392 11530 290 0,'0'0'229'0,"0"0"-25"15,0 0-16-15,0 0-13 0,0 0-12 0,0 0-10 16,-4 13-5-16,4-13-7 0,0 0-8 0,0 0-5 16,0 0-5-16,-5 5-5 0,5-5 0 0,0 0-5 15,0 0-5-15,-7 5-3 0,7-5-2 0,0 0-3 16,-5 4-4-16,5-4-1 0,0 0-5 0,0 0 5 15,-7 3-7-15,7-3-3 0,0 0-7 0,0 0 3 16,0 0-5-16,0 0 0 0,0 0-11 0,0 0 1 0,0 0-1 16,0 0 0-16,0 0-10 0,0 0 1 15,0 0-13-15,0 0 3 0,0 0-6 0,0 0-3 0,0 0-9 16,0 0-1-16,0 0-8 0,0 0 2 0,0 0 0 16,14-30-7-16,-8 23-3 0,0 2 7 0,1-2-11 15,-1 2 1-15,1-1 3 0,-1 0-5 0,1 1 2 16,-7 5-1-16,12-9-9 0,-7 5 7 0,-5 4-8 15,8-4 2-15,-8 4 2 0,0 0-7 0,0 0 7 0,11-3-3 16,-11 3-6-16,0 0 4 0,0 0 5 0,0 0 5 16,4 16-9-16,-4-16 5 0,2 9-7 15,-2-9 4-15,2 13-2 0,-1-6 0 0,2 0 3 0,-3-7-5 16,6 12 3-16,-4-5-3 0,4-1-5 0,-1 0 6 16,1 0-8-16,0 0-3 0,1-1 9 0,0 1-6 15,0-1-1-15,0 1 6 0,-1 1-10 0,0-2 8 16,1 2 5-16,-3-1-7 0,1 1 8 0,-1 1 4 15,0-1-2-15,-3 2-2 0,1-1 1 0,-2-1 4 0,0-7 3 16,-2 16 8-16,0-7-1 0,-2 5 5 0,-2-5-3 16,0 1 1-16,-1-3 3 0,1-2 1 0,2 0-19 15,-3 0 17-15,0 0-8 0,7-5-7 0,-17 6-12 16,9-4-16-16,0-1-23 0,8-1-30 0,-16 0-30 16,16 0-29-16,-15-5-41 0,7 1-32 0,3-3-27 15,-3-6-222-15,-1 1-552 0,2 1 151 0</inkml:trace>
  <inkml:trace contextRef="#ctx0" brushRef="#br0" timeOffset="171648.7211">24287 11417 397 0,'-8'0'275'0,"8"0"-23"0,-18 2-12 0,10 1-7 0,0 0-13 15,-7 5-8-15,1 1-8 0,0 0-10 16,1 4-7-16,3 1-12 0,-6 10-5 0,4-5-3 15,-3 6-14-15,5 1-3 0,6-4-13 0,1-2-1 0,1-2-18 16,4 9 2-16,1-6-10 0,1-2-6 16,5 7-14-16,7-4-5 0,-1-4-10 0,7 2-10 0,0-3-7 15,3-2-3-15,2-3-8 0,6-2-14 0,-2-3-14 16,3-2-16-16,-1-2-13 0,2-4-11 0,-1-1-7 0,0-2-13 16,-2-2 4-16,-2-1-11 0,-2-4 3 15,-6 2-2-15,3-4-5 0,-6 1-1 0,-4-3 1 0,-2 2 5 16,2-11 6-16,-3-3 1 0,-5-3 2 0,-4-3 8 15,-2 3 3-15,-1-2-1 0,-5 2 7 0,-3-3 10 16,-6-4 11-16,3 10 8 0,-2 0 2 0,-5 3 2 16,5 6-2-16,-6-3-1 0,-1 7 0 0,3 3-5 15,0 4-1-15,0 3 3 0,-12 4-7 0,4 5-5 16,-9 5-18-16,1 3-31 0,4 3-38 0,-1 5-59 16,4 4-63-16,0 0-233 0,4 3-536 0,6 1 149 0</inkml:trace>
  <inkml:trace contextRef="#ctx0" brushRef="#br0" timeOffset="175402.252">25173 11477 480 0,'0'-8'259'0,"0"8"-28"0,0 0-22 16,0 0-17-16,0 0-12 0,-4-8-18 0,4 8-7 15,0 0-11-15,-8-3-5 0,8 3-7 0,0 0-14 16,-16 5 4-16,16-5-4 0,-15 5-12 0,7-1 2 16,-4 4-5-16,2 1-15 0,0 3 8 0,0 1-2 15,2-1-2-15,1 2-4 0,0 3 0 0,3-2-14 16,1 2 0-16,3-1-9 0,-1-2 2 0,3 3-15 15,3-1 2-15,4 3-9 0,-1-5-3 0,2 2-9 0,1-2-6 16,8 8 0-16,-3-6-7 0,-3-4-14 16,2-1 0-16,-1-4-8 0,0 0 0 0,1 0-3 0,-2-2-3 15,-2 0 1-15,-2-2 3 0,1 1-1 0,-2-4-3 16,-8 0-1-16,15 3 1 0,-7-2 5 0,-8-1 1 16,0 0 2-16,18 1 3 0,-18-1 4 0,13 0 5 15,-13 0-1-15,0 0 2 0,13 0 2 0,-13 0-4 16,12 0-1-16,-12 0-2 0,12-1 2 0,-12 1-6 15,0 0 1-15,21-1-3 0,-21 1 4 0,13-2-3 16,-13 2 0-16,14-1-4 0,-5 1 0 0,0-2 3 0,-2 1-4 16,3 0 3-16,-2 0-14 0,-8 1 11 15,16 0 3-15,-8-2-12 0,-8 2 9 0,14-5 1 0,-9 4-8 16,1-3 8-16,2 1 5 0,-8 3-3 0,9-7-2 16,-6 3-2-16,-3 4 9 0,5-8 0 0,-5 8 6 15,1-13 1-15,-1 13 1 0,1-9 8 0,-1 9 1 16,0 0 4-16,-9-16 1 0,9 16 0 0,-10-10 0 0,4 8-1 15,6 2 0-15,-15-4-2 0,6 4 4 0,9 0 0 16,-19 1-4-16,19-1-5 0,-17 7-1 16,8-4-2-16,3 4-5 0,0-3 1 0,-4 8-9 0,3-4-20 15,3 1-20-15,1-1-19 0,3-1-23 16,0-7-34-16,6 13-18 0,-3-9-35 0,-3-4-23 0,14 8-16 16,-8-5-24-16,0 0-45 0,0-2-146 0,-6-1-500 15,16 1 139-15</inkml:trace>
  <inkml:trace contextRef="#ctx0" brushRef="#br0" timeOffset="195411.6931">25652 11664 263 0,'0'0'255'16,"0"0"-35"-16,3 7-26 0,-3-7-23 0,2 7-17 15,-2-7-20-15,2 11-4 0,-2-11-10 0,2 13-6 0,0-5-8 16,0-2-8-16,2 0-11 0,-3 2-2 16,1 1-7-16,-1-2-10 0,0 1-5 0,-1-8-8 15,2 14-3-15,0-7-7 0,0 1 0 0,-2-8 0 0,2 11-8 16,-1-4-3-16,-1-7-2 0,2 13-4 16,-2-13-1-16,1 8-3 0,-1-8-6 0,0 7-1 0,0-7-1 15,0 0-8-15,1 9 9 0,-1-9-3 0,0 0 3 16,0 0-2-16,2 9 4 0,-2-9-12 0,0 0 6 15,0 0-1-15,0 0-2 0,0 0-1 0,0 0-1 16,0 0 2-16,0 0-3 0,0 0 4 0,0 0 0 0,0 0-7 16,0 0 1-16,0 0 0 0,0 0 2 0,0 0 2 15,-7-29 0-15,7 29-6 0,1-16 3 0,0 8-2 16,0 2-1-16,0-3 0 0,1 1-1 0,1-7 1 16,-1 4 0-16,3 3-1 0,-1-2-8 0,-1 4 0 15,0-3 7-15,1 4-3 0,0-2 4 0,2 0-1 16,-2 2 0-16,2-1-2 0,0 3-5 0,0 0 6 15,-6 3 2-15,11-5 0 0,-11 5 6 0,12 0-1 0,-12 0 12 16,14 7-1-16,-9-3 2 0,1 2-1 16,0 2 2-16,-2-1-1 0,3 8-1 0,0-3-2 0,0 1-4 15,-2-1-1-15,-1-2 1 0,-1 1-1 0,-1-2-5 16,1-2-7-16,-1 1-9 0,1-3-19 16,1 2-12-16,-4-7-18 0,0 0-24 0,5 11-19 0,-5-11-33 15,4 7-38-15,-4-7-186 0,0 0-427 0,0 0 119 16</inkml:trace>
  <inkml:trace contextRef="#ctx0" brushRef="#br0" timeOffset="196090.4024">25996 11664 223 0,'0'0'323'0,"0"0"-43"0,0-7-30 15,0 7-33-15,0 0-21 0,0 0-20 0,0 0 0 16,0 0-13-16,0 0-1 0,0 0-17 0,0 0-10 16,0 0-7-16,11 26-12 0,-6-12-6 0,-1-1-11 15,4-1-3-15,-3 5-8 0,3-5-9 0,-4 0-4 0,3 1-9 16,0 0-5-16,-1-2-9 0,-1-2-6 15,-1 0-1-15,5 3-11 0,-3-4 4 0,-2-2-7 0,2 1-3 16,-3-3-1-16,1 1-6 0,-4-5 2 0,5 5 2 16,-5-5-7-16,7 7 0 0,-7-7-4 0,5 0 1 15,-5 0 1-15,0 0-2 0,0 0-4 0,13-5 1 16,-8 0-7-16,0-2 6 0,-3 1-6 0,2-2 1 16,3-5-2-16,-2 0-4 0,0-1 3 0,1 0-2 15,-3 0 0-15,1 0 0 0,-1-1-2 0,1 3-9 16,-2 5-3-16,0-2-11 0,-1 1-6 0,2 3-11 0,-3 5-19 15,2-10-18-15,-2 10-19 0,0 0-32 0,3-12-14 16,-3 12-25-16,5-5-23 0,-5 5-197 0,0 0-465 16,10-5 129-16</inkml:trace>
  <inkml:trace contextRef="#ctx0" brushRef="#br0" timeOffset="196504.4754">26405 11713 335 0,'0'0'291'0,"0"0"-38"0,0 0-22 16,0 0-21-16,0 0-26 0,1-6-8 0,-1 6-7 0,0 0-14 15,0 0-1-15,0 0-9 0,0 0-2 0,0 0-12 16,0 0-5-16,-25 12-6 0,20-6-13 0,0-1 2 16,0 4-6-16,-1-2-8 0,-1 7-13 0,0 0 7 15,3-1-20-15,-1 0 1 0,1-3-8 0,3-1-7 16,1-9 3-16,1 17-10 0,1-9-2 0,-2-8-8 0,6 16-4 15,-1-9-1-15,1-2-7 0,1 0-13 0,8 3-23 16,-5-4-19-16,2-1-20 0,3 0-17 16,-2-2-14-16,-1-1-15 0,-12 0-9 0,18-2-9 0,-9-1-4 15,0 1-4-15,-9 2-9 0,14-7-5 0,-14 7-6 16,14-10 3-16,-9 5-8 0,1-2 17 0,0 2 12 16,-6 5 11-16,5-15 10 0,-3 7 20 0,-2 8 15 15,0-14 24-15,0 14 19 0,-1-12 10 0,1 12 24 16,-3-9 12-16,3 9 6 0,-6-8 12 0,6 8 11 15,-6-4 6-15,6 4 4 0,-7-3 6 0,7 3-5 0,-12 1 7 16,12-1-6-16,-15 0-11 0,15 0-3 0,-14 2-7 16,6 1-6-16,8-3-12 0,-11 4-24 0,6-3-22 15,5-1-35-15,0 0-23 0,-12 4-33 0,12-4-35 16,0 0-162-16,0 0-363 0,0 0 102 0</inkml:trace>
  <inkml:trace contextRef="#ctx0" brushRef="#br0" timeOffset="196721.8972">26559 11700 277 0,'4'-3'342'0,"-4"3"-46"0,0 0-18 0,0 0-15 16,0 0-22-16,0 0-17 0,0 0-21 0,13 11-13 16,-8-3-13-16,-1 1-15 0,6 3-14 0,-2-1-12 0,0 3-13 15,2 0-11-15,1 0-17 0,0 0-7 16,1 0-6-16,-2-2-13 0,4 1-23 0,-2-3-17 0,-1-1-22 15,-1-3-20-15,-2 1-22 0,-1-5-24 0,-1 2-25 16,-6-4-25-16,13 4-28 0,-13-4-24 0,14 1-31 16,-14-1-186-16,11-5-451 0,-11 5 126 0</inkml:trace>
  <inkml:trace contextRef="#ctx0" brushRef="#br0" timeOffset="196931.4282">26827 11690 525 0,'0'0'297'0,"-18"9"-22"0,18-9-26 0,-7 9-9 16,7-9-24-16,-9 14-16 0,-1-2-19 0,2 2-1 15,-4 0-14-15,0 0-18 0,-1 0-9 0,4 1-18 16,-2 1-14-16,2-1-12 0,-3 0-12 0,3 2-9 0,0-1-4 16,1-4-19-16,-1 1-22 0,1-4-17 0,4-1-30 15,0 1-28-15,4-9-29 0,-7 9-34 0,7-9-42 16,-3 6-49-16,3-6-186 0,0 0-463 0,0 0 130 15</inkml:trace>
  <inkml:trace contextRef="#ctx0" brushRef="#br0" timeOffset="197345.9425">26915 11732 506 0,'0'0'297'15,"0"0"-33"-15,0 0-25 0,0 0-21 0,0 0-13 16,0 0-18-16,0 0-23 0,-3 22-9 0,3-22-15 16,-5 14-19-16,4-8-9 0,1-6-13 0,-1 14-14 15,-1-8-7-15,2-6-17 0,-1 13 3 0,1-6-6 16,0-7-16-16,1 9-14 0,-1-9-16 0,4 7-16 16,-4-7-13-16,7 5-3 0,-7-5-3 0,8 1-4 0,-8-1 2 15,9 1-3-15,-9-1 5 0,0 0 3 16,0 0 3-16,17-4 2 0,-17 4 4 0,0 0 3 0,12-7 5 15,-12 7 7-15,7-4 1 0,-7 4 5 0,7-7 5 16,-7 7-1-16,7-9 3 0,-7 9 7 0,5-6 4 16,-5 6 0-16,4-7 7 0,-4 7 6 15,0 0-11-15,5-8 4 0,-5 8-6 0,0 0 4 0,0 0 0 0,0 0 1 16,0 0-5-16,0 0 3 0,0 0 0 0,0 0-3 16,0 0 1-16,0 0 1 0,0 0-4 0,0 0-5 15,6 20-2-15,-6-20-4 0,4 12 4 16,-4-12-1-16,3 12-8 0,0-5-1 0,-3-7-10 0,4 11-14 15,-4-11-11-15,4 11-15 0,-4-11-21 0,4 5-16 16,-4-5-23-16,0 0-32 0,0 0-33 0,10 6-22 16,-10-6-190-16,0 0-454 0,0 0 126 0</inkml:trace>
  <inkml:trace contextRef="#ctx0" brushRef="#br0" timeOffset="197651.9735">27187 11688 469 0,'0'0'258'0,"3"-10"-34"0,-3 10-27 0,0 0-17 15,0 0-20-15,0 0-16 0,0 0-22 16,0 0-8-16,0 0-12 0,0 0-6 0,0 0-13 0,0 0-6 16,0 0-6-16,0 0-10 0,1 27-7 0,-1-27-3 15,0 17-8-15,4-2-3 0,-2-1-5 0,-1-1-2 16,1 1-7-16,-1 1 0 0,2-1-3 0,-1-2 1 15,-1-1-1-15,-1-1 4 0,0-2 8 0,0-8 6 16,-1 17 4-16,1-7 4 0,0-10 4 0,-1 12-3 16,1-12 1-16,-4 14-4 0,1-8-5 0,3-6-5 15,-6 12-1-15,2-6 0 0,4-6-10 0,-9 10-12 16,9-10-6-16,-8 7-12 0,8-7-25 0,-8 5-27 0,8-5-38 16,0 0-38-16,-19 3-53 0,19-3-199 0,0 0-454 15,-14-2 124-15</inkml:trace>
  <inkml:trace contextRef="#ctx0" brushRef="#br0" timeOffset="200647.8801">26373 4620 317 0,'-2'-13'274'0,"2"5"-32"0,-2 0-23 0,2 8-18 15,0 0-16-15,0-16-16 0,0 16-16 0,0 0-14 16,0 0-17-16,-1-9-9 0,1 9-14 0,0 0-12 16,0 0-12-16,0 0-6 0,0 0-7 0,0 0 0 15,0 0-3-15,0 0 3 0,0 0-4 0,0 0 1 0,-5 57-3 16,4-26 1-16,1 1 0 0,0 3 3 16,3 4-3-16,-7 0-7 0,1 19 1 0,5 1-2 0,-4 1-5 15,7 1-1-15,-6-3 1 0,1-3-8 0,4 3 1 16,-1-12-2-16,3 10 4 0,-1 2-11 0,-2-12-3 15,0-8-1-15,-1 1-4 0,3-2 0 0,-1 1-3 16,0-1-2-16,0-1 2 0,1 0-10 0,1-2 5 0,-1 2 0 16,3-5 3-16,-2-1-10 0,-4-1 9 15,3 0-7-15,-2-7 1 0,-2 4-1 0,1-6 1 16,0-1-1-16,1-4-6 0,0-2 9 0,-1 3-6 0,0-2 0 16,0-2 2-16,1-2 1 0,1 0-5 15,-4-10 1-15,5 15-2 0,-2-6 3 0,-3-9 2 0,6 17-6 16,-2-10 2-16,4 7 1 0,0-4 12 0,-1-1-4 15,-7-9 7-15,18 20 5 0,-5-10-2 0,1 2 0 16,1-2-1-16,0 0-1 0,15 5-1 0,-9-4-3 16,9 4-2-16,4-4 5 0,2-3-2 0,2 1-6 0,3-1-2 15,23 2 2-15,0 2-3 0,2-3-6 16,3-4-6-16,1 2 4 0,1-2-4 0,0 4-4 0,1-1-6 16,1-2-3-16,-2 3 1 0,-3-1-4 0,-2 3 2 15,-3-5-8-15,-14-2-2 0,-8 3-3 0,1 0-3 16,0 1 6-16,-2 0-7 0,3-2-1 0,-6 2 1 15,-1-4 0-15,-3-1 7 0,2 4-1 0,-3-5 0 16,0 0 3-16,-4 1-4 0,3-1 0 0,-1-2 3 16,-6 0 1-16,-4-2-4 0,0-1 1 0,-4 1-8 15,3 0-4-15,-1-1-2 0,0 2-7 0,0 0-12 0,-5-2-17 16,4-1-19-16,-17 4-28 0,21-6-20 0,-11 1-27 16,-2 1-169-16,-8 4-412 0,0 0 115 15</inkml:trace>
  <inkml:trace contextRef="#ctx0" brushRef="#br0" timeOffset="201648.3728">27029 4572 313 0,'0'0'164'0,"0"0"-7"0,0 0-17 0,0 0-6 15,0 0-6-15,-18 34-2 0,14-18-6 0,1 11-2 16,-5-1-3-16,7-4-5 0,1 6-6 0,-2 0-5 16,2-1-7-16,2 2-3 0,1 0-3 0,3 0-4 15,-4 3-4-15,2-1-5 0,2-2-4 0,0 0-3 16,1 3-2-16,3 1-7 0,-2-1-3 0,-1-1-5 16,0-1-2-16,0-1-4 0,-1 2-5 0,0-1-3 0,2-4-4 15,3 3 2-15,-4 0-6 0,1 0-2 0,4-1 2 16,-3-1-5-16,1-1 1 0,3-1 5 0,2-1-5 15,1 4-3-15,1-7-2 0,4 5-3 0,-2-6 4 16,3 2-5-16,1-3-2 0,-1 2 0 16,5-1 0-16,-5-1-1 0,3 1 0 0,-6-4-4 0,-5-2 0 15,8 4 6-15,4-1-5 0,-2 2 1 0,0-4 2 0,-3-1 2 16,7 1-6-16,0-4 1 0,0 3 1 16,1-5 2-16,0 0-1 0,4-4-7 0,4-2 0 0,-5-1 1 15,6 0-5-15,-1-4-7 0,2 0-3 0,0-2-6 16,1-2 1-16,-2 1 1 0,0 0 1 0,0-3-1 15,-3 3 4-15,-2-2-2 0,-11 2 4 0,5-1 3 16,-4-1 0-16,-4 2 0 0,-3 1-1 0,-2-1 2 16,2 0-3-16,-1 0 5 0,-2 1 0 0,1 0-7 15,1-2-9-15,-5 0-11 0,1 1-13 0,-2 1-16 16,-1-2-23-16,-8 6-15 0,15-11-30 0,-9 6-33 0,0-2-35 16,-6 7-121-16,6-23-375 0,-4 11 107 0</inkml:trace>
  <inkml:trace contextRef="#ctx0" brushRef="#br0" timeOffset="202222.9047">27434 4392 366 0,'-16'11'222'0,"3"0"-19"0,0 2-15 16,-5 9-11-16,-1-2-13 0,2 3-6 0,-2 3-8 16,-1 2-13-16,1 1-8 0,-5 0-10 0,1 0-12 15,1 4-10-15,1-1-8 0,-1 0-5 0,-1-1-15 0,3 0-4 16,-1 1-8-16,1-1-5 0,5-4-4 0,-4-2-9 15,4 0-6-15,5-6-7 0,2-1-15 0,1-4-24 16,1-4-27-16,2 0-40 0,4-10-37 0,-3 14-41 16,3-14-160-16,0 0-381 0,0 0 108 0</inkml:trace>
  <inkml:trace contextRef="#ctx0" brushRef="#br0" timeOffset="202472.5885">27517 4734 479 0,'-18'27'244'0,"3"0"-38"0,-3-2-17 16,2 3-28-16,0 1-19 0,1-1-11 0,-3-1-16 0,1 2-14 15,3-4-11-15,-2 0-9 0,3-1-14 0,2-4-20 16,3-7-22-16,2-1-35 0,0-4-48 16,0 1-49-16,2-3-143 0,4-6-299 0,0 0 87 0</inkml:trace>
  <inkml:trace contextRef="#ctx0" brushRef="#br0" timeOffset="202689.8763">27668 4740 290 0,'-19'26'308'0,"0"4"-38"0,-5-2-28 16,-7 22-24-16,-2 1-19 0,2-2-26 0,-2 0-15 0,1 1-15 16,2 1-21-16,3-13-12 0,6-4-13 0,3 1-9 15,1 0-14-15,0-4-13 0,3-3-20 0,3 0-23 16,2-8-36-16,3-4-39 0,0-3-29 0,6-4-49 15,1-1-175-15,-1-8-368 0,0 0 105 0</inkml:trace>
  <inkml:trace contextRef="#ctx0" brushRef="#br0" timeOffset="202913.2229">27841 5015 499 0,'-22'27'305'0,"4"-1"-33"0,-6 1-33 16,3 4-21-16,-1 0-23 0,-11 16-17 0,7-9-24 15,2-6-12-15,2 1-23 0,3 1-7 0,0-3-18 16,1-1-5-16,-1-1-13 0,5-5-8 0,6-4-19 16,3-3-26-16,2-4-26 0,0-4-35 0,3-9-33 0,0 0-38 15,0 0-45-15,9 11-175 0,-9-11-393 0,0 0 111 16</inkml:trace>
  <inkml:trace contextRef="#ctx0" brushRef="#br0" timeOffset="203103.1049">27982 5098 489 0,'-21'28'287'15,"2"-2"-27"-15,-3 4-25 0,-3 1-18 0,-9 20-22 16,7-12-20-16,3-6-16 0,-11 16-16 0,11-10-15 15,-6 9-15-15,7-10-13 0,6-10-13 0,3 2-10 16,3-5-13-16,3-3-34 0,2-5-44 0,1-5-53 16,5-2-59-16,0-10-63 0,0 0-127 0,15 5-377 15,-15-5 108-15</inkml:trace>
  <inkml:trace contextRef="#ctx0" brushRef="#br0" timeOffset="203289.4557">28218 5228 228 0,'-20'26'335'15,"-1"3"-43"-15,-3 0-31 0,-1 0-21 0,2 4-17 0,-11 17-20 16,5 0-24-16,6-11-21 0,-4 13-17 16,7-10-18-16,2-8-28 0,4 0-48 0,2-3-62 0,-3 1-77 15,1 0-99-15,-1-3-104 0,3 0-355 0,0-3 101 16</inkml:trace>
  <inkml:trace contextRef="#ctx0" brushRef="#br0" timeOffset="206800.9614">24305 12426 284 0,'0'0'259'0,"0"0"-28"0,5-5-25 0,-5 5-17 15,0 0-13-15,0 0-11 0,0 0-12 0,0 0-12 0,0 0 0 16,6-5-8-16,-6 5-9 0,0 0-2 0,0 0-1 15,0 0-3-15,0 0-3 0,4-6-4 0,-4 6 1 16,0 0-10-16,0 0-10 0,5-5-3 0,-5 5-2 16,0 0-8-16,0 0-3 0,0 0-9 0,0 0-4 15,0 0 0-15,0 0 4 0,0 0 2 0,0 0 0 16,2 16-6-16,-2-16-6 0,-9 25-1 0,4-9-2 16,-4-1-11-16,-3 9 1 0,4-2-4 0,0-3-3 15,0-7-2-15,2 4-10 0,0 0-2 0,0-2 2 0,1-4 2 16,1 2 1-16,-1-4-8 0,2 1-3 0,1-4 5 15,2-5-11-15,-5 10-2 0,5-10 3 0,-2 8-1 16,2-8-2-16,0 0 4 0,1 9 1 0,-1-9 6 16,0 0-1-16,0 0 6 0,0 0-3 0,13 0 0 15,-13 0-2-15,0 0-2 0,13-2-5 0,-13 2 1 16,14-1 0-16,-4 1-1 0,-2 0-6 0,-8 0 0 16,16 1-1-16,-8-1 0 0,0 2 0 0,-8-2 0 15,17 2-1-15,-10 0 0 0,2-1-2 0,-1 1-3 0,-8-2-4 16,16 2 5-16,-9-2-3 0,-7 0-1 0,11 3-3 15,-4-2-6-15,-7-1 0 0,10 1-11 0,-10-1-2 16,9-1-6-16,-9 1 6 0,0 0-8 0,13-4-4 0,-13 4 4 16,7-2-5-16,-7 2 4 0,8-7 1 15,-3 1-3-15,-1 0 3 0,-1-2-5 0,1 0-3 0,-1 1 18 16,-2 0-5-16,2 0 4 0,1 0 3 0,-1 0 0 16,-1-1 4-16,1 1-1 0,-3 7 0 0,5-11 3 15,-5 11 1-15,3-8 7 0,-3 8-5 0,2-6 5 16,-2 6 5-16,0 0 1 0,3-9 1 0,-3 9 0 15,0 0-3-15,0 0 6 0,0 0 13 0,0 0 0 16,0 0 8-16,0 0 3 0,0 0 4 0,0 0-3 16,-17 31 1-16,11-16 8 0,-3 0-2 0,0 1-2 0,2 2-4 15,-4 7 6-15,3-7-11 0,0 1-1 16,2-1-1-16,0-1-3 0,0-1-9 0,2-2 0 0,-1-4-23 16,2 5-33-16,1-3-32 0,0-2-31 0,-2-4-17 15,4-6-34-15,-3 10-36 0,3-10-27 0,-1 6-49 16,1-6-173-16,0 0-531 0,0 0 145 0</inkml:trace>
  <inkml:trace contextRef="#ctx0" brushRef="#br0" timeOffset="207193.3761">24139 12511 525 0,'-11'15'312'0,"-3"0"-35"16,6-2-11-16,-1 3-18 0,0 11-18 0,-1 1-12 0,2 1-17 16,2 0-12-16,2 2-24 0,0-4-6 0,3 2-21 15,5-1-13-15,2-1-19 0,4 0-1 0,3-1-11 16,-2-6-10-16,7 0-12 0,0-5-5 0,0-3-6 16,12-1-1-16,0-4-11 0,2-4-5 0,-1-1-19 15,2-4-7-15,1-5-9 0,-1-1-5 0,0-2-9 16,-3-3-9-16,-1-1-6 0,0-2-4 0,-3-1-4 15,-1-2-1-15,-3-3-4 0,-2 0-2 0,-1-4-3 16,-3 1-11-16,-2-7 6 0,-4-2-5 0,-3 1 2 16,2-6-2-16,-6 1 4 0,-2-3 2 0,-4-16 8 0,-3 14-2 15,-1 5 25-15,-2 6 13 0,-5 0 19 0,1 6 8 16,-4 0 6-16,2 9 11 0,-9-1-5 0,-1 2 1 16,4 8-2-16,-10 4 2 0,-3 6-5 0,0 4-2 15,-2 8-4-15,-1 4-3 0,-16 20-3 0,6 2-5 16,-1 4-13-16,13 2-31 0,0 0-44 0,14-7-50 15,7-6-67-15,1-2-265 0,7 4-540 0,3-5 149 16</inkml:trace>
  <inkml:trace contextRef="#ctx0" brushRef="#br0" timeOffset="217751.3282">25272 12414 399 0,'0'0'302'0,"-15"0"-40"0,15 0-29 15,-12 5-18-15,4 0-20 0,0 1-10 0,2 0-14 16,-8 5-13-16,4 2-12 0,-1-1-6 0,2 5-9 16,1-2-8-16,-4 9-6 0,2-2-13 0,4-6-5 0,3 0-8 15,0 1-10-15,2-3-13 0,1 3-2 0,2-2-9 16,0 1-2-16,1-4-10 0,5 2-15 15,1-1-18-15,0-4-24 0,0-2-18 0,5 2-24 0,-2-5-18 16,0 1-10-16,-1-2-9 0,0-3 5 16,-2 1-1-16,1 0 11 0,6-2 2 0,-4 0 8 0,-1 1 8 15,-2 0 11-15,1-2 13 0,-10 2 15 0,15 0 14 16,-15 0 10-16,12 0 17 0,-12 0 7 0,9 0 11 16,-9 0 6-16,0 0 18 0,8 3-3 0,-8-3 6 15,6 3-2-15,-6-3 0 0,7 9 1 0,-4-6 0 0,-3-3-1 16,9 9-4-16,-3-3 2 0,0-2-8 15,2 2-6-15,0-1-2 0,7 1-8 0,2-1-4 0,-1-3-10 16,1 1-10-16,1-3-18 0,-1-2 13 0,1 0-9 16,-1 0-8-16,-3 0-3 0,2 0 3 0,-6-1 2 15,0-2-1-15,-1 1 0 0,-3 0 0 0,1 1-5 16,-2 0 19-16,-5 3-4 0,5-9 9 0,-5 9 1 16,0 0 5-16,2-18 4 0,-2 18 6 0,-3-11 1 0,3 11 0 15,-9-12 1-15,5 7-2 0,4 5 5 0,-23-9-11 16,11 6 11-16,0 0-7 0,3 3-7 0,9 0 2 15,-20 3 5-15,5-2-5 0,2 4-4 0,2 0 1 16,3 0-14-16,1-2 6 0,0 3-15 0,7-6-15 16,-10 10-23-16,7-5-27 0,3-5-40 0,0 0-25 15,0 0-23-15,1 13-32 0,-1-13-30 0,0 0-20 16,9 2-154-16,-9-2-469 0,0 0 130 0</inkml:trace>
  <inkml:trace contextRef="#ctx0" brushRef="#br0" timeOffset="218061.3407">25608 12743 435 0,'8'0'222'0,"-8"0"-16"15,0 0-10-15,7 3-9 0,-7-3-6 0,6 4-4 0,-6-4-17 16,0 0-9-16,5 5-14 0,-5-5-11 0,5 7-10 16,-5-7-13-16,4 7-11 0,-4-7-11 0,4 7-6 15,1-1-9-15,-2-1-11 0,-3-5-1 0,4 8-5 16,-4-8-6-16,3 6-8 0,-3-6-2 0,2 6-7 0,-2-6-7 16,0 0-6-16,5 6 1 0,-5-6-9 0,0 0-3 15,0 0 4-15,0 0-5 0,0 0 1 0,0 0 3 16,16-9-4-16,-16 9 1 0,7-7 4 0,-2 2-3 15,0 2-1-15,0-2 2 0,2-1-5 0,-2 0 0 16,2 3 1-16,2-1 1 0,-1-1 2 0,-2 3 5 16,3-1 3-16,0 3 0 0,-9 0 2 0,16 0 1 15,-7 3 2-15,-1-2 3 0,0 0 3 0,0 3 3 0,1 1 3 16,-2-1-6-16,-1 2 6 0,2-1-3 16,-1 1-2-16,-1 2-5 0,-1-2 5 0,1-1-7 0,0 0-6 15,1 2-13-15,-1-3-30 0,-2 1-28 0,1-2-32 16,-5-3-33-16,0 0-26 0,14 4-43 0,-14-4-177 15,0 0-446-15,0 0 124 0</inkml:trace>
  <inkml:trace contextRef="#ctx0" brushRef="#br0" timeOffset="218265.3011">25952 12432 490 0,'0'0'315'0,"-2"-8"-42"15,2 8-26-15,0 0-15 0,0 0-2 0,0 0-7 16,0 0-16-16,0 0-20 0,0 0-2 0,17 36-8 15,-9-19-4-15,-2 10-15 0,4-1-16 0,-5 1-5 16,4 1-16-16,-2 0-8 0,2-1-13 0,-1 4-18 16,-1-12-7-16,-4 0-13 0,2-2-31 0,3 10-14 0,-2-8-31 15,-1-4-32-15,0-1-41 0,-2-3-37 0,-1-5-35 16,0 4-16-16,-2-10-20 0,1 10-39 16,-1-10-163-16,0 0-478 0,0 0 132 0</inkml:trace>
  <inkml:trace contextRef="#ctx0" brushRef="#br0" timeOffset="218398.2715">25985 12783 362 0,'0'0'276'16,"-6"-6"-31"-16,6 6-23 0,0 0-13 0,-4-5-13 16,4 5-7-16,0 0-16 0,0 0-13 0,0 0-19 15,0 0-19-15,11-9-15 0,-11 9-16 0,10-4-26 0,-10 4-30 16,16-6-36-16,-9 3-29 0,0-1-36 0,3 1-44 16,5-2-36-16,0-1-151 0,-3 0-358 0,-3 1 102 15</inkml:trace>
  <inkml:trace contextRef="#ctx0" brushRef="#br0" timeOffset="218640.5926">26231 12717 473 0,'0'0'242'16,"0"0"-11"-16,8 5-7 0,-8-5-23 0,7 6-9 0,-7-6-15 15,6 4-18-15,-6-4-21 0,5 6-14 16,-5-6-14-16,6 5-9 0,-2-2-15 0,-4-3-15 0,0 0-18 16,10 12-21-16,-10-12-27 0,0 0-16 0,6 4-23 15,-6-4-16-15,0 0-10 0,0 0-4 0,10 5-7 16,-10-5 15-16,0 0 8 0,0 0 13 0,0 0 8 15,0 0 11-15,0 0 11 0,11-14 12 0,-11 14 10 16,1-12 15-16,-1 12 12 0,-3-15 5 0,3 15 3 0,-1-19-5 16,-1 12-2-16,2 7-7 0,-2-20-5 15,-1 14-4-15,3 6-7 0,-2-15-12 0,1 7-22 0,1 8-26 16,-3-14-25-16,3 14-45 0,-2-8-27 0,2 8-159 16,0 0-350-16,0 0 98 0</inkml:trace>
  <inkml:trace contextRef="#ctx0" brushRef="#br0" timeOffset="218946.1594">26395 12767 325 0,'0'0'180'0,"7"9"-28"0,-7-9-8 0,5 8-18 16,-5-8-14-16,0 0-15 0,3 6-5 0,-3-6 3 16,0 0-6-16,0 0-6 0,0 0 0 0,0 0-6 15,4 8-8-15,-4-8-6 0,0 0-9 0,0 0-3 16,0 0-7-16,0 0 0 0,0 0-5 0,0 0-4 15,0 0-7-15,0 0 4 0,0-26-6 0,0 26 0 0,3-13 4 16,-3 13-1-16,3-11-5 0,0 4-2 0,-3 7 1 16,5-8-1-16,-5 8 5 0,5-7 2 0,-5 7 0 15,8-7 3-15,-8 7 8 0,12-2 1 0,-12 2 2 16,0 0 3-16,14-1-2 0,-14 1-1 0,0 0 7 16,16 8-2-16,-10-4 1 0,2 0-5 0,-2 1-2 15,0 1-6-15,-6-6 0 0,9 12-9 0,-5-7-7 16,2 2-14-16,-6-7-27 0,7 10-31 0,-7-10-34 15,12 10-36-15,-6-5-49 0,-6-5-177 16,10 4-418-16,-10-4 117 0</inkml:trace>
  <inkml:trace contextRef="#ctx0" brushRef="#br0" timeOffset="219213.4009">26664 12725 350 0,'0'0'283'0,"0"0"-30"16,0 0-16-16,11 16-22 0,-7-11-15 0,-4-5-20 15,8 14-18-15,-5-7-20 0,1-1-15 0,1 2-16 0,1 0-9 16,2 4-12-16,1-4-5 0,-4-1-14 16,2-2-9-16,0 0-14 0,-7-5-9 0,12 4-8 0,-4-1-6 15,-8-3-1-15,11 1-6 0,-11-1 2 0,0 0-5 16,18-4 2-16,-18 4 1 0,8-4 0 0,-8 4 0 16,10-8 1-16,-7 3 5 0,-3 5-1 0,4-14 3 15,-2 6 1-15,-2 8-3 0,3-16 3 0,-2 9-5 16,-1 7-2-16,2-15-3 0,-2 15-4 0,1-14-8 0,-1 14-19 15,1-14-19-15,-1 14-28 0,0 0-35 0,0-16-32 16,0 16-42-16,0 0-195 0,0 0-435 0,-4-12 122 16</inkml:trace>
  <inkml:trace contextRef="#ctx0" brushRef="#br0" timeOffset="220555.2073">26909 12693 260 0,'0'0'275'0,"0"0"-44"0,0 0-16 0,0 0-19 0,0 0-15 16,0 0-10-16,0 0-19 0,0 0-2 0,0 0-8 16,0 0-4-16,0 0-10 0,15 23-9 0,-15-23-8 15,4 14-10-15,-2-5-4 0,0-2-12 0,-2-7-10 16,4 17-2-16,-3-8-11 0,1-2-5 0,1 1-10 0,-2 0-3 16,-1-8-4-16,2 13-6 0,-2-13-11 15,2 10-21-15,-2-10-29 0,0 0-34 0,0 10-33 0,0-10-42 16,0 0-45-16,0 0-185 0,0 0-435 0,0 0 121 15</inkml:trace>
  <inkml:trace contextRef="#ctx0" brushRef="#br0" timeOffset="220739.0813">26856 12564 512 0,'0'0'363'0,"0"0"-33"0,0 0-37 0,0 0-30 16,0 0-24-16,0 0-32 0,0 0-23 0,0 0-24 15,0 0-17-15,-1-17-21 0,1 17-15 16,0 0-19-16,0 0-27 0,0 0-31 0,0 0-37 0,0 0-39 16,0 0-44-16,0 0-43 0,0 0-56 0,0 0-165 15,0 0-425-15,0 0 119 0</inkml:trace>
  <inkml:trace contextRef="#ctx0" brushRef="#br0" timeOffset="221588.4301">27072 12700 309 0,'0'0'115'0,"0"0"-27"0,0 0-10 0,0 0-5 15,0 0-22-15,0 0-2 0,0 0-17 0,0 0 17 16,0 0-16-16,0 0-5 0,0 0-9 0,0-13 4 16,0 13 0-16,0 0 1 0,0 0 2 0,0 0-1 0,0 0 12 15,0 0 4-15,0 0 5 0,0 0-7 16,0 0 17-16,0 0-2 0,0 0 14 0,0 0-1 0,3-7 9 15,-3 7-5-15,0 0 4 0,0 0 2 16,0 0 0-16,0 0 1 0,0 0 3 0,0 0-2 0,0 0-2 16,0 0-2-16,0 0-3 0,0 0 3 0,0 0-10 15,0 0-4-15,-3-14-7 0,3 14-2 0,0 0-5 16,0 0-4-16,0 0 0 0,0 0-3 0,0 0-3 0,0 0 1 16,0 0-2-16,0 0-2 0,-11-5 2 15,11 5 4-15,0 0-2 0,0 0 3 0,0 0 2 0,0 0-2 16,0 0-2-16,0 0-4 0,-10 17-4 0,10-17 3 15,-4 12-2-15,4-12-5 0,0 14 0 0,0-14-1 16,-2 15-3-16,2-6-1 0,0-9-3 0,3 15-4 16,-2-8-3-16,1-2 0 0,0 2-4 0,1 0-2 15,0-1-1-15,-3-6-10 0,6 9-2 0,-2-6-10 16,-4-3-10-16,6 5-6 0,-6-5-6 0,7 2-6 0,-7-2-2 16,0 0 0-16,0 0 2 0,0 0-2 0,16-7-4 15,-16 7 1-15,9-12-2 0,-6 4-1 0,2-4-8 16,0-2 5-16,-1-4 3 0,-2 0-4 0,-1-11 0 15,0-1 6-15,2 1 5 0,-2 1 4 0,-1-1 6 16,0 6 14-16,-2 4 14 0,2 4 7 0,-1 3 10 16,0-3 3-16,1 4 6 0,0 11 2 0,-3-16 6 15,3 16-4-15,0-10 3 0,0 10 7 0,0 0 9 16,0 0 15-16,0 0 1 0,0 0 10 0,0 0-2 0,0 0-2 16,0 0 3-16,6 36-3 0,-3-19-2 0,0 0-7 15,0 2-4-15,3 8 0 0,-4-4-5 0,6 4-17 16,-3-7 3-16,-2-1-4 0,1-3-15 0,0 0-18 15,0 0-27-15,2 0-30 0,1-3-37 0,-2-2-31 16,-2-2-32-16,3-2-24 0,-3 0-190 0,-3-7-449 16,7 9 125-16</inkml:trace>
  <inkml:trace contextRef="#ctx0" brushRef="#br0" timeOffset="221896.1339">27326 12680 284 0,'-5'-5'314'0,"5"5"-43"16,0 0-22-16,-9 0-18 0,9 0-20 0,0 0-14 16,0 0-19-16,-12 8-15 0,12-8-16 0,-8 9-17 0,4-1-13 15,1-3-13-15,1 2-13 0,-1-1-8 16,0 2-8-16,2-1-8 0,1-7-14 0,1 13-12 0,0-6-19 16,-1-7-17-16,6 7-18 0,-6-7-13 0,6 5-9 15,-6-5-3-15,7 3-5 0,-7-3 1 0,0 0 0 16,0 0 5-16,15 2 3 0,-15-2 6 0,7-2 6 15,-7 2 16-15,0 0 11 0,0 0 10 0,12-3 10 16,-12 3 6-16,0 0 2 0,0 0 1 0,8-1-1 0,-8 1-5 16,0 0 2-16,0 0-6 0,0 0-4 15,9-1-5-15,-9 1-4 0,0 0-15 0,0 0-29 0,0 0-23 16,0 0-27-16,15-1-34 0,-15 1-44 0,9-2-177 16,-9 2-402-16,14-5 112 0</inkml:trace>
  <inkml:trace contextRef="#ctx0" brushRef="#br0" timeOffset="222273.2643">27488 12716 322 0,'0'0'298'0,"0"0"-30"0,0 0-20 0,0 0-20 15,-15 17-18-15,15-17-16 0,-4 6-26 0,4-6-14 16,-3 7-17-16,3-7-12 0,-4 12-16 0,4-12-13 16,1 9-7-16,-1-9-11 0,3 6-7 0,-3-6-7 15,0 0-15-15,4 9-14 0,-4-9-17 0,6 4-11 16,-6-4-11-16,7 1-2 0,-7-1-6 0,11 3-5 15,-11-3 2-15,11 0-4 0,-11 0-6 0,0 0-1 16,15-1-3-16,-15 1 2 0,12-5-7 0,-12 5 3 16,10-9-2-16,-6 4-4 0,-4 5-5 0,10-15-5 15,-5 0 1-15,-2-1-5 0,0-1-5 0,1-14-9 0,-1 2 9 16,-4-1 0-16,3-3 8 0,-4-1-7 0,3-1 8 16,-2 0 3-16,1-1 2 0,0 1 9 0,0 1 3 15,-2 5 18-15,3 2 21 0,-1 4 3 0,-3 8 9 16,4 3 0-16,-2 2-3 0,1 10 9 0,-1-13 12 15,1 13 22-15,0 0 17 0,0 0 19 0,0 0 7 16,0 0 7-16,0 0 2 0,2 59 2 0,-1-27 1 16,2-1 3-16,0 3-1 0,3-3-11 0,2 4-6 0,-1-2-11 15,-2 1-14-15,3-5-8 0,-2 0-5 0,2-2-20 16,0 0-33-16,0-8-42 0,-2-2-44 0,-1-3-65 16,-1-3-71-16,-2-3-223 0,2 0-519 0,-4-8 143 15</inkml:trace>
  <inkml:trace contextRef="#ctx0" brushRef="#br0" timeOffset="225821.7474">28123 12555 290 0,'0'0'195'16,"0"0"-24"-16,0 0-19 0,-12 2-14 0,12-2-19 15,0 0-4-15,0 0-15 0,0 0-1 0,0 0-9 0,0 0-2 16,0 0-12-16,0 0-3 0,0 0-4 0,-7 0-7 15,7 0-6-15,0 0-2 0,0 0-6 0,0 0-3 16,0 0-1-16,0 0-4 0,0 0-4 0,-9 0-3 16,9 0-6-16,0 0-2 0,0 0-2 0,0 0 0 15,0 0-6-15,0 0 4 0,0 0-10 0,0 0 0 16,0 0 1-16,0 0 3 0,0 0-7 0,0 0 3 16,-9 3-1-16,9-3-5 0,0 0-2 0,0 0-6 15,0 0-6-15,0 0-4 0,0 0-14 0,0 0-1 16,0 0-16-16,0 0-8 0,0 0-16 0,0 0-21 0,0 0-19 15,0 0-38-15,0 0-94 0,0 0-285 16,0 0 85-16</inkml:trace>
  <inkml:trace contextRef="#ctx0" brushRef="#br0" timeOffset="226460.5234">28048 12600 233 0,'-5'1'256'0,"5"-1"-32"15,0 0-17-15,0 0-20 0,0 0-17 0,0 0-7 16,0 0-11-16,-6 3-4 0,6-3-7 0,0 0-7 16,0 0-15-16,0 0 6 0,0 0-8 0,0 0-7 0,0 0-3 15,0 0-7-15,0 0-5 0,0 0-5 16,0 0-10-16,0 0-2 0,0 0-4 0,0 0-7 0,0 0 0 15,0 0 0-15,0 0-4 0,0 0-10 0,0 0-2 16,0 0-7-16,28 0-2 0,-28 0 0 16,16-3-5-16,-7 1-1 0,8 0 3 0,-2-1-7 0,5 0-8 15,-1 2 6-15,11-4-14 0,-7 2 5 0,-2 0-3 16,-2 0-1-16,1 1-7 0,11-1 4 0,-1 0-3 16,1-1-1-16,4 0-2 0,-4 1 2 0,1 0-5 15,0-1 1-15,4 1 2 0,-2-1-8 0,0-2-2 0,-2 2-2 16,-1 3-2-16,-1-2 2 0,-6 0 3 0,-2 2 0 15,-3 1 0-15,-1-3-1 0,1 3 1 0,-3-1-3 16,3 1 2-16,-1 0-4 0,-1 0 6 0,-2 0-5 16,3 0 5-16,-6 0-3 0,3-2 6 0,-4 2-2 15,1 2-2-15,-4-2 3 0,-8 0-1 0,15 0-5 16,-6 0-6-16,-9 0 4 0,13 0-7 0,-13 0-4 16,10 0 0-16,-10 0-1 0,10 0-9 0,-10 0-6 0,0 0-1 15,0 0 1-15,11 0-5 0,-11 0-6 16,0 0-5-16,0 0-4 0,0 0-18 0,9 0-10 0,-9 0-11 15,0 0-20-15,0 0-24 0,0 0-28 0,0 0-36 16,4-8-160-16,-4 8-428 0,0 0 120 0</inkml:trace>
  <inkml:trace contextRef="#ctx0" brushRef="#br0" timeOffset="228184.719">28898 10560 408 0,'0'0'191'0,"0"0"-27"0,0 0-19 0,0 0-16 15,0 0-4-15,0 0-10 0,0 0-8 0,0 0-2 16,0 0 5-16,0 0 1 0,0 0-7 0,-5 29-5 16,2-12-4-16,2 1 3 0,-1 1-8 0,-3 10 0 15,4 0-7-15,0 2-3 0,0 1-1 0,1 0-6 16,0-1-6-16,2 2-4 0,-2 0-1 0,-1 0-4 16,2-1-6-16,5-1-5 0,-6 2-1 0,1-4-5 0,2 0-2 15,-2 1-3-15,3 2-6 0,-3-1 0 16,-2-3 0-16,2-1-5 0,0 0-5 0,1 1 3 0,-2-1-5 15,-2-1 2-15,4-4-3 0,-1-1 0 0,0-7-4 16,-1 3 3-16,2 2-3 0,-1-1 8 0,1-2-1 16,0 0-9-16,2-1 0 0,-2 1 4 0,0 0-5 15,0 1 3-15,0 0-4 0,2-1 4 0,-2 0-6 0,0-3 1 16,0 3 2-16,1-2-6 0,-1 1-1 0,-2-4 5 16,1 1-2-16,2 2 0 0,-1 0-3 15,-2 0 0-15,3-2 2 0,-3 0-4 0,4 3 2 0,-1 0 0 16,-3-1 1-16,0-4-1 0,1 6-1 0,1-2 0 15,-1-1 0-15,2 1 1 0,-2-2 5 0,0-2-10 16,0 0 2-16,0-1 3 0,-1-9-5 0,0 16 5 16,0-16-1-16,0 15-1 0,0-7 2 0,0-8-5 0,2 17 4 15,-2-10-4-15,0-7 4 0,0 15 0 16,0-15-3-16,0 15 1 0,0-6-1 0,0-9 0 0,0 17 3 16,1-2-1-16,-1-4 1 0,2-2-3 0,-1 1 3 15,-1-10-2-15,1 17 3 0,0-9-1 0,-1-8-3 16,2 16 2-16,-2-8 0 0,4 0 2 0,-4-8-2 15,2 18 0-15,-1-9-1 0,-1-9-2 0,1 16 4 16,2-8 7-16,-2 1-7 0,2 6-2 0,-2-2-2 16,0-4-1-16,1 3 3 0,1-4 2 0,-3-8-4 15,4 16 0-15,0-1 1 0,-1-6-2 0,-2 1 3 16,2-3 0-16,-3-7 0 0,2 14 5 0,0-7-9 16,-2-7 3-16,3 15 2 0,-1-7-2 0,-2-8 4 15,3 14-3-15,-1-4-1 0,-2-10 0 0,3 14 3 0,0-5 0 16,0-1-4-16,-3-8 0 0,5 16 1 0,-3-10-1 15,2 3 2-15,-4-9-1 0,3 17 1 0,-1-7 3 16,0-2-5-16,0 1 1 0,-2-9-1 0,4 16 1 16,-3-8 0-16,1 0 6 0,-2-8-3 0,3 16-6 15,-1-8 2-15,-2-8-1 0,5 14 4 0,-2-7-3 16,-3-7-3-16,3 13 1 0,0-6-8 0,-3-7-4 0,4 9-5 16,-4-9-8-16,2 9-9 0,-2-9-15 0,0 0-13 15,4 10-14-15,-4-10-18 0,0 0-22 16,0 0-24-16,6 6-20 0,-6-6-36 0,0 0-144 0,0 0-411 15,0 0 114-15</inkml:trace>
  <inkml:trace contextRef="#ctx0" brushRef="#br0" timeOffset="229657.2579">29028 12527 298 0,'0'0'195'0,"0"0"-17"0,0 0-18 0,0 0-14 16,0 0-2-16,0 0-4 0,0 0-5 0,0 0-5 15,0 0-2-15,0 0-7 0,0 0-3 0,0 0-1 0,0 0-5 16,0 0-5-16,0 0-1 0,0 0 2 15,0 0-9-15,0 0 2 0,0 0-6 0,0 0-4 0,0 0-11 16,0 0 0-16,0 0-6 0,0 0-6 0,0 0-4 16,0 0-9-16,25-13-3 0,-25 13-10 0,22-6-2 15,-9 3-5-15,4 1-3 0,0-5-2 0,3 2-4 16,-1 1-4-16,14-3-8 0,-3-1-2 0,-8 3-3 0,-2-1-6 16,-1 3-3-16,0-1-2 0,0 1-1 15,-1 0-5-15,-2 1-1 0,2 0 3 0,-1-1-1 16,1-1 0-16,-5 2 2 0,3 2-5 0,-3-2-1 0,-1 1 7 15,-1-1-6-15,-11 2-2 0,18-4-2 16,-9 4 2-16,-9 0-4 0,18-5-2 0,-9 3-5 0,-9 2-5 16,18-3-9-16,-9 1-8 0,0 0-7 0,-9 2 1 15,15-5-11-15,-7 3-7 0,-8 2-11 0,16-3-5 16,-16 3-2-16,15-2-7 0,-15 2-6 0,0 0-8 16,15-2-9-16,-15 2-9 0,9-3-13 0,-9 3-20 0,0 0-97 15,10-4-307-15,-10 4 88 0</inkml:trace>
  <inkml:trace contextRef="#ctx0" brushRef="#br0" timeOffset="230161.7087">29641 12314 347 0,'-6'-4'302'16,"6"4"-29"-16,0 0-26 0,-7-5-23 0,7 5-21 16,0 0-16-16,0 0-10 0,-8-6-12 0,8 6-9 15,0 0-10-15,0 0-5 0,0 0-10 0,0 0-8 16,0 0-14-16,-7-6-7 0,7 6-7 0,0 0 0 16,0 0-12-16,0 0 3 0,0 0-9 15,0 0-9-15,0 0-9 0,0 0-3 0,0 0-7 0,0 0-11 0,26 15-1 16,-19-12 5-16,2 1-9 0,-2 1-12 15,2 0-4-15,6 0-5 0,-2 2-5 0,-2-5-15 0,-1 1-4 16,-1 1-4-16,0-3-7 0,-9-1-2 0,14 7-3 16,-8-6 2-16,-6-1 4 0,15 7-3 0,-15-7 4 15,10 1 2-15,-10-1 4 0,7 3 2 0,-7-3 0 16,0 0 1-16,7 6-1 0,-7-6 5 0,0 0 0 16,0 0 3-16,3 10 0 0,-3-10 6 0,0 0 1 15,0 0 9-15,-10 15 3 0,10-15 9 0,-12 8-6 0,6-1 9 16,-7 2 2-16,3-2 10 0,0 4-5 15,0-4-5-15,1 0 1 0,0 0 1 0,3-4-4 16,-2 4-4-16,2-2 6 0,6-5-4 0,-13 9-1 0,9-4-1 16,4-5-4-16,-8 7-1 0,8-7-2 0,-6 5-2 15,6-5-3-15,0 0-4 0,-5 5-5 0,5-5-7 16,0 0-16-16,0 0-15 0,0 0-14 0,-7 7-36 16,7-7-30-16,0 0-33 0,0 0-36 0,0 0-21 0,0 0-22 15,0 0-178-15,0 0-486 0,0 0 135 0</inkml:trace>
  <inkml:trace contextRef="#ctx0" brushRef="#br0" timeOffset="230730.2115">29648 12513 300 0,'0'0'335'0,"0"0"-32"16,0 0-31-16,0 0-26 0,0 0-21 0,0 0-32 15,-7-17-18-15,7 17-23 0,0 0-9 0,-2-12-23 0,2 12-7 16,0 0-23-16,-2-12-10 0,2 12-7 0,-1-12-11 15,1 12-9-15,-1-16-6 0,1 16-7 0,-1-14-3 16,1 14-5-16,1-16 1 0,-1 16-5 0,0-9-3 16,0 9-5-16,0 0-1 0,0-14-4 0,0 14 6 15,0 0-7-15,0 0 0 0,0-12-1 0,0 12 1 16,0 0-2-16,0 0 7 0,0 0-2 0,0 0 2 16,0 0-3-16,0 0 5 0,0 0-3 0,0 0 4 15,0 0-7-15,0 0-4 0,0 0 5 0,0 0-5 0,0 0-1 16,0 0 1-16,14 26-5 0,-14-26 8 0,2 9-12 15,-2-9 0-15,0 0-3 0,4 9 2 0,-4-9-5 16,0 0 0-16,3 8 0 0,-3-8-3 0,0 0-2 16,0 0 2-16,0 0 0 0,0 0 0 0,0 0 0 15,0 0 2-15,0 0 1 0,0 0 0 0,0 0-2 16,0 0 5-16,0 0-2 0,0 0 1 0,0 0 0 16,0 0 2-16,0 0 3 0,0 0 1 0,14-17 3 15,-14 17 4-15,0 0-1 0,0 0 3 0,0 0 3 0,6-7 3 16,-6 7-6-16,0 0 11 0,0 0-10 0,0 0-1 15,0 0 2-15,0 0 2 0,0 0 1 0,0 0 1 16,0 0 1-16,0 0-4 0,0 0 0 0,0 0 1 16,0 0-3-16,0 0 0 0,0 0-8 0,0 0 4 15,0 0 1-15,0 0-5 0,8 14 1 0,-8-14-6 16,0 0 10-16,0 0-4 0,0 0-4 0,0 0 0 16,0 0 0-16,3 8-3 0,-3-8-1 0,0 0 1 15,0 0-4-15,0 0 7 0,0 0-3 0,0 0 0 0,0 0 4 16,0 0-10-16,0 0 6 0,16-10 4 0,-16 10 0 15,0 0-6-15,0 0 0 0,5-7-10 0,-5 7-5 16,0 0-18-16,0 0-27 0,0 0-34 0,2-10-47 16,-2 10-49-16,0 0-60 0,0 0-160 0,0 0-492 15,0 0 137-15</inkml:trace>
  <inkml:trace contextRef="#ctx0" brushRef="#br0" timeOffset="232200.0729">30138 12170 364 0,'0'0'412'0,"0"0"-40"15,0 0-44-15,-4-9-31 0,4 9-27 0,0 0-30 16,0 0-16-16,0 0-19 0,0 0-18 0,0 0-18 0,-2-11-16 16,2 11-12-16,0 0-14 0,0 0-18 0,0 0-7 15,15-7-17-15,-15 7-8 0,14-2-2 0,-14 2-12 16,13-2-7-16,-13 2-9 0,16 0-3 0,-16 0-1 15,15 2-10-15,-15-2 11 0,15 5-19 0,-7-3 2 16,-3 3-5-16,3 0-5 0,-1 2 11 0,2 7-10 16,0-1-2-16,-2 3 4 0,-1 0 4 0,0 12-8 0,0 1 9 15,-1 0 1-15,1 0 3 0,-4 1-6 0,2 1-3 16,2 2 4-16,-6-1-1 0,2-1 1 16,3-1-6-16,-3 1 0 0,0-5-3 0,2 1 2 0,-1 2-2 15,-1-8 1-15,2-1-2 0,-2-3-4 0,3-2 1 16,-4 1 0-16,2-1 0 0,0-3-2 0,-1-3 3 15,0 0-3-15,-2-1-3 0,2-2-4 0,-2-6 4 16,2 14-1-16,-1-11-2 0,-1-3 4 0,0 10-2 0,0-10 4 16,0 0-4-16,-3 7-1 0,3-7-1 15,-6 5 5-15,6-5-5 0,-14 4-3 0,5-1 1 0,0-1 1 16,-2 0 0-16,-5-2 1 0,0 2 0 16,-1 0 2-16,-1 0 0 0,2-2-5 0,0 3-1 0,-1-4 0 15,0 3 2-15,2-2-15 0,-1 0-21 0,3 0-19 16,3-1-33-16,-1-1-30 0,1 0-37 0,10 2-53 15,-17-7-53-15,11 5-60 0,6 2-185 0,-9-10-606 16,9 10 165-16</inkml:trace>
  <inkml:trace contextRef="#ctx0" brushRef="#br0" timeOffset="232415.2105">30151 12591 442 0,'0'0'393'0,"0"0"-40"16,0 0-31-16,0 0-30 0,0 0-25 15,0 0-25-15,25-3-30 0,-16 1-28 0,8 1-20 0,3-2-18 16,-1 0-20-16,0 0-25 0,0-1-29 0,0 1-33 16,-1 1-34-16,-3-1-38 0,-1 3-42 0,-14 0-46 15,20 0-55-15,-20 0-223 0,0 0-479 0,0 0 132 16</inkml:trace>
  <inkml:trace contextRef="#ctx0" brushRef="#br0" timeOffset="233478.2709">30907 12273 388 0,'4'-7'229'0,"-2"0"-20"15,0-2-6-15,1 1-4 0,-3 8 5 0,3-15-25 16,-3 15 3-16,2-16 3 0,0 9-5 0,-2 7 0 0,-2-14-14 15,2 14 0-15,-2-13-20 0,2 13-8 0,0 0-5 16,-6-17-13-16,6 17-8 0,0 0-12 0,-6-9-5 16,6 9-4-16,0 0 4 0,-11 4 4 0,11-4 10 15,-16 20 1-15,7-6 2 0,-6 15 0 0,-1 0 6 16,7 4-3-16,-1 1 0 0,4 0-6 0,1 1-8 16,1 1-7-16,2 0-11 0,0 0-5 0,0-2-9 0,6-2-8 15,0 0-9-15,0-6-1 0,1 0-10 0,1-4-12 16,0-5-23-16,-2 0-22 0,-2-3-32 0,2-3-35 15,1-2-28-15,1 1-31 0,-5-3-18 0,1 0-18 16,-2-7-22-16,0 0-24 0,5 12-19 0,-5-12-16 16,0 0-14-16,0 0-194 0,0 0-559 0,0 0 153 15</inkml:trace>
  <inkml:trace contextRef="#ctx0" brushRef="#br0" timeOffset="233635.0562">30727 12596 405 0,'0'0'274'0,"0"0"-17"0,-7-6 9 0,7 6-13 0,0 0-9 0,0 0-10 15,0 0-9-15,0 0-16 0,0 0-6 16,0 0-11-16,23-14-4 0,-14 13-13 0,7-3-19 0,3 1-10 16,0-1-18-16,-2 0-17 0,2 3-19 0,3-1-25 15,-4 0-41-15,2 1-42 0,-7 1-46 0,3-2-61 16,-3 2-64-16,4-2-63 0,-6 4-186 0,0 0-523 16,-11-2 143-16</inkml:trace>
  <inkml:trace contextRef="#ctx0" brushRef="#br0" timeOffset="234422.2009">31118 12605 429 0,'0'0'346'0,"0"0"-45"16,7 5-32-16,-7-5-30 0,0 0-25 0,0 0-22 15,0 0-19-15,0 0-24 0,0 0-7 0,0 0-17 16,9 5-11-16,-9-5-7 0,0 0-11 0,0 0-2 16,0 0-9-16,0 0-1 0,0 0-12 0,0 0 4 15,0 0-5-15,0 0 0 0,0 0 0 0,0 0-3 16,0 0-4-16,0 0-7 0,0 0-3 0,0 0-5 16,0 0-5-16,0 0-2 0,0 0 1 0,0 0 2 0,0 0-9 15,0 0 3-15,0 0-4 0,0 0 4 0,0 0-2 16,0 0 4-16,0 0-8 0,0 0 2 0,0 0-2 15,0 0 1-15,9 3-1 0,-9-3-2 0,0 0 0 16,0 0 1-16,0 0 0 0,2 9-1 16,-2-9-1-16,0 0 2 0,4 12-4 0,-4-4 1 0,0-8-8 15,7 12 2-15,-5-5-1 0,-2-7-3 0,8 12-5 16,-2-6-2-16,-6-6-2 0,7 9-7 0,-3-5-7 16,-4-4-11-16,10 8-14 0,-10-8-11 0,13 4 0 15,-13-4 4-15,8 2-1 0,-8-2 0 0,0 0-3 0,14-2 2 16,-14 2 5-16,0 0-1 0,9-8 1 0,-9 8 6 15,9-14 2-15,-9 14 6 0,4-13 0 0,-4 13 2 16,3-17-5-16,-1 4 7 0,-2 13 1 0,-2-19 4 16,2 19 1-16,-3-16-12 0,3 16-15 0,-2-11-13 15,0 4-18-15,2 7-24 0,0 0-18 0,-2-15-23 16,2 15-23-16,0 0-16 0,0 0-10 0,0 0-3 16,0 0 3-16,6-12 15 0,-6 12 5 0,0 0 12 15,0 0 12-15,0 0 23 0,0 0 25 0,0 0 31 0,0 0 24 16,23 16 29-16,-17-11 27 0,-6-5 12 0,10 9 20 15,-6-2 23-15,-4-7 16 0,7 9 11 0,-3-4 6 16,-4-5-1-16,7 10-4 0,-7-10-6 0,7 9-3 16,-4-4-11-16,-3-5-5 0,0 0-8 0,6 9-9 15,-6-9-5-15,0 0-6 0,4 6-3 0,-4-6-5 0,0 0-2 16,0 0-7-16,5 8-5 0,-5-8 4 16,0 0-7-16,0 0-3 0,0 0-6 0,0 0-4 15,0 0-1-15,0 0-3 0,0 0-4 0,0 0-5 16,18-12 6-16,-18 12-7 0,9-8 2 0,-3 5-2 0,-6 3 2 15,12-9-4-15,-5 5 0 0,-7 4 0 0,11-4 4 16,-11 4 0-16,13-4 1 0,-13 4 1 0,12 0 6 16,-12 0 6-16,0 0 4 0,18 4 0 0,-18-4 5 0,9 3-2 15,-9-3-2-15,10 9 0 0,-10-9-4 16,12 5-4-16,-7-1-3 0,1 1 2 0,-6-5-19 0,9 7-21 16,-9-7-28-16,9 6-29 0,-9-6-32 0,7 5-28 15,-7-5-19-15,0 0-31 0,11 5-17 16,-11-5-162-16,0 0-446 0,10 0 123 0</inkml:trace>
  <inkml:trace contextRef="#ctx0" brushRef="#br0" timeOffset="234540.6984">31572 12663 233 0,'0'0'154'16,"14"-1"5"-16,-14 1-10 0,0 0 4 0,0 0-4 15,13 3 8-15,-13-3 1 0,0 0-7 0,9 3-11 16,-9-3-10-16,0 0-19 0,6 6-11 0,-6-6-13 0,8 5-16 16,-8-5-34-16,0 0-33 0,0 0-46 0,11 5-43 15,-11-5-38-15,0 0-125 0,8 1-296 16,-8-1 84-16</inkml:trace>
  <inkml:trace contextRef="#ctx0" brushRef="#br0" timeOffset="234827.7018">31680 12658 375 0,'0'0'277'0,"0"0"-21"0,0 0-13 0,0 0-14 16,0 0-14-16,0 0-26 0,0 0-16 0,0 0-11 0,-7-17-15 16,7 17-13-16,0 0-8 0,0 0-9 0,0 0-14 15,0 0-6-15,0 0-15 0,0 0-4 0,0 0-5 16,0 0-6-16,0 0-1 0,0 0-9 0,0 0-9 15,0 0 0-15,0 0-5 0,0 0-5 0,0 0-7 16,0 0-10-16,25 15-19 0,-17-11-25 0,-8-4-24 16,12 6-25-16,-5-4-21 0,-7-2-17 0,0 0-11 15,16 5-12-15,-16-5 0 0,0 0-1 0,13 1 4 0,-13-1-5 16,0 0 18-16,0 0 5 0,18-6 16 0,-18 6 12 16,0 0 15-16,11-8 18 0,-11 8 23 0,7-7 10 15,-7 7 24-15,9-11 4 0,-9 11 2 0,5-5 2 16,-5 5-5-16,0 0 3 0,6-10-6 0,-6 10-27 15,0 0-24-15,0 0-20 0,7-9-36 0,-7 9-110 16,0 0-250-16,6-8 74 0</inkml:trace>
  <inkml:trace contextRef="#ctx0" brushRef="#br0" timeOffset="234977.605">31855 12590 338 0,'0'0'318'16,"0"0"-28"-16,0 0-16 0,0 0-19 0,0 0-19 15,0 0-21-15,0 0-23 0,0 0-19 0,0 0-21 16,12-7-16-16,-12 7-20 0,0 0-19 0,0 0-16 15,8-3-26-15,-8 3-23 0,0 0-26 16,0 0-22-16,9-2-25 0,-9 2-21 0,0 0-21 0,0 0-33 16,0 0-22-16,14-5-26 0,-14 5-149 0,0 0-374 15,0 0 106-15</inkml:trace>
  <inkml:trace contextRef="#ctx0" brushRef="#br0" timeOffset="235551.171">31107 13038 512 0,'0'0'319'0,"0"0"-31"0,0 0-22 15,0 0-22-15,0 0-21 0,0 0-16 0,0 0-7 16,0 0-22-16,0 0-13 0,0 0-13 0,-4 34-16 0,4-34-11 16,4 15-16-16,-4-15-9 0,5 14-9 0,-1-5-7 15,-4-9-9-15,11 14-12 0,-4-8-5 0,-7-6-4 16,11 9-12-16,-2-5-17 0,-2 0-1 0,-7-4-9 15,17 3-12-15,-10-3 5 0,-7 0-8 0,18-3 5 16,-18 3-2-16,13-5 4 0,-5 0-4 0,-8 5-2 16,11-11 8-16,-7 4-1 0,-1 1-1 0,3-3 1 15,-1-6 0-15,-3 1-2 0,3 0-6 0,-5 3 9 16,0 11 6-16,2-21-6 0,-2 21 3 0,2-14-9 16,0 8-2-16,-2 6-5 0,0-11-21 0,0 11-21 0,0 0-28 15,0 0-34-15,0 0-33 0,0 0-33 0,0-15-33 16,0 15-214-16,0 0-503 0,0 0 139 0</inkml:trace>
  <inkml:trace contextRef="#ctx0" brushRef="#br0" timeOffset="235777.1906">31430 12927 512 0,'0'0'288'0,"7"-7"-28"0,-7 7-30 0,0 0-23 0,0 0-17 15,0 0-9-15,0 0-8 0,0 0-8 16,0 0-8-16,0 0-8 0,13 13-5 0,-10-5-7 0,-3-8-6 16,4 25-14-16,0-11-5 0,-2 3-5 0,2 0-13 15,-2 0-13-15,0 0-11 0,0-1-3 0,0 0-11 0,3-2-16 16,-3 1-18-16,2 1-31 0,-2-4-35 0,-2-12-54 16,3 18-54-16,-3-9-51 0,0-9-229 15,0 0-518-15,0 15 143 0</inkml:trace>
  <inkml:trace contextRef="#ctx0" brushRef="#br0" timeOffset="236129.0276">31354 13129 493 0,'-14'-6'362'0,"14"6"-33"0,0 0-31 0,0 0-35 0,0 0-29 16,0 0-24-16,0 0-22 15,0 0-22-15,0 0-24 0,0 0-29 0,25-13-25 0,-18 11-32 0,-7 2-34 16,18-4-31-16,-18 4-34 0,18-5-29 0,-3-2-16 15,-1 4-4-15,-3 1-11 0,-11 2-3 0,21 0 0 16,-21 0 17-16,17-3 4 0,-17 3 9 0,16 0 18 16,-16 0 16-16,16 3 21 0,-16-3 19 0,18 4 14 15,-9-1 23-15,-9-3 17 0,18 7-1 0,-11-4 6 16,-7-3 3-16,16 6 1 0,-7-2 0 0,-9-4-2 16,13 7-8-16,-7-3-8 0,-6-4-5 15,14 7-1-15,-14-7-4 0,9 5-8 0,-9-5-14 0,10 6-13 0,-10-6-16 16,12 5-24-16,-12-5-17 0,0 0-10 0,14 5-4 15,-14-5-10-15,0 0-1 0,16 2 16 0,-16-2 1 16,0 0 13-16,0 0 3 0,0 0 11 0,15-2 19 16,-15 2 1-16,0 0 13 0,0 0 1 0,0 0 3 15,0 0-7-15,8-8-11 0,-8 8-10 0,0 0-26 16,0 0-58-16,2-13-100 0,-2 13-255 0,0 0 74 16</inkml:trace>
  <inkml:trace contextRef="#ctx0" brushRef="#br0" timeOffset="236650.2087">31762 12950 233 0,'0'0'350'0,"0"0"-54"0,0 0-27 0,0 0-27 15,0 0-26-15,6-8-16 0,-6 8-14 16,0 0-18-16,0 0-13 0,0 0-12 0,0 0-13 0,0 0-6 16,15 21-10-16,-15-21-13 0,5 15-15 0,-3-7-4 15,2 7-4-15,1 0-12 0,-5-5-4 0,3 2-8 16,-3-12-19-16,6 20-29 0,-6-13-36 0,0-7-51 16,4 15-63-16,-4-15-66 0,2 14-186 0,-2-14-475 0,0 0 132 15</inkml:trace>
  <inkml:trace contextRef="#ctx0" brushRef="#br0" timeOffset="236919.4384">31904 13137 317 0,'0'0'191'15,"0"0"-30"-15,0 0-30 0,0 0-32 0,0 0-32 16,9 8-32-16,-9-8-30 0,0 0-42 0,0 0-8 0,0 0-5 15,0 0 13-15,0 0 17 0,0 0 36 16,0 0 25-16,0 0 23 0,0 0 14 0,0 0 4 0,0 0 14 16,0 0 14-16,0 0 11 0,5-23 9 0,-5 23 4 15,0 0-4-15,-1-16-9 0,1 16-7 0,0 0-14 16,-2-17-6-16,2 17-14 0,0 0-8 0,-2-16-9 16,2 16-17-16,0 0-20 0,0 0-35 0,2-15-25 0,-2 15-35 15,0 0-31-15,3-12-36 0,-3 12-155 0,0 0-346 16,0 0 99-16</inkml:trace>
  <inkml:trace contextRef="#ctx0" brushRef="#br0" timeOffset="237321.789">32076 13058 305 0,'0'0'223'0,"0"0"-28"16,0 0-12-16,0 0-13 0,0 0-15 0,0 0-6 0,0 0-11 15,0 0-11-15,-21 19-8 0,21-19-8 16,-7 12-14-16,7-12-7 0,-4 12-12 0,4-12-8 0,-7 12-6 16,7-12-3-16,0 13-7 0,0-13-5 0,-2 12-6 15,2-12-4-15,0 0-4 0,0 16-9 0,0-16-16 16,7 8-7-16,-7-8-21 0,0 0-10 0,0 0-8 16,7 9-7-16,-7-9-5 0,0 0-3 0,0 0 5 15,0 0-5-15,0 0-2 0,0 0-4 0,0 0 16 0,0 0 5 16,26-16 2-16,-26 16 4 0,9-21-6 15,-4 10 16-15,-1-4 9 0,2-4 0 0,-5 2 9 0,6-11 8 16,-5 1 9-16,-2 5 12 0,5 3 4 16,-1 2 5-16,-2 4 14 0,-2 1 7 0,0 12-2 0,2-18 0 15,-2 18 0-15,3-11-5 0,-3 11 1 0,0 0-3 16,2-12 0-16,-2 12 9 0,0 0-1 0,0 0 3 16,0 0-2-16,0 0-1 0,0 0-6 0,0 0 0 15,0 0-9-15,18 28-2 0,-14-20-8 0,-4-8-1 16,7 16-12-16,-3-7-20 0,4 5-37 0,-2-6-42 0,-1 1-44 15,7 3-44-15,-6-5-188 0,3 0-428 0,-9-7 121 16</inkml:trace>
  <inkml:trace contextRef="#ctx0" brushRef="#br0" timeOffset="237505.6898">32346 13036 525 0,'0'0'271'0,"0"0"-26"15,0 0-35-15,0 0-20 0,0 0-25 0,0 0-21 16,0 0-15-16,0 0-11 0,0 0-16 0,0 0-20 16,0 0-25-16,0 0-27 0,0 0-35 0,0 0-23 15,0 0-18-15,0 0-25 0,0 0-10 0,0 0-29 16,2 23-30-16,-2-23-94 0,0 0-277 0,0 0 80 16</inkml:trace>
  <inkml:trace contextRef="#ctx0" brushRef="#br0" timeOffset="237774.391">32486 12995 240 0,'0'0'208'0,"0"0"-18"0,0 0-6 16,0 0-9-16,0 0-13 0,0 0-8 0,0 0-7 15,0 0-4-15,0 0-14 0,0 0 6 0,0 0-7 0,-33 21 1 16,33-21-12-16,-5 10-12 0,5-10-8 0,-6 12-7 15,6-12-9-15,0 0-10 0,-2 11-6 0,2-11-8 16,0 0-7-16,0 0-4 0,0 13-10 0,0-13-6 16,0 0-22-16,0 0-16 0,0 0-22 15,0 0-13-15,10 10-15 0,-10-10-20 0,0 0-10 0,0 0-4 16,0 0-7-16,0 0-18 0,23-14-5 0,-23 14 2 0,13-18-21 16,-6 7-120-16,3-6-312 0,-6 0 90 15</inkml:trace>
  <inkml:trace contextRef="#ctx0" brushRef="#br0" timeOffset="237911.1018">32579 12746 421 0,'-3'16'277'0,"5"-1"-12"15,-2-1-13-15,0 1-15 0,1 0-17 0,-1-2-14 16,1 3-18-16,-1-1-27 0,1-1-13 0,-1 5-20 16,1-3-23-16,-1-1-37 0,0-2-55 0,0-13-80 15,-2 19-88-15,2-19-176 0,-1 17-394 0,1-17 112 0</inkml:trace>
  <inkml:trace contextRef="#ctx0" brushRef="#br0" timeOffset="244333.5211">28745 5790 213 0,'0'0'42'15,"0"0"-11"-15,0 0-8 0,-12 0-8 0,12 0-22 16,0 0 1-16,0 0-11 0,0 0-21 0,0 0 10 0</inkml:trace>
  <inkml:trace contextRef="#ctx0" brushRef="#br0" timeOffset="244554.0806">28596 5838 219 0,'0'0'14'16,"-7"4"-7"-16,7-4-14 0,0 0-5 0,0 0 2 15</inkml:trace>
  <inkml:trace contextRef="#ctx0" brushRef="#br0" timeOffset="244673.1215">28561 5851 233 0,'0'0'20'0,"0"0"-23"16,0 0-6-16,0 0-6 0,0 0 3 0</inkml:trace>
  <inkml:trace contextRef="#ctx0" brushRef="#br0" timeOffset="246657.1695">29984 4561 436 0,'0'0'306'0,"1"-16"-29"15,-1 16-22-15,-4-7-37 0,4 7-20 0,0 0-24 0,0 0-19 16,0 0-23-16,-2-12-15 0,2 12-10 0,0 0-14 16,0 0-6-16,0 0-6 0,0 0-2 0,0 0-2 15,0 0 0-15,5 58 1 0,-1-29-5 0,-4 4-3 16,4 3-1-16,1 19-1 0,-3 3-1 0,2 0-1 15,-4 0-3-15,6 5-5 0,-4-2 8 0,2 3-7 0,-6-2-6 16,0 4-10-16,3-2 1 0,-2-2-2 0,0 1-7 16,-4-7-4-16,6 4 1 0,2-15 2 0,0-5-4 15,2 18-4-15,-3-13 5 0,2-7-10 0,1-1 4 16,0 0-7-16,2 0-1 0,-1-1-3 0,1-1 0 16,1-1-1-16,-3-4-3 0,2-1 8 0,2-1-7 15,-7-7-7-15,1 8 0 0,-1-8 4 0,2-4 5 16,-2-4-15-16,0 3 12 0,0-2-2 0,0-2 1 0,-2-12-3 15,1 16-2-15,-1-16 2 0,3 14-5 0,-3-14 1 16,0 0-1-16,2 16 2 0,-2-16 3 0,0 0-4 16,2 13 3-16,-2-13-2 0,0 0-2 0,0 0 1 15,0 0-4-15,2 15 4 0,-2-15 1 0,0 0-2 16,0 0-4-16,0 0-1 0,0 0 16 0,0 14-13 16,0-14 3-16,0 0 3 0,0 0-6 0,0 0-2 15,4 15 4-15,-4-15-1 0,5 11-2 0,-5-11 9 0,9 13-3 16,-9-13 0-16,16 19 6 0,-3-9-6 0,1 0 10 15,4-1-8-15,12 5 6 0,1-1 1 0,1 2-5 16,5-6-6-16,6 1 8 0,24 0-4 16,4-1-7-16,-2-3-7 0,2-4 11 0,-3 1-4 0,2 1-7 15,-3-3-2-15,-2 1-1 0,-2 3-2 0,0-5-3 16,1 4-4-16,-18-1-3 0,-4 1 2 0,2-2 4 16,-2 3 1-16,21 2-1 0,-2-1 4 0,-12-6-8 0,-9 2-4 15,2 0-1-15,2-2-3 0,-4 0-7 16,28 3 1-16,-5-3-3 0,-16-2 1 0,-4 1-4 0,-5-3 3 15,2 0-1-15,-6 2 7 0,5-2 7 16,-10 1-4-16,5 1 2 0,-5 2 5 0,-2 0 2 0,-8-5 5 16,-2 2-1-16,0-1 4 0,1 4-1 0,-1 0 2 15,-2-2 0-15,-2 1 0 0,-13 1 5 0,18-3-2 16,-18 3-2-16,16-2-14 0,-16 2-29 0,0 0-19 16,11-1-28-16,-11 1-39 0,0 0-39 0,0 0-48 15,0 0-146-15,0 0-445 0,0 0 126 0</inkml:trace>
  <inkml:trace contextRef="#ctx0" brushRef="#br0" timeOffset="247541.1095">30639 5024 294 0,'-4'-10'205'0,"4"10"-21"16,0 0-23-16,0 0-21 0,0 0-5 0,0 0-8 15,0 0-13-15,0 0 0 0,0 0-1 0,0 0-1 16,0 0 1-16,-13 31-2 0,15-17-4 0,-6 2-8 0,5 13-5 15,2-4-2-15,1 4-4 0,-2 3-5 0,-2-1-1 16,7 2-3-16,-1-1-6 0,4 2-5 16,-4-1-5-16,1 1-4 0,5 0-9 0,1-2-3 0,0 1-2 15,-1 1 4-15,5 0-8 0,-3-2 0 0,4 2-3 16,0-3-7-16,1 1 3 0,-2-3-3 0,3-3-1 16,1 1-7-16,-2-2 2 0,4-2-1 0,4 0-4 15,0-2 0-15,3-2-5 0,1-2 1 0,3-3 1 0,1 0-7 16,1-1 1-16,-2-1 2 0,3-2-4 15,-4-3 1-15,1 1-3 0,0-2 2 0,-1-2-4 16,-2-2 0-16,1 0-3 0,-9 0 4 0,8-3-5 16,-8 0 2-16,-2-1 1 0,-2 0-2 0,1-1-5 0,-2 2-8 15,0-3-3-15,13-3-11 0,-1 2-12 0,-9 0-2 16,7-5-3-16,-8 5-17 0,1-2-7 0,-6 1-10 16,1-1-12-16,2 0-15 0,-2 0-17 0,-1 0-12 0,-1-2-8 15,-5 4-25-15,3-2-168 0,-6-1-398 16,-6 8 112-16</inkml:trace>
  <inkml:trace contextRef="#ctx0" brushRef="#br0" timeOffset="248133.5851">31183 4940 461 0,'0'0'211'16,"0"0"-22"-16,0 0-14 0,0 0-18 0,0 0-9 15,0 0-8-15,0 0-7 0,0 0-9 0,-4 20 5 16,4-20-7-16,4 24-4 0,0-8-12 0,-2 2-1 0,2 10-4 16,0 1-6-16,2-3-4 0,1-6-9 0,0 9-3 15,4-2-4-15,-2 2-1 0,2-3-10 0,-1-1-5 16,5 3 0-16,1-3-6 0,-1-1 2 16,4 2-12-16,1-1 5 0,2-1 3 0,3 0-12 0,-2-1 0 15,4-2-1-15,2-4-5 0,0 0-7 0,2 0 5 16,-1-5-6-16,1 0-2 0,-4-3-9 0,5-1-2 15,-11-3-2-15,9 0 1 0,-8-4-9 0,-3-2-10 0,-2 0-3 16,2 1-7-16,-4-4-10 0,3 1-11 16,1-2-14-16,-7 1-12 0,2-2-11 0,-2-1-21 0,3 0-11 15,-6-4-20-15,-2 3-13 0,-1 1-20 0,1-8-43 16,-3 0-133-16,-1 1-402 0,4 0 111 0</inkml:trace>
  <inkml:trace contextRef="#ctx0" brushRef="#br0" timeOffset="248606.7175">31709 4483 327 0,'0'0'239'0,"-16"22"-29"15,16-22-25-15,-2 26-5 0,2 3-19 0,-4 0-2 16,1 0-13-16,-1 3-4 0,4-2-12 0,0 1-16 0,0 1-2 16,-2 0-7-16,4 0 1 0,3-1-4 0,1-2-11 15,1-1-4-15,-1 2-11 0,6-5-3 16,-3 0-9-16,2-5-1 0,3-5-7 0,-4 0-1 0,2-1-4 16,1 0 0-16,4-4-10 0,10 9 5 0,-6-9-8 15,0-4-6-15,8 2 0 0,5-5-5 0,-1-1-5 16,1-6-3-16,0-1-6 0,4-1-1 0,-8-2-11 15,1-3-5-15,-2 0-18 0,-5-4-12 0,-3 1-20 0,1-5-20 16,-2-1-14-16,0-1-18 0,-9 1-15 16,-3 2-18-16,-1 2-38 0,-5-3-166 0,0-8-408 0,-4 5 114 15</inkml:trace>
  <inkml:trace contextRef="#ctx0" brushRef="#br0" timeOffset="250291.1064">29808 4717 342 0,'-4'7'318'0,"4"-7"-37"16,-7 8-26-16,7-8-20 0,-2 7-19 0,2-7-20 15,0 0-14-15,0 0-19 0,-4 10-16 0,4-10-4 0,0 0-9 16,0 0-8-16,0 0-13 0,0 0-3 16,0 0-9-16,0 0-2 0,0 0-9 0,0 0-5 0,0 0-3 15,0 0-15-15,0 0-7 0,0 0-11 16,0 0-1-16,17-22-11 0,-14 6-12 0,3-1-8 0,1-9-4 15,0 0-12-15,-1-3 3 0,-2 0-2 0,1 8-3 16,-1 1 3-16,-1 3 0 0,0 3-2 0,1 0 5 16,-4 4 0-16,2 0 1 0,-2 10-2 0,3-14 6 0,-3 14-6 15,1-8 3-15,-1 8-8 0,0 0 1 0,2-10 4 16,-2 10-1-16,0 0 1 0,0 0 4 0,0 0 5 16,0 0 1-16,23 24-3 0,-12-10-1 0,-4 1 9 15,11 7-11-15,-4 5 4 0,4-3-1 0,0 0-4 16,-3-2 2-16,4 2-5 0,-2-3 1 0,-3-2 2 15,-3-2-5-15,-1-3 3 0,-1-3-1 0,-1 1 0 16,-1-2-4-16,-3-3 3 0,2 0-2 0,-3-1-3 16,-3-6 2-16,7 9-3 0,-7-9 3 0,4 7-3 15,-4-7 4-15,0 0-4 0,0 0 1 0,2 10-1 0,-2-10 1 16,0 0 2-16,0 0-10 0,-13 7 8 0,13-7-2 16,-15 5 8-16,6-2-6 0,-7 1 0 0,2 3 4 15,-2-1 2-15,1-1-1 0,1-1 8 16,-2 2-10-16,-1 0 8 0,6-1 4 0,-1 0-2 0,5-2-8 15,7-3 9-15,-15 7-1 0,15-7-11 0,-10 2 10 16,10-2-1-16,0 0 4 0,-11 5 7 0,11-5-4 16,0 0-1-16,0 0-5 0,0 0 7 0,0 0-4 0,-13 3-2 15,13-3-7-15,0 0-6 0,0 0 5 16,0 0-3-16,-5-18-9 0,5 18 5 0,-4-14-9 16,1 5 0-16,-1-5 5 0,0 0-2 0,-1-2 0 0,1 4 3 15,0 2-1-15,0 3-1 0,4 7 8 0,-4-15-2 16,4 15-2-16,-4-10 7 0,4 10-2 0,-2-9-4 15,2 9 5-15,0 0-3 0,0 0 3 0,-4-10 3 16,4 10-2-16,0 0-7 0,0 0 4 0,-3-9 1 16,3 9 1-16,0 0-2 0,0 0-3 0,0 0 5 15,0 0-2-15,-4-10 2 0,4 10-2 0,0 0 2 16,0 0-1-16,0 0 0 0,0 0-2 0,0 0-7 0,0 0 1 16,6-14 5-16,-6 14 2 0,0 0-1 0,0 0-3 15,4-8 3-15,-4 8-5 0,0 0 4 0,0 0-5 16,0 0 12-16,0 0-8 0,5-8 2 0,-5 8 2 15,0 0-3-15,0 0-2 0,0 0 5 0,0 0-5 16,0 0 6-16,0 0-2 0,0 0 4 0,0 0 4 16,0 0-8-16,0 0 4 0,0 0-4 0,0 0 5 0,0 0-5 15,0 0-2-15,0 0 4 16,0 0-2-16,0 0-5 0,0 0-7 0,0 0-6 0,0 0-11 0,0 0 1 16,0 0-4-16,0 0-3 0,0 0-1 0,0 0-1 15,0 0 9-15,0 0 2 0,0 0 2 16,4-9-2-16,-4 9 4 0,8-10 2 0,-8 10 2 0,8-7 6 15,-8 7-3-15,7-5 5 0,-7 5-2 0,0 0 3 16,4-7 0-16,-4 7-1 0,0 0 5 0,0 0 3 16,0 0 3-16,0 0 3 0,0 0-3 0,0 0 4 0,4 22-2 15,-4-22-2-15,-1 15 4 0,1-15 0 16,-3 18-3-16,2-9 0 0,1-9-1 0,0 17 4 0,0-17-2 16,-1 13-3-16,1-13-1 0,0 14 0 0,0-14 2 15,1 10 1-15,-1-10-2 0,0 0 3 0,3 7-2 16,-3-7 1-16,0 0 2 0,0 0-2 0,0 0-1 15,0 0-2-15,0 0 2 0,0 0-2 0,24-12 0 16,-24 12 2-16,0 0 3 0,8-6 1 0,-8 6-2 16,0 0 4-16,8-5-5 0,-8 5 0 0,0 0 3 15,0 0-1-15,0 0-8 0,0 0 5 0,0 0 0 0,8-5 0 16,-8 5 3-16,0 0-2 0,0 0 3 16,0 0-3-16,0 0 4 0,0 0-1 0,-20 22-4 0,20-22 5 15,-7 7 0-15,7-7-4 0,-6 7 2 0,6-7 2 16,-5 5 0-16,5-5 4 0,0 0 2 0,0 0-1 15,0 0-6-15,0 0 0 0,0 0 1 0,0 0-2 16,0 0 0-16,0 0-1 0,0 0-2 0,0 0 0 16,0 0-10-16,28-14 2 0,-20 11 1 0,-8 3 2 15,11-8 1-15,-11 8 1 0,5-4-1 0,-5 4 0 16,0 0 1-16,9-5 0 0,-9 5-4 0,0 0 3 0,0 0 2 16,0 0 1-16,0 0-2 0,0 0 3 0,0 0-3 15,0 0 0-15,0 0 3 0,0 0 1 0,0 0 1 16,0 0-2-16,0 0 3 0,0 0 2 0,0 0 0 15,0 0 1-15,0 0-3 0,0 0 3 0,0 0-1 16,0 0 1-16,0 0-5 0,0 0 3 0,0 0 2 16,0 0-1-16,0 0-1 0,0 0 4 0,0 0-5 15,0 0 4-15,0 0-2 0,0 0-5 0,0 0 0 0,0 0 0 16,0 0 0-16,0 0-5 0,0 0-8 0,0 0-13 16,0 0-21-16,0 0-25 0,0 0-38 0,0 0-39 15,0 0-58-15,0 0-198 0,0 0-483 0,-28 21 133 16</inkml:trace>
  <inkml:trace contextRef="#ctx0" brushRef="#br0" timeOffset="251731.1603">32347 6401 282 0,'0'0'73'0,"0"0"-4"0,-2-10-1 0,2 10-12 16,0 0 5-16,-5-9-2 0,5 9-4 0,0 0 2 16,0 0 7-16,-8-8 5 0,8 8 4 0,0 0-5 15,0 0 13-15,-10-9-2 0,10 9 0 0,0 0 7 0,-11-7 4 16,11 7 7-16,0 0 8 0,-11-5 4 16,11 5 5-16,0 0 6 0,-11-5-1 0,11 5 4 0,0 0 1 15,-12-6 5-15,12 6 4 0,0 0-2 0,0 0-5 16,-9-4-9-16,9 4-5 0,0 0-6 0,0 0-8 15,0 0-6-15,0 0 3 0,0 0-11 0,-11-4-6 16,11 4-4-16,0 0-15 0,0 0-1 0,0 0-7 0,0 0-6 16,0 0-6-16,0 0-3 0,0 0 13 15,0 0-18-15,0 0 5 0,34 26-5 0,-21-19-6 16,3 0-7-16,0 3-4 0,0-1-15 0,1-2-18 0,-2 1-5 16,0 0-5-16,-2-3-6 0,-1 2-4 0,1 0 3 15,-4-1-3-15,-2-1 8 0,-7-5-3 0,16 10 11 16,-10-6-3-16,-6-4 0 0,9 6 7 0,-9-6 0 15,0 0 8-15,9 4 2 0,-9-4 0 0,0 0 2 16,0 0 3-16,0 0-4 0,10 6 5 0,-10-6 2 16,0 0-2-16,0 0 1 0,0 0 6 0,0 0 1 0,-23 12 0 15,7-4-2-15,0 1-1 0,-11 8 10 16,0-1-11-16,0 2 0 0,-2-4 4 0,7-2 2 0,6-1 1 16,1 0 0-16,3 1 0 0,-1-4-1 0,-1 4 0 15,3-3-1-15,2 0 3 0,0-1 6 0,4 0-10 16,5-8 5-16,-11 9-2 0,11-9 0 0,-8 10-2 15,8-10 0-15,-8 6 5 0,8-6 3 0,0 0 5 16,-7 7 3-16,7-7-1 0,0 0-5 0,0 0 4 0,0 0-2 16,0 0-7-16,0 0-1 0,-8-29-7 0,6 14-3 15,2-12 1-15,2 7-8 0,0 1 4 0,0 1 1 16,1 3 4-16,-3-2-8 0,2 2 7 0,0 1-4 16,0 1 7-16,-2 13-1 0,2-14 0 0,-2 14 0 15,5-12 0-15,-5 12-2 0,0 0-2 0,3-15 3 16,-3 15-1-16,0 0-1 0,0 0 3 0,0 0-5 15,0 0 3-15,0 0 7 0,0 0 0 0,0 0-6 16,0 0-3-16,0 0 3 0,0 0 5 0,15 29-9 16,-11-21 5-16,-4-8-4 0,4 16 9 0,-4-16-8 0,5 14 6 15,-5-14-10-15,5 14 11 0,-5-14-7 16,4 9 1-16,-4-9-2 0,0 0 5 0,3 8-3 0,-3-8 0 16,0 0 2-16,0 0-1 0,0 0 4 0,0 0-4 15,0 0 2-15,0 0 0 0,0 0-6 0,11-26 0 16,-11 26 3-16,4-24 8 0,-2 13 2 0,-2 1 3 15,0 10 3-15,2-16 6 0,-2 16-6 0,3-11 9 16,-3 11-2-16,0 0-9 0,3-12 3 0,-3 12-1 0,0 0-5 16,0 0-2-16,0 0 4 0,0 0-2 0,0 0-3 15,0 0 0-15,0 0-5 0,0 0 7 16,0 0-3-16,0 0-2 0,0 0 1 0,0 0 0 0,21 16-7 16,-21-16-3-16,0 0-9 0,0 0-8 0,8 11-8 15,-8-11 3-15,0 0-6 0,0 0-1 0,2 9-5 16,-2-9 2-16,0 0 0 0,0 0 3 0,0 0-3 0,0 0-4 15,0 0-1-15,0 0-4 0,0 0-9 16,0 0-10-16,0 0-14 0,0 0-19 0,0 0-25 16,0 0-26-16,0 0-34 0,0 0-35 0,0 0-201 0,0 0-501 15,0 0 139-15</inkml:trace>
  <inkml:trace contextRef="#ctx0" brushRef="#br0" timeOffset="252375.1096">32321 6974 509 0,'0'0'405'0,"0"0"-55"16,0 0-36-16,2-9-38 0,-2 9-33 0,0 0-17 15,0 0-23-15,0 0-7 0,0 0-3 0,0 0-2 16,0 0-2-16,23 29-7 0,-13-14-12 0,5 8-12 15,2-1-10-15,-2 2-16 0,1-4-17 0,-7-3-8 16,9 5-13-16,3 1-9 0,-4-2-14 0,2 2-4 0,-4-7-32 16,-1-4-33-16,-3 2-46 0,2-3-36 0,-1 0-41 15,-4-3-42-15,-1-2-49 0,2 0-38 0,-9-6-268 16,13 4-622-16,-13-4 170 0</inkml:trace>
  <inkml:trace contextRef="#ctx0" brushRef="#br0" timeOffset="252545.086">32680 6965 350 0,'0'0'365'16,"-7"-12"-55"-16,7 12-35 0,-7-6-22 0,7 6-14 16,-13-1-10-16,13 1-12 0,-25 10-9 0,0 9-16 0,-4 0-13 15,0 3-13-15,-1 2-9 0,-16 11-9 16,9-7-28-16,11-2-9 0,-1 1-6 0,2-1-13 16,-2-4-11-16,7 5-31 0,0-2-38 0,6-9-36 0,3-1-38 15,-1-3-54-15,5-4-53 0,1 1-65 0,6-9-209 16,-8 8-529-16,8-8 147 0</inkml:trace>
  <inkml:trace contextRef="#ctx0" brushRef="#br0" timeOffset="252709.1998">32819 7210 268 0,'0'9'410'0,"0"-9"-61"0,-4 19-40 0,4-19-33 16,-7 24-41-16,2-9-26 0,-2 1-26 0,1-1-22 15,1 2-29-15,-1 0-45 0,-1-5-56 0,-4 4-78 16,6-3-92-16,1-3-191 0,-3-3-394 0,7-7 110 16</inkml:trace>
  <inkml:trace contextRef="#ctx0" brushRef="#br0" timeOffset="253443.654">29310 3834 480 0,'0'0'357'16,"0"0"-55"-16,0 0-27 0,0 0-11 0,0 0-14 15,0 0-7-15,0 0-22 0,0 0-12 0,9 41-14 16,1-14-12-16,4-2-13 0,0 3-12 16,1 1-17-16,1 0-16 0,2-3-9 0,-3 1-13 0,3-1-6 0,-3-1-13 15,2-1-20-15,-4-5-28 0,1-4-37 0,-7-1-36 16,2 1-40-16,0-6-53 0,-4-1-55 15,3-3-61-15,-1-3-216 0,-7-2-555 0,15 1 153 0</inkml:trace>
  <inkml:trace contextRef="#ctx0" brushRef="#br0" timeOffset="253635.0259">29662 3793 585 0,'0'0'323'0,"0"0"-29"16,-27 12-13-16,13-3-19 0,-10 8-22 0,-1 3-21 0,-6 6-12 15,2-1-6-15,-18 20-20 0,3-4-7 16,0 4-22-16,0-1-16 0,-2-1-14 0,12-11-11 0,7-6-8 16,2-2-17-16,0 0-12 0,4 0-22 0,6-7-28 15,2-2-31-15,2-4-27 0,0 0-31 0,3-2-38 16,0-2-61-16,1-2-71 0,7-5-201 0,-9 6-526 16,9-6 146-16</inkml:trace>
  <inkml:trace contextRef="#ctx0" brushRef="#br0" timeOffset="254000.5593">29462 4137 223 0,'0'0'351'0,"0"0"-65"0,0 0-38 16,15-2-31-16,-15 2-23 0,0 0-23 0,19-3-20 15,-19 3-12-15,13-4-16 0,-13 4-15 0,16-2-11 16,-16 2-10-16,15-1-9 0,-15 1-6 0,13-1-9 16,-13 1-1-16,0 0-5 0,0 0-4 15,16 2-1-15,-16-2-3 0,0 0 1 0,0 0 2 0,0 0 3 16,7 8-3-16,-7-8 6 0,0 0-5 0,0 0-6 16,-2 18-1-16,2-18-3 0,-5 16-4 0,5-16 3 0,-6 16-8 15,4-8-8-15,2-8 4 0,-4 17-2 0,2-8 1 16,2-9-2-16,-8 16-1 0,6-8 1 15,2-8-1-15,-1 13-3 0,1-13-2 0,5 15 0 0,-5-15-6 16,9 12-5-16,-3-4 4 0,0-2-4 0,-6-6-9 16,18 10-9-16,-11-3-19 0,6 0-24 0,-1 0-30 15,-4-2-38-15,0 0-48 0,-8-5-43 0,13 9-214 16,-13-9-506-16,6 11 138 0</inkml:trace>
  <inkml:trace contextRef="#ctx0" brushRef="#br0" timeOffset="257360.0785">31590 4645 429 0,'0'0'270'15,"0"0"-21"-15,-4 7-23 0,4-7-21 0,0 0-18 16,0 0-13-16,0 0-11 0,0 0-10 0,-8 5-8 0,8-5-17 16,0 0-5-16,0 0-7 0,0 0-1 0,0 0-3 15,0 0-7-15,-27-10-8 0,27 10-8 16,-13-11-7-16,2 0-11 0,-3 2-2 0,-1-4-14 0,-5-6-7 15,5 2-3-15,-6-6-9 0,2 0-3 0,0-1-4 16,5 0-5-16,-4-3-3 0,2 3-9 0,0 0 1 16,1 1-6-16,-1-4 4 0,7 6-5 0,-2-5 3 15,3 6-8-15,4 1 4 0,0 2 1 0,2 1-5 16,-5-11 4-16,3 5-4 0,2 4 4 0,2-10 0 0,2 6 0 16,-2 3-2-16,2 2-1 0,5-9-1 0,3 0 0 15,2 1-3-15,-3-2 1 0,2 4-3 0,1 2 0 16,5-1-2-16,-1 0 3 0,-3 4-7 0,-3 4-4 15,-1 4-4-15,-3 2-5 0,-1-1-8 0,0 2-3 16,-1 1-6-16,-4 6-15 0,5-10-14 0,-5 10-24 16,0 0-35-16,8-10-29 0,-8 10-40 0,0 0-181 0,0 0-455 15,0 0 126-15</inkml:trace>
  <inkml:trace contextRef="#ctx0" brushRef="#br0" timeOffset="257810.5719">31363 3730 223 0,'0'0'320'0,"0"0"-38"15,-9 7-31-15,9-7-19 0,0 0-25 0,0 0-15 16,-9 8-16-16,9-8-17 0,0 0-14 0,0 0-11 16,0 0-14-16,0 0-7 0,-7 7-9 0,7-7-10 0,0 0-11 15,0 0-3-15,0 0-14 0,0 0 3 16,0 0-12-16,0 0-6 0,45-13-13 0,-27 5-12 16,-2 0-4-16,2-2-9 0,-3-2-4 0,0 3-4 0,2-2 4 15,-3 0-6-15,-1 1-4 0,-2 2 1 16,1-1 0-16,-4 1 2 0,-1 4-4 0,-1-2 2 0,-6 6 2 15,12-8-4-15,-12 8 4 0,9-5-1 0,-9 5 0 16,0 0 3-16,0 0 2 0,0 0 6 0,0 0-1 16,0 0 5-16,21 9-6 0,-21-9 3 0,6 23 0 15,-4-8 5-15,-2 0 3 0,0 0-4 0,0 4-4 16,2-2 1-16,-4-1-6 0,2 2 5 0,0-2-5 0,0 1 3 16,-2-1-5-16,0-2 2 0,2-2-6 15,0-12-2-15,-2 16-15 0,2-16-19 0,-2 13-31 0,2-13-44 16,0 0-55-16,-5 14-72 0,5-14-154 0,0 0-467 15,0 0 130-15</inkml:trace>
  <inkml:trace contextRef="#ctx0" brushRef="#br0" timeOffset="258602.6675">31540 3749 268 0,'0'0'271'0,"0"0"-27"0,0 0-23 15,0 0-16-15,0 0-16 0,0 0-14 0,0 0-15 16,0 0-12-16,0 0-8 0,0 0-7 0,0 0-4 0,-16 4-10 15,16-4 4-15,0 0-2 0,0 0-12 16,-19-1-9-16,19 1-9 0,0 0-6 0,-21-3-5 0,21 3-6 16,-15-2-1-16,15 2-2 0,0 0-5 0,-16-2-5 15,16 2 5-15,0 0-2 0,0 0-11 0,-13 0-4 16,13 0-3-16,0 0-1 0,0 0-2 0,0 0-10 16,0 0 0-16,0 0 0 0,0 0-7 0,0 0 1 15,0 0-7-15,0 0 1 0,42 11-1 0,-26-8-3 16,-1-3-9-16,-15 0 0 0,25 5 0 0,-25-5 0 15,15 0-4-15,-15 0-3 0,15 4-5 16,-15-4-14-16,8 3-13 0,-8-3-16 0,0 0-23 0,0 0-34 0,0 0-50 16,10 5-66-16,-10-5-249 0,0 0-561 15,0 0 153-15</inkml:trace>
  <inkml:trace contextRef="#ctx0" brushRef="#br0" timeOffset="259403.0554">31174 2652 441 0,'0'0'322'0,"0"0"-46"0,-6-6-38 16,6 6-24-16,0 0-21 0,0 0-10 15,0 0-13-15,0 0-6 0,0 0-8 0,-19 29-7 0,13-15-13 16,-1 14-7-16,-4-2-6 0,6 2-9 0,1-1-11 16,0 2-2-16,1 3-2 0,1-3-15 0,4 0-4 15,-2 0-3-15,3-1-9 0,3-7 2 0,-2-2-6 16,3-1-6-16,5 7-2 0,-2-5-7 0,0-4-1 0,3-2-8 16,-2-3-4-16,5-1-3 0,0 0 0 0,2-4 2 15,0-1-14-15,-3 0 3 0,6-3-4 0,-1-3-2 16,-2-2-2-16,0-5 1 0,0 1-8 15,0-3 3-15,2-9-3 0,0 4-10 0,-1-6 6 0,-4-8 5 16,-3 2-7-16,-4-4 3 0,-3-1-8 0,-1-2-1 16,-2 3-4-16,0-1-1 0,-1 1-4 0,-2 2-8 15,-1 6-4-15,0 5-4 0,-2-2-11 0,-1 8-17 16,3-4-18-16,-4 5-18 0,2 4-29 0,4 7-33 0,-6-14-43 16,6 14-14-16,0 0-33 0,0 0-165 0,0 0-490 15,0 0 136-15</inkml:trace>
  <inkml:trace contextRef="#ctx0" brushRef="#br0" timeOffset="259927.344">31735 2866 274 0,'0'0'412'0,"0"0"-58"16,0 0-36-16,0 0-35 0,0 0-32 0,0 0-22 0,0 0-27 16,-6-13-19-16,6 13-21 0,0 0-23 0,0 0-7 15,0 0-16-15,0 0-13 0,0 0-9 0,0 0-7 16,0 0-7-16,0 0-14 0,0 0-18 0,0 0-18 16,0 0-15-16,0 0-17 0,0 0-20 0,33 1-25 15,-33-1-25-15,0 0-30 0,0 0-38 0,23 3-35 0,-23-3-27 16,0 0-178-16,0 0-456 0,0 0 128 15</inkml:trace>
  <inkml:trace contextRef="#ctx0" brushRef="#br0" timeOffset="260071.5812">31768 2923 214 0,'-8'7'288'16,"8"-7"-35"-16,0 0-18 0,0 0-17 0,-4 11-10 16,4-11-17-16,0 0-16 0,0 0-12 0,0 0-13 15,0 0-19-15,21 7-14 0,-21-7-16 0,0 0-13 16,22 2-29-16,-22-2-31 0,13 1-38 0,-13-1-42 15,0 0-57-15,21 7-59 0,-21-7-136 0,0 0-363 16,0 0 103-16</inkml:trace>
  <inkml:trace contextRef="#ctx0" brushRef="#br0" timeOffset="262506.0348">32311 2631 488 0,'0'0'363'0,"-3"-5"-30"0,3 5-29 0,0 0-18 16,0 0-30-16,0 0-14 0,-6-9-8 0,6 9-36 0,0 0-21 16,0 0-14-16,0 0-16 0,0 0-16 0,0 0-10 15,0 0-15-15,0 0-8 0,0 0 0 0,0 0-5 16,0 0-9-16,0 0-9 0,9 49-7 0,-4-31-8 15,1 9-3-15,1-5-8 0,0-5-3 0,-1 0-8 16,4 11-2-16,-1-13-18 0,-3 3-26 16,4-2-25-16,0-4-28 0,-3 1-18 0,2-1-25 0,-1-5-30 15,-2 2-28-15,0-4-18 0,-6-5-12 0,7 8-34 0,-7-8-21 16,0 0-150-16,12 3-478 0,-12-3 132 16</inkml:trace>
  <inkml:trace contextRef="#ctx0" brushRef="#br0" timeOffset="262732.035">32493 2588 418 0,'0'0'230'16,"0"0"-21"-16,0 0-1 0,0 0-8 0,0 0-9 16,-20 42-9-16,11-28-8 0,0 2-8 0,-4 11-6 15,-3-4-4-15,2 2-10 0,-4 1-5 0,3-1-17 0,-1 2-17 16,3-9-10-16,1-1-10 0,-3 8-9 0,1-5-8 15,3-5-4-15,-8 7-13 0,8-8-9 0,1 0-25 16,0-4-26-16,-1 2-30 0,3-3-46 0,-2-2-38 16,10-7-42-16,-9 10-67 0,9-10-132 0,-9 3-431 15,9-3 120-15</inkml:trace>
  <inkml:trace contextRef="#ctx0" brushRef="#br0" timeOffset="263218.9641">32569 2853 243 0,'0'0'292'0,"0"0"-35"16,0 0-22-16,0 0-10 0,0 0-19 0,0 0-10 0,0 0-22 15,0 0-18-15,5 25-11 0,-5-25-17 0,2 17-15 0,-2-17-13 16,0 17-9-16,0-17-5 0,-2 17-9 15,2-17-11-15,-2 17-16 0,2-17-24 0,-2 18-22 16,2-18-31-16,0 13-47 0,0-13-38 0,-2 12-38 0,2-12-186 16,0 0-402-16,-5 11 113 0</inkml:trace>
  <inkml:trace contextRef="#ctx0" brushRef="#br0" timeOffset="263829.5561">32687 2174 235 0,'0'0'310'0,"0"0"-51"0,0 0-42 0,0 0-24 0,0 0-24 16,0 0-20-16,0 0-11 0,0 0-14 16,0 0-6-16,0 0-11 0,0 0-7 0,0 0-9 15,-10 47-2-15,6-31-7 0,1 2-10 0,-3-2-2 0,0 11-8 16,-3-5-2-16,-1-4-10 0,4-4 1 0,-1 2-7 16,-3-1 1-16,1-1-10 0,-1 0 6 0,1-2-8 15,0 2 0-15,2-5 0 0,1-2-3 0,-1 0-2 16,7-7-3-16,-12 9-3 0,12-9-5 0,-11 7 1 15,11-7-8-15,0 0-4 0,0 0-7 0,-16-4-3 16,16 4-2-16,0 0-3 0,0 0-3 0,-9-17 0 16,9 17 4-16,0-16 1 0,0 16 2 0,2-16-3 0,-2 16 7 15,5-14 3-15,-5 14 8 0,10-10 0 0,-4 5 4 16,-6 5 3-16,11-7 1 0,-11 7 5 0,14-3-4 16,-14 3 1-16,13 1-3 0,-13-1 2 0,18 4-5 15,-18-4 3-15,14 10-5 0,-8-3-3 0,8 0 0 16,-4 1-6-16,-3 0-7 0,3 0-9 0,-3-2-14 15,-1 2-25-15,-6-8-27 0,13 12-42 16,-5-6-58-16,-8-6-207 0,12 10-459 0,-7-5 127 0</inkml:trace>
  <inkml:trace contextRef="#ctx0" brushRef="#br0" timeOffset="264632.5297">32762 2948 620 0,'0'0'381'0,"0"0"-51"0,0 0-33 0,0 0-37 16,0 0-34-16,0 0-23 0,0 0-22 0,0 0-19 16,0 0-14-16,0 0-21 0,0 0-26 0,0 0-24 0,0 0-33 15,0 0-38-15,0 0-42 0,0 0-45 0,0 0-55 16,0 0-57-16,0 0-172 0,0 0-439 0,0 0 121 16</inkml:trace>
  <inkml:trace contextRef="#ctx0" brushRef="#br0" timeOffset="264963.1811">32869 2588 236 0,'0'0'323'0,"0"0"-60"15,2-5-31-15,-2 5-25 0,0 0-8 0,0 0-12 0,0 0-4 16,0 0-15-16,0 0-8 0,0 0-16 0,27 31-9 16,-21-17-12-16,1 3-10 0,1 0-12 0,2-2-16 15,5 9-5-15,-4-5-5 0,-3-4-16 0,-1 2 11 16,-3 0-20-16,2 0-10 0,0-2-18 0,2 1-24 15,-3-2-24-15,-1-3-25 0,-1-3-38 0,-3-8-30 16,7 14-25-16,-3-7-30 0,-4-7-183 0,0 0-425 16,6 7 118-16</inkml:trace>
  <inkml:trace contextRef="#ctx0" brushRef="#br0" timeOffset="265210.6429">33057 2654 455 0,'0'0'258'0,"0"0"-37"16,0 0-9-16,0 0-13 0,0 0-6 0,0 0-17 15,0 0-8-15,0 0-7 0,0 0-9 0,-20 35-9 16,9-9-14-16,2-7-8 0,-3 4 0 0,1 2-16 0,1-4-7 16,-2 6-2-16,1-1-14 0,-1 1-12 0,-1 0-7 15,2-8-5-15,-3 5-7 0,5-8-3 0,3 1-3 16,-2-3-10-16,2 0-22 0,3-5-12 0,-3 2-22 15,6-11-22-15,-6 12-27 0,6-12-30 0,-5 9-47 16,5-9-28-16,0 0-220 0,0 0-472 0,0 0 131 16</inkml:trace>
  <inkml:trace contextRef="#ctx0" brushRef="#br0" timeOffset="265737.694">33080 2847 214 0,'0'0'265'0,"0"0"-39"0,4 3-34 0,-4-3-21 15,0 0-23-15,0 0-13 0,0 0-18 0,0 0-13 16,11 4-15-16,-11-4-7 0,0 0-8 0,10 5-9 16,-10-5-9-16,0 0-2 0,0 0-9 0,11 12-4 15,-11-12-4-15,4 5-2 0,-4-5-4 0,0 0 1 16,5 12-3-16,-5-12 2 0,1 15 6 0,-1-15-7 16,0 16 0-16,0-16 3 0,-1 12 4 0,1-12-3 0,-2 15 1 15,2-15-3-15,-3 14 1 0,3-14-4 0,0 15 2 16,0-15-7-16,0 0-1 0,-2 17-3 0,2-17 0 15,4 13-2-15,-4-13-8 0,0 0 2 0,4 13-3 16,-4-13-12-16,5 8-16 0,-5-8-17 16,8 7-26-16,-8-7-23 0,11 4-40 0,-11-4-4 0,16 2-18 15,-16-2-140-15,14 2-344 0,-14-2 99 0</inkml:trace>
  <inkml:trace contextRef="#ctx0" brushRef="#br0" timeOffset="267507.2801">33143 2196 303 0,'0'-2'233'0,"0"2"-28"0,0 0-16 0,0 0-21 16,0 0-9-16,0 0-3 0,0 0-12 15,2-10-9-15,-2 10-7 0,0 0-6 0,0 0-15 0,0 0-6 16,0 0-8-16,0 0-9 0,0 0-12 0,0 0 0 16,0 0 0-16,0 0 1 0,0 0 0 0,0 0-3 15,0 0-5-15,0 0-1 0,0 0 10 0,13 21 1 16,-13-21-3-16,4 22-4 0,0-5 7 0,-3 0-19 0,-1-2 2 15,1 2-8-15,1 0-7 0,-2 0-2 16,0 2-2-16,0-5-8 0,0 3 0 0,2-2-8 16,-2-1-3-16,2-1-10 0,-1-2-20 0,-1-11-19 0,-1 19-23 15,1-19-23-15,-4 15-38 0,4-15-35 0,-3 10-19 16,3-10-39-16,0 0-180 0,-5 10-460 0,5-10 128 16</inkml:trace>
  <inkml:trace contextRef="#ctx0" brushRef="#br0" timeOffset="268237.007">33167 2149 332 0,'1'-2'231'15,"-1"2"-15"-15,0 0-28 0,0 0-19 0,0 0-18 0,0 0-7 16,0 0-9-16,0 0-11 0,0 0-5 0,0 0-15 16,0 0-3-16,0 0-7 0,0 0-6 15,0 0-7-15,0 0-2 0,0 0-1 0,0 0-3 0,0 0-4 16,0 0-3-16,0 0-2 0,0 0 2 0,0 0-8 15,0-14-2-15,0 14-2 0,0 0-3 0,0 0 0 16,0 0-7-16,0 0-2 0,0 0-3 0,0 0-5 16,0 0 5-16,0 0-10 0,0 0-1 0,0 0-5 15,0 0 10-15,0 0-9 0,0 0-3 0,0 0 0 16,0 0-4-16,0 0 3 0,0 0-2 0,0 0-2 0,0 0-6 16,0 0 4-16,0 0-2 0,0 0-2 15,0-12-1-15,0 12 1 0,0 0 2 0,0 0 7 0,0 0-8 16,0 0-3-16,0 0 3 0,0 0-3 0,0 0-2 15,0 0 2-15,0 0-5 0,0 0 1 0,0 0-1 16,0 0 0-16,8-10 0 0,-8 10-3 0,0 0 1 16,0 0-2-16,11-5 1 0,-11 5-6 15,10-4 2-15,-10 4 0 0,0 0-4 0,13-3-5 0,-13 3-3 16,0 0 1-16,11-4-6 0,-11 4 5 0,0 0-1 0,0 0-1 16,0 0 0-16,18 0 1 0,-18 0-3 15,0 0 4-15,0 0 0 0,0 0-1 0,0 0 3 0,13 7-5 16,-13-7 4-16,0 0 1 0,0 0 0 15,4 10 3-15,-4-10-2 0,0 0-2 0,0 0 2 0,-2 14 4 16,2-14-2-16,0 0 2 0,0 0 3 0,0 0-6 16,2 16-1-16,-2-16 3 0,0 0 1 0,3 10-2 15,-3-10-1-15,0 0 0 0,5 10 4 0,-5-10 1 16,6 13 1-16,-6-13-4 0,7 12 3 0,-7-12-1 16,3 14 4-16,-3-14-2 0,4 13 6 0,1-6-7 0,-5-7 4 15,3 16-1-15,-3-16 2 0,4 15-2 0,-2-8 7 16,-2-7 0-16,0 0-1 0,0 21-2 0,0-21 1 15,-1 12 1-15,1-12 1 0,-4 10 1 0,4-10-1 16,0 0-5-16,-9 15-5 0,3-10-16 0,6-5-28 16,-12 9-33-16,4-6-39 0,8-3-46 0,-16 9-43 15,2-6-150-15,1 2-432 0,4-2 121 0</inkml:trace>
  <inkml:trace contextRef="#ctx0" brushRef="#br0" timeOffset="281181.5248">32583 3285 488 0,'0'0'243'0,"0"0"-31"15,0 0-23-15,0 0-20 0,41 9-12 0,-21-9-17 16,13 3-15-16,4-1-11 0,-3 1-11 0,-1-1-11 16,0 0-10-16,-1-1-13 0,1 2-8 0,-9-1-7 15,-7 0-20-15,-3-1-19 0,-1 1-27 0,-13-2-38 0,18 1-37 16,-18-1-41-16,13 0-145 0,-13 0-328 15,0 0 93-15</inkml:trace>
  <inkml:trace contextRef="#ctx0" brushRef="#br0" timeOffset="282918.4491">30379 7556 332 0,'0'0'104'0,"0"0"-7"0,0 0-21 0,0 0-9 16,0 0-6-16,0 0-2 0,0 0 0 0,0 0-31 15,0 0 11-15,0 0-5 0,0 0 10 0,0 0-9 16,0 0-11-16,0 0 3 0,0 0 2 0,0 0-12 16,0 0 3-16,0 0 3 0,0 0-5 0,0 0-3 0,0 0-18 15,0 0 19-15,0 0-2 0,0 0 3 0,0 0 0 16,0 0-1-16,0 0-5 0,0 0 8 0,0 0 2 15,0 0-8-15,0 0 7 0,0 0-9 0,0 0 3 16,0 0-1-16,0 0 5 0,0 0-5 0,21-2 0 16,-21 2-1-16,0 0 1 0,0 0 1 0,0 0 0 15,0 0-6-15,0 0 9 0,0 0-4 0,0 0-6 16,0 0-29-16,0 0 30 0,0 0 0 0,0 0 2 0,0 0-12 16,12-7 11-16,-12 7-6 0,0 0-9 15,0 0 17-15,0 0-3 0,0 0-8 0,0 0-3 0,0 0 8 16,0 0-11-16,0 0 7 0,0 0 2 0,0 0-6 15,0 0 3-15,0 0 0 0,0 0 2 0,0 0 1 16,0 0 0-16,0 0-9 0,7-5 4 0,-7 5 3 16,0 0-6-16,0 0 4 0,0 0 2 0,0 0 2 15,0 0-3-15,0 0-3 0,0 0 3 0,0 0-3 0,0 0-3 16,0 0-6-16,0 0 11 0,7-6-4 16,-7 6 1-16,0 0-2 0,0 0 1 0,0 0-1 15,0 0 3-15,0 0-5 0,0 0 8 0,0 0-1 0,0 0-3 16,0 0-4-16,0 0 0 0,0 0 7 0,0 0-2 15,9-5-7-15,-9 5 10 0,0 0 0 0,0 0 1 16,0 0 6-16,0 0 0 0,0 0-19 0,0 0 22 16,0 0 0-16,0 0-6 0,0 0-1 0,0 0-3 15,3-7 4-15,-3 7 0 0,0 0-4 0,0 0 4 16,0 0 1-16,0 0-2 0,0 0-9 0,0 0 7 0,0 0-1 16,0 0 2-16,0 0-3 0,0 0 1 15,0 0 1-15,0 0 5 0,0 0 1 0,0 0-6 0,0 0 1 16,0 0 4-16,0 0-6 0,0 0-2 0,0 0 8 15,0 0-5-15,0 0-10 0,0 0 13 0,0 0 0 16,0 0-2-16,0 0-4 0,0 0 5 0,0 0 4 16,0 0-8-16,0 0 1 0,0 0 7 0,0 0-6 15,0 0 2-15,0 0-2 0,0 0 5 0,0 0-5 16,0 0-1-16,4-12 13 0,-4 12-5 0,0 0-6 16,0 0-2-16,2-11-8 0,0 2-10 0,5-4-11 15,7-12-27-15,1-5-41 0,-3-4-79 0,3-2-210 0,10-18 62 16</inkml:trace>
  <inkml:trace contextRef="#ctx0" brushRef="#br0" timeOffset="288544.9315">23341 9336 213 0,'0'0'207'0,"0"0"-35"15,0 0-19-15,0 0-15 0,0 0-17 0,0-9-12 16,0 9-14-16,0 0-8 0,0 0-5 0,0 0-12 0,0 0-5 16,0 0-6-16,0 0-7 0,0 0-12 0,0 0 3 15,0 0-6-15,-1-8 1 0,1 8-10 0,0 0 5 16,0 0-5-16,0 0 1 0,0 0-7 0,0 0-3 15,0 0-4-15,0 0 8 0,0 0-6 0,0 0 1 16,0 0 1-16,0 0 2 0,0 0 1 0,0 0-1 16,0 0 3-16,0 0-2 0,0 0-5 0,0 0 1 15,0 0-2-15,0 0 0 0,0 0-3 0,0 0-4 16,0 0 2-16,0 0 1 0,0 0-3 0,-20 12-1 0,20-12-4 16,0 0-3-16,-5 5-10 0,5-5-23 0,0 0-28 15,0 0-3-15,-5 5-22 0,5-5-28 0,0 0-139 16,-8 5-300-16,8-5 87 0</inkml:trace>
  <inkml:trace contextRef="#ctx0" brushRef="#br0" timeOffset="291065.4791">23427 9172 341 0,'8'-8'125'0,"-8"8"-21"0,0 0 2 15,0 0-17-15,0 0-10 0,0 0 6 0,0 0-2 0,0 0-3 16,0 0-2-16,0 0-4 0,0 0-3 0,5 13-6 16,-5-13-3-16,0 0-4 0,-1 15 0 0,1-15-4 15,-3 14-7-15,2-5-2 0,0 0 0 0,0-1-12 16,1 7 5-16,-1-2-2 0,0 2-1 0,-2 0 1 16,1 0-6-16,1-1-2 0,-2 3-4 0,0 0 1 15,1-1 1-15,1 2-2 0,-2-1-11 0,2 0 0 0,-3 1 0 16,2-1 2-16,0 1-6 0,0 9 5 0,-1-3-4 15,0-7-5-15,-2 2 2 0,-1 7 1 16,1 1-2-16,2-6-2 0,0-3-1 0,0-1-2 0,-2 10 2 16,0-6 1-16,0 0 3 0,3-5-3 0,-1 1 6 15,-2 12-1-15,0-2 7 0,1 1 0 0,1-8 9 16,-1 9-8-16,0-7 2 0,1 9 0 0,-1-10-3 16,1 5 0-16,-1 2 0 0,2-4 0 0,-2 4-1 15,2-7-3-15,-1 5 1 0,-2-4-5 0,-1 5 3 16,2-4-2-16,0-5-1 0,-1 11 0 0,2-7 0 0,-5 6-4 15,5-5 6-15,-1 4 5 0,1-6 3 16,-1-2 3-16,2 0 1 0,-1-1 0 16,0 8-1-16,-1-4-6 0,-3-1 3 0,5 6 0 0,-1-4 1 0,-1 3-4 15,2-3 0-15,-1-2-2 0,0-5 1 0,2 3-5 16,-3 7 0-16,1-3-4 0,-2 3 1 0,3-4 4 16,1-4-1-16,-2-2 2 0,0 2 2 0,3 10 2 15,-2-8 1-15,-2-1 0 0,2-5 2 0,0 4-2 0,1 8-1 16,-2-5 4-16,2-1-1 0,-2-3 2 0,0 0-4 15,-1 12 1-15,1-3-4 0,2 2-2 0,-2 0 1 16,-1 2 0-16,2-1 2 0,1-2-8 16,0-3 1-16,-2 2 2 0,1-5-3 0,0-1 3 0,-1-3-2 15,2 0-2-15,1 1 3 0,-3 10-3 0,2-9 0 16,-1-4 2-16,0 1 0 0,1 1-4 0,-1-2-5 16,3 2 12-16,-2 0-4 0,0-1 2 0,-1 0-1 15,2 0 3-15,-2 11 4 0,1-5 3 0,0-6 2 16,-2 1 3-16,1 11-7 0,2-7 0 0,-2-5 0 0,-1 0-1 15,1 1 2-15,3-1-2 0,-2 0 2 0,0 2 1 16,1-1-3-16,0 0-2 0,-2 0-2 0,2 0 1 16,1 0-3-16,0-2 3 0,-2 3-2 0,1-2-1 15,1 2-2-15,0-3 0 0,0 3-4 0,-1-4 1 16,0 3 4-16,1 0-2 0,-2-1-4 0,2-2 4 16,-2 3-4-16,1-1 3 0,-2 0 2 0,3-2-1 15,0 2 0-15,-2 0-5 0,1-1-2 0,-1-1-7 0,0 0 11 16,0 1 0-16,-1 0 1 0,3-1 2 15,-2 1-1-15,1 1-6 0,2 1 5 0,-2-4 1 0,-1 3 2 16,2 0 2-16,0-4-3 0,0 3 1 0,0-1-1 16,0-2-1-16,0-2 0 0,-1-1-2 0,0 1-1 15,0-1 5-15,0-1-2 0,2-1-1 0,-2-7-1 16,0 14 0-16,-2-7-3 0,2-7 4 0,0 12-3 0,0-12 0 16,0 9-1-16,0-9 2 0,0 9-8 15,0-9-11-15,0 0-11 0,0 0-16 0,0 0-18 0,0 0-18 16,0 0-21-16,0 0-27 0,0 0-23 15,0 0-45-15,0 0-180 0,0 0-450 0,0 0 124 0</inkml:trace>
  <inkml:trace contextRef="#ctx0" brushRef="#br0" timeOffset="292251.3094">23044 12407 233 0,'0'0'67'0,"0"0"-31"0,0 0-40 0,0 0-19 16,0 0-20-16,0 0 10 0</inkml:trace>
  <inkml:trace contextRef="#ctx0" brushRef="#br0" timeOffset="293058.365">23027 12398 359 0,'0'0'144'0,"0"0"-16"15,0 0-13-15,0 0-19 0,0 0-6 0,0 0-10 0,0 0 0 16,0 0-4-16,0 0-7 0,0 0-8 0,0 0 8 16,0 0 2-16,0 0-9 0,0 0-2 0,-18 6 4 15,18-6-8-15,0 0-4 0,0 0-1 0,0 0 0 0,0 0-2 16,0 0 0-16,-5 8 0 0,5-8 1 0,0 0-3 16,0 0-1-16,-3 9-2 0,3-9-3 0,-3 11 0 15,2-4-5-15,-3 0 1 0,2 2-2 0,1-1 5 16,-1 6-6-16,-2 1 1 0,2 1-1 0,1 2-3 15,1-1 3-15,-2 1 0 0,-2 12 3 0,1 1-4 16,-3 1 0-16,-2 2-2 0,2 1 2 0,0 0-5 0,0 1-1 16,2 0-7-16,0-1 3 0,1 0 2 0,-2 1-4 15,2 0-1-15,-2-1-4 0,3 1-2 0,0-2 0 16,1-3-3-16,0 3 1 0,-2-2-3 0,3 1 0 16,-2-3 0-16,-3-1-6 0,2 1 3 0,2-3-11 15,-2 2 10-15,-1-2-3 0,3 0 4 0,-2-4-1 16,0-5 0-16,3-1-2 0,0 10 1 0,-1-6-2 15,-1-3-3-15,1-2 6 0,-1-1-5 0,2 2 0 0,0-1 3 16,-1 2-3-16,2-4 3 16,0 3-3-16,-1-2 2 0,-1 0 1 0,3-1-2 0,-2 0 1 0,1 1-5 15,-1-1 5-15,1-1 2 0,1 2-4 0,-1-4 1 16,1-1-2-16,-2 2 1 0,1-5 2 0,1 3-12 16,-2-2 12-16,2-2 1 0,-1 3-4 0,0-3 1 15,1 3-2-15,0-1 2 0,-2-8 0 0,0 14 1 16,0-7-2-16,1 1-1 0,-1-8 5 0,0 13-2 15,1-6-1-15,0-1 3 0,-1-6-4 0,0 15 4 16,1-9 4-16,-1-6 6 0,2 14-7 0,0-7 7 0,-2-7-1 16,2 11-3-16,0-5-2 0,-2-6 1 0,3 7 1 15,0 0 0-15,-3-7-2 0,3 9-2 0,-3-9-2 16,1 8 3-16,-1-8-1 0,2 6-5 0,-2-6 4 16,0 0 0-16,2 10-1 0,-2-10-2 0,0 0-1 15,0 0 8-15,3 8-8 0,-3-8 11 0,0 0 0 16,0 0 3-16,0 0 7 0,3 7 4 0,-3-7-1 15,0 0 3-15,0 0-6 0,5 7 4 0,-5-7-1 16,0 0 7-16,6 8 4 0,-2-6-2 0,-4-2-1 16,7 5-2-16,-1 0 1 0,1 0-5 0,1-1-2 0,0 1 1 15,6 1-5-15,2 1 3 0,1 0-4 0,-3-1-2 16,4 2-3-16,-1 0-2 0,-1-1 4 0,1 0-5 16,2 0-1-16,-2 1-12 0,0 1-5 0,-2-1-14 15,2-1-14-15,-1 0-22 0,-5 0-32 0,-2-4-34 16,2 2-43-16,-4 0-56 0,-7-5-200 0,12 4-505 15,-12-4 139-15</inkml:trace>
  <inkml:trace contextRef="#ctx0" brushRef="#br0" timeOffset="294051.6385">23535 9281 359 0,'0'0'177'15,"0"0"-10"-15,0 0-23 0,0 0-12 0,0 0-9 0,0 0-5 16,-1-10-7-16,1 10-9 0,0 0-2 15,0 0-4-15,0 0 6 0,0 0-6 0,0 0 3 0,0 0-1 16,0 0-4-16,-1-10 3 0,1 10-9 0,0 0 0 16,0 0-4-16,0 0 1 0,0 0-4 0,0 0-1 15,0 0-11-15,0 0 6 0,0 0-6 0,4-8 0 16,-4 8-9-16,0 0-3 0,11-4-6 0,-3 1-6 0,10-5-3 16,-3 1-8-16,2-2-8 0,-1 2-24 15,0 0-23-15,-3-2-27 0,-3 3-42 0,0-1-46 16,-1 1-54-16,-9 6-193 0,9-6-458 0,-3 1 127 0</inkml:trace>
  <inkml:trace contextRef="#ctx0" brushRef="#br0" timeOffset="296193.1434">19966 10349 583 0,'-8'11'316'0,"2"-4"-42"0,2 2-38 0,0-3-31 15,1 2-18-15,2-1-26 0,0 0-14 0,2 0-17 16,-1 0-14-16,0-7-13 0,2 10-9 0,-1-8-9 16,-1-2-11-16,5 7-6 0,-2-5-6 0,-3-2-5 15,5 5-10-15,-5-5-1 0,8 0-7 0,-8 0-2 16,0 0-2-16,10-5-1 0,-10 5 2 0,5-4-2 15,-5 4 1-15,4-8 4 0,-4 8 8 0,3-9 4 0,-3 9 7 16,1-7 5-16,-1 7-8 0,3-8 3 16,-3 8-6-16,0 0 0 0,0 0 7 0,0 0-3 0,-7-10 3 15,7 10 1-15,0 0 0 0,0 0 2 0,0 0-4 16,-20 12-9-16,13-5 3 0,2-1-3 0,1 3-8 16,-1-1 1-16,0-1-8 0,2 0-1 0,1 1-1 15,0 2-4-15,0-1-8 0,4 0 3 0,-2-9-5 16,2 13-8-16,1-6-5 0,0-1-6 0,-3-6-3 0,8 8-5 15,-4-8-14-15,-4 0 6 0,0 0-1 16,11 2 2-16,-11-2-5 0,0 0 6 0,0 0 2 0,10-10 0 16,-6 4 9-16,-3-1-5 0,-1 7 3 0,1-12 0 15,0 4 5-15,-1 8-3 0,-4-16 11 0,3 10-8 16,-1-1 12-16,2 7 6 0,-5-12-1 0,3 7 5 16,2 5 0-16,-7-6 5 0,7 6 4 0,-7-3-1 15,7 3 2-15,-8-1 1 0,8 1-4 0,-8 1 2 16,8-1-9-16,-9 4 3 0,6-1-1 0,3-3 2 0,-6 5-6 15,6-5-2-15,-3 4-3 0,3-4-1 0,-2 5-7 16,2-5-11-16,0 0-13 0,0 0-7 0,0 0 2 16,0 0-14-16,0 0-2 0,0 0-1 0,15 5 2 15,-15-5-1-15,0 0 5 0,0 0 5 16,12-10 4-16,-12 10 10 0,6-9-2 0,-4 2 6 0,-2 7 10 16,2-10 13-16,-2 10-5 0,0-8 19 0,0 8 7 0,0 0 2 15,-1-10-6-15,1 10 8 0,-4-5 0 0,4 5 3 16,-4-3 0-16,4 3 1 0,0 0 3 0,-11 2-1 15,11-2 0-15,-11 9-1 0,5-4 0 0,1 1-5 16,0 0-4-16,0 2-5 0,2-1-2 0,0 0-3 16,1 0-4-16,2 1-3 0,0 0-5 0,2-2-16 15,-2-6-16-15,10 10-23 0,-4-5-20 0,3-2-10 16,-3-1-7-16,4 0 0 0,-1-1 5 0,-9-1 0 0,13 0 3 16,-13 0 6-16,13-3 5 0,-9 0 4 0,-4 3 5 15,6-7 7-15,-3 1 7 0,-3 6 2 0,2-14 3 16,-3 5 1-16,0 1 9 0,-1-5 11 0,0 0 5 15,-2 5 9-15,-1 0 9 0,2 0 11 0,-3 3 5 16,2 0-3-16,-2 0 9 0,6 5-1 0,-11-2 7 16,11 2-1-16,-13 0 0 0,7 4 5 0,-2 1 0 15,2 0 1-15,-2 2-6 0,0 6-2 0,1-1-9 16,3 2 4-16,0-2 0 0,2 0-6 0,1-1-4 0,2 3-1 16,1-5-6-16,3 1-13 0,0 0-16 0,2-5-9 15,-2-1-9-15,3-1-7 0,-1 1-2 0,0-1 3 16,0-1 11-16,-7-2-12 0,11 1 7 0,-11-1 2 15,9-4 4-15,-9 4 2 0,5-6 6 0,-5 6 3 16,3-10 0-16,-2 3 2 0,-1 7 8 0,-3-15 4 16,0 8 5-16,-1-1-1 0,0 0 19 0,-3-6-4 15,0 5 1-15,1 0 9 0,0 2 2 0,0 1 0 16,0 2-1-16,-2 1-1 0,1 2 1 0,0 1 1 0,7 0 2 16,-14 4-1-16,7-2-5 0,1 5-1 0,0-2-3 15,1 0 3-15,1 2-6 0,1 0-2 0,1-1-2 16,2 1 2-16,1 0-1 0,-1-7-13 0,9 12-13 15,-3-6-15-15,0-2-3 0,0 0-5 0,-6-4 0 16,13 3-2-16,-6-3 1 0,-7 0 4 0,11-2 2 0,-11 2 2 16,9-5 5-16,-9 5 4 0,6-8 4 15,-6 8 6-15,1-10 17 0,-1 10-1 0,-3-14 13 0,3 14 6 16,-4-12 7-16,0 5 4 0,-1 0 1 0,1 2 0 16,-1-2-4-16,-1 2-5 15,0 0-7-15,0 1-2 0,0 1 1 0,1 0-8 0,-2 3 0 0,7 0-14 16,-15 0-44-16,8 0-49 0,7 0-64 0,-13 3-83 15,13-3-98-15,-8 3-189 0,8-3-633 0,0 0 173 16</inkml:trace>
  <inkml:trace contextRef="#ctx0" brushRef="#br0" timeOffset="329052.7749">24188 13576 223 0,'0'0'356'0,"0"0"-62"0,-1-12-41 15,1 12-30-15,0 0-17 0,0 0-24 0,0 0-4 16,0 0-11-16,0 0-10 0,0 0-6 0,-12 23-6 15,8-15-9-15,-2 6-7 0,0-3-16 0,2-2-1 16,0 3-7-16,-1-3-7 0,1-2-10 0,1 0-2 16,-1 1-15-16,0-1-3 0,4-7-4 0,-3 10-11 15,3-10 3-15,-2 8-3 0,2-8-10 0,0 0-1 16,0 0-6-16,3 9-4 0,-3-9-2 0,7 2-8 0,-7-2-2 16,0 0 3-16,11-2-5 0,-11 2-5 0,0 0 2 15,14 0-3-15,-14 0-1 0,7 2-3 0,-7-2 3 16,8 1-7-16,-8-1 4 0,9 2-7 0,-4 1 2 15,-5-3 5-15,8 8-2 0,-3-3 0 0,-2 0 2 0,-3-5-3 16,5 11-3-16,-3-4 3 0,-2 1-3 16,0-8 4-16,0 12-1 0,-2-6-2 0,-1 2 0 0,-1-1 2 15,0 0 4-15,-1 0-6 0,0 1 3 0,1-1-4 16,0 0 0-16,-3-1-3 0,0-2-12 0,0 3-17 16,-1-2-21-16,-1 0-23 0,1-4-36 0,1 2-32 15,-2-3-35-15,9 0-35 0,-19-2-22 0,13 0-21 16,-9-3-139-16,1-3-468 0,4 1 130 0</inkml:trace>
  <inkml:trace contextRef="#ctx0" brushRef="#br0" timeOffset="329227.3897">24155 13534 303 0,'0'0'213'0,"11"-4"-38"0,-11 4-22 0,11 0-22 16,-11 0-18-16,0 0-36 0,15-1-39 16,-15 1-39-16,10-2-60 0,-10 2-80 0,12-2-165 0,-12 2 50 15</inkml:trace>
  <inkml:trace contextRef="#ctx0" brushRef="#br0" timeOffset="329705.6989">24032 13587 531 0,'-15'8'302'0,"2"-1"-28"16,-1 3-29-16,2 2-10 0,2-2-22 0,-9 11-10 15,5-1-8-15,5-2-16 0,-3 7-4 0,-2 3-12 16,6 0-10-16,1-1-15 0,3 2-6 0,5-1-15 16,-2-1-2-16,4 0-15 0,4-5-14 0,2-3 7 15,5 5-11-15,0-5-11 0,10 1-6 0,-4-9-11 16,6 3-4-16,5-3 0 0,-1-1-13 0,1-6-3 15,-1 1-1-15,0-3-5 0,-6-3-6 0,-1 0-6 16,-4-2 0-16,0 1-5 0,-1-2-11 0,1-4-5 16,8-1 4-16,0-3-13 0,-8-2 5 0,-2 2 0 0,-3 1-6 15,6-10-11-15,-5-3 2 0,2-1-6 0,-7-1 3 16,-1-6 3-16,2-5-3 0,-6 2 5 0,-1-2 0 16,-3-1 15-16,-3 0-8 0,-3-2 9 0,-1 6-1 15,-7 3 5-15,3 1 1 0,-9 4 2 0,0 5-4 16,2 5 0-16,-11 2 3 0,5 5-7 0,1 6-13 0,-12 6-17 15,1 8-34-15,-4 4-51 0,-18 12-70 0,16-3-281 16,10 1-567-16,1 5 155 0</inkml:trace>
  <inkml:trace contextRef="#ctx0" brushRef="#br0" timeOffset="331409.2076">24853 13659 378 0,'-1'20'339'0,"1"-2"-42"16,0 1-11-16,-1-5-28 0,0 15-28 0,-1-7-18 16,1 5-24-16,-3-5-16 0,1 4-15 0,2-4-12 15,-1-4-14-15,1-2-6 0,0 1-13 0,1 0-7 0,0-5-13 16,-1-1-9-16,1-1-1 0,-1-2-15 16,1-8-4-16,-1 13-2 0,-1-8-13 0,2-5-2 0,0 0-4 15,0 0-5-15,-2 11-2 0,2-11-2 0,0 0-2 16,0 0-7-16,0 0-2 0,0 0-5 0,-2-36 0 15,1 17-5-15,2-9 1 0,-6-1-2 0,4-2-1 16,2-3-5-16,2 2 0 0,-2-3 3 0,0 1-3 16,1 2 5-16,-1 4-5 0,1 1-1 0,0 7 3 15,1 4 1-15,-1 3 10 0,-1 1-1 0,1 5 0 0,1-1 2 16,-3 8 2-16,0 0 9 0,11-7 1 0,-11 7 3 16,0 0 0-16,0 0 6 0,26 21-2 0,-15-10-8 15,-2 4 4-15,2-1-3 0,0 3-4 0,-1-4-1 16,2 3-8-16,-3-4-1 0,3 1-6 0,-3-2-2 15,0-1-16-15,-2-4 1 0,1 0-2 0,-2-1 1 16,0 0 1-16,-6-5 5 0,9 4-8 0,-9-4 8 0,0 0-11 16,13 0 8-16,-13 0-2 0,0 0 3 0,0 0-2 15,18-12-3-15,-13 7 9 0,-5 5-6 0,12-16 3 16,-5 3 4-16,-1 4-3 0,0-1-5 16,0 1-2-16,-6 9 8 0,8-11-1 0,-8 11 1 0,7-7 3 15,-7 7 7-15,0 0 18 0,0 0 9 0,0 0 14 16,17 15 16-16,-10 2 8 0,-4 0 12 0,-1 11 8 15,1 2 0-15,-3-1-4 0,3 3-14 0,-1-1-3 16,-2 0-9-16,3-2-6 0,1-2-11 0,-2-4-20 16,2-3-19-16,2-3-35 0,-4-2-33 0,3 1-36 0,0-2-29 15,1-3-28-15,1-2-27 0,-2-3-23 0,0 1-18 16,1-3-15-16,-6-4-11 0,16 5 7 0,-8-4-6 16,-8-1 1-16,15-2 1 0,-15 2 18 0,15-6 32 15,-8 2 58-15,-7 4 45 0,16-6 48 0,-8 2 41 16,-8 4 31-16,9-5 25 0,-9 5 19 0,0 0 15 0,12-3 13 15,-12 3 13-15,0 0 5 0,0 0 6 0,0 0 3 16,16 5 2-16,-16-5 1 0,10 8-15 16,-6-4-5-16,-4-4-4 0,11 12-10 0,-5-7-6 0,2 3-7 15,-1-4-12-15,1 2-11 0,6 1-6 0,-1-3-13 16,1 1-12-16,2-3-16 0,0 1-10 0,-3-3-14 16,-2-2 0-16,-11 2-2 0,21-3-1 0,-13 1 1 15,1-3-2-15,-9 5 6 0,13-12-1 0,-7 7-2 16,5-8-1-16,-6 2 11 0,1-4-9 0,-3-2 9 15,0 0 7-15,-4 1 6 0,2 0 12 0,-3 2 6 0,0 2 3 16,-1 3-1-16,-3 1 6 0,-2 3-4 16,8 5 3-16,-14-6 0 0,-2 6-3 0,1 2-3 0,-1 4-3 15,2 0-6-15,3 1-3 0,-4 3-6 0,4-1-11 16,-2 4-17-16,5-4-30 0,3 3-26 0,2-3-35 16,1-3-40-16,2-6-35 0,-3 14-33 0,3-14-45 15,0 0-227-15,7 12-580 0,-7-12 160 0</inkml:trace>
  <inkml:trace contextRef="#ctx0" brushRef="#br0" timeOffset="331916.6747">25567 14052 246 0,'0'0'297'15,"12"3"-48"-15,-12-3-20 0,8 4-18 0,-8-4-20 16,9 7-19-16,-9-7-25 0,8 8-9 0,-8-8-14 16,8 7-17-16,-8-7-14 0,7 10-4 0,-3-5-9 0,-4-5-12 15,7 12-3-15,-7-12-11 0,4 7 0 0,-4-7-10 16,6 5-3-16,-6-5-6 0,0 0 0 15,0 0-6-15,5 5-4 0,-5-5 0 0,0 0-10 0,0 0 10 16,0 0-1-16,0 0-2 0,14-12-3 16,-14 12-2-16,10-12-1 0,-5 7-2 0,0-2-1 0,0 1 3 15,1-1 2-15,-6 7-2 0,13-9-1 0,-7 6 2 16,-6 3 0-16,13-5 2 0,-4 3 3 0,-2 2 2 16,-7 0 6-16,0 0 4 0,22 2-1 0,-22-2 2 15,13 5-5-15,-7-3-4 0,-6-2-3 0,14 5-3 16,-8 0-1-16,-6-5-1 0,13 6-5 0,-5-3-19 0,-1 0-18 15,-1-1-21-15,-6-2-25 0,0 0-20 0,19 3-19 16,-12-2-9-16,-7-1-10 0,16 0 8 0,-16 0 9 16,15 2 6-16,-15-2 8 0,15 0 17 0,-6 0 5 15,-9 0 18-15,15 3 22 16,-8-1 28-16,-7-2 18 0,13 6 16 0,-7-5 17 0,1 3 10 0,-1-3-1 16,0 4 3-16,0-1 0 0,1-1-1 0,-1 1-3 0,2-1-10 15,-2-1-2-15,2 0-8 0,0-1-14 16,-8-1-15-16,16 2-19 0,-16-2-14 0,17-3-12 0,-7 1-16 15,6 0 1-15,-4-3-3 0,-1-2 11 0,-2 4 7 16,-1-1 14-16,-1-1 22 0,-7 5 10 0,11-11 21 16,-7 5 20-16,-1 0 18 0,-3 6 16 0,6-14 14 15,-5 7 5-15,-1 7 2 0,-3-14-1 0,3 14-8 0,-8-13-14 16,4 8-11-16,-4 1-6 0,8 4-2 16,-18-6-6-16,1 6-23 0,-2 0-29 0,-2 1-47 15,-8 5-66-15,9-2-69 0,1 1-230 0,3 3-490 0,2-2 135 16</inkml:trace>
  <inkml:trace contextRef="#ctx0" brushRef="#br0" timeOffset="332550.9629">26324 13706 255 0,'0'0'124'0,"0"0"-33"0,3-5-30 0,-3 5-37 0,0 0-48 16,0 0-28-16,0 0-58 0,0 0 22 0</inkml:trace>
  <inkml:trace contextRef="#ctx0" brushRef="#br0" timeOffset="340342.461">26366 13869 353 0,'0'0'372'16,"3"-9"-47"-16,-3 9-34 0,0 0-25 0,0 0-27 0,0 0-26 16,0 0-22-16,0 0-20 0,0 0-16 0,0 0-11 15,0 0-15-15,0 0-13 0,0 0-7 0,0 0-2 16,0 0-8-16,0 0-7 0,0 0 0 0,14 19-4 16,-11-11-14-16,1 8-9 0,1-2-3 0,-2-2-6 15,0 5-6-15,0 1-1 0,-3 0-8 0,3-1-4 16,-4 0-19-16,1 0-7 0,0-3-17 0,-1 1-19 15,1-3-19-15,2-2-24 0,-2-10-28 0,0 14-28 0,0-14-32 16,0 0-18-16,-1 12-29 0,1-12-45 0,0 0-140 16,0 0-464-16,0 0 130 0</inkml:trace>
  <inkml:trace contextRef="#ctx0" brushRef="#br0" timeOffset="340525.0971">26242 13900 523 0,'0'0'299'0,"0"0"-28"0,0 0-25 0,0 0-32 16,0 0-13-16,0 0-23 0,0 0-20 0,28 2-20 15,-10-4-16-15,0 2-33 0,0-2-16 0,3 0-24 16,9-4-30-16,-7 4-24 0,-3-2-35 0,-2 4-31 16,-2 1-41-16,1-3-38 0,-4 2-142 0,-13 0-350 0,20 0 99 15</inkml:trace>
  <inkml:trace contextRef="#ctx0" brushRef="#br0" timeOffset="340801.0897">26618 14033 213 0,'0'0'308'0,"-1"14"-41"0,1-14-24 0,0 12-13 15,0-12-17-15,4 9-18 0,-4-9-16 0,6 8-25 16,-1-3-13-16,-5-5-16 0,13 8-14 0,-5-4-12 16,1-3-10-16,-9-1-11 0,17 2-16 0,-8-2-12 15,-9 0-11-15,19 0-8 0,-19 0-7 0,16-3-5 0,-8 1-2 16,-8 2 0-16,14-6 0 0,-7 1-2 0,-7 5-4 15,11-11 5-15,-8 4 0 16,1 2 7-16,-4 5 5 0,5-15 6 0,-5 6 3 0,0 9 8 0,-2-15 3 16,2 15 1-16,-7-13 4 0,7 13 3 0,-12-11-8 15,12 11 5-15,-14-5-2 0,4 5 4 16,10 0-10-16,-24 9-7 0,10-3 2 0,2 4-8 0,1-2-1 16,-1 3-9-16,6-1-13 0,0-1-19 0,1 1-25 15,1-1-30-15,1-1-36 0,3-8-42 0,0 0-30 16,1 19-62-16,-1-19-173 0,8 7-489 0,-8-7 136 0</inkml:trace>
  <inkml:trace contextRef="#ctx0" brushRef="#br0" timeOffset="341265.5737">26812 14086 214 0,'0'0'271'0,"15"2"-38"0,-15-2-17 0,7 3-18 15,-7-3-16-15,10 6-14 0,-2-2-15 0,-8-4-9 0,8 7-11 16,-8-7-12-16,9 7-10 0,-5-2-12 0,-4-5-12 15,5 5-6-15,-5-5-14 0,6 7-7 0,-6-7-2 16,0 0-4-16,7 5-10 0,-7-5-7 0,4 2-6 16,-4-2-10-16,0 0-2 0,0 0-4 0,0 0-5 15,0 0 3-15,0 0-9 0,16-12 6 0,-13 5-1 16,-3 7 1-16,6-12 0 0,-4 5 8 0,-2 7-9 0,8-13 7 16,-4 4-2-16,0 2 4 0,1 1-1 0,0-1 2 15,-5 7-2-15,9-12 4 0,-5 8 2 0,-4 4 3 16,9-10 3-16,-9 10 0 0,11-1 10 0,-11 1 3 15,12-2 4-15,-12 2 2 0,14 3 2 0,-14-3-3 16,11 5 6-16,-6 0-10 0,1 2-3 0,0-3-2 16,-6-4-5-16,10 12-4 0,-4-5-6 15,-1-1-3-15,0-1-16 0,1 2-12 0,-1-2-20 0,0 1-15 16,-1-1-17-16,2-2-11 0,-6-3-15 0,10 5-14 16,-10-5-2-16,0 0 0 0,14 2 2 0,-14-2 9 0,0 0 13 15,0 0 13-15,16-5 20 0,-16 5 19 0,8-2 23 16,-8 2 8-16,6-2 13 0,-6 2 7 15,0 0 5-15,0 0 3 0,11 0 5 0,-11 0 6 0,0 0 3 16,12 5-8-16,-10-1 4 0,-2-4-14 0,9 8 1 16,-5-4-1-16,2 1-13 0,0 0-12 0,-1-1-17 15,-1 0-25-15,-4-4-19 0,8 7-22 0,-8-7-18 16,8 4-20-16,-8-4-30 0,6 3-12 0,-6-3-164 0,0 0-384 16,0 0 108-16</inkml:trace>
  <inkml:trace contextRef="#ctx0" brushRef="#br0" timeOffset="341382.6503">27222 14161 1518 0,'0'0'-52'15,"17"-13"54"-15,-17 13 35 0,3-8 24 0,-3 8 21 16,1-11 10-16,-1 11 21 0,-5-21 11 0,2 9 9 15,-1-3 7-15,1 3 0 0,-1 2-9 0,1 1-1 16,0 0-16-16,3 9-14 0,-5-16-12 0,2 9-7 16,3 7-16-16,-3-16-21 0,2 10-19 0,1 6-24 15,-1-16-27-15,1 16-32 0,0 0-35 0,3-19-34 16,-3 19-30-16,5-8-29 0,-5 8-153 0,7-7-403 16,-7 7 113-16</inkml:trace>
  <inkml:trace contextRef="#ctx0" brushRef="#br0" timeOffset="341844.2907">27374 14030 223 0,'0'0'225'0,"0"0"-21"0,0 0-13 0,0 0-9 16,0 0-11-16,0 0-11 0,0 0-2 0,0 0-9 0,0 0-5 16,0 0-5-16,0 0-7 0,0 0-6 0,0 0-6 15,-5 17-8-15,5-17-9 0,-7 12-11 0,5-3-8 16,2-9-7-16,-4 14-12 0,4-14-7 0,0 15-3 15,0-15-19-15,3 13-23 0,0-6-21 0,-3-7-26 16,6 10-25-16,-6-10-29 0,6 5-18 0,-6-5-21 16,8 4-10-16,-8-4-12 0,0 0 1 0,10 1 4 0,-10-1 17 15,0 0 9-15,14-1 19 0,-14 1 24 16,0 0 23-16,0 0 39 0,16-2 29 0,-16 2 28 16,0 0 17-16,11-2 18 0,-11 2 8 0,0 0 9 0,0 0 5 15,15 2-3-15,-15-2 0 0,7 3-7 0,-7-3-4 16,0 0-13-16,11 4-4 0,-11-4-9 0,7 3-13 15,-7-3-14-15,0 0-24 0,11 5-24 0,-11-5-31 16,8 2-26-16,-8-2-28 0,0 0-33 0,12 0-12 16,-12 0-15-16,0 0-110 0,0 0-317 0,16-5 91 15,-16 5 1279-15,6-5-854 0,-6 5 43 0,0 0 37 16,8-7 36-16,-8 7 30 0,3-9 16 0,-3 9 18 0,3-10 12 16,-3 10 7-16,2-11 7 0,-2 11 4 15,1-13-5-15,-1 13-8 0,0-10-11 0,0 10-7 0,0 0-13 16,0 0-15-16,-2-14-7 0,2 14-17 0,0 0-19 15,0-10-27-15,0 10-31 0,0 0-39 0,0 0-43 16,2-19-32-16,-2 19-36 0,6-5-33 0,-6 5-114 16,4-8-381-16,-4 8 107 0</inkml:trace>
  <inkml:trace contextRef="#ctx0" brushRef="#br0" timeOffset="342266.0811">27747 14071 238 0,'10'-9'150'0,"-10"9"-5"0,0 0-18 16,0 0-7-16,1-10 6 0,-1 10-1 0,0 0 3 15,0 0-10-15,0 0 9 0,0 0-9 0,0 0 0 0,0 0-1 16,0 0-1-16,0 0 0 0,0 0-7 0,0 0-3 16,0 0-7-16,0 0-3 0,-26 19-7 0,20-11-5 15,2 0-8-15,1 1-7 0,0 0-4 0,3-9-8 16,0 15-10-16,0-15-1 0,2 17-13 0,-2-10-9 15,0-7-16-15,4 14-12 0,-4-14-20 0,5 10-4 16,0-6-11-16,-5-4-10 0,8 4-5 0,-8-4-3 16,0 0-5-16,10 3 3 0,-10-3 1 0,0 0 7 0,0 0 8 15,18-7 3-15,-18 7 6 0,9-10-2 0,-5 3 11 16,0-2 5-16,1-5 6 0,-1 0 5 0,-1-3 17 16,-1 0 11-16,5-10 15 0,-6 5 15 0,1 3 9 15,-3 4 6-15,0 1 3 0,0 2 8 0,1 12 1 16,0-16 3-16,0 16-3 0,1-13-7 0,-1 13 1 15,0 0-4-15,2-9-5 0,-2 9 4 0,0 0-11 16,0 0 5-16,0 0-14 0,0 0 8 0,0 0-8 16,0 0-9-16,10 30-2 0,-10-30-6 0,9 15-6 15,-5-6-20-15,-1-1-19 0,2-1-19 0,0 0-30 0,3-1-28 16,-8-6-37-16,13 11-35 0,-6-5-43 16,1-1-180-16,-8-5-468 0,17 6 130 0</inkml:trace>
  <inkml:trace contextRef="#ctx0" brushRef="#br0" timeOffset="342546.573">28019 14071 269 0,'0'0'286'16,"0"0"-30"-16,0 0-15 0,0 0-18 0,0 0-13 0,0 0-15 15,0 0-21-15,0 0-12 0,0 0-15 16,0 0-10-16,0 0-13 0,0 0-8 0,-11 19-12 0,11-19-9 16,0 0-11-16,-8 15-3 0,8-15-12 0,0 15-7 15,0-15-12-15,2 14-11 0,0-8-13 0,-2-6-16 16,4 14-13-16,-4-14-20 0,6 8-21 0,-6-8-17 15,0 0-18-15,6 8-11 0,-6-8-11 0,0 0-2 16,10 5-1-16,-10-5 6 0,0 0 1 0,0 0 11 16,0 0 5-16,14 1 5 0,-14-1 29 0,0 0 8 15,0 0 18-15,0 0 20 0,11 0 17 0,-11 0 13 0,0 0 5 16,0 0 2-16,0 0 2 0,0 0-5 0,11-6-6 16,-11 6-7-16,0 0-11 0,0 0-23 0,0 0-27 15,0 0-27-15,0 0-25 0,11-7-34 0,-11 7-123 16,0 0-298-16,0 0 85 0</inkml:trace>
  <inkml:trace contextRef="#ctx0" brushRef="#br0" timeOffset="342905.0379">28184 14089 375 0,'0'-12'277'0,"0"12"-32"0,0 0-26 15,0 0-21-15,0 0-16 0,0 0-19 0,0 0-11 0,0 0-16 16,0 0-8-16,0 0-10 0,-18 27-16 0,17-20-10 15,1-7-6-15,-2 14-14 0,1-5-6 0,1-9-2 16,1 14-13-16,-1-14-12 0,2 15-14 0,1-9-15 16,-3-6-15-16,5 9-17 0,-5-9-18 0,5 5-20 15,-5-5-19-15,0 0-6 0,0 0-6 0,0 0-4 0,18 0-3 16,-18 0 3-16,0 0-3 0,16-14 14 0,-10 8 8 16,-6 6 10-16,12-20 4 0,-6 6 16 0,-1-2 6 15,3 0 7-15,-4-2 12 0,4-11 4 0,-4 0 16 16,1-1 11-16,-3 0 19 0,1 3 21 0,1 5 16 15,-3 6 11-15,1-1 12 0,-2 4 5 0,-1 2 1 16,1 11-2-16,-1-13 0 0,1 13 4 0,0 0-1 16,1-11 4-16,-1 11 3 0,0 0 3 0,0 0-11 15,0 0 9-15,0 0-8 0,0 0-5 0,5 44-13 0,-2-28-10 16,1 0-7-16,-1-1-28 0,-1 2-25 0,2-1-40 16,-1-1-42-16,2-3-55 0,-2-3-62 0,1 1-214 15,-2-3-484-15,-2-7 133 0</inkml:trace>
  <inkml:trace contextRef="#ctx0" brushRef="#br0" timeOffset="343019.3759">28434 14118 294 0,'4'7'381'0,"-4"-7"-61"0,0 0-48 0,6 4-35 0,-6-4-30 0,0 0-43 16,0 0-54-16,6 5-63 0,-6-5-84 0,0 0-95 16,0 0-112-16,0 0-292 0,0 0 86 0</inkml:trace>
  <inkml:trace contextRef="#ctx0" brushRef="#br1" timeOffset="350943.3712">31776 6202 501 0,'-4'4'286'0,"4"-4"-32"0,0 0-25 16,-9 10-17-16,9-10-16 0,0 0-16 0,-3 8-7 15,3-8-8-15,0 0-9 0,0 0-7 0,0 0-15 16,0 0-11-16,0 0-14 0,0 0-10 0,28-24-3 15,-4-1-8-15,1-1-10 0,0-5 1 0,13-17-12 16,2 4-4-16,1-3-4 0,-14 10-1 0,7-12-5 16,-8 13-10-16,-1 7 3 0,-4-3-4 0,-1 1 3 15,-2 4-6-15,-2 0-8 0,-1 3 6 0,-3 6-7 0,-1 1-2 16,-3 4-6-16,-1 3-1 0,-2 1-2 16,-5 9-12-16,5-12-8 0,-5 12-6 0,6-13-15 15,-6 13-6-15,4-11-22 0,-4 11-19 0,0 0-22 0,3-13-30 16,-3 13-22-16,0 0-23 0,0 0-28 15,0 0-37-15,-2-15-161 0,2 15-468 0,0 0 132 0</inkml:trace>
  <inkml:trace contextRef="#ctx0" brushRef="#br1" timeOffset="351777.0514">32066 5661 342 0,'-7'5'377'0,"7"-5"-51"0,0 0-33 0,0 0-31 0,0 0-20 16,0 0-27-16,0 0-17 0,0 0-18 0,0 0-21 15,-10 9-13-15,10-9-16 0,0 0-11 0,0 0-16 16,0 0-9-16,0 0-14 0,0 0-5 0,38-21-8 16,-25 12-9-16,5-2-10 0,-5 1-2 0,5 1-7 15,-1-3 4-15,-4 0-13 0,3 0 0 0,-1 1-3 16,-4-1-8-16,3 1 0 0,-5-1-1 0,4 3-1 16,-6 1-5-16,2 1 3 0,-2 0-6 0,-7 7 3 0,11-9 0 15,-11 9-2-15,7-6-3 0,-7 6-4 16,0 0 4-16,0 0 0 0,0 0 0 0,0 0-2 0,0 0 1 15,13 15-1-15,-13 2-3 0,0-1 11 0,0 1 0 16,0 11-3-16,-2 0 2 0,1-2-2 0,-3-2 0 16,2-4 0-16,0-3 0 0,2 0-10 0,0 12 5 15,0-12 2-15,-2-1-2 0,4-2 2 0,-2-3 0 0,0-11 3 16,2 19-6 0,-2-19 3-16,2 12-4 0,-2-12-4 0,0 0 8 0,0 13-4 0,0-13 7 15,0 0 4-15,0 0 4 0,0 0 8 0,0 0 2 0,0 0-5 16,0 0 6-16,0 0-8 0,-6 10-2 0,6-10-6 15,0 0 8-15,0 0-6 0,0 0 2 0,-25-10-6 16,25 10 2-16,-18-4-4 0,18 4 1 0,-25-7-7 16,7 3 8-16,5 1-6 0,1 1 3 0,-3-1 4 15,3-1 0-15,12 4 4 0,-20-3 1 0,9 1 1 16,11 2 5-16,-13-2-5 0,13 2 6 0,0 0 3 0,-19-5 2 16,19 5-5-16,0 0 2 0,-10-1-5 0,10 1-3 15,0 0-5-15,0 0 2 0,-9-7-3 16,9 7-3-16,0 0-9 0,0 0-4 0,21-32-5 0,-8 18 1 15,-3 0-5-15,2 2 0 0,-3-1 4 16,2 2-5-16,-2 1 2 0,-2 2 6 0,-1 4 0 0,-6 4-4 16,7-10 7-16,-7 10-3 0,8-7-1 0,-8 7 1 15,0 0-4-15,8-10 3 0,-8 10-2 0,0 0 3 0,0 0-1 16,0 0-1-16,4-9 1 0,-4 9 2 16,0 0 7-16,0 0-5 0,0 0-5 0,0 0 4 0,0 0-8 15,0 0 13-15,0 0-6 0,0 0 5 16,0 0 0-16,0 0-2 0,0 0 0 0,0 0 3 0,0 0-5 15,0 0 3-15,0 0-5 0,0 0 0 0,-31 2-9 16,31-2 6-16,0 0 4 0,0 0 4 0,0 0-9 16,0 0 7-16,21-18-7 0,-21 18 6 0,0 0 3 15,6-9 4-15,-6 9-5 0,0 0-2 0,0 0-15 16,0 0-5-16,7-7-27 0,-7 7-31 0,0 0-48 0,0 0-73 16,0 0-111-16,0 0-180 0,0 0-591 0,0 0 163 15</inkml:trace>
  <inkml:trace contextRef="#ctx0" brushRef="#br2" timeOffset="454586.3233">3665 8306 260 0,'0'0'121'0,"0"0"-17"0,-9 5-26 0,9-5-17 16,0 0-25-16,0 0-24 0,-6 4 10 0,6-4-30 15,0 0 5-15,0 0-12 0,-8 5-1 0,8-5 2 0,0 0-4 16,0 0 11-16,-9 3-1 0,9-3 8 15,0 0 0-15,0 0 8 0,-9 6 18 0,9-6 3 0,0 0-3 16,0 0 6-16,-9 4-7 0,9-4 4 0,0 0 11 16,0 0 0-16,-9 4 4 0,9-4 12 0,0 0-2 15,0 0 7-15,-12 3 4 0,12-3 3 0,0 0 12 16,0 0-4-16,-10 2 11 0,10-2 3 0,0 0 4 16,0 0 5-16,0 0-1 0,-11 2 3 0,11-2 0 15,0 0-4-15,0 0 6 0,0 0-2 0,0 0-7 16,0 0 1-16,-13 0-4 0,13 0 0 0,0 0-5 0,0 0-7 15,0 0-3-15,0 0-5 0,0 0-8 0,0 0-2 16,0 0-3-16,0 0-10 0,0 0-6 0,0 0-2 16,0 0-8-16,0 0-5 0,0 0 1 0,0 0-2 15,0 0-2-15,40-9-5 0,-24 6-1 0,3 3-5 16,12-3 2-16,0 2-1 0,-1-1-4 0,2-1 1 16,2 5-4-16,-1-4 5 0,1 2-1 0,1 2-1 15,4-2 1-15,-2 2-8 0,1-2 4 0,1 0-4 0,1 1-2 16,21 3 5-16,-16 0-4 0,-9-3 2 0,4 2-2 15,-2 1-3-15,-3-1 1 0,0 1 3 0,-3 0-4 16,-2-1 0-16,1 2-3 0,-1-3-2 0,-5 2 6 16,-5 0 3-16,-2-1-6 0,1-1 3 15,0 1-2-15,1-1 3 0,0 0-2 0,11 1-2 0,-7-1 1 16,-3 0-3-16,-1 1 5 0,12-3-1 0,1 2 0 16,-1-1-1-16,-1 1 1 0,2-2-1 0,2 2-5 15,-3-1 3-15,0 2-1 0,1-2 7 0,-3 2-7 16,-5-2 0-16,-4 1 1 0,-3-1 1 0,1 0 1 0,1 3-1 15,-1-2 0-15,10 1 2 0,-4 1-1 16,-5 0 1-16,1-4-2 0,-1 3 3 0,10 1 1 0,-6 0-6 16,8-1 0-16,-9 0-6 0,0-1-3 0,8 3-3 15,-1-4 1-15,2 3-5 0,-7-4 2 0,4 3-5 16,-4-2-2-16,6 4-2 0,0-3 1 0,-6-1 0 16,-4 3 0-16,10-1-1 0,-7-1 1 0,-1-2 8 15,7 5-3-15,-8-2 6 0,-2-2 0 0,0 1 1 0,-1-1-1 16,1-1 6-16,10 1-3 0,-4-1 4 15,-4-1 0-15,10 1 0 0,-8-1 1 0,7-1-1 16,1 1-5-16,-2-3-7 0,2 0-7 0,-1 2 0 0,-7-1-7 16,6-2-3-16,0 1-4 0,-7 1-4 0,-1-1 13 15,-4 3-1-15,2-1 2 0,-1 0 4 0,-2 0 1 16,3 1-1-16,-3 1 8 0,0-2 3 0,2 0 0 16,-2 0 5-16,0 1 1 0,-2-1-1 0,4 1 3 15,-3-1 0-15,2 0 5 0,1 2-4 0,-2 0 8 16,1-3-8-16,-1 2 3 0,3-1 2 0,-2 1-1 15,0 0 0-15,-2-1-1 0,-1 2 2 0,5 0-2 16,-7-1 7-16,-13 1-4 0,29-3 2 0,-16 2 3 0,-1 1-3 16,-12 0-2-16,20 0 10 0,-20 0 1 0,16-2 4 15,-16 2-3-15,17-1 6 0,-17 1-5 0,12-1 4 16,-12 1-1-16,0 0 4 0,19-3-7 0,-19 3 1 16,0 0 0-16,13-2-1 0,-13 2-3 0,0 0 0 15,15-1-3-15,-15 1 0 0,0 0 0 0,0 0-2 16,13 0-4-16,-13 0-9 0,0 0-7 0,0 0-11 0,0 0-6 15,0 0-15-15,0 0-18 0,0 0-22 16,16-4-26-16,-16 4-57 0,0 0-107 0,0 0-331 0,0 0 94 16</inkml:trace>
  <inkml:trace contextRef="#ctx0" brushRef="#br2" timeOffset="455098.5987">6677 8356 287 0,'0'0'283'0,"-8"-1"-28"16,8 1-20-16,0 0-21 0,0 0-19 0,0 0-19 0,0 0-18 16,0 0-16-16,0 0-15 0,0 0-7 15,0 0-13-15,0 0-13 0,0 0-8 0,0 0-2 0,0 0-9 16,0 0-9-16,0 0-8 0,34 14-3 0,-16-9-4 16,16 2-6-16,-2-3-7 0,-1 1-6 0,-1 0-9 15,1 0-7-15,-7-2-14 0,8 1-11 0,-2 1-9 16,-5-3-8-16,-6 4-2 0,-2-5-7 0,0 2 4 15,1-3 2-15,-2 4 1 0,-2-4 6 0,-14 0 0 0,21 3 2 16,-21-3 5-16,16 2 5 0,-16-2 2 0,10 2 8 16,-10-2 6-16,0 0 2 0,0 0 1 0,0 0 2 15,13 1 2-15,-13-1 1 0,0 0-5 0,0 0 7 16,0 0 2-16,0 0 2 0,0 0-5 0,0 0 5 16,0 0 7-16,0 0-6 0,-34 17 4 0,26-14 1 15,8-3 1-15,-17 8-8 0,9-4 2 0,8-4-1 16,-18 7-2-16,4 0-2 0,5 0-3 0,1-2-1 15,-1 0-1-15,9-5-7 0,-15 9-3 0,9-4-18 16,6-5-16-16,-15 10-17 0,8-5-22 0,7-5-34 0,-12 10-43 16,3-8-217-16,9-2-437 0,0 0 121 0</inkml:trace>
  <inkml:trace contextRef="#ctx0" brushRef="#br2" timeOffset="455851.8262">7504 8090 316 0,'-3'-9'376'0,"3"9"-54"0,0 0-37 15,0 0-29-15,0 0-26 0,0 0-25 0,0 0-18 16,0 0-11-16,0 0 2 0,0 0-10 0,0 0-3 0,0 0-5 16,20 29-7-16,-5-6-11 0,4 3-12 0,1 0-17 15,-1-1-8-15,4 0-7 0,0 0-17 0,-1 1-3 16,4-3-8-16,-1 1-9 0,-1-1-8 0,-2-3-13 15,1 0-21-15,-1-2-28 0,-2-3-24 0,-6-3-25 16,0-4-28-16,-3-1-31 0,2 1-34 0,-3-2-31 16,-2-3-41-16,-1-3-228 0,-7 0-538 0,0 0 148 15</inkml:trace>
  <inkml:trace contextRef="#ctx0" brushRef="#br2" timeOffset="456050.4674">7842 8211 327 0,'-19'10'295'16,"2"0"-31"-16,1 1-21 0,-1-1-16 0,-7 8-10 15,-2 1-20-15,1 3-20 0,-3 0-7 0,0-3-11 16,-1 2-23-16,3-2-10 0,1-1-14 0,0-1-14 0,3 3-9 16,0-2-9-16,3-4-15 0,5-3-18 15,2-2-32-15,3-1-30 0,2-1-42 0,-1 0-45 0,1 0-65 16,7-7-197-16,-7 6-435 0,7-6 122 0</inkml:trace>
  <inkml:trace contextRef="#ctx0" brushRef="#br2" timeOffset="456297.481">8039 8499 379 0,'0'0'319'0,"0"0"-30"0,0 0-21 15,0 0-28-15,13 5-18 0,-13-5-25 0,3 9-21 16,-3-9-18-16,3 15-20 0,-1-5-12 0,-4 4-16 0,2 3-6 16,-3-2-15-16,-1 0-11 0,2 3-29 0,-2-3-33 15,0 2-51-15,0-2-63 0,0-1-88 0,-1 1-169 16,0-1-425-16,1-2 120 0</inkml:trace>
  <inkml:trace contextRef="#ctx0" brushRef="#br2" timeOffset="458266.3554">3495 8300 264 0,'5'-7'191'0,"-5"7"-19"0,0 0-23 0,0 0-11 16,0 0-10-16,0 0-16 0,0 0-5 0,0 0-10 16,0 0-6-16,0 0-11 0,0 0-5 0,0 0-4 15,0 0-5-15,0 0-4 0,0 0-6 0,0 0-4 16,0 0-4-16,-21 15-5 0,9-3 0 0,-1 0-4 0,-1 1 2 16,-5 8 0-16,-2 1-1 0,3 1-1 0,-1-1 2 15,0 1 2-15,-3 1 3 0,1 1-4 16,2 1-1-16,1 3 1 0,-2-1 1 0,2 2 2 0,3-1-1 15,-9 3-2-15,3 1-2 0,1 3-3 0,-12 15-5 16,5-12 3-16,7-9-4 0,-13 20-2 0,9-12-2 16,6-4 1-16,-4-2-3 0,1 2-2 0,-1-5 2 15,1 5 2-15,-14 14 2 0,11-9 2 0,3-7-1 16,-1-2-2-16,1 3 1 0,-1-2-2 0,-1 0-2 16,1 3-4-16,-1-3 3 0,-1-2 5 0,-2 3-8 0,-11 14 4 15,7-13-3-15,8-4 0 0,0-4 3 0,1-1-5 16,-1 2 1-16,2 1-1 0,2-1 1 15,-2-3-3-15,0 1-4 0,5-1 1 0,1-3-1 0,3-5-3 16,1-2 0-16,0 0-2 0,1 0 0 0,3-1-3 16,-1 2 3-16,1 1-4 0,-3-3 3 0,1 2-1 15,2 1-2-15,-4-4-2 0,6 3 2 0,-3 0 5 16,0 1-4-16,-1-1-2 0,2 1 1 0,-2 2-3 16,3-1-2-16,-1-1 0 0,1-1 3 0,-2 1 0 15,1 2-1-15,-3-2 2 0,2 1-4 0,-1-1 3 0,1-1 0 16,2-3 2-16,1-2-2 0,0-1 3 0,1 0-7 15,3-8 2-15,-7 13-5 0,7-13 4 16,-7 11-1-16,7-11 2 0,-4 8-1 0,4-8-9 16,-4 8-1-16,4-8-4 0,0 0-12 0,-5 9-6 0,5-9-15 15,0 0-12-15,-3 8-11 0,3-8-12 0,0 0-19 16,0 0-21-16,0 0-20 0,-9 8-19 0,9-8-26 16,0 0-169-16,0 0-424 0,0 0 117 0</inkml:trace>
  <inkml:trace contextRef="#ctx0" brushRef="#br2" timeOffset="458740.4532">2104 9917 447 0,'4'-7'209'0,"-4"7"-32"16,0 0-15-16,5-8-18 0,-5 8-14 0,0 0-13 16,0 0-3-16,0 0-3 0,0 0 1 0,0 0 1 0,0 0-2 15,0 0-6-15,0 0-1 0,13 17-12 16,-13-3-3-16,0 2-5 0,0 13-6 0,-1-8-5 0,-2-1-5 15,1-2-4-15,-2 10-6 0,-1-2 1 0,-1-4 0 16,2-2-1-16,-2-3-6 0,2 1-1 0,0-1-3 16,-1-2-2-16,3 3-1 0,-1-4-4 0,-1 2 1 15,-1-5-1-15,4 0 1 0,-1-2-4 0,2-9-6 16,-1 15 4-16,1-15-3 0,0 15-1 0,0-15 3 16,1 11-3-16,-1-11 6 0,0 0 1 0,9 9 1 0,-9-9-3 15,14 4 0-15,3-6-9 0,2-3 1 0,13-4 0 16,-3-4-6-16,6 3-6 0,-1-2-4 0,-2-2 2 15,-1 2 3-15,-10 1-7 0,-5 5-1 0,-3-1-4 16,-3 2-11-16,0 2-19 0,-10 3-7 0,11-2-10 16,-11 2-18-16,0 0-26 0,0 0-29 0,0 0-45 15,0 0-40-15,0 0-244 0,0 0-530 0,0 0 146 16</inkml:trace>
  <inkml:trace contextRef="#ctx0" brushRef="#br2" timeOffset="459556.4286">1344 9554 373 0,'-2'-5'353'15,"2"5"-52"-15,0 0-35 0,0 0-35 0,0 0-33 16,0 0-24-16,0 0-23 0,0 0-11 0,0 0-11 16,0 0-4-16,0 0-8 0,0 0-15 0,14 32-8 15,-3-6-9-15,0 1-4 0,1-1-10 0,1 1-5 16,2-3-10-16,-4 3-1 0,-1-5-10 0,1-5-3 16,-2-3 3-16,5 12-12 0,-5-8-3 0,3-1-13 0,-2-2-22 15,-3-1-24-15,2-2-30 0,-3-2-36 16,3-3-46-16,-4-1-29 0,-5-6-220 0,11 6-464 0,-11-6 128 15</inkml:trace>
  <inkml:trace contextRef="#ctx0" brushRef="#br2" timeOffset="459809.4566">1695 9530 309 0,'-7'-1'265'0,"7"1"-31"15,0 0-17-15,0 0-17 0,-20 14-13 0,13-8-9 16,-5 7-9-16,-1 3-8 0,-4 6-10 0,1 2-15 16,-2 1-5-16,0 3-7 0,0-3-8 0,3 5-9 15,0-5-7-15,0 1-15 0,-7 4-9 0,5-6-3 16,0 5-10-16,1-2-6 0,-1-3-3 0,1-2-14 16,2-3-2-16,0 6-4 0,1-9-9 0,4-4-14 0,0 1-24 15,2-4-19-15,1-2-29 0,1 1-24 16,5-8-40-16,-9 10-36 0,9-10-61 0,0 0-134 15,-9 4-424-15,9-4 118 0</inkml:trace>
  <inkml:trace contextRef="#ctx0" brushRef="#br2" timeOffset="460259.7835">1607 9902 400 0,'0'0'238'16,"0"0"-34"-16,0 0-19 0,9-4-20 0,-9 4-12 15,0 0-20-15,0 0-13 0,0 0-8 0,0 0-12 16,0 0-1-16,0 0-10 0,17-1-6 0,-17 1-10 0,0 0-2 15,0 0-9-15,0 0-2 0,17 3-6 0,-17-3-3 16,0 0-2-16,0 0-3 0,13 7-3 0,-13-7 0 16,0 0-1-16,10 9-2 0,-10-9-4 0,6 13 1 15,-6-13-10-15,4 15 5 0,-4-15-3 0,3 24-3 16,-1-13-2-16,-2-11 2 0,0 26-6 0,-4-12 5 16,1 0-4-16,1-4-2 0,-1 1 0 0,3-11 1 15,-3 18 2-15,1-8 0 0,2-10 5 0,-5 17 3 16,5-17-2-16,-3 15 2 0,3-15-1 0,0 12-1 0,0-12-1 15,0 0 4-15,0 0 1 0,3 17 0 0,-3-17 0 16,10 9-1-16,-10-9-10 0,15 8-3 0,-15-8 2 16,17 4-4-16,0 0-3 0,-5-1-1 0,4-2-15 15,-4 1-17-15,-2 0-30 0,-10-2-34 16,0 0-38-16,19 9-41 0,-19-9-56 0,8 5-175 0,-8-5-472 16,0 0 130-16</inkml:trace>
  <inkml:trace contextRef="#ctx0" brushRef="#br2" timeOffset="463387.8897">3301 5791 277 0,'0'0'92'0,"0"0"-8"0,0 0-12 0,0 0 0 16,0 0-8-16,0 0 1 0,0 0-4 0,0 0-7 15,0 0 0-15,0 0-1 0,0 0-5 0,0 0-17 16,0 0 7-16,0 0-6 0,0 0-4 0,0 0-1 16,0 0-4-16,0 0-5 0,0 0 3 0,0 0-7 15,0 0 1-15,0 0 7 0,0 0-7 0,0 0 4 0,0 0 1 16,0 0 4-16,0 0 6 0,0 0 3 0,0 0-2 16,0 0 6-16,0 0-2 0,0 0 4 0,0 0-1 15,0 0 9-15,0 0-10 0,0 0-3 0,0 0-3 16,0 0-2-16,0 0-2 0,0 0-4 0,0 0 5 15,0 0-10-15,0 0 4 0,-10 18-2 0,10-18-1 16,0 0-4-16,0 0-2 0,0 0 5 0,2 14-7 16,-2-14-1-16,0 0 0 0,2 15 4 0,-2-15-9 15,1 16 6-15,-1-9-1 0,0-7-5 0,1 18 6 16,-1-9-2-16,0 6 3 0,-1 2-1 0,2-1-1 0,-2-1 2 16,1 2 0-16,1-1-3 0,0 0-2 0,-2 1 6 15,0-1 1-15,1 1 2 0,0-1 0 0,-1 2-1 16,3 11-1-16,-2-7 3 0,3-3-4 0,-3-2-1 15,-1 1 2-15,2-1 0 0,2 11 3 0,-2-6-7 16,1-3 4-16,-1-2-4 0,0 10 3 0,-1-8 3 16,5 8-6-16,-3-8 0 0,1 0-3 0,-2-1-3 15,1 1 5-15,3 7-4 0,-1 1 6 0,-1-7-6 0,-2-2 0 16,0-3 3-16,0 2 1 0,0 2-5 0,0-3 3 16,-2 2 3-16,2-1-6 0,-1-2-2 15,0 4 6-15,2-4 2 0,-1 2 0 0,-1-1 3 0,1 1-3 16,-1 1 0-16,2 1-1 0,0-2-1 0,0 0 9 15,-1 0-5-15,0 0 0 0,-1 0 4 0,2 0-3 16,-1 1-6-16,-1-3 7 0,-1 1-3 0,0-1-1 16,1-2-1-16,0 1-5 0,0 1 7 0,0 0-2 15,1 0-1-15,-2-4 0 0,1-1-1 0,0 2 3 16,0-12-4-16,0 24 5 0,0-10-6 0,1-2 6 0,-1 4 2 16,-1-2-3-16,1-2 4 0,-1 1 0 0,1 1 0 15,0 0-1-15,-1 0 3 0,1-14-2 0,-1 27 1 16,0-14-4-16,0-4 0 0,0 8-3 0,2-2-5 15,-1-4 8-15,2 6 0 0,-3-5 2 0,-1 4-5 16,3-2 9-16,0-1-3 0,-1-13-3 0,0 27 0 16,1-15 2-16,0 1-2 0,-2 1 4 0,4 1-1 15,-3-1-3-15,1 1 1 0,-1-3-3 0,0 3 1 0,0 1-1 16,0-1 1-16,0-3-2 0,0 1 0 0,1 3-1 16,-1-4 1-16,2 3 0 0,0 1-2 0,-1-4-2 15,0 4 0-15,0-2 2 0,1-2-2 0,0 5-2 16,-1-5 1-16,0 0 0 0,1 3 1 0,-2-1-2 15,2 1-7-15,-1 1 5 0,0 0 0 0,0 0 9 16,0 1-9-16,-1-3 4 0,0 4-3 0,-1-4 2 16,2 3-1-16,0-2-2 0,1 2 3 0,-1-3-5 15,0 2 7-15,-1-1 3 0,1 0-2 0,-1 2-2 16,0-3-1-16,0 1 2 0,2 0-1 0,-1 0-1 0,2 0-1 16,-1 0-2-16,0-1 1 0,-1-1-1 0,1 2 0 15,-1-3 2-15,0-1 2 0,1 4-1 0,-1-3-3 16,2 2 2-16,-2 0-1 0,0-3-1 0,-1-11-1 15,2 20 4-15,-1-11-6 0,-1-9 2 0,1 17 2 16,-1-17-2-16,1 17-8 0,-1-17-2 0,2 14-2 16,-2-14-8-16,2 17-3 0,-2-17-3 0,1 11-7 15,-1-11-10-15,0 0-11 0,0 14-17 0,0-14-22 0,0 0-21 16,0 0-23-16,0 0-38 0,0 0-151 0,0 0-392 16,0 0 108-16</inkml:trace>
  <inkml:trace contextRef="#ctx0" brushRef="#br2" timeOffset="464547.4226">3170 5917 356 0,'1'11'242'16,"-1"-11"-20"-16,0 0-32 0,-3 13-8 0,3-13-15 15,-2 8-12-15,2-8-10 0,0 0-6 0,0 0-9 16,-2 12-6-16,2-12-7 0,-2 9-2 0,2-9-7 16,0 0-2-16,-1 10-8 0,1-10-4 0,0 0 1 15,0 0-6-15,0 0-5 0,0 0-6 0,0 16-6 16,0-16-8-16,0 0-2 0,0 0 1 0,0 0-7 16,0 0-3-16,0 0 0 0,0 0-8 0,0 0 3 15,3 11-4-15,-3-11-2 0,0 0-4 0,0 0-7 0,0 0-4 16,0 0-2-16,0 0-5 0,24-34-1 0,-18 20-5 15,0 0-3-15,5-13-6 0,-3 7-1 0,4-4 0 16,-6 1-7-16,1 4 2 0,-2 0-4 0,0 2-1 16,0 0 5-16,1 0-5 0,-2 1 4 0,-2 0-1 15,1 1 1-15,1 3 2 0,-1 1-4 0,-3 11 0 16,4-17 4-16,-4 17 1 0,3-12 0 16,-3 12-6-16,3-11 8 0,-3 11 2 0,5-7 3 0,-5 7-4 0,0 0 1 15,2-11-6-15,-2 11 2 0,0 0 0 0,0 0 4 16,0 0-1-16,0 0-3 0,0 0 8 0,0 0-4 15,0 0 2-15,0 0-5 0,19 21 7 0,-13-6-4 16,1 0 3-16,-1 3 0 0,0-2-7 0,1 1 3 16,1 0 2-16,-4-2-5 0,1 1 1 0,-1-1 0 15,4 2-2-15,-5-4 4 0,3 0-2 0,-2-1 1 16,1-3 1-16,-3-1-1 0,-2-8-1 0,4 13 0 0,-4-13-4 16,2 9 6-16,-2-9-1 0,0 0 3 0,0 0 1 15,0 16-2-15,0-16 9 0,0 0-9 0,-5 12-2 16,5-12 6-16,0 0-8 0,-15 11 7 0,8-7 0 15,-6 4 4-15,2-3 2 0,-3 2 1 0,2-2-1 16,0 0-6-16,2-1 6 0,10-4 11 0,-16 5-11 16,16-5-3-16,-14 6 2 0,6-3 0 0,8-3-4 15,-15 4 18-15,15-4-18 0,0 0 0 0,-12 4-1 16,12-4-5-16,0 0 3 0,-12 3-3 0,12-3-7 16,0 0-7-16,0 0-9 0,-12 3-26 0,12-3-25 0,0 0-39 15,0 0-53-15,0 0-60 0,-15 0-264 16,15 0-584-16,0 0 159 0</inkml:trace>
  <inkml:trace contextRef="#ctx0" brushRef="#br2" timeOffset="465267.9827">2707 5085 295 0,'0'0'255'0,"0"-12"-25"15,0 12-29-15,0 0-20 0,0 0-28 0,0 0-8 0,-1-10-16 16,1 10-9-16,0 0-8 0,0 0 4 16,0 0-6-16,0 0-7 0,0 0 1 0,0 0-1 15,0 0-5-15,0 0-5 0,4 44-7 0,0-27-9 0,-2 0 4 16,5 8-10-16,-2 4-4 0,0-3-2 15,-1-4-6-15,2 4-9 0,3-4 0 0,-3-4-6 0,-1-2-4 16,0 3-1-16,1-3-8 0,2 1 0 0,-3-3-1 16,2 2-4-16,0-4 4 0,-1-1-6 0,1 0-5 15,-2-4 3-15,0 0-2 0,-1 0 5 0,-4-7-3 16,12 8 5-16,-12-8-4 0,14 5 0 0,-14-5-3 16,18-3-2-16,-18 3 2 0,17-5-7 0,-3-5 0 0,0-1 1 15,0-1-2-15,-2-3 5 0,-2 0-4 16,2 3-9-16,2-14 10 0,-4 6 0 0,-3-1 1 15,-2 5-4-15,-3-2 1 0,1 1-2 0,0 0-1 0,-1 1-4 16,-2 0-1-16,0 0-1 0,-2 1 5 0,3 0-3 16,-1 3-2-16,0 12-4 0,-4-21-3 0,4 21-6 15,-2-15-5-15,0 9-14 0,2 6-13 0,-3-11-13 16,3 11-31-16,0 0-33 0,0 0-47 0,-4-15-36 16,4 15-227-16,0 0-512 0,0 0 140 0</inkml:trace>
  <inkml:trace contextRef="#ctx0" brushRef="#br0" timeOffset="480366.0392">3103 9104 226 0,'-4'7'43'0,"4"-7"1"16,-2 8-13-16,2-8-8 0,0 0 9 0,-5 9-13 0,5-9-4 15,0 0-1-15,-5 10 5 0,3-5-11 0,2-5 7 16,0 0-2-16,-8 10-3 0,8-10-3 0,-2 7 2 15,2-7-2-15,0 0-2 0,-3 9 5 0,3-9-1 16,0 0-2-16,-4 11-1 0,4-11 3 0,-2 6-2 16,2-6-5-16,0 0 13 0,0 0-14 0,-4 13-2 15,4-13-9-15,-3 4-52 0,3-4-68 0,0 0 24 16</inkml:trace>
  <inkml:trace contextRef="#ctx0" brushRef="#br0" timeOffset="481238.7016">3103 9414 241 0,'-3'9'111'0,"3"-9"-16"0,-2 8-13 16,2-8-19-16,-3 12 5 0,3-12-30 0,-3 13 7 15,3-13 2-15,-3 13-11 0,1-6 4 0,2-7-11 0,-2 14 6 16,2-5-5-16,0-9-8 0,-1 16-20 16,0-9 25-16,1-7-13 0,0 18 0 0,1-11 4 15,-1-7-5-15,1 18 1 0,-1-10 0 0,0-8-5 0,-1 17-6 16,2-9 12-16,-1-8 2 0,2 17 1 0,-1-10 3 15,1 2-6-15,-2-9-1 0,4 15 4 0,2-1-5 16,-4-2 4-16,0-2 0 0,-2-10-5 0,8 17-3 16,-4-8-3-16,-1-1 7 0,2 5-3 0,-1-2 4 15,1-1-21-15,-1 0 24 0,-4-10-12 0,12 21 1 16,-5-8-1-16,-1-3-1 0,-1-1 3 0,2-2-6 16,-7-7 5-16,9 12-6 0,-4-5-1 0,1 0 5 0,-6-7 3 15,15 11-7-15,-9-4 0 0,1-1 1 16,-7-6-1-16,14 11 3 0,-6-7-3 0,-2 0-3 0,-6-4 5 15,16 11-4-15,-9-6 7 0,-1 0-6 16,-6-5 2-16,17 11-3 0,-10-6 8 0,0 2-4 0,-7-7 4 16,13 11 2-16,-5-6 6 0,-2 0 8 0,-6-5-7 15,12 11 0-15,-4-4 2 0,-3-1-2 0,-5-6-4 16,15 8 3-16,-6-3 1 0,-1 0-11 0,-8-5 8 16,17 8-7-16,-1-1 3 0,-2-2-4 0,-2 2-3 15,-3-4-6-15,1 2-5 0,1-2-6 0,-3 0-6 16,-8-3 22-16,17 9 4 0,-8-7-5 0,6 6-7 0,0-4-1 15,-3-1 2-15,1 1-3 0,-3 0-6 0,0-1 17 16,-10-3-4-16,25 8 6 0,-8-5-8 16,-3 3-9-16,-1-4 2 0,-2 1 4 0,-1 0 6 0,-10-3-2 15,20 7-3-15,-11-6 5 0,1 3-9 0,-10-4 5 16,18 4 2-16,-9-1 5 0,6 3-3 0,-4-3 4 16,1-1 0-16,-12-2 8 0,19 3-9 0,-8-2 1 15,5 1 7-15,1-1 0 0,-4-1-2 0,-1 3 8 16,-12-3-6-16,21-1-1 0,-4-1 4 0,-3 4-9 0,-14-2 4 15,26 2-9-15,-13-2-1 0,-1 0 0 0,-12 0-4 16,17 0-8-16,-17 0 2 0,17 1-12 16,-17-1-12-16,17 1-8 0,-9-2-2 0,-8 1-9 0,18 0-19 15,-18 0-72-15,16 0-173 0,-7-1 53 0</inkml:trace>
  <inkml:trace contextRef="#ctx0" brushRef="#br0" timeOffset="481775.8466">4622 10052 218 0,'11'-2'42'0,"-11"2"6"0,10-2-14 0,-10 2-1 16,0 0-6-16,13-3-6 0,-13 3-8 16,15-2-4-16,-15 2 7 0,13-3-4 0,-4 1-5 0,-9 2 9 15,14-5-4-15,-7 3 9 0,-7 2 14 0,17-5 7 16,-17 5 9-16,16-7 7 0,-7 6 1 0,-9 1-4 16,16-6-1-16,-16 6-4 0,18-3-3 0,-18 3-10 15,16-6-2-15,-7 3-6 0,-9 3 0 0,14-4-4 0,-14 4-7 16,17-6-1-16,-10 3-5 0,-7 3 8 0,16-5 4 15,-16 5-12-15,14-5-3 0,-14 5 1 16,17-5 3-16,-9 3-7 0,-8 2 10 0,15-5-3 0,-15 5-4 16,16-7 7-16,-7 0-1 0,-9 7 6 0,16-4-7 15,-9-1 9-15,-7 5-6 0,18-6 7 0,-9 3-10 16,-9 3 5-16,17-8-14 0,-9 5 10 0,-8 3-6 16,16-8-6-16,-9 4-9 0,0 1-8 0,-7 3-6 15,15-7-10-15,-8 3-9 0,0 1-5 0,1-2 3 16,-8 5-1-16,13-7 2 0,-7 2 1 0,-6 5 7 15,12-7-4-15,-6 2 15 0,0 2 0 0,-6 3-4 0,10-9 12 16,-3 4 4-16,-7 5 11 0,11-8-10 16,-6 4 8-16,-5 4 10 0,14-5-6 0,-8-2 0 0,-6 7 1 15,12-8-4-15,-5 4-5 0,1 1 5 0,-8 3-7 16,15-9-5-16,-8 4-7 0,1 0-5 0,-1 1-11 16,0-1-6-16,1 0-19 0,0-1-40 0,5-2-118 15,-4 2 38-15</inkml:trace>
  <inkml:trace contextRef="#ctx0" brushRef="#br0" timeOffset="482746.5136">5495 9587 250 0,'0'0'85'16,"9"-9"-15"-16,-9 9-8 0,9-7-23 0,-9 7 3 15,7-7-6-15,-3 2-14 0,-4 5-4 0,8-10-9 16,-4 5-16-16,-4 5 19 0,10-9-15 0,-6 2 1 15,1 0-18-15,-5 7 4 0,10-11-18 0,-4 5-21 0,-2 0 43 16,-4 6-11-16,8-12 5 0,-3 7 2 16,0-2-2-16,-5 7 9 0,9-12-3 0,-4 6 11 15,-5 6 7-15,8-13-11 0,-4 8 10 0,-4 5 8 0,8-12-21 16,-6 6 33-16,-2 6 4 0,9-11-4 0,-6 4-2 16,-3 7 3-16,7-13-2 0,-5 6-3 0,2 0-7 15,-4 7-3-15,6-14-11 0,-2 6 9 0,-4 8-2 16,6-14 10-16,-6 14 10 0,3-14 14 0,-3 14 4 0,6-15 0 15,-3 8 0-15,-3 7-10 0,4-13 11 0,-4 13 16 16,4-12-28-16,-4 12 4 0,4-14 10 16,-4 14-9-16,3-13 11 0,-3 13-6 0,4-13-8 0,-4 13 3 15,2-15-5-15,-2 15-10 0,4-14 1 0,-4 14 1 16,4-11-6-16,-4 11 6 0,2-16 8 0,-2 16-12 16,2-15 5-16,-2 15 3 0,2-14-14 0,-2 14 7 15,2-13 5-15,-2 13-3 0,2-16-5 0,-2 16 0 16,-1-13-2-16,1 13-2 0,0-17 1 0,0 17-4 15,-2-12 0-15,2 12-7 0,2-12 3 0,-2 12-7 16,0-14 8-16,0 14-2 0,0-14-3 0,0 14 2 16,-2-15 3-16,2 15 1 0,-2-14 4 0,2 14-1 15,-4-14 0-15,4 14-1 0,-2-15 2 0,2 15-7 0,-2-15 1 16,2 15-8-16,1-17 7 0,-1 17-6 0,-1-15 8 16,1 15-3-16,-1-17-1 0,1 17-5 0,0-14-2 15,0 14 5-15,-3-16-6 0,3 16 4 0,2-16 4 16,-2 16-6-16,-3-13 3 0,3 13-3 0,-1-14-3 15,1 14 1-15,2-14 3 0,-2 14-2 0,0 0 1 0,1-18 0 16,-1 18-2-16,1-14 0 0,-1 14 2 16,-2-13-4-16,2 13 0 0,0 0 4 0,1-18 2 0,-1 18-6 15,0-14 2-15,0 14 2 0,0-13-3 0,0 13 2 16,-3-14-1-16,3 14-8 0,0 0-1 0,-1-15 2 16,1 15-5-16,-1-13 5 0,1 13 4 0,-3-11-7 15,3 11 9-15,0 0-9 0,-1-12 4 0,1 12-2 16,0 0 9-16,-3-12-2 0,3 12-1 0,0 0 0 15,-5-10 3-15,5 10-7 0,0 0 3 0,-4-11 4 16,4 11-4-16,0 0 5 0,-6-10-2 0,6 10-1 0,0 0 1 16,-5-10 8-16,5 10-2 0,0 0-7 0,-6-10 7 15,6 10-7-15,0 0 2 0,-8-12 5 0,8 12-7 16,0 0-21-16,-6-8 30 0,6 8-4 0,0 0 1 16,-6-9 0-16,6 9-5 0,0 0 1 0,-7-9 6 15,7 9-11-15,0 0 4 0,-10-8-2 0,10 8 2 16,0 0-3-16,-9-9 5 0,9 9 0 0,-9-8 0 15,9 8-4-15,-10-7 5 0,10 7 1 0,-11-7-8 16,11 7 4-16,-8-7-2 0,8 7 4 0,-12-5-6 16,4 1-1-16,8 4 4 0,-10-4-2 0,10 4-4 0,-11-7 11 15,3 4 3-15,8 3-6 0,-13-4-1 16,13 4 3-16,-13-5 5 0,7 1-3 0,6 4 2 16,-12-8-4-16,5 6 0 0,7 2-4 0,-14-6 2 0,7 2-5 15,7 4 13-15,-14-5-8 0,6 0 1 0,8 5 2 16,-16-5-3-16,6 1 2 0,1 1-2 0,-6-1 1 15,-1-2 0-15,1 2 3 0,0 0-3 0,-3-3-2 16,2 3 0-16,-2 1 4 0,3-1-3 0,-3 1 2 0,3-1-9 16,-3 0-1-16,2-2-13 0,-2 4-9 0,0-1-11 15,0-2-22-15,1 3-10 16,1-1-123-16,-1-1-234 0,-1 1 69 0</inkml:trace>
  <inkml:trace contextRef="#ctx0" brushRef="#br0" timeOffset="484050.0261">3224 8925 228 0,'10'-7'18'0,"-1"0"-13"16,1-1-13-16,-1 3-9 0,0-2 5 0</inkml:trace>
  <inkml:trace contextRef="#ctx0" brushRef="#br0" timeOffset="484351.7818">3323 8864 211 0,'11'-10'130'15,"1"1"-29"-15,-2 3-20 0,0-1-7 0,0 1-8 16,4-3-8-16,-1 1-18 0,2 1 4 0,-1-1-8 0,1 1-2 15,0 1-7-15,1-1-6 0,0 1 2 16,-1-2-7-16,0 4-2 0,2-3-6 0,-1 2-10 16,0 0-19-16,0 0-24 0,0 0-63 0,0 0-127 0,-1-1 41 15</inkml:trace>
  <inkml:trace contextRef="#ctx0" brushRef="#br0" timeOffset="484623.8127">3612 8781 273 0,'11'-8'127'0,"-2"0"-15"15,2 1-18-15,-4 2-3 0,3 1-23 0,-10 4-9 16,16-10-8-16,-7 7 3 0,1-2-21 0,-10 5 12 16,25-9-7-16,-13 6-11 0,3-1 6 0,-1-1-19 15,1 2-21-15,3 0-21 0,-4 0 14 0,5 0-31 0,-1 0-79 16,-2-2-146-16,0 3 46 0</inkml:trace>
  <inkml:trace contextRef="#ctx0" brushRef="#br0" timeOffset="484867.6533">3817 8741 300 0,'27'-23'107'0,"-21"19"-25"0,2-2-1 0,0 2-23 15,7-5-12-15,-1 2-1 0,1 0-14 0,-4 4-1 16,1-3-1-16,-2 1-3 0,-3 2-1 0,10-4-10 16,-5 2 1-16,-4 2 1 0,2-1-6 0,-10 4-15 15,14-6-12-15,-14 6-36 0,9-4-46 0,-9 4-115 0,0 0 38 16</inkml:trace>
  <inkml:trace contextRef="#ctx0" brushRef="#br0" timeOffset="485262.4679">3722 8642 223 0,'0'0'189'0,"0"0"-32"16,0 0-25-16,0 0-24 0,0 0-3 15,0 0-28-15,0 0-19 0,0 0-23 0,0 0-11 16,0 0-27-16,0 0-26 0,24-21-36 0,-14 17-56 0,5-2-145 16,0-2 45-16</inkml:trace>
  <inkml:trace contextRef="#ctx0" brushRef="#br0" timeOffset="485587.8189">3833 8635 243 0,'0'0'153'0,"27"-21"-30"0,-27 21-9 15,17-11-16-15,-9 8-17 0,0-2-14 0,-8 5-5 16,16-11 6-16,-7 5-14 0,-1 2-2 0,6-4-5 16,-4 2-1-16,-1-1-1 0,2 2-8 0,3-3-8 15,-1 5 3-15,-3-3-8 0,-1 3 6 0,-9 3-12 16,18-6-7-16,-8 3-25 0,5-2 15 0,-3 2 1 15,1 0-13-15,-13 3-21 0,19-4-7 0,-2 0-2 16,-4 3-27-16,4-1-12 0,-4 0-62 0,-1 1-167 16,-12 1 49-16</inkml:trace>
  <inkml:trace contextRef="#ctx0" brushRef="#br0" timeOffset="485848.278">4000 8567 308 0,'13'-7'128'0,"1"0"-33"0,-1-1-2 16,-2 3-8-16,1 1-18 0,3-1-5 0,1 0-4 15,-1-2-18-15,3 2 1 0,0-1-2 0,-2 2-3 16,3 0-2-16,-2 1-8 0,0-3 2 0,2 1-6 15,-2 1-9-15,2 1 6 0,-2 1-26 0,3-2 8 16,1 2-13-16,-4 1-6 0,2-1-13 0,-2 2-26 16,1-3-74-16,-2 1-152 0,2 0 47 0</inkml:trace>
  <inkml:trace contextRef="#ctx0" brushRef="#br0" timeOffset="486127.6404">4360 8444 250 0,'15'-8'120'0,"-1"4"11"0,1 0-20 16,-3 0-24-16,0 1-10 0,2-1-9 0,2 1-8 16,1-1 2-16,2 1-11 0,-1 1-6 0,0-1-21 15,2 1-14-15,-3 1-10 0,4 1-33 0,-3-1-39 16,-2 1-46-16,1 1-140 0,-1 0 42 0</inkml:trace>
  <inkml:trace contextRef="#ctx0" brushRef="#br0" timeOffset="490211.3465">3258 9898 269 0,'0'0'107'0,"0"0"-17"0,0 0-14 15,0 0-10-15,0 0 1 0,0 0-8 0,0 0-9 16,7-28-4-16,-7 28-12 0,5-15 1 0,-2 7-9 16,-1-1-4-16,2-6-9 0,2 1-6 0,-2-4-3 15,0 3 1-15,1-1-10 0,-1-1 4 0,2 0-6 16,-3 2 0-16,2-2 3 0,1 1-4 0,0-2 3 15,0 1 0-15,-1 1-7 0,2-9-4 0,2-1-13 0,-2 7-9 16,0 2-59-16,0 0-113 0,0 1 37 16</inkml:trace>
  <inkml:trace contextRef="#ctx0" brushRef="#br0" timeOffset="490647.067">3277 9484 233 0,'7'-21'31'0,"4"1"-18"16,2-7-17-16,-1 2-8 0,4-4-11 0,-2 0 3 0</inkml:trace>
  <inkml:trace contextRef="#ctx0" brushRef="#br0" timeOffset="491241.7497">3175 9803 255 0,'0'0'129'16,"0"0"-23"-16,0 0-17 0,-6 10-11 0,6-10-12 15,0 0-14-15,0 0-7 0,0 0-15 0,0 0-11 0,0 0 2 16,0 0-9-16,0 0-12 0,0 0 2 0,0 0 5 15,0 0-13-15,0 0 7 0,0 0 4 0,0 0 0 16,0 0 1-16,0 0 5 0,0 0-6 0,0 0 7 16,0 0 9-16,0 0-7 0,0 0 0 0,0 0 6 15,0 0 2-15,0 0-6 0,0 0 0 0,0 0-2 16,0 0-2-16,0 0-1 0,0 0 8 0,13-37-2 16,-13 37 5-16,1-14-2 0,-1 14 2 0,4-22-1 0,-2 7-6 15,1-3 0-15,2 0 1 0,0-12-4 16,1 0-5-16,0-4-3 0,-3-2-8 0,3-4-3 15,-2-22-3-15,7 4 0 0,-3 0-1 0,2 2-4 16,2-1 6-16,-2-2 2 0,-1 18 0 0,4-17-4 0,-4 16 7 16,0 6-10-16,1 2-6 0,-1-1-9 0,-1 1-25 15,-1-2-78-15,-1 3-159 0,-2 0 50 0</inkml:trace>
  <inkml:trace contextRef="#ctx0" brushRef="#br0" timeOffset="491694.1236">3213 9293 209 0,'0'-18'137'0,"2"0"-29"0,0 0-12 16,1-8-4-16,1-7-19 0,4-3-1 0,0 0-7 0,2-19-15 16,-1 12 5-16,-2 3-16 0,1 2-6 0,6-19-7 15,-5 17 1-15,-2 2-2 0,3 3-11 16,2-1-8-16,-4 0 6 0,1 3-14 0,3-2 10 0,0 4-1 16,1-3-5-16,0 3 0 0,1-5-7 0,2 6 3 15,-1-2-1-15,0-1-4 0,2 1-5 0,0-2-3 16,0-1-11-16,2 1-11 0,1-1-8 0,-1 0-9 15,0 2-3-15,0 2-48 0,-4 5-121 0,0-1 37 16</inkml:trace>
  <inkml:trace contextRef="#ctx0" brushRef="#br0" timeOffset="492082.7442">3489 8141 309 0,'9'-25'99'0,"1"-2"-17"0,1-2-9 0,0-2-2 0,3 1-15 16,0-4-5-16,0 2-4 0,0-4-5 0,1-1 5 16,1 1-11-16,12-22-7 0,-8 7-4 0,2 10 3 15,3-13-12-15,-1 13 7 0,-4 6-25 0,0 1-3 16,7-18 0-16,-3 14-10 0,-5 7 2 0,0-1-1 0,-3 3-8 15,-1 3-8-15,-1 1-11 0,-3 5 33 16,-2 4-49-16,0 3-36 0,-5 0-113 0,1 4 38 16</inkml:trace>
  <inkml:trace contextRef="#ctx0" brushRef="#br0" timeOffset="492391.1312">3691 7552 269 0,'19'-19'130'0,"7"1"-28"16,2-5-4-16,3 1-18 0,1-4-9 0,21-10-1 16,-3 2-3-16,-9 8-3 0,-4 6-13 0,-3-1-1 0,2 0-5 15,17-9 4-15,-13 6-13 0,-10 4 1 0,2 3-15 16,-3 0-17-16,3 0-14 0,-3 1-38 0,-6-3-102 16,-3 8-173-16,-6 3 54 0</inkml:trace>
  <inkml:trace contextRef="#ctx0" brushRef="#br0" timeOffset="493440.2546">5454 8395 347 0,'0'0'161'0,"-3"-9"-24"0,3 9-12 0,0 0-4 15,-3-10-16-15,3 10-4 0,0 0-5 0,-2-12 0 16,2 12-14-16,0 0-2 0,-3-13-3 0,3 13-1 15,-4-15-8-15,2 7-3 0,2 8-8 0,-5-16-7 16,1 2 2-16,-1-1-3 0,-3 2-11 0,2-3-2 16,-2 1-3-16,-1-10-7 0,-2-2-1 0,-4 1-2 15,1 1 1-15,2-3-6 0,-4 1-3 0,2-1 3 16,-1-2-11-16,1-2-5 0,-1 2 0 0,2-4-1 0,-3 1-1 16,0 2 3-16,-2 1 0 0,2 7-1 15,-2-2 0-15,1 0 0 0,-4 2-5 0,1 1 0 0,5 5-6 16,-3 5-10-16,4 0-7 0,-1-1-27 0,2 2-41 15,-1 1-172-15,1-2-318 0,-1-1 91 0</inkml:trace>
  <inkml:trace contextRef="#ctx0" brushRef="#br0" timeOffset="494168.9004">5070 7664 306 0,'0'-12'179'0,"0"12"-26"0,-2-12-13 16,2 12-14-16,-4-15-9 0,4 15-19 0,-4-14-10 16,1 2-1-16,-1 2-6 0,0-1-5 0,0 1-17 15,2 2 4-15,-2 0-4 0,-1-6-6 0,0 3-3 16,-1-4 0-16,0 2-7 0,-1 0-1 0,1-1-11 15,-2 0-1-15,1 1 7 0,-2-3-1 0,1 1 0 0,1-1-5 16,-2 1 2-16,2 1-3 0,-3-1-1 0,-1 3 1 16,1-2-4-16,-2-1-3 0,-1 4 1 0,1-1-4 15,-2 0-6-15,0-1 4 0,0 1-3 0,-1 0-3 16,-1 1-2-16,2-1 1 0,-12-5-5 16,5 3-3-16,4 2-11 0,1 3-11 0,1 1-11 0,1-1-19 0,0-1-16 15,-2 0-20-15,2 1-32 0,-2-1-148 16,3-1-314-16,-2 4 90 0</inkml:trace>
  <inkml:trace contextRef="#ctx0" brushRef="#br0" timeOffset="494576.141">4385 7201 284 0,'-10'-5'110'16,"2"4"-15"-16,-2-2-10 0,10 3-6 0,-18-2-17 15,10 0-12-15,8 2-35 0,0 0-25 0,-22 2-77 16,22-2-100-16,-18 2 32 0</inkml:trace>
  <inkml:trace contextRef="#ctx0" brushRef="#br0" timeOffset="495429.1098">3501 8214 282 0,'4'-11'102'16,"2"2"-25"-16,-1 0 4 0,-1-1-11 0,-1 3-7 15,2-1 4-15,-5 8-10 0,7-12 9 0,-7 12-11 0,7-12 1 16,-3 4-11-16,-4 8 9 0,6-12-16 16,-3 6-9-16,-3 6 16 0,6-14-7 0,-6 14-8 0,7-14 8 15,-5 6-10-15,-2 8 3 0,7-16-3 0,-4 9-4 16,3-6-1-16,-1-1-12 0,2 4 2 16,-1-4-8-16,2 0 8 0,-1 0-5 0,1 2 0 0,1-3-13 15,-2 2-14-15,1-1-10 0,1 0-4 0,0 1-12 16,-1 4-24-16,-2-1-92 0,1-1-192 0,-2 3 58 15</inkml:trace>
  <inkml:trace contextRef="#ctx0" brushRef="#br0" timeOffset="496769.4047">3216 9039 319 0,'0'0'105'0,"12"4"-18"0,-12-4-21 15,16-1-26-15,-6 2-7 0,-10-1-16 16,26 3-8-16,-14-3 9 0,1 0-1 0,-3 0-1 0,-10 0 19 15,20 2-9-15,-20-2 16 0,15 3 14 0,-15-3 4 16,14 5-2-16,-14-5 3 0,11 4-2 16,-11-4 3-16,12 4-8 0,-12-4-1 0,12 4-5 0,-12-4-3 15,14 5-4-15,-14-5-15 0,18 2-2 0,-18-2-18 16,26 2-11-16,-5-2-24 0,-4-2-29 0,2-1-31 16,12-1-74-16,-7 1-196 0,-3 1 59 0</inkml:trace>
  <inkml:trace contextRef="#ctx0" brushRef="#br0" timeOffset="496958.2228">3809 9060 250 0,'13'0'171'15,"-13"0"-18"-15,17 3 0 0,-17-3-3 0,16 2-8 16,-10 1-2-16,-6-3-6 0,14 0-9 0,-14 0-15 0,11 1-14 16,-11-1-11-16,17-1-9 0,-17 1-13 0,25-5-17 15,-12 2-18-15,3-1-24 0,-1 1-13 0,2-2-17 16,1 1-16-16,-1-1-13 0,-2 2-4 0,-3-1 0 16,1 1 3-16,-13 3 5 0,21-3 12 0,-14 1-1 15,-7 2 12-15,16-2 3 0,-16 2 6 0,18-3 17 0,-18 3 7 16,17 0 7-16,-17 0 1 0,21-2 1 15,-21 2-6-15,26-4 1 0,-10 1-25 0,-1-1-12 0,-4 0-27 16,5-4-120-16,2-1-207 0,-1 2 63 16</inkml:trace>
  <inkml:trace contextRef="#ctx0" brushRef="#br0" timeOffset="497073.9127">4676 8884 248 0,'16'-6'38'0,"-9"3"-51"0,-7 3-15 16,15-6 4-16</inkml:trace>
  <inkml:trace contextRef="#ctx0" brushRef="#br0" timeOffset="497184.2087">4894 8825 276 0,'14'-7'179'0,"-4"4"-42"16,0-2-54-16,2-1-40 0,-2 1-50 0,-2 0-70 15,-8 5-91-15,16-9 29 0</inkml:trace>
  <inkml:trace contextRef="#ctx0" brushRef="#br0" timeOffset="497296.2916">5165 8695 214 0,'18'-12'130'0,"-11"7"-50"15,0-1-24-15,0 0-50 0,2 1-19 0,-1 1-30 16,5-4-48-16,0-3 18 0</inkml:trace>
  <inkml:trace contextRef="#ctx0" brushRef="#br0" timeOffset="497386.3502">5393 8545 412 0,'7'-5'180'0,"1"-4"-18"0,-2 4-21 0,-6 5-7 15,10-15-17-15,-5 6-13 0,-5 9-18 0,9-12-32 16,-9 12-40-16,5-12-49 0,-5 12-140 0,2-13-203 16,-2 13 61-16</inkml:trace>
  <inkml:trace contextRef="#ctx0" brushRef="#br0" timeOffset="498089.8151">3610 8326 313 0,'0'0'313'0,"0"0"-53"16,12 2-41-16,-12-2-32 0,0 0-35 0,0 0-39 15,19-5-41-15,-19 5-42 0,16-3-42 0,2 3-49 0,-1-5-55 16,0 5-72-16,1-2-222 0,0 1 64 16</inkml:trace>
  <inkml:trace contextRef="#ctx0" brushRef="#br0" timeOffset="498175.3732">3938 8365 225 0,'5'6'198'0,"-5"-6"-33"0,7 5-20 0,-7-5-24 15,0 0-28-15,0 0-36 0,17 5-60 0,-17-5-117 16,15 0-142-16,3-3 43 0</inkml:trace>
  <inkml:trace contextRef="#ctx0" brushRef="#br0" timeOffset="498297.4542">4333 8412 402 0,'0'0'247'16,"16"-1"-44"-16,-16 1-40 0,14-4-48 0,-14 4-37 15,21-7-46-15,-5 2-39 0,-1-1-78 0,1 0-57 16,-2-1-166-16,4 4 51 0</inkml:trace>
  <inkml:trace contextRef="#ctx0" brushRef="#br0" timeOffset="498406.5335">4746 8369 342 0,'9'-2'217'16,"-1"-1"-35"-16,-8 3-32 0,19-7-37 0,-4-1-29 0,0 3-36 16,-1-3-32-16,3 0-39 0,-2 2-59 0,2-1-45 15,-1 0-149-15,0 2 46 0</inkml:trace>
  <inkml:trace contextRef="#ctx0" brushRef="#br0" timeOffset="498595.9109">5368 8153 385 0,'7'-4'232'0,"-7"4"-34"15,0 0-28-15,9-8-18 0,-9 8-25 0,10-8-24 16,-10 8-26-16,11-9-33 0,-6 3-44 0,-5 6-42 16,12-14-143-16,-8 7-219 0,-4 7 66 0</inkml:trace>
  <inkml:trace contextRef="#ctx0" brushRef="#br0" timeOffset="499340.369">3601 7980 450 0,'0'0'272'16,"0"0"-43"-16,0 0-28 0,0 0-30 0,0 0-16 15,0 0-28-15,0 0-32 0,0 0-39 0,0 0-39 16,0 0-48-16,20-17-55 0,-12 16-129 0,-8 1-255 16,18-5 75-16</inkml:trace>
  <inkml:trace contextRef="#ctx0" brushRef="#br0" timeOffset="499469.9622">3881 8029 411 0,'7'2'271'0,"-7"-2"-31"0,16 1-33 0,-7 2-31 16,-9-3-15-16,27-3-21 0,-11 0-15 0,4 1-32 15,11-4-23-15,-7 0-37 0,-4 1-24 0,-2 1-28 16,1-2-28-16,9-2-38 0,-7 2-19 0,-3 2-114 16,0 1-260-16,0-2 76 0</inkml:trace>
  <inkml:trace contextRef="#ctx0" brushRef="#br0" timeOffset="499629.6976">4251 7964 1097 0,'23'-2'-35'0,"-6"2"41"0,1 0 34 0,-2 0 10 16,-2 0 21-16,-14 0 2 0,27-4 9 0,-14 2 2 16,5 0-1-16,-3-1-7 0,4-3-1 0,-1 4-14 15,0-3-6-15,1-1-5 0,7-7-13 0,-7 7-21 0,-1-2-20 16,-4 0-24-16,4 2-11 0,-5-2-12 0,1 2-8 15,-3-1-16-15,1 5 6 0,-3-3-2 0,-9 5 17 16,16-6 8-16,-8 2 14 0,-8 4 6 0,0 0 15 16,16-7 9-16,-16 7 11 0,14-4 3 0,-14 4 3 15,14-3-2-15,-14 3-6 0,16-4-11 0,-8 1-18 16,-8 3-35-16,16-8-110 0,-7 4-199 0,-9 4 60 0</inkml:trace>
  <inkml:trace contextRef="#ctx0" brushRef="#br0" timeOffset="500511.216">4371 7877 273 0,'0'0'80'0,"-1"8"-63"0,1-8-43 0,0 0-31 16,0 0 11-16</inkml:trace>
  <inkml:trace contextRef="#ctx0" brushRef="#br0" timeOffset="500718.6688">4360 8131 260 0,'0'0'170'0,"0"0"-33"0,-2 14-20 15,2-14-25-15,0 0-16 0,-4 12-10 0,4-12-29 0,0 0-15 16,0 0-13-16,0 16-11 0,0-16 4 0,1 12-17 16,-1-12 10-16,3 14-4 0,-3-14 23 0,0 15 12 15,0-15 6-15,-1 17 11 0,2-2 8 0,0-1-1 16,-1-14-1-16,-1 19-3 0,-2-4-9 0,3-3-1 15,0-12-8-15,-2 20 2 0,0-10-4 0,2-10-18 0,-1 16-15 16,1-16-40-16,2 18-39 0,-2-18-77 0,0 18-192 16,2-4 59-16</inkml:trace>
  <inkml:trace contextRef="#ctx0" brushRef="#br0" timeOffset="501095.4314">4377 8690 407 0,'-3'14'187'0,"3"-14"-30"0,0 0-16 0,0 0-21 0,-3 11-9 15,3-11-15-15,0 0-13 0,0 0-10 0,-1 12-11 16,1-12-7-16,0 0-7 0,0 0-6 0,2 19-11 16,-2-19 3-16,0 0 0 0,0 21-9 15,0-21-6-15,-2 15 1 0,2-15-2 0,0 17 1 0,0-17-2 16,0 26-5-16,0-26-9 0,-1 18-4 0,1-18-8 16,-3 17-15-16,3-17-7 0,-1 14-17 0,1-14-22 15,0 15 5-15,0-15-2 0,1 14-2 0,-1-14 2 16,2 15 6-16,-2-15 8 0,3 17 25 0,-1-8 14 15,-2-9 9-15,2 15 5 0,-2-15-2 0,2 17 10 0,2-3 18 16,-3-2 20-16,-1-12 7 0,2 17-9 0,-2-17 0 16,-1 13-4-16,1-13-3 0,2 14-9 0,-2-14-9 15,-1 14 7-15,1-14-3 0,0 0-6 0,3 15-12 16,-3-15-4-16,0 0-10 0,0 0-11 0,2 19-17 16,-2-19-10-16,2 10 5 0,-2-10 1 0,2 12 12 15,-2-12-12-15,0 0 13 0,-1 20 13 0,1-20 5 16,1 14 12-16,-1-14 9 0,1 12 5 0,-1-12 8 15,0 12-5-15,0-12-16 0,-3 14 23 0,3-14-9 0,0 0-3 16,-1 13-24-16,1-13-33 0,0 0-30 16,0 0-91-16,-1 12-194 0,1-12 58 0</inkml:trace>
  <inkml:trace contextRef="#ctx0" brushRef="#br0" timeOffset="501306.0554">4425 9341 349 0,'0'0'207'0,"0"0"-44"0,0 0-53 16,0 0-56-16,0 0-93 0,0 0-59 0,0 0-113 0,0 0 35 15</inkml:trace>
  <inkml:trace contextRef="#ctx0" brushRef="#br0" timeOffset="502372.2547">3362 9664 435 0,'0'0'213'0,"0"0"-49"0,0 0-40 15,0 0-64-15,0 0-44 0,0 0-85 0,0 0-43 16,0 0-131-16,0 0 42 0</inkml:trace>
  <inkml:trace contextRef="#ctx0" brushRef="#br0" timeOffset="502486.3316">3436 9668 209 0,'0'0'223'0,"0"0"-53"16,15 0-34-16,-15 0-41 0,14-5-24 0,-5 2-43 0,0-1-37 15,6-1-99-15,0-2-128 0,-3 2 39 0</inkml:trace>
  <inkml:trace contextRef="#ctx0" brushRef="#br0" timeOffset="502592.179">3707 9598 294 0,'0'0'209'0,"0"0"-30"15,15-1-27-15,-15 1-20 0,9-4-30 0,-9 4-31 16,17-6-22-16,0 0-49 0,-1 1-59 0,-1-2-80 16,1-1-164-16,-1 3 51 0</inkml:trace>
  <inkml:trace contextRef="#ctx0" brushRef="#br0" timeOffset="503430.1744">5478 9024 338 0,'0'0'158'15,"12"-5"-27"-15,-12 5-32 0,0 0-25 16,13-5-23-16,-13 5-58 0,6-4-91 0,-6 4-113 0,0 0 35 15</inkml:trace>
  <inkml:trace contextRef="#ctx0" brushRef="#br0" timeOffset="503940.0351">4271 9370 533 0,'0'0'326'0,"0"0"-48"0,0 0-39 16,0 0-34-16,0 0-23 0,0 0-30 0,0 0-26 0,38-22-38 15,-24 13-36-15,3 2-42 0,-2 0-37 16,3 0-41-16,0-1-30 0,-2 1-53 0,0-2-91 15,1 4-288-15,-2-1 83 0</inkml:trace>
  <inkml:trace contextRef="#ctx0" brushRef="#br0" timeOffset="504120.1505">4628 9239 367 0,'8'-2'218'16,"-8"2"-29"-16,14-6-25 0,-14 6-27 0,17-8-16 16,-4 3-13-16,2-3-28 0,-1 1-18 0,0 0-13 15,2 0-18-15,-2 0-13 0,0 2 1 0,2-3-11 16,-5 5-4-16,0-1 11 0,-11 4-5 0,17-5 10 15,-9 1-8-15,-8 4 8 0,15-6 6 0,-15 6 0 16,12-4 10-16,-12 4-2 0,12-6 0 0,-12 6-2 0,10-4-1 16,-10 4-8-16,12-5-3 0,-12 5-12 0,14-6-17 15,-14 6-30-15,15-6-36 0,-8 1-160 0,-7 5-280 16,18-9 81-16</inkml:trace>
  <inkml:trace contextRef="#ctx0" brushRef="#br0" timeOffset="504239.2295">5092 9057 433 0,'0'0'220'16,"0"0"-43"-16,0 0-41 0,15-4-42 0,-15 4-46 0,9-7-58 15,-9 7-125-15,9-7-157 0,-9 7 48 0</inkml:trace>
  <inkml:trace contextRef="#ctx0" brushRef="#br0" timeOffset="505671.7981">4239 9228 228 0,'-8'-7'107'0,"8"7"-9"16,0 0-15-16,0 0 2 0,0 0 4 0,0 0-3 0,0 0 4 16,0 0-3-16,0 0 0 0,0 0 0 15,0 0 6-15,0 0-12 0,0 0 1 0,0 0-2 16,0 0-11-16,0 0-3 0,0 0-14 0,0 0-5 0,0 0-4 16,0 0-20-16,0 0-15 0,0 0-8 0,0 0-17 15,0 0-29-15,0 0-23 0,-8-4-38 0,8 4-91 16,0 0-231-16,0 0 67 0</inkml:trace>
  <inkml:trace contextRef="#ctx0" brushRef="#br0" timeOffset="506046.3826">4210 9227 219 0,'0'0'248'0,"0"0"-36"15,0 0-14-15,-8 5-24 0,8-5-20 16,0 0-18-16,0 0-16 0,0 0-12 0,0 0-12 0,0 0-9 16,0 0-9-16,0 0-8 0,0 0-7 0,0 0-6 15,0 0-15-15,0 0-16 0,29 5-18 0,-29-5-10 16,0 0-19-16,16 2-10 0,-16-2-8 0,0 0-17 0,17 7-10 16,-17-7-6-16,13 6-10 0,-6-2-9 15,-7-4-7-15,12 5 7 0,-12-5 3 0,13 5 9 0,-13-5 2 16,10 5 10-16,-10-5 20 0,13 5 17 0,-13-5 15 15,0 0 22-15,11 5 5 0,-11-5 7 16,0 0-4-16,10 5 13 0,-10-5 26 0,0 0 0 0,13 4 0 16,-13-4 4-16,0 0 1 0,10 4 5 0,-10-4-6 15,0 0-8-15,0 0-3 0,14 3 1 0,-14-3-3 16,0 0-4-16,10 3-10 0,-10-3 0 0,0 0-8 16,0 0-11-16,13 2-24 0,-13-2-9 0,0 0-21 0,0 0-17 15,19 1-15-15,-19-1-21 0,12 1-9 0,-12-1-80 16,13 1-219-16,-13-1 64 0</inkml:trace>
  <inkml:trace contextRef="#ctx0" brushRef="#br0" timeOffset="506227.449">4507 9318 897 0,'0'0'4'0,"13"4"27"0,-13-4 14 16,6 5-11-16,-6-5 17 0,0 0 13 0,0 0-8 16,8 6 0-16,-8-6 2 0,0 0-13 0,0 0 10 15,0 0-16-15,0 0 1 0,12 3-8 0,-12-3-7 16,0 0-6-16,0 0-11 0,0 0-17 0,0 0-9 0,14 0-12 16,-14 0-13-16,0 0 1 0,0 0-3 0,15 3 9 15,-15-3 2-15,0 0 2 0,10 2 12 0,-10-2-2 16,0 0 13-16,0 0 11 0,13 8-2 0,-13-8 7 15,0 0 8-15,11 4-9 0,-11-4 10 0,0 0-18 16,12 3 3-16,-12-3-10 0,10 4-15 0,-10-4-22 16,14 1-38-16,-14-1-51 0,11 2-159 15,-11-2 49-15</inkml:trace>
  <inkml:trace contextRef="#ctx0" brushRef="#br0" timeOffset="507106.0504">4291 9162 276 0,'0'0'214'0,"0"0"-36"0,0 0-21 16,0 0-21-16,0 0-19 0,0 0-14 0,0 0-29 0,0 0-29 16,0 0-38-16,0 0-55 0,0 0-109 0,0 0-188 15,0 0 58-15</inkml:trace>
  <inkml:trace contextRef="#ctx0" brushRef="#br0" timeOffset="507845.0165">4723 9385 274 0,'0'0'237'0,"0"0"-39"0,0 0-20 16,0 0-24-16,0 0-21 0,11 0-18 0,-11 0-11 0,0 0-13 15,0 0-11-15,0 0-9 0,0 0-25 0,22 5-34 16,-22-5-18-16,0 0-31 0,8 1-55 16,-8-1-108-16,0 0-239 0,0 0 70 0</inkml:trace>
  <inkml:trace contextRef="#ctx0" brushRef="#br0">4287 7040 286 0,'0'0'229'0,"-4"-8"-35"0,4 8-29 16,0 0-12-16,0 0-21 0,0 0-9 0,0 0-13 16,0 0-12-16,0 0-7 0,0 0-8 0,0 0-6 15,0 0-15-15,0 0-2 0,0 0-8 0,0 0-5 16,0 0-12-16,0 0 3 0,0 0-4 0,0 0-5 0,0 0 2 16,15 15-6-16,-15-15 1 0,0 0-8 0,4 5 3 15,-4-5-4-15,0 0-1 0,0 0-2 16,3 5-2-16,-3-5 1 0,0 0 0 0,0 0 7 0,0 0 8 15,4 5 5-15,-4-5 3 0,0 0 4 0,0 0 0 16,0 0 2-16,0 0 1 0,0 0-1 0,0 0 4 16,0 0-3-16,0 0-3 0,0 0 3 0,0 0-4 15,0 0-2-15,0 0 0 0,0 0 0 16,0 9-2-16,0-9-4 0,0 0-1 0,0 0-7 0,0 0 0 16,0 0 0-16,3 6-7 0,-3-6 2 0,0 0-6 15,0 0-3-15,4 6-5 0,-4-6-6 0,0 0-8 0,0 0-2 16,5 5 1-16,-5-5 4 0,0 0-2 0,0 0 0 15,8 2 0-15,-8-2-1 0,0 0 5 0,0 0 2 16,0 0-1-16,0 0 6 0,0 0 0 0,13-7 9 16,-13 7 2-16,0 0 11 0,3-6 1 0,-3 6 3 15,0 0 4-15,0 0 2 0,3-13 0 0,-3 13 0 16,0 0-4-16,0 0-2 0,0 0-1 0,3-10 0 0,-3 10-5 16,0 0-1-16,0 0-1 0,0 0-3 0,0 0 1 15,0 0 0-15,0 0-6 0,0 0 1 16,6-5-2-16,-6 5 2 0,0 0-10 0,0 0-4 0,0 0-11 15,0 0-9-15,0 0-10 0,0 0-5 16,0 0-3-16,0 0 4 0,13 5-1 0,-13-5 5 0,0 0 1 16,0 0 4-16,0 0 2 0,0 0 1 0,11-2 1 15,-11 2 4-15,0 0 5 0,4-3 5 0,-4 3 8 16,0 0 2-16,4-9 2 0,-4 9 8 0,0 0 6 16,3-7 2-16,-3 7-1 0,0 0 3 0,0 0-3 15,3-5 2-15,-3 5-2 0,0 0-6 0,0 0-3 0,0 0 5 16,2-8-2-16,-2 8 0 0,0 0-2 0,0 0-1 15,0 0 1-15,0 0-3 0,0 0 6 16,0 0-4-16,0 0-4 0,0 0 1 0,0 0-1 0,0 0-4 16,0 0-4-16,0 0-9 0,-3 25-7 0,3-25-9 15,2 8-9-15,-2-8 0 0,5 8-3 0,-5-8 4 16,4 6 1-16,-4-6 2 0,5 4 1 0,-5-4 5 0,0 0-1 16,6 3 5-16,-6-3 4 0,0 0 2 0,0 0 5 15,0 0 8-15,0 0 5 0,12 0 7 0,-12 0 4 16,0 0 3-16,0 0-3 0,0 0 1 0,0 0 8 15,3-12-6-15,-3 12-2 0,0 0 3 0,0 0 0 16,0 0 3-16,0 0-4 0,0 0 1 0,-11-13-2 16,11 13-1-16,-7-2 2 0,7 2 0 0,0 0 1 15,-12 2 0-15,12-2-1 0,0 0 3 0,-13 5-6 16,13-5-2-16,-7 7 1 0,7-7-2 0,-6 7-2 16,6-7-3-16,-4 9-7 0,4-9-1 0,-1 8-13 0,1-8-7 15,0 0-1-15,0 0-6 0,2 9 1 0,-2-9-7 16,0 0-2-16,6 5 1 0,-6-5 2 0,0 0-2 15,0 0 3-15,0 0 5 0,0 0 6 0,0 0 0 16,0 0 1-16,0 0 5 0,0 0 2 0,0 0 2 16,13-11 3-16,-13 11 3 0,0 0 4 15,0-11 3-15,0 11 3 0,0 0 3 0,0 0-1 0,-7-13 7 16,7 13-1-16,-5-5 3 0,5 5-3 0,-7-5 2 0,7 5 6 16,0 0-5-16,-14 0 3 0,14 0 2 0,-16 5-1 15,9-1 1-15,2 2-1 0,-2-1 0 0,2 2-3 16,-1-2-2-16,0 2 2 0,2 2 1 0,1-3-6 15,3-6 1-15,-2 14-7 0,2-7-8 0,0-7-5 16,3 13-8-16,0-8-2 0,-3-5 0 0,5 8-6 16,-1-5 0-16,-4-3-5 0,6 3 1 0,-6-3 0 15,0 0 4-15,9 2-3 0,-9-2 5 0,0 0 5 16,0 0 6-16,13-5 5 0,-13 5 1 0,4-6 1 16,-4 6 2-16,4-12 1 0,-4 6 1 0,0 6 0 0,-2-14 5 15,-1 7 1-15,1-3 5 0,0 4-3 0,-2-2 2 16,-1 2-2-16,-2 0 7 0,1 0-3 0,0-1 3 15,6 7-3-15,-8-7 3 0,8 7 0 0,-12 0 4 16,12 0 0-16,-14 0 1 0,14 0 1 0,-17 7 4 16,9-1-5-16,1-1 1 0,2 3-1 0,-2-1-1 15,3 1-2-15,0 0-3 0,1 1-1 0,3-9 1 16,-3 14-10-16,3-6-1 0,0-8-12 0,2 15-4 0,2-9-3 16,-4-6 0-16,5 8-8 0,-5-8-5 15,10 8-4-15,-10-8 5 0,8 4 0 0,-8-4 3 0,0 0 3 16,10 3 1-16,-10-3 6 0,0 0 1 0,0 0 2 15,0 0 5-15,0 0-1 0,13-10 1 0,-13 10 0 16,0 0 2-16,-1-13 1 0,1 13 5 0,0 0 0 16,-7-18 5-16,7 18-2 0,-6-12 0 0,1 6 3 15,0 1 1-15,5 5 0 0,-7-5 0 0,7 5 4 0,-9-4 1 16,9 4 2-16,-8 0 0 0,8 0-1 16,-13 5 6-16,6-3-5 0,7-2 1 0,-12 10-2 0,8-4 0 15,0-1-1-15,4-5-2 0,-5 13-3 0,5-13-3 16,-1 14-7-16,1-14-6 0,3 11-10 0,-3-11-5 15,8 9-5-15,-2-5-9 0,-6-4-3 0,12 5-8 16,-12-5 2-16,10 3 0 0,-10-3 0 0,11 0 4 0,-11 0 2 16,0 0 4-16,0 0 7 0,15-8 2 15,-15 8 8-15,7-6 4 0,-7 6 0 0,7-12 5 16,-5 6 0-16,-2 6 1 0,2-14 3 0,-2 14 7 16,1-17 1-16,-2 9 1 0,1 8 1 0,-3-16 5 0,3 16 2 15,-3-11-1-15,3 11 2 0,-5-11-1 0,5 11 6 16,-8-8 2-16,8 8 1 0,-7-4 4 0,7 4-1 15,0 0 2-15,0 0 3 0,0 0 2 0,0 0-2 16,0 0-2-16,-15 16 0 0,15-16 0 0,-3 10-4 16,3-10-1-16,0 12-1 0,0-12-1 0,6 12-6 0,-6-12-5 15,9 10-4-15,-4-6-7 0,2 3-5 0,0-5-5 16,-7-2-6-16,13 6-5 0,-13-6-5 16,10 1-3-16,-10-1 4 0,0 0 0 0,0 0-1 15,12-1 1-15,-12 1 0 0,0 0 4 0,0 0 0 0,0 0 2 16,4-14 2-16,-4 14 3 0,0 0 4 0,-7-19-2 15,2 12 4-15,-1 0-1 0,-1 0 4 0,2-1 0 16,-1 1 8-16,-1 2-1 0,1 0 7 0,0 0 5 16,0 2 2-16,-1-2 1 0,7 5 2 0,-13-2 8 15,13 2 0-15,-14 3 5 0,8 1-1 0,6-4 4 16,-9 8 0-16,5-3 4 0,1 2-1 0,0 1-4 0,3-8-3 16,0 14 4-16,0-14-7 0,6 16-1 15,3-4-1-15,-1-2-6 0,0-3-8 0,7 1-10 0,-5-3-11 16,4 3-7-16,1-4-15 0,-1-1-1 0,-3-2-7 15,-1-1-6-15,-10 0-3 0,19-1 8 0,-19 1 3 16,15-6 2-16,-8 2 5 0,-7 4 4 0,8-10 4 16,-4 5-1-16,-4 5 2 0,5-13 7 0,-5 4-1 0,0 9 7 15,-1-17 1-15,1 3 6 0,-8-1 5 0,1 1 3 16,-1 1 8-16,3 1 3 0,-1 3 4 16,1 1 1-16,0 1 6 0,5 7 0 0,-9-9 2 0,9 9 2 15,-11-5 5-15,11 5 3 0,-14 2 0 0,14-2 4 16,-16 6 2-16,9 0 1 0,-4 6-3 0,4-2 1 15,2 0 0-15,-1 3-3 0,2 1 1 0,3 1-1 16,0-1-8-16,3 1 0 0,5-1 0 0,-2-1-5 16,3 0-6-16,1-3-1 0,-3-3-5 0,1 0-3 15,-1-2-6-15,1 0 0 0,-1 0-8 0,-6-5 1 0,10 3-1 16,-10-3-1-16,0 0 0 0,11 0-1 0,-11 0 2 16,0 0-2-16,0 0-1 0,9-10 4 0,-9 10-3 15,0 0 3-15,-1-15-1 0,1 15 0 0,-6-15 4 16,-2 1-6-16,2 4 2 0,0-1 0 0,1 4 0 15,0 1 3-15,5 6 1 0,-9-10-1 0,9 10 1 16,-7-6 6-16,7 6 2 0,-6-4 2 0,6 4 2 16,0 0 6-16,0 0-4 0,0 0 5 0,0 0 0 0,-18 11-3 15,15-4-3-15,3-7 5 0,-3 12-2 0,3-12-2 16,2 15 0-16,-2-15-1 0,8 14-4 16,-4-6 4-16,2-2-5 0,-2 1-2 0,2-2-5 0,-6-5-4 15,11 9-6-15,-4-6-4 0,-7-3-4 0,10 3 3 16,-10-3-4-16,0 0 0 0,11 1 3 0,-11-1-1 15,0 0-1-15,0 0 2 0,0 0-1 0,11-13 3 16,-11 13-2-16,1-9 7 0,-1 9-1 0,-4-18-2 16,4 18 2-16,-8-22 2 0,2 9-1 0,1 2 2 15,2 1-3-15,0 2 4 0,3 8 3 0,-8-13-2 0,3 8 1 16,5 5 6-16,-7-6 1 0,7 6 10 0,0 0-4 16,0 0 3-16,-14 0-1 0,14 0 3 15,0 0 1-15,-7 13-2 0,7-13 1 0,-6 11 3 0,5-3-3 16,1-8 0-16,3 13 0 0,-3-13-2 0,6 16 1 15,-1-7-3-15,6-1-7 0,0-1-11 0,-1-2-4 16,-1 1 2-16,-1-3-8 0,-8-3-5 0,16 1 1 16,-16-1 0-16,14 0 4 0,-14 0-1 0,14-4 1 0,-14 4 1 15,6-7-1-15,-6 7 4 0,5-7 1 0,-5 7 0 16,5-11 3-16,-4 2 0 0,-1 9-2 0,-5-20 3 16,1 9 1-16,1-1-1 0,-2 4 1 15,2-1 1-15,3 9-1 0,-9-14 3 0,4 8 1 0,-1 1 0 16,6 5 4-16,-10-10 2 0,10 10 2 0,-10 0 1 15,10 0 8-15,0 0-1 0,-17 7 1 0,17-7 4 16,-10 12-2-16,4-5 5 0,2 6-4 0,-1-3-1 16,5 2 0-16,-1-3-1 0,1-9-4 0,1 17 1 15,2-10 0-15,0 2-4 0,1-1-2 0,1-2-7 0,2-1-4 16,0 0-5-16,-7-5-3 0,12 5-3 0,-12-5-2 16,13 4 7-16,-13-4-2 0,0 0-1 15,13-3 1-15,-13 3 2 0,0 0 2 0,10-6 2 0,-10 6-1 16,8-10 1-16,-4 3-2 0,-2 0 3 0,-2 7 0 15,-1-16 5-15,1 16-4 0,0-16 4 0,-2 6 1 16,2 10 4-16,-5-14 1 0,1 8 0 16,4 6 0-16</inkml:trace>
  <inkml:trace contextRef="#ctx0" brushRef="#br0" timeOffset="517002.6952">4271 7213 400 0,'0'0'174'0,"0"0"-11"0,0 0-18 0,0 0-16 16,0 0-13-16,0 0-9 0,0 0-13 0,0 0-10 16,0 0-8-16,0 0-7 0,0 0-4 0,0 0 0 15,0 0-16-15,0 0-1 0,0 0-2 0,0 0-3 0,0 0-3 16,0 0 3-16,0 0-9 0,0 0-2 16,0 0-2-16,0 0 6 0,0 0-5 0,0 0 1 0,0 0 0 15,0 0 1-15,0 0-4 0,0 0 7 0,0 0 0 16,0 0 2-16,0 0 5 0,0 0-1 0,0 0 1 15,0 0-2-15,0 0-2 0,0 0-2 0,0 0-3 16,0 0-2-16,0 0-4 0,0 0-3 0,0 0 1 16,0 0-2-16,0 0-3 0,0 0-5 0,0 0-1 15,0 0-1-15,0 0-2 0,0 0 2 0,0 0-3 16,0 0-2-16,0 0-1 0,0 0 3 0,0 0-4 0,0 0 0 16,0 0-3-16,0 0 1 0,0 0 0 0,0 0-1 15,0 0-1-15,0 0 2 0,0 0 2 0,0 0-1 16,0 0 2-16,0 0-3 0,0 0 6 15,0 0 4-15,20-1 4 0,-20 1-4 0,0 0-1 0,0 0 10 16,0 0-6-16,2-9-2 0,-2 9 1 0,0 0-3 16,0 0-2-16,0 0-2 0,0 0 0 0,4-11-9 15,-4 11-26-15,0 0-38 0,0 0-44 0,0 0-56 0,0 0-216 16,0 0-451-16,0 0 125 0</inkml:trace>
  <inkml:trace contextRef="#ctx0" brushRef="#br0" timeOffset="517795.4888">4317 7079 355 0,'0'0'232'0,"0"0"-32"0,1-11-22 0,-1 11-20 16,0 0-17-16,0 0-16 0,0 0-12 0,0 0-8 16,0 0-10-16,0 0-10 0,0 0-4 0,0 0-7 15,0 0-4-15,0 0-10 0,0 0-7 0,0 0-5 16,0 0-4-16,0 0-2 0,0 0-6 0,0 0-5 0,0 0-3 16,0 0-4-16,0 0-7 0,0 0-2 0,0 0 0 15,0 0-3-15,0 0 0 0,0 0-1 0,0 0 2 16,0 0-5-16,0 0 2 0,0 0-3 0,0 0-2 15,0 0-1-15,0 0 3 0,0 0 6 0,0 0-6 16,0 0 2-16,0 0-3 0,0 0 4 0,0 0-3 16,0 0 5-16,0 0 0 0,0 0-1 0,0 0 3 0,0 0-2 15,0 0-4-15,0 0 3 0,0 0-4 0,0 0 7 16,0 0-5-16,0 0-1 0,0 0-1 16,0 0 2-16,0 0-2 0,0 0-3 0,0 0 2 0,-7 29-5 15,7-29-5-15,0 0-4 0,0 0 0 16,0 0-5-16,0 0 1 0,0 0-2 0,0 0 2 0,0 0 1 15,5 11 2-15,-5-11-1 0,0 0 6 0,0 0-2 16,0 0 7-16,0 0 3 0,0 0 7 0,0 0 3 16,0 0 2-16,0 0 3 0,0 0 4 0,0 0 3 15,0 0-1-15,0 0 1 0,0 0-5 0,0 0 2 0,8 4-3 16,-8-4-2-16,0 0 1 0,0 0-1 0,0 0-4 16,0 0-2-16,0 0 2 0,0 0 0 0,0 0-6 15,0 0 1-15,0 0 0 0,0 0-2 0,0 0-3 16,0 0-3-16,0 0-3 0,0 0-2 0,1 10 2 15,-1-10-8-15,0 0-1 0,0 0 6 0,0 0-1 16,0 0 1-16,0 0 4 0,0 0 4 0,0 0 5 16,0 0 10-16,0 0 5 0,0 0 9 0,0 0 7 0,0 0 9 15,0 0 1-15,0 0 4 0,0 0 0 0,0 0-3 16,0 0-3-16,0 0-4 0,0 0-9 0,0 0-1 16,0 0-5-16,0 0-6 0,0 0-30 0,0 0-38 15,0 0-49-15,0 0-62 0,0 0-57 0,0 0-193 16,0 0-485-16,-14-26 134 0</inkml:trace>
  <inkml:trace contextRef="#ctx0" brushRef="#br0" timeOffset="519055.1183">4524 6339 515 0,'0'0'280'16,"0"0"-39"-16,0 0-26 0,0 0-15 0,0 0-19 15,0 0-11-15,0 0-12 0,0 0-4 0,0 0-8 0,0 35-11 16,2-16-2-16,0 9-13 0,5 0-4 16,1-2-13-16,1-1-5 0,1 2-8 0,4-3-13 0,-2-4 6 15,1-4-13-15,-2-2-7 0,10 6-7 0,-6-5-8 16,1-6-1-16,-3 0-2 0,1 0-9 0,1-2 4 15,2-3-3-15,-2 0-5 0,2-1 0 0,-4-3-4 16,-1-2-3-16,0-1-7 0,-3-1 6 0,4-5-4 16,-5-1 3-16,0-3 3 0,-1 1-4 0,0-6-1 0,-3 0-2 15,-1-13-1-15,-3-1-4 0,-2 3 2 0,-3-1-3 16,0 2-1-16,-1 2 1 0,-1-3-3 16,1 9 2-16,-1 3-6 0,1 2-13 0,3 4-22 15,-2 2-25-15,3 1-34 0,2 8-35 0,-6-12-44 0,6 12-35 16,0 0-35-16,-7-5-191 0,7 5-513 0,0 0 142 15</inkml:trace>
  <inkml:trace contextRef="#ctx0" brushRef="#br0" timeOffset="519909.5851">5052 6561 218 0,'0'0'317'0,"0"0"-62"15,0 0-34-15,0 0-33 0,0 0-16 16,0 0-17-16,0 0-9 0,0 0-7 0,-4 7-5 16,4-7-12-16,0 0-11 0,0 0-8 0,0 17-1 0,0-17-4 15,0 15-7-15,-1-8-12 0,1-7-3 16,-1 14-9-16,1-14-5 0,-3 15-7 0,2-8-5 0,1-7-5 15,-2 12-5-15,2-12-3 0,-2 12-3 0,2-12-3 16,-2 9-6-16,2-9 2 0,0 0-7 0,0 0 1 16,-3 12-7-16,3-12 1 0,0 0 3 0,0 0-2 15,0 0-5-15,0 0 2 0,-7 4-5 0,7-4 3 0,0 0-3 16,0 0-4-16,0 0 2 0,-12-25 0 0,7 11 0 16,2 2-2-16,1-1-2 0,1 2 3 0,-2 1 4 15,3 10 4-15,-3-18 3 0,3 18 0 0,0-14-3 16,0 14 1-16,0-10-1 0,0 10-2 0,0 0-3 15,1-11-1-15,-1 11 4 0,0 0-6 0,0 0 2 16,0 0 2-16,0 0-1 0,0 0 0 0,11-1-1 16,-11 1-3-16,0 0 2 0,0 0-1 0,19 8 0 0,-19-8-2 15,11 9-3-15,-3-6 0 0,-8-3-3 0,15 5-1 16,-8-1-5-16,-7-4 3 0,13 1-2 16,-13-1-2-16,15 0 0 0,-15 0 1 0,14-3-4 0,-14 3 5 15,12-5 1-15,-5 3-2 0,-7 2 3 0,11-8 0 16,-11 8 5-16,10-8 0 0,-10 8 3 0,9-8 4 15,-9 8-2-15,9-3 0 0,-9 3 3 0,8-2-3 16,-8 2 1-16,0 0 2 0,0 0 3 0,15 2 3 16,-15-2 0-16,10 5 0 0,-4 1 3 0,-6-6-6 15,10 11 2-15,-5-4-4 0,-1 1 2 0,4 5 1 0,-2-3-6 16,1-1-10-16,-3 0-24 0,-1 0-29 0,0-2-38 16,1-1-38-16,-4-6-38 0,9 12-29 0,-5-6-30 15,-4-6-135-15,6 6-435 0,-6-6 121 0</inkml:trace>
  <inkml:trace contextRef="#ctx0" brushRef="#br0" timeOffset="520235.8837">5349 6653 393 0,'0'0'234'0,"0"0"-22"0,0 0-12 15,0 0-4-15,17 4-10 0,-17-4-7 16,0 0-1-16,6 8-11 0,-6-8-10 0,3 8-14 0,-3-8-8 16,4 12-12-16,-2-5-15 0,-2-7-10 15,3 12-12-15,-3-12-7 0,1 9-10 0,-1-9-7 0,2 10-6 16,-2-10 0-16,0 0-11 0,3 10-5 0,-3-10-5 15,0 0-2-15,0 0-2 0,4 7-4 0,-4-7-6 16,0 0-1-16,0 0-5 0,0 0-1 0,0 0 0 16,0 0-3-16,8-20-5 0,-8 20 2 0,2-16 0 15,0 7 1-15,2-5-4 0,0-2 4 0,-1 6-3 0,1 1 3 16,-4 9-1-16,4-13 10 0,-2 7-10 0,-2 6 0 16,0 0 0-16,9-12 2 0,-9 12 2 0,0 0 5 15,11-2-1-15,-11 2 6 0,0 0 1 0,0 0 9 16,24 13 1-16,-17-8 0 0,1 2-9 0,2 4 0 15,0 1 1-15,0-1-5 0,-2-1-4 0,-2 0-5 16,3 2-16-16,-1-3-29 0,-4 0-34 0,1-2-41 16,-5-7-38-16,6 13-37 0,-6-13-26 0,5 10-27 15,-5-10-150-15,0 0-460 0,0 0 128 0</inkml:trace>
  <inkml:trace contextRef="#ctx0" brushRef="#br0" timeOffset="520401.996">5451 6704 376 0,'0'0'335'15,"-7"-2"-32"-15,7 2-27 0,0 0-19 0,-9-6-16 16,9 6-5-16,0 0-12 0,0 0-28 0,0 0-9 16,0 0-20-16,0 0-15 0,0 0-15 0,0 0-13 15,0 0-14-15,0 0-12 0,0 0-6 0,0 0-30 0,0 0-36 16,35 8-39-16,-27-6-32 0,-8-2-44 0,0 0-41 16,20 0-41-16,-20 0-33 0,15 0-194 0,-15 0-479 15,0 0 134-15</inkml:trace>
  <inkml:trace contextRef="#ctx0" brushRef="#br0" timeOffset="520584.9634">5662 6621 546 0,'0'0'305'16,"7"-6"-33"-16,-7 6-24 0,0 0-15 0,0 0-13 0,0 0-19 16,20 0-7-16,-20 0-8 0,15 6-12 0,-15-6-22 15,14 8-21-15,0 1-10 0,-2 1-7 0,3-2-15 16,-6 1-12-16,4 0-9 0,0 1-25 0,-1-2-29 15,0-1-31-15,-3 0-40 0,-1-2-48 0,-8-5-51 16,13 7-51-16,-7-5-201 0,-6-2-478 0,0 0 133 16</inkml:trace>
  <inkml:trace contextRef="#ctx0" brushRef="#br0" timeOffset="520743.5715">5899 6613 236 0,'0'0'354'0,"0"0"-36"15,0 0-32-15,-22 15-25 0,14-10-25 0,-3 5-24 16,-3 0-24-16,3 2-20 0,-1 1-17 0,-1 0-23 16,1 0-17-16,0-2-34 0,-1-1-61 0,4-1-54 0,-3 2-78 15,4-3-69-15,0 0-136 0,2-2-384 16,6-6 108-16</inkml:trace>
  <inkml:trace contextRef="#ctx0" brushRef="#br0" timeOffset="521626.0752">4696 6052 400 0,'0'0'272'0,"0"0"-57"0,0 0-37 0,0 0-47 15,0 0-47-15,0 0-40 0,0 0-48 0,22-26-58 16,-15 21-95-16,-7 5-187 0,14-11 57 0</inkml:trace>
  <inkml:trace contextRef="#ctx0" brushRef="#br0" timeOffset="523714.0891">3019 9478 381 0,'0'0'169'0,"0"0"-14"0,0 0-30 0,0 0-13 0,-11 3-13 16,11-3-13-16,0 0-13 0,0 0-6 0,0 0-13 15,0 0-2-15,0 0-7 0,0 0-1 0,0 0-6 16,0 0-12-16,0 0 5 0,-7 4-17 0,7-4-18 15,0 0-19-15,0 0-17 0,0 0-17 0,0 0-10 16,0 0-20-16,0 0-3 0,0 0-59 0,0 0-178 16,0 0 54-16</inkml:trace>
  <inkml:trace contextRef="#ctx0" brushRef="#br0" timeOffset="523809.151">3001 9485 688 0,'0'0'-13'0,"0"0"21"0,-12-11 11 0,12 11 20 16,0 0-1-16,0 0 7 0,0 0 1 16,0 0-3-16,0 0-14 0,0 0 1 0,0 0-10 0,0 0 13 15,0 0-23-15,-1-12-20 0,1 12-25 0,0 0-85 16,11-13-138-16,-11 13 43 0</inkml:trace>
  <inkml:trace contextRef="#ctx0" brushRef="#br0" timeOffset="524087.5577">3054 9391 361 0,'0'0'255'0,"0"0"-34"0,0 0-19 15,0 0-16-15,0 0-17 0,0 0-13 0,0 0-16 0,0 0-13 16,0 0-18-16,0 0-11 0,0 0-11 0,0 0-10 15,0 0-6-15,0 0-9 0,0 0-7 0,0 0-5 16,0 0-6-16,0 0-1 0,-7-16-5 0,7 16-3 16,0 0-5-16,1-12-2 0,-1 12-4 0,0 0-2 15,2-10-3-15,-2 10-3 0,2-14-1 0,-2 14-4 16,2-17-5-16,0 10-1 0,0-3-4 0,2-2-6 16,-2-3-7-16,0 4-6 0,1 3 5 0,0-2-4 0,-3 10 0 15,2-14-6-15,0 6 0 0,-2 8-7 0,4-12-10 16,-4 12 1-16,5-12-9 0,-5 12-9 0,4-8-5 15,-4 8-16-15,0 0-8 0,8-15-11 0,-8 15-12 16,7-11-21-16,-2 8-12 0,-5 3-81 0,12-9-266 16,-6 0 76-16</inkml:trace>
  <inkml:trace contextRef="#ctx0" brushRef="#br0" timeOffset="529848.12">5551 6423 236 0,'-5'-2'321'0,"5"2"-45"15,0 0-36-15,0 0-24 0,0 0-32 0,-3-10-22 16,3 10-21-16,0 0-14 0,7-11-14 0,-2 7-15 0,0-1-12 15,3-1-10-15,0 2-19 0,-2-3-25 16,5-2-35-16,-1 2-49 0,-3-1-68 0,-2 0-171 16,0 2-347-16,-5 6 98 0</inkml:trace>
  <inkml:trace contextRef="#ctx0" brushRef="#br0" timeOffset="538298.3717">4338 9322 218 0,'0'0'218'0,"0"0"-35"15,0 0-37-15,0 0-24 0,0 0-20 0,0 0-18 0,0 0-11 16,0 0-6-16,0 0-17 0,0 0 8 16,0 0 3-16,19-3 2 0,-19 3-8 0,0 0 11 15,0 0 7-15,0 0-1 0,0 0 5 0,0 0 4 0,0 0-1 16,0 0-1-16,0 0-2 0,0 0-4 0,0 0 2 16,0 0-10-16,0 0-5 0,0 0-3 0,0 0 0 15,10 0-11-15,-10 0 10 0,0 0-5 0,0 0-7 16,0 0-5-16,0 0-1 0,4 6-7 0,-4-6-10 15,0 0-8-15,7 5-18 0,-7-5-18 0,0 0-15 16,10 3-12-16,-10-3-13 0,0 0 2 0,12 3-3 16,-12-3 6-16,0 0 5 0,12 0 2 0,-12 0 6 0,0 0 16 15,9 0 10-15,-9 0 23 0,0 0 9 0,0 0 14 16,0 0 12-16,9 0 13 0,-9 0 11 0,0 0 8 16,0 0 4-16,0 0 9 0,0 0 1 0,0 0-3 15,0 0-6-15,0 0-3 0,9 0 0 0,-9 0-4 16,0 0-1-16,0 0-3 0,0 0-3 0,0 0-9 15,0 0-6-15,0 0-6 0,0 0-6 0,0 0-10 0,0 0-12 16,0 0-21-16,0 0-18 0,0 0-13 0,10 0-12 16,-10 0-9-16,0 0-5 0,0 0-5 0,0 0 3 15,7-4 3-15,-7 4 4 0,0 0 9 16,0 0 1-16,0 0 9 0,0 0 3 0,9 0 20 0,-9 0 14 16,0 0 9-16,0 0 15 0,0 0 12 0,0 0 12 15,0 0 9-15,0 0 3 0,0 0 4 0,0 0 0 16,0 0 2-16,0 0 0 0,0 0-2 0,0 0 1 15,0 0-6-15,0 0-1 0,0 0-3 0,0 0-5 16,0 0-2-16,0 0-4 0,0 0-11 0,0 0-1 0,0 0 2 16,0 0-5-16,0 0-1 0,0 0-7 0,0 0 2 15,0 0-6-15,0 0-9 0,0 0 1 0,0 0-11 16,0 0 1-16,0 0 0 0,0 0 1 0,0 0-1 16,0 0-2-16,0 0 0 0,0 0-9 0,0 0 6 15,0 0 0-15,0 0 3 0,0 0 5 0,0 0 0 16,0 0-1-16,0 0 6 0,3-7 6 0,-3 7-1 0,0 0 6 15,0 0 4-15,0 0 5 0,0 0 6 16,0 0 2-16,0 0 4 0,0 0-2 0,0 0-5 0,0 0 6 16,0 0-1-16,0 0-7 0,0 0 5 0,0 0-5 15,0 0 4-15,0 0 0 0,-25-6-8 0,25 6-1 16,0 0 8-16,-15 3-10 0,15-3 5 0,0 0-7 16,-14 3 3-16,14-3-6 0,0 0 1 0,-9 5-5 15,9-5-1-15,0 0-4 0,0 0-11 0,0 0-2 16,0 0 0-16,-7 6-7 0,7-6 0 0,0 0-4 15,0 0 3-15,0 0-1 0,0 0 2 0,0 0 8 16,0 0-3-16,0 0 7 0,0 0-1 0,0 0 1 0,0 0 5 16,0 0-2-16,0 0 8 0,0 0 7 0,0 0-2 15,0 0 6-15,0 0-3 0,0 0 8 0,-17-7 2 16,17 7-5-16,0 0 5 0,-8-4-1 0,8 4 1 0,0 0 1 16,-16-1-1-16,9 1-1 0,7 0 2 15,-15 2-5-15,15-2-1 0,-12 1 1 0,12-1-1 0,-9 3-4 16,9-3-2-16,0 0-2 0,-11 3-5 0,11-3-11 15,0 0-1-15,0 0-11 0,0 0-6 16,0 0-13-16,-5 6-5 0,5-6-7 0,0 0-2 0,0 0-7 16,0 0 4-16,0 0-4 0,0 0-1 0,0 0 7 15,0 0 2-15,0 0 3 0,24 2 7 0,-24-2 9 16,0 0 12-16,0 0 5 0,0 0 6 0,0 0 9 16,0 0 14-16,0 0 3 0,14-7 7 0,-14 7-18 0,0 0 19 15,0 0 5-15,0 0 1 0,0 0-2 16,0 0-1-16,0 0 1 0,0 0 1 0,0 0-4 0,0 0-10 15,0 0 13-15,0 0-5 0,0 0-6 0,0 0 3 16,0 0-9-16,0 0-3 0,0 0-8 0,0 0 2 16,0 0-19-16,0 0-14 0,0 0-17 0,8 13-4 15,-4-12-9-15,-4-1-12 0,6 3-9 0,-6-3-5 16,12 2-2-16,-12-2-2 0,10 0 12 0,-10 0 10 16,0 0 4-16,9-4 11 0,-9 4 13 0,7-3 10 15,-7 3 9-15,6-7 12 0,-6 7 13 0,0 0 14 0,4-10 12 16,-4 10 6-16,0 0 4 0,2-10 3 15,-2 10-1-15,0 0 8 0,0 0 0 0,0 0-1 0,0 0 4 16,0 0-3-16,-7-14-1 0,7 14 2 0,0 0-7 16,0 0-1-16,-10-3-8 0,10 3-1 0,0 0-2 15,0 0-4-15,0 0-9 0,0 0-2 0,0 0-6 16,0 0-14-16,0 0-17 0,0 0-4 0,0 0-13 0,0 0-9 16,0 0-6-16,0 0 4 0,0 0-6 0,0 0 0 15,0 0 5-15,0 0-4 0,0 0 7 0,0 0 5 16,0 0 2-16,0 0 9 0,0 0 4 0,0 0 10 15,0 0 8-15,0 0 10 0,0 0 3 0,0 0 18 16,0 0-3-16,0 0 7 0,0 0 0 0,0 0 4 16,0 0 4-16,0 0 2 0,0 0 0 0,0 0 1 15,0 0-7-15,-6 22 2 0,6-22-2 0,0 0-3 16,0 0-7-16,0 0 3 0,0 0-9 0,-8 3 1 16,8-3-11-16,0 0 2 0,0 0-6 0,0 0-11 0,0 0-10 15,0 0-12-15,0 0-6 0,0 0-3 0,0 0-3 16,0 0-10-16,0 0 3 0,7 14-2 0,-7-14 1 15,0 0 7-15,0 0 3 0,0 0 4 0,0 0 8 16,0 0 9-16,0 0 4 0,0 0 12 0,0 0 3 16,0 0 11-16,0 0 6 0,0 0 11 0,0 0 1 15,0 0 8-15,0 0 2 0,0 0 3 0,0 0 3 0,0 0-1 16,0 0 5-16,0 0-6 0,0 0-7 0,0 0 9 16,0 0-3-16,0 0-5 0,0 0-8 0,0 0 7 15,0 0-4-15,-13-2-6 0,13 2 0 0,-6 5-2 16,6-5-6-16,0 0-3 0,-6 10-15 0,6-10-1 15,0 0-11-15,0 0-7 0,3 14-11 0,-3-14 0 16,0 0-8-16,7 8-9 0,-7-8-1 0,0 0 8 16,7 7-1-16,-7-7 5 0,0 0-7 0,8 2 18 0,-8-2-1 15,0 0 10-15,0 0-1 0,0 0 7 0,0 0 11 16,0 0 3-16,0 0 8 0,0 0 0 0,0 0 4 16,0 0 6-16,14-9 3 0,-14 9-1 0,0 0 3 15,0 0-2-15,0 0 1 0,0 0-3 0,0-9 6 16,0 9-7-16,0 0 0 0,0 0-2 0,0 0-4 15,0 0 4-15,0 0-5 0,0 0-2 0,0 0-1 16,0 0-3-16,0 0-2 0,0 0-1 0,0 0-8 16,0 0-10-16,0 0-17 0,0 0-3 0,0 0-4 0,0 0-4 15,0 0-8-15,0 0-1 0,0 0 1 0,0 0-7 16,0 0 12-16,0 0-4 0,0 0 6 0,0 0 3 16,0 0 9-16,0 0 1 0,8-5 3 0,-8 5 12 15,0 0 10-15,0 0 3 0,0 0-5 0,4-9 14 16,-4 9 5-16,0 0 6 0,0 0 3 0,1-13 2 15,-1 13 0-15,0 0 2 0,0 0 1 0,0 0 0 16,0 0-1-16,0 0-3 0,0 0 1 0,-7-11 1 0,7 11-2 16,0 0 0-16,0 0-2 0,0 0-6 0,-17 2-2 15,17-2-2-15,0 0-1 0,0 0-5 0,0 0-8 16,-14 8-2-16,14-8-14 0,0 0-16 0,0 0-3 16,-4 7-15-16,4-7-3 0,0 0 0 0,0 0-6 15,0 0 0-15,0 0-1 0,0 0 13 0,0 0 6 16,0 0 3-16,0 0 10 0,0 0 6 0,0 0 10 0,0 0 12 15,0 0 10-15,0 0 5 0,0 0 7 16,0 0 17-16,0 0 1 0,0 0 10 0,0 0 3 16,0 0-1-16,0 0-1 0,0 0 1 0,0 0-2 0,0 0-3 15,0 0-5-15,0 0-1 0,0 0-5 0,0 0-4 16,0 0-3-16,0 0-4 0,0 0-5 0,0 0-5 16,0 0-7-16,0 0-12 0,0 0-16 0,0 0-16 15,0 0-14-15,0 0-8 0,0 0-4 0,0 0-3 0,0 0-10 16,0 0 16-16,0 0 1 0,0 0 4 15,0 0 11-15,0 0 1 0,0 0 11 0,0 0 8 0,0 0 8 16,15-21 5-16,-15 21 10 0,0 0 13 0,0 0 0 16,0 0 12-16,0 0 1 0,0 0 5 0,0 0 1 15,0 0 4-15,0 0 5 0,0 0-6 0,-11-11 1 16,11 11-1-16,0 0-1 0,0 0-6 0,-10-4-11 16,10 4 4-16,0 0-2 0,0 0 4 0,0 0-11 15,0 0-2-15,-13 0-3 0,13 0-17 0,0 0-10 16,0 0-9-16,0 0-16 0,0 0-3 0,0 0-16 0,0 0 12 15,0 0-4-15,0 0 5 0,0 0 3 16,0 0 5-16,0 0 2 0,0 0 3 0,0 0 11 0,0 0-2 16,0 0 10-16,0 0 2 0,-14 7 5 0,14-7 18 15,0 0 3-15,0 0 16 0,0 0-7 0,0 0 9 16,0 0 10-16,0 0-9 0,0 0-4 0,0 0 2 16,0 0-4-16,0 0-1 0,0 0-7 0,0 0 7 0,-9 2-9 15,9-2 4-15,0 0-1 0,0 0-2 16,0 0-6-16,0 0 3 0,0 0-10 0,0 0-3 0,0 0-9 15,0 0 1-15,0 0-9 0,0 0-3 16,0 0-6-16,0 0 8 0,0 0-2 0,0 0 7 0,0 0-1 16,0 0 1-16,0 0 6 0,0 0 2 0,0 0 4 15,0 0 9-15,0 0 1 0,0 0 9 0,0 0 5 0,0 0 2 16,0 0-4-16,0 0 13 0,0 0 5 0,0 0 1 16,0 0 2-16,0 0-1 0,14-22-5 15,-14 22 1-15,0 0 1 0,0 0-5 0,0 0 1 0,0 0-3 16,-9-10 4-16,9 10 2 0,0 0-6 0,-11 3 0 15,11-3-5-15,-12 6-1 0,6-2-1 0,6-4 1 16,-10 7-8-16,7-3 1 0,-1 3-7 0,4-7 1 16,-3 8-7-16,3-8-8 0,0 0-2 0,-2 13-16 15,2-13-5-15,0 0-3 0,7 8-4 0,-7-8 3 16,0 0-12-16,12 6 4 0,-12-6-1 0,0 0 5 0,9 0 4 16,-9 0 0-16,0 0 9 0,0 0-1 0,0 0 7 15,14-10 1-15,-14 10 3 0,5-4 0 0,-5 4 16 16,0 0 1-16,6-14 6 0,-6 14 4 0,2-7 5 15,-2 7 2-15,0 0 2 0,0-11 0 0,0 11-4 16,0 0 2-16,0 0-4 0,0 0 10 0,-3-14-7 16,3 14 2-16,0 0 0 0,0 0 4 0,-9-3-4 15,9 3-1-15,0 0 1 0,0 0-5 0,0 0-2 0,-14 15 4 16,14-15-4-16,0 0-4 0,-4 10-10 16,4-10 1-16,0 0-16 0,0 10-8 0,0-10-11 0,0 0-6 15,0 0-16-15,11 11 4 0,-11-11 4 0,7 3-3 16,-7-3 8-16,0 0-1 0,14 2 10 0,-14-2 2 15,0 0-1-15,0 0 14 0,14-5-9 0,-14 5 16 16,0 0 9-16,7-7 1 0,-7 7 6 0,0 0 6 16,0 0-2-16,4-11 5 0,-4 11 2 0,0 0 8 15,0 0-4-15,0-10 5 0,0 10-3 0,0 0 0 0,0 0-2 16,0 0 4-16,0 0 5 0,0 0-4 0,0 0-1 16,-26 3 2-16,18 3-1 0,3-1-5 15,-1-1 2-15,6-4-4 0,-9 13 3 0,5-6-5 0,4-7-3 16,-4 10-4-16,4-10-13 0,-1 14 0 0,1-14-15 15,4 11-3-15,-4-11-13 0,9 8-9 0,-4-5-7 16,-5-3 2-16,13 5 0 0,-13-5-2 0,14 0 4 16,-14 0 11-16,0 0 1 0,14-5 5 0,-14 5 7 0,8-4 2 15,-8 4 5-15,5-7 13 0,-5 7-7 0,0 0 14 16,4-13-1-16,-4 13 13 0,1-9 2 0,-1 9 1 16,0 0 1-16,-2-16 3 0,2 16-2 0,-3-11 7 15,3 11-3-15,0 0 5 0,-4-10 0 0,4 10 4 16,0 0-5-16,-7-4 3 0,7 4-1 0,0 0-3 15,0 0-1-15,0 0 4 0,0 0-9 0,0 0 6 16,-19 9-8-16,19-9 0 0,0 0-5 0,0 0-11 0,0 0-5 16,1 12-3-16,-1-12-14 0,0 0-7 15,0 0-7-15,0 0-3 0,16 12-3 0,-16-12-5 0,9 2 9 16,-9-2 2-16,0 0 2 0,0 0 3 0,0 0 0 16,0 0 9-16,0 0-3 0,0 0 15 15,0 0 2-15,12-14 12 0,-12 14 4 0,0 0-6 0,0 0 3 16,0 0 11-16,0 0 2 0,0 0 0 0,-6-15 3 15,6 15 3-15,0 0 5 0,0 0 2 0,0 0 0 16,-11-7 3-16,11 7-2 0,0 0-4 0,0 0-1 0,0 0 1 16,-14 5-3-16,14-5-5 0,0 0-4 15,0 0 1-15,0 0-6 0,0 0 0 0,0 0-5 0,-3 14-8 16,3-14-6-16,0 0-5 0,0 0-10 0,12 10 1 16,-12-10-7-16,8 5 7 0,-8-5-2 0,0 0-2 15,10 3 6-15,-10-3 5 0,0 0-3 0,0 0 3 16,0 0 4-16,0 0 4 0,0 0-5 0,0 0 11 15,19-8 4-15,-19 8 3 0,3-7 3 0,-3 7 7 16,0 0 0-16,2-9 5 0,-2 9-2 0,0 0 5 16,0 0-2-16,0 0 5 0,0-12 0 0,0 12 3 15,0 0 2-15,0 0-1 0,-9-4-8 0,9 4 8 0,0 0-1 16,0 0-1-16,-20 10 1 0,16-8-3 0,4-2-8 16,-6 7 4-16,6-7-9 0,-5 6-4 0,5-6 2 15,0 8-3-15,0-8-4 0,0 0-8 0,5 9-8 16,-5-9-6-16,0 0-5 0,11 7 1 0,-11-7-2 15,9 2 1-15,-2-2 1 0,-7 0 1 0,0 0 5 0,16-4 3 16,-11 2 1-16,-5 2 6 0,7-6 8 16,-7 6 5-16,4-6 5 0,-1-1 2 0,-3 7 2 0,5-9 1 15,-4 3 6-15,-1 6-1 0,2-9 4 0,-2 9 3 16,0 0-3-16,0-12-2 0,0 12-4 0,0 0-3 16,-3-11-2-16,3 11-2 0,0 0-7 0,0 0-27 15,-4-10-42-15,4 10-57 0,0 0-70 0,0 0-89 0,0 0-379 16,0 0-785-16,0 0 213 0</inkml:trace>
  <inkml:trace contextRef="#ctx0" brushRef="#br0" timeOffset="544770.8707">2154 12358 209 0,'0'0'24'16,"-5"-7"-19"-16,5 7-12 0,0 0-5 0,0 0 4 15</inkml:trace>
  <inkml:trace contextRef="#ctx0" brushRef="#br0" timeOffset="546219.4037">2015 12262 260 0,'0'0'53'15,"0"0"-4"-15,0 0 7 0,0 0-5 0,0 0-15 16,0 0 2-16,0 0-7 0,0 0 1 0,0 0-1 16,0 0-3-16,0 0-9 0,0 0 6 0,0 0-7 15,0 0-6-15,0 0 0 0,0 0-6 0,0 0-8 16,0 0 2-16,0 0-2 0,0 0-13 0,0 0 0 15,0 0-3-15,0 0 5 0,0 0 1 0,0 0 0 16,0 0 0-16,0 0-3 0,0 0 5 0,0 0 2 0,0 0-3 16,0 0 7-16,0 0 4 0,0 0 11 15,0 0 1-15,0 0 3 0,0 0 3 0,0 0 1 0,0 0 8 16,0 0-6-16,0 0-1 0,0 0 4 0,3-15 4 16,-3 15-15-16,0 0 1 0,0 0-9 0,0 0-3 15,0 0-11-15,8-12-2 0,-8 12-7 0,0 0-5 16,0 0 27-16,4-9-9 0,-4 9-8 0,0 0-4 15,5-8 9-15,-5 8-14 0,3-9 5 0,-3 9 6 16,0 0 18-16,3-8 4 0,-3 8 2 0,0 0 15 16,4-9 0-16,-4 9 1 0,0 0-7 0,0 0 5 0,3-8-5 15,-3 8-5-15,0 0-4 0,0 0 7 0,0 0-8 16,4-9-2-16,-4 9 0 0,0 0-1 16,0 0 5-16,0 0-7 0,0 0-16 0,2-10 11 0,-2 10-12 15,0 0 1-15,0 0 9 0,0 0 6 0,0 0-2 16,0 0-5-16,0 0 4 0,0 0-1 0,0 0 1 15,0 0 9-15,1-12-4 0,-1 12 6 0,0 0-4 16,0 0 6-16,0 0 6 0,0 0 5 0,0 0-10 16,0 0-5-16,0 0 4 0,0 0 4 0,-1-17-12 15,1 17-2-15,0 0 4 0,0 0-10 0,0 0 6 16,0 0-1-16,-2-10 2 0,2 10 0 0,0 0-5 0,0 0 4 16,0 0-9-16,-5-14 9 0,5 14 12 15,0 0-9-15,0 0 4 0,0 0 0 0,-4-11 10 0,4 11-1 16,0 0 2-16,0 0 7 0,0 0-6 0,-2-11 10 15,2 11 4-15,0 0-6 0,0 0 8 0,0 0 3 16,-1-7-12-16,1 7 8 0,0 0-2 0,0 0-3 16,0 0 4-16,0 0 0 0,-3-10 3 0,3 10-6 15,0 0-9-15,0 0 2 0,0 0-4 0,0 0 7 0,0 0-3 16,-3-9 4-16,3 9-2 0,0 0-1 16,0 0 1-16,0 0-3 0,0 0-7 0,0 0 7 0,0 0-5 15,0 0 5-15,-4-10-5 0,4 10-8 0,0 0 5 16,0 0-4-16,0 0-5 0,0 0 2 0,0 0 1 15,0 0-6-15,0 0 2 0,0 0 2 0,0 0 0 16,0 0-1-16,-3-9-4 0,3 9 4 0,0 0-3 16,0 0 2-16,0 0-2 0,0 0 4 0,0 0-6 15,0 0 4-15,0 0-2 0,0 0 0 0,0 0-1 16,0 0 2-16,0 0-4 0,0 0 3 0,0 0-1 0,0 0 0 16,0 0-7-16,0 0 5 0,0 0 0 0,0 0-4 15,0 0 10-15,0 0 8 0,0 0 7 0,0 0 1 16,0 0-9-16,-4 33 10 0,3-17 3 0,-3 15 1 15,2-3 0-15,2 2 5 0,0 5 6 0,-2-1 3 16,-1-2-1-16,2 7-4 0,1-1 2 0,-3 2 0 16,-1 17 2-16,4-12-4 0,0-6 0 0,-2-2 1 15,-1 20-7-15,-1-14 2 0,2-8-6 0,-1 2 0 0,-1 1-1 16,-1-4 1-16,3 5-5 0,-3-1 0 16,-1-1 4-16,4-3-3 0,0 4 0 0,-2-4-3 0,-2 2 3 15,3 0-2-15,-2-4-8 0,3 3 2 0,1-3 0 16,-3 1 2-16,2 0-1 0,2-1-4 15,-1-3-1-15,-1 5-3 0,-2-7 0 0,4 4 1 0,-5-2-5 16,0 0 3-16,-1 2-6 0,5-10 1 0,-1 7 1 16,-4-1 0-16,2 1 0 0,-2-6-5 0,0 5 5 15,3-5-2-15,-1-3 1 0,0-1-4 0,-2 10-2 16,-4-2 0-16,2-5 0 0,2-1-6 0,1-3 7 16,-1-2 2-16,2 2 3 0,1-3-10 0,-1 1 6 0,2-1-2 15,-1 1 0-15,0-2-2 0,0-1 0 16,1-1-4-16,0-1-16 0,2-10-15 0,-2 14-19 0,2-14-20 15,-3 13-18-15,0-6-20 0,3-7-27 0,0 0-5 16,0 0-3-16,-1 17-11 0,1-17-48 0,0 0-157 16,0 0-436-16,0 0 122 0</inkml:trace>
  <inkml:trace contextRef="#ctx0" brushRef="#br0" timeOffset="546928.4844">1921 12261 457 0,'0'0'292'16,"0"0"-29"-16,0 0-26 0,0 0-26 0,0 0-21 15,0 0-11-15,0 0-17 0,0 0-13 0,0 0-9 16,0 0-10-16,0 0-17 0,0 0-3 0,0 0-16 0,0 0-8 16,0 0-14-16,0 0-4 0,0 0-6 15,-1-11-12-15,3-6-6 0,0 0 2 0,5-12-7 16,0 2-3-16,1-4-10 0,-3 2 0 0,5-3-5 15,-6 4 0-15,5 0-2 0,0 2-2 0,-2 5-1 0,-5 6 2 16,2 2 0-16,0 2-1 0,-3 1-1 0,-1 10-5 16,4-12 3-16,-4 12-3 0,5-11-3 0,-5 11 1 15,0 0 1-15,0 0 2 0,0 0 14 0,0 0 9 16,0 0 4-16,18 31-7 0,-16-4 2 0,3 2-8 16,-2-1-2-16,-1 1-5 0,-1 5-1 0,-1-4-3 0,2-2-18 15,2 1-37-15,-1 2-45 0,0-4-56 0,-1 2-61 16,0-7-249-16,0-1-541 0,3 5 149 15</inkml:trace>
  <inkml:trace contextRef="#ctx0" brushRef="#br0" timeOffset="548238.4587">1926 14050 218 0,'0'0'288'0,"0"0"-33"0,0 0-29 16,0 0-14-16,-4 4-18 0,4-4-11 0,0 0-16 16,0 0-7-16,0 0-12 0,0 0-13 0,0 0-19 15,0 0-3-15,0 0-8 0,0 0-5 0,0 0-1 16,0 0-7-16,0 0-2 0,0 0 4 0,0 0 1 0,0 0-5 15,0 0 7-15,0 0-9 0,0 0-4 0,0 0-1 16,22 10-13-16,-22-10 1 0,25 7 5 0,-8-5-8 16,-1 1-5-16,3-2-6 0,11 3-6 0,-5-2-6 15,7 1-5-15,7-2 4 0,-1 1-11 0,0-2-9 16,3 2 1-16,23 3-2 0,-16-2-2 0,-3-1-13 16,-2 1 3-16,23 1-3 0,-2-1-6 0,-14-2-7 15,-5 2 2-15,20 0-1 0,-17-3-3 0,17-3-5 0,-2-2 3 16,-18 3 4-16,-5-1 3 0,3 1-5 15,-2-3-1-15,25 0 4 0,-17-1 3 0,-9-1-1 16,1 3 1-16,-1-3-4 0,-1 0 1 0,0 0 5 0,1 2 1 16,-3 0-1-16,1-2-1 0,0 4 0 0,-1-2-4 15,0 3 5-15,-3 0-2 0,2 0-4 0,1-1 3 16,-1 3 3-16,-4-5-8 0,1 4 1 0,2 0-2 16,-1-2-1-16,-3 1 0 0,1 1 4 0,0-3-4 15,0 1 1-15,0 0 6 0,-2 4-4 0,2-2 1 16,2-3 1-16,-8 4 0 0,-3-2-3 0,-6-1 0 0,3 1-2 15,11 2-2-15,0-3 1 0,-5 1-1 0,4 0-5 16,-1-1-3-16,-4 1 0 0,-2-1 0 0,6-1-5 16,3-1-1-16,-7 1-4 0,4 2 8 0,1-4-1 15,-6 1 3-15,-3 2 6 0,-6 1-3 0,1-1 0 16,-3 1 4-16,0 2-3 0,2-2 3 0,-15 2 6 16,24-1-5-16,-14 1 1 0,-10 0 4 0,16-3 4 15,-16 3-3-15,18-1-3 0,-18 1 1 0,15 0 1 16,-15 0-6-16,16 0-3 0,-16 0-8 0,13-3-6 15,-13 3-11-15,0 0 0 0,19 0-6 0,-19 0-14 0,11-2-3 16,-11 2-11-16,0 0-13 0,0 0-16 16,0 0-12-16,18-5-11 0,-18 5-8 0,0 0-28 0,0 0-21 15,9-5-134-15,-9 5-381 0,0 0 107 0</inkml:trace>
  <inkml:trace contextRef="#ctx0" brushRef="#br0" timeOffset="548526.5049">4786 13858 585 0,'0'0'378'16,"-18"-4"-46"-16,18 4-33 0,0 0-23 0,0 0-22 15,0 0-16-15,-13-3-30 0,13 3-24 0,0 0-21 16,0 0-13-16,0 0-12 0,0 0-15 0,0 0-13 16,0 0-14-16,0 0-20 0,0 0-19 0,0 0-21 15,0 0-10-15,46 8-11 0,-46-8-5 0,19 5-10 0,-19-5 3 16,17 4-3-16,-8-3 2 0,-9-1 0 15,15 5 2-15,-15-5-2 0,14 6 9 0,-14-6 11 0,0 0 3 16,12 8 11-16,-12-8 8 0,0 0 4 16,5 12 7-16,-5-12-5 0,0 0 4 0,0 0-13 0,0 0 3 15,-4 19-5-15,4-19-6 0,0 0-6 0,-12 15-30 16,7-10-29-16,5-5-30 0,-8 9-40 0,8-9-45 16,-11 7-54-16,11-7-68 0,0 0-205 0,-14 10-570 15,14-10 158-15</inkml:trace>
  <inkml:trace contextRef="#ctx0" brushRef="#br0" timeOffset="550566.4644">2711 12426 400 0,'-11'9'192'0,"1"-5"-26"0,1 0-11 15,1 2-14-15,0-1-11 0,1 1-6 0,-1 1-5 0,3 1-9 16,-2-3-3-16,0 7-6 0,-2 0-4 0,0 2-5 15,1-2-4-15,-1 1-5 0,-1 3 0 0,3-4-10 16,-2 4-7-16,1-2-3 0,-1 2-6 0,2 1 8 16,-6 6-4-16,3 3-3 0,3-4-4 0,1-2-1 15,1-4-3-15,-1 1-5 0,0 9-4 16,0 3-2-16,2-4 3 0,1 3-6 0,0-1-2 0,2-4 0 16,0-3 0-16,1 8-4 0,2-2-3 0,-3 1-1 0,4 2-1 15,-1-5-4-15,0 3 3 0,-1-3-1 16,2-5-4-16,0 7 0 0,0 1-1 0,4-7-1 0,-1-3-1 15,-1 0 0-15,1-2-4 0,0 2 2 0,0-1 2 16,3-2 0-16,4 12 3 0,-4-8 0 0,2-3-2 16,0-2 3-16,-4-1-2 0,4 1 1 0,-1 0 0 15,-1-2 1-15,0 2-6 0,1 0-3 0,1 0 6 16,2-3-3-16,-2 2 3 0,1 0-2 0,0 0 0 0,0-2-6 16,1 1-4-16,1-1 0 0,-1 1 5 0,-2 0-1 15,4-1-2-15,-1-1 1 0,-1 1 0 0,3-1-8 16,12 3 6-16,1 2-1 0,-6-5-1 0,3 0-3 15,-3 0 1-15,-5-2 0 0,1-1-1 0,0 0 4 16,-3 0-1-16,2-3-3 0,-1 2 0 0,-2 0 3 16,2 2-4-16,-5-5 2 0,5 3 3 0,-1 0-4 15,1 0 3-15,0-1-2 0,0-1 3 0,-1-1 0 0,0-2 6 16,2 3-9-16,1-2-5 0,0-1 8 16,0 1-4-16,2-1 5 0,-1-2-3 0,9-1 1 0,-6 1 2 15,-2 2-5-15,-1-3 1 0,-3 3-7 0,2-3 8 16,0 2-2-16,-1-2 0 0,-1-1 0 0,0 1 5 15,2 0-3-15,0-4-5 0,-3 6 4 0,2-3 1 16,-1-2-4-16,1 0 5 0,-1 1-5 0,3 1 2 16,-2-3 2-16,11-3-7 0,-8 0 11 0,7 1-1 15,-7-1-6-15,-3 2 2 0,-2 1-3 0,1-2 3 16,-1 1-6-16,1-2 6 0,-3 3 1 0,0-2-4 0,0 1-3 16,1-1 7-16,-3 2-4 0,2-3 2 0,1 2 1 15,-2 1-9-15,2-2 8 0,-2 1 0 0,2-4-2 16,0 2-1-16,-3-2 3 0,2 0-2 0,0 0-4 15,4-9-2-15,1 6 6 0,-7 1-1 0,0 1-2 16,-1-3 4-16,-1 1-1 0,1 0-5 0,0-1 6 16,8-9-2-16,-9 7-6 0,0-1 7 15,6-7-4-15,-6 6 3 0,0-6-3 0,0 5 0 0,-2 4 2 0,-3 2 2 16,-1-1 2-16,0 1-2 0,6-10-1 0,-5 4 1 16,-1 3-1-16,1 2 2 0,-1 0-5 0,1 0 5 15,-4-3-2-15,2 0 1 0,4-7 0 16,-7 3-4-16,1-3 1 0,2-3-2 0,-1 2 0 0,-4 4-4 15,0-5 0-15,3-1-6 0,-2 0 7 0,-2 0-1 16,4 3 2-16,0 3 1 0,-4 2-2 0,0-5 1 16,1 3 0-16,0 4-1 0,-3 2-1 0,1-9 5 15,1 6-1-15,2 4 4 0,-5 1-3 0,0-1 2 16,0 0 1-16,-3 0-2 0,3-1 0 0,-3 0-2 0,2 1 0 16,-4 0 2-16,5 0 2 0,-8-8 1 0,2 1-4 15,-3-1 0-15,2 4-4 0,0 4-3 0,3 1 4 16,0 0 2-16,-1 0 1 0,-6-8-2 0,-1 4 2 15,2 2 2-15,2 2-5 0,-1 3 2 0,1 0 3 16,-3 2-5-16,2 0 5 0,-14-4 0 0,2 0 3 16,0 1-2-16,-1 4 0 0,0-3 3 0,-4 3-4 15,0 0-3-15,0 2 5 0,-1 3 2 0,-2 2-4 16,-2-1 3-16,4 4-3 0,-4-3-1 0,2 2 1 0,-3 3-7 16,-1 2-2-16,1 1-12 0,1 3-10 0,0 1-3 15,-4 1-12-15,3 6-6 0,-25 5-6 0,18-2-12 16,6-4-14-16,2 3-19 0,-18 13-20 0,5-1-44 15,9-6-186-15,8-1-425 0,3 2 118 0</inkml:trace>
  <inkml:trace contextRef="#ctx0" brushRef="#br0" timeOffset="551291.9457">1187 11386 495 0,'0'0'318'0,"-2"-3"-49"0,2 3-33 0,0 0-28 16,0 0-24-16,0 0-15 0,0 0-17 0,0 0-14 0,0 0-14 15,0 0-14-15,16 34-9 0,-8-18-12 16,-1-1-8-16,4 0-12 0,-1 1-5 0,7 7-8 0,-5-4-8 16,7 3-30-16,-2 0-32 0,-4-5-42 0,1-3-40 15,-1-2-39-15,-1-2-64 0,1 2-126 0,-2-5-389 16,0-2 110-16</inkml:trace>
  <inkml:trace contextRef="#ctx0" brushRef="#br0" timeOffset="551524.9432">1551 11339 364 0,'-4'1'322'16,"4"-1"-36"-16,0 0-27 0,-23 17-27 0,10-7-17 15,-1 3-14-15,-2 9-23 0,-6 2-9 0,2 1-16 16,0-1-17-16,-3 2-7 0,2-1-16 0,0 3-13 16,0 0-10-16,1-2-9 0,-2 1-11 0,6-3-8 0,-5-1-8 15,8-3-8-15,-3 3-18 0,3-9-27 16,4-2-21-16,-1-3-29 0,2-1-32 0,4-1-28 0,4-7-42 16,-7 10-43-16,7-10-168 0,0 0-431 0,0 0 120 15</inkml:trace>
  <inkml:trace contextRef="#ctx0" brushRef="#br0" timeOffset="551835.0013">1530 11605 282 0,'4'3'159'0,"-4"-3"-21"0,0 0-8 16,2 13-8-16,-2-13 3 0,2 12-9 0,-2-12 0 16,-2 14 1-16,2-14-5 0,-6 17 0 0,2-10-3 15,-3 6 2-15,1-1-6 0,-2 0-2 0,-2 2-6 16,5-4-4-16,-5 1-4 0,0 0-5 0,5-3-6 16,1 1-1-16,4-9-12 0,-8 14-5 0,5-7-6 0,3-7-5 15,-4 12-5-15,4-12-1 0,0 14-6 0,0-14-2 16,5 12-1-16,-5-12-6 0,10 13-1 0,-3-7-9 15,7 3-11-15,-5-4-28 0,-3 1-41 16,6 0-50-16,1 3-53 0,-5-6-186 0,2 3-422 0,-3-1 119 16</inkml:trace>
  <inkml:trace contextRef="#ctx0" brushRef="#br0" timeOffset="552673.7282">4900 14265 453 0,'-14'0'390'0,"14"0"-46"0,0 0-40 15,0 0-38-15,0 0-8 0,0 0-20 16,0 0-13-16,-3 10-18 0,3-10-15 0,0 0-18 0,13 16-15 16,-5-10-18-16,3 4-12 0,2-1-18 0,2 1-8 15,-2 1-12-15,3-1-7 0,0 1-11 0,1-3-10 16,-2 1-7-16,2 0-20 0,-1 0-25 0,2 1-27 16,-1-4-24-16,0-1-29 0,-2 1-29 0,0-1-32 15,-1-2-36-15,-2-1-21 0,4 1-36 0,1-2-33 0,-7-3-139 16,-10 2-474-16,18-3 133 0</inkml:trace>
  <inkml:trace contextRef="#ctx0" brushRef="#br0" timeOffset="552885.8849">5241 14187 231 0,'0'0'380'0,"-9"-4"-55"0,9 4-27 0,0 0-19 15,-15 2-19-15,15-2-11 0,0 0-18 0,-22 8-15 16,14-4-9-16,-5 5-15 0,0 2 0 0,-1-1-19 0,0 1-6 15,0 1-15-15,-8 5-15 0,0 2-14 16,-1 0-16-16,6-3-7 0,0-2-12 0,4-2-14 0,-1 0-10 16,2 2-22-16,2-3-23 0,-1 3-27 15,3-4-26-15,0-2-31 0,2 1-29 0,-1-4-33 0,7-5-38 16,-8 9-36-16,4-2-37 0,4-7-221 0,-5 5-551 16,5-5 152-16</inkml:trace>
  <inkml:trace contextRef="#ctx0" brushRef="#br0" timeOffset="553130.2769">5380 14391 316 0,'0'0'382'0,"0"0"-48"0,13 10-38 15,-13-10-24-15,7 9-23 0,-7-9-27 0,4 15-22 0,-4-15-22 16,2 14-16-16,-2-14-19 0,2 15-18 0,0-5-11 16,-1 3-12-16,-1-13-14 0,0 20-30 15,-1-11-33-15,1-9-35 0,0 0-50 0,0 19-64 0,0-19-58 16,-2 13-208-16,2-13-468 0,0 0 130 0</inkml:trace>
  <inkml:trace contextRef="#ctx0" brushRef="#br0" timeOffset="554111.9746">2548 12964 391 0,'0'0'318'0,"0"0"-48"16,0 0-30-16,0 0-31 0,0 0-33 0,0 0-11 15,0 0-25-15,0 0-17 0,0 0-15 0,0 0-10 0,0 0-17 16,9-10-9-16,-9 10-18 0,0 0-13 0,0 0-18 15,0 0-18-15,0 0-7 0,0 0-9 0,0 0-15 16,0 0-12-16,0 0-13 0,14-4-9 0,-14 4-15 16,0 0-12-16,0 0-17 0,14 1-21 0,-14-1-22 15,0 0-88-15,14 3-276 0,-14-3 80 0</inkml:trace>
  <inkml:trace contextRef="#ctx0" brushRef="#br0" timeOffset="554313.5539">2613 12958 1105 0,'15'3'-22'0,"-15"-3"43"0,13 2 18 16,-13-2 20-16,11 3-4 0,-11-3 6 0,13 5 4 15,-13-5 15-15,13 2-2 0,-13-2 9 0,0 0-8 0,15 2-3 16,-15-2-1-16,12 2-10 0,-12-2-2 15,0 0-7-15,20 1-2 0,-20-1-14 0,16-1 2 0,-16 1-9 16,17-4-5-16,-1 2-15 0,-4-1-14 0,-12 3-14 16,20-5-1-16,-8 3-6 0,-12 2-4 0,18 0-7 15,-18 0 4-15,18-3-6 0,-18 3-3 0,19-2-4 16,-19 2 12-16,16-2-8 0,-16 2 11 0,19 2 7 16,-19-2 2-16,15 3-2 0,-15-3 6 0,20 2-5 15,-20-2-1-15,25 2-8 0,-14-2-4 0,-11 0-1 16,21 3-21-16,-21-3-15 0,18 0-13 0,-18 0-30 0,19 0-63 15,-9 0-208-15,-10 0 64 0</inkml:trace>
  <inkml:trace contextRef="#ctx0" brushRef="#br0" timeOffset="554946.0471">3192 12975 261 0,'0'0'180'0,"10"2"-10"0,-10-2-7 0,0 0-7 16,16 0-4-16,-16 0-7 0,0 0-13 0,14 1-3 16,-14-1-12-16,0 0-13 0,21-2-15 0,-21 2-6 0,14-3-12 15,-14 3-5-15,13-2-17 0,-13 2-17 0,11-3-22 16,-11 3-11-16,16 0-21 0,-16 0-4 15,0 0-9-15,19-2 3 0,-19 2 2 0,11-2 3 0,-11 2 6 16,0 0 1-16,0 0-1 16,19 2 5-16,-19-2 1 0,0 0 12 0,11 2 3 0,-11-2 9 0,0 0-5 15,0 0 16-15,16 3-5 0,-16-3 0 0,0 0-7 16,0 0-1-16,17 0 6 0,-17 0-5 0,0 0-2 16,14-3-12-16,-14 3-7 0,0 0-19 0,15 0-4 15,-15 0-6-15,0 0-1 0,0 0 6 0,18-2-4 16,-18 2 4-16,0 0 1 0,13 2 14 0,-13-2 1 15,0 0 9-15,13 3 18 0,-13-3 9 0,0 0 4 0,0 0 14 16,15 2 6-16,-15-2 9 0,0 0 3 0,13 3 9 16,-13-3 0-16,0 0-3 0,16 1-9 0,-16-1-1 15,0 0-7-15,16 1-5 0,-16-1-2 0,14-3-8 16,-14 3-10-16,15-2 0 0,-15 2-6 0,15-2-5 16,-15 2-2-16,0 0-1 0,16 0-3 0,-16 0 6 0,0 0 0 15,16 0-4-15,-16 0-2 0,0 0 2 16,12 2 2-16,-12-2-2 0,0 0-1 0,14 4 1 15,-14-4 3-15,0 0-1 0,12 5 1 0,-12-5 0 0,10 2-1 16,-10-2-1-16,16 2-10 0,-16-2-10 0,17 0-23 16,-17 0-4-16,19-1-19 0,-19 1 2 0,30-3-12 15,-18 1-15-15,-12 2 24 0,18 0 8 0,-18 0 2 16,17-2 10-16,-17 2 9 0,14-3 16 0,-14 3 8 0,16 0 14 16,-16 0 4-16,16 1 15 0,-16-1 3 15,17 0 8-15,-17 0-4 0,17 1 13 16,-17-1 2-16,17-1 1 0,-17 1 1 0,19-1-5 0,-19 1-8 15,19-2-3-15,-1 2-6 0,-2-2 6 0,2 2-6 0,-3-3-6 16,-1-1 4-16,-3 1-7 0,5 1 1 0,-3 1 0 16,-13 1-7-16,21-2 4 0,-21 2 1 0,17-2-5 15,-17 2-1-15,13 0 0 0,-13 0 0 0,0 0 3 16,16 2-5-16,-16-2 3 0,15 3 7 0,-15-3-1 16,0 0-1-16,19 0 1 0,-19 0 0 0,14 2-2 0,-14-2-2 15,14 0-13-15,-14 0 0 0,0 0-13 0,24 0-14 16,-24 0-14-16,0 0-12 0,19-3-16 15,-19 3-20-15,11-4-43 0,-11 4-94 0,0 0-274 0,13-4 79 16</inkml:trace>
  <inkml:trace contextRef="#ctx0" brushRef="#br0" timeOffset="555639.9688">3471 12107 253 0,'0'0'310'16,"0"0"-40"-16,0 0-28 0,2-11-24 0,-2 11-23 0,0 0-21 0,0 0-22 15,0 0-11-15,0 0-17 0,0 0-11 16,0 0-17-16,0 0-9 0,0 0-11 0,0 0-7 16,0 0-9-16,0 0-18 0,0 0-19 0,0 0-18 0,0 0-23 15,0 0-39-15,0 0-9 0,0 0-25 0,0 0-16 16,0 0-10-16,0 0-17 0,0 0-17 0,0 0-100 16,0 0-298-16,0 0 85 0</inkml:trace>
  <inkml:trace contextRef="#ctx0" brushRef="#br0" timeOffset="556419.2394">3451 12177 1141 0,'-4'12'-15'0,"4"-12"42"0,-5 19 20 0,5-19-3 16,-2 14 12-16,2-14 8 0,-4 14 0 15,4-14 3-15,-4 11 2 0,4-11-9 0,0 0 0 16,-6 20-9-16,6-20-7 0,-5 12 0 0,5-12-8 0,-4 11-3 16,4-11-4-16,-5 12-10 0,5-12-11 0,-4 13-11 15,4-13-5-15,-4 15-3 0,4-15-8 0,-5 16 3 16,5-16 9-16,-4 16-3 0,4-16 4 0,-5 24-3 16,1-13 4-16,-1 4 7 0,2-4 6 0,-1 4 10 15,2-4 6-15,-3 3 2 0,0-2 1 0,4-2-3 16,1-10-3-16,-6 19 3 0,4-10-8 0,2-9-2 0,-5 15 3 15,2-7-11-15,3-8 9 0,-3 16-5 0,3-16-8 16,-5 15 1-16,3-6-7 0,2-9-5 16,-4 15 1-16,4-15-3 0,-4 17-4 0,-1-3 9 0,4-2 6 15,1-12-6-15,-3 19-1 0,1-10 13 0,2-9-5 16,-4 18 11-16,1-5 4 0,0-3 7 0,-1 1 0 16,4-11 8-16,-3 18-1 0,0-10-7 0,3-8-1 15,-5 15-3-15,5-15 3 0,-2 17-5 0,2-17-1 0,-2 14-3 16,2-14-3-16,-1 13 1 0,1-13-1 15,-5 13-6-15,5-13-7 0,-3 14 5 16,3-14-3-16,-2 15 4 0,2-15-4 0,-4 15 2 0,2-7 0 0,2-8-1 16,-4 15 1-16,4-15-3 0,-2 17 2 0,-1-8-2 15,3-9 3-15,-4 17-2 0,1-9-1 0,3-8-2 16,-4 17 5-16,4-17-1 0,-3 14 2 0,3-14-6 16,-4 16 4-16,4-16-6 0,-3 14-8 0,3-14-8 15,-3 14-4-15,3-14 2 0,-2 14-8 0,2-14 3 16,-3 14 2-16,3-14 8 0,-3 13-3 0,3-13 6 0,-3 12 3 15,3-12 0-15,-2 14-10 0,2-14 8 0,-1 12 5 16,1-12-1-16,-2 13 7 0,2-13-6 16,-2 13 14-16,2-13-2 0,0 0 6 0,-1 19 6 0,1-19 1 15,-2 11 3-15,2-11-7 0,-3 10 2 0,3-10-1 16,0 0-4-16,-1 14 0 0,1-14 3 0,0 0-3 16,0 0-4-16,0 15 0 0,0-15-1 0,0 0-4 15,0 0-7-15,0 15-10 0,0-15-4 0,0 0-6 0,0 14 3 16,0-14-2-16,0 0-4 0,0 14 7 15,0-14 7-15,0 0 3 0,-1 15-4 0,1-15 1 16,0 0 5-16,1 12 12 0,-1-12-1 0,0 0 15 16,0 16-1-16,0-16 8 0,1 12-2 0,-1-12-5 0,0 0-2 15,-1 14 0-15,1-14-2 0,0 0 0 0,-1 13-4 16,1-13 3-16,0 0 1 0,-2 12-3 0,2-12-2 16,0 0-2-16,1 20-2 0,-1-20 5 0,0 13-5 15,0-13 3-15,-1 14-2 0,1-14-2 0,4 14-2 16,-4-14 3-16,1 13 1 0,-1-13-2 0,3 12-3 0,-3-12 5 15,1 13-5-15,-1-13 0 0,0 0 4 0,1 11-3 16,-1-11 5-16,0 0-4 0,2 11 4 16,-2-11 0-16,0 0-4 0,0 0 4 0,1 15 0 0,-1-15-1 15,0 0 1-15,0 0-2 0,0 0 0 0,0 13 0 16,0-13-5-16,0 0-9 0,0 0-9 0,0 0-3 16,0 0-13-16,0 0-14 0,0 0-2 0,0 16-10 15,0-16-16-15,0 0-21 0,0 0-23 0,0 0-69 16,0 0-229-16,0 0 66 0</inkml:trace>
  <inkml:trace contextRef="#ctx0" brushRef="#br0" timeOffset="556949.3958">3189 13360 300 0,'-1'12'141'0,"1"-12"-15"0,-2 15-13 0,2-15-13 16,-1 15-16-16,1-15-2 0,-1 16-2 0,1-16-7 16,-3 15 3-16,3-15-18 0,0 17 1 0,0-17-4 15,-2 14-5-15,2-14-9 0,0 0-6 0,0 22-4 16,0-22-2-16,0 0-9 0,-1 17-15 0,1-17-31 15,0 0-6-15,-4 15-19 0,4-15-32 0,-3 10-90 16,3-10-205-16,0 0 62 0</inkml:trace>
  <inkml:trace contextRef="#ctx0" brushRef="#br0" timeOffset="558188.2986">3298 12954 313 0,'0'0'306'0,"0"0"-48"0,-3-15-20 0,3 15-23 16,0 0-19-16,0 0-13 0,0 0-15 0,0 0-16 16,0 0-12-16,0 0-5 0,0 0-9 0,0 0-11 15,0 0-10-15,0 0-10 0,0 0-8 0,0 0-14 16,0 0-1-16,0 0-9 0,0 0-5 0,0 0-8 0,0 0-7 15,0 0-5-15,0 0-8 0,0 0-12 16,0 0-7-16,0 0-17 0,0 0-6 0,0 0-5 0,0 0 0 16,0 0-3-16,0 0 1 0,0 0 1 0,0 0 0 15,0 0 4-15,0 0 3 0,0 0 3 16,0 0 13-16,0 0 5 0,0 0 8 0,0 0 11 0,0 0 13 16,0 0 6-16,0 0 8 0,0 0 0 0,0 0 7 15,0 0 0-15,0 0-2 0,0 0 1 0,0 0-1 16,0 0-3-16,0 0-6 0,0 0-13 0,0 0 9 15,0 0-12-15,0 0 0 0,0 0-7 0,0 0-6 0,0 0 0 16,0 0-22-16,0 0-5 0,0 0-17 16,0 0-5-16,0 0-11 0,0 0-12 0,0 0-2 0,0 0-3 15,0 0-5-15,0 0 3 0,0 0 10 16,0 0 2-16,0 0 2 0,0 0 6 0,0 0 9 0,0 0 9 16,0 0 5-16,0 0 13 0,0 0 13 0,0 0 14 15,0 0 5-15,0 0 10 0,0 0 2 0,0 0 5 16,0 0 3-16,0 0 4 0,0 0-4 0,0 0 9 15,0 0 5-15,0 0-14 0,0 0-8 0,0 0-3 16,0 0-10-16,0 0 1 0,0 0-11 0,0 0-8 0,0 0-15 16,0 0-9-16,0 0-12 0,0 0-23 0,0 0-9 15,0 0-12-15,0 0-4 0,0 0-14 16,0 0-3-16,0 0-2 0,0 0 9 0,0 0 3 0,0 0 7 16,-15 29 9-16,15-29 4 0,0 0 8 0,0 0 7 15,0 0 10-15,0 0 8 0,0 0 11 0,0 0 14 16,-5 9 12-16,5-9 11 0,0 0 7 0,-5 8 1 15,5-8-1-15,0 0 6 0,0 0-4 0,-6 9-7 16,6-9 2-16,0 0-4 0,0 0-2 0,0 0-2 16,-7 11-8-16,7-11-6 0,0 0-13 0,0 0-12 0,0 0-19 15,0 0-11-15,-3 10-9 0,3-10-12 0,0 0-6 16,0 0-3-16,0 0 4 0,0 0 4 0,0 0 9 16,0 0 7-16,0 0 3 0,0 0 10 0,0 0 17 15,3 16 17-15,-3-16 17 0,0 0 9 0,0 0 19 16,0 0 10-16,0 0 8 0,0 0 5 0,0 0 3 15,0 0 1-15,0 0 1 0,0 0-5 0,0 0 2 16,0 0 1-16,0 0-1 0,0 0-3 0,0 0 1 0,0 0-3 16,0 0-4-16,0 0 0 0,0 0-4 0,0 0-8 15,0 0-3-15,0 0-1 0,0 0-4 16,-32-14-7-16,32 14-6 0,0 0 4 0,0 0-6 0,0 0 3 16,0 0-2-16,-10 7-5 0,10-7-13 0,0 0-13 15,0 0-14-15,0 0-10 0,0 0-16 0,0 0-6 16,0 0-10-16,0 0-9 0,0 0-8 0,0 0 5 15,0 0 1-15,0 0 4 0,0 0 7 0,0 0 3 0,0 0 13 16,0 0 10-16,0 0 16 0,0 0 8 16,0 0 13-16,0 0 19 0,0 0 13 0,0 0 20 15,0 0 9-15,0 0 10 0,0 0 5 0,0 0 3 0,0 0-4 16,0 0 7-16,0 0 5 0,0 0-7 0,0 0-9 16,0 0 0-16,0 0-14 0,0 0-3 0,0 0-14 15,26-19-19-15,-26 19-19 0,0 0-35 0,0 0-29 16,0 0-43-16,0 0-45 0,0 0-52 0,0 0-243 15,0 0-541-15,0 0 149 0</inkml:trace>
  <inkml:trace contextRef="#ctx0" brushRef="#br0" timeOffset="559562.5319">3219 13016 226 0,'0'0'270'16,"0"0"-40"-16,-9 3-31 0,9-3-17 0,0 0-24 16,0 0-17-16,0 0-19 0,0 0-11 0,0 0-12 0,0 0-10 15,0 0-13-15,0 0-2 0,0 0-12 16,0 0-5-16,0 0-14 0,0 0-13 0,0 0-10 0,0 0-11 16,0 0-10-16,0 0-5 0,0 0 2 0,0 0 0 15,0 0 7-15,0 0-7 0,0 0 14 0,0 0 4 16,0 0 7-16,0 0 11 0,0 0 11 0,0 0 7 15,0 0 8-15,0 0-2 0,0 0 0 16,0 0 13-16,0 0 5 0,5-28-1 0,-5 28-4 0,0 0 2 0,0 0-7 16,0 0 3-16,0 0-5 0,0 0-6 15,0 0 0-15,0 0-7 0,0 0-4 0,-4-11-8 0,4 11-4 16,0 0-6-16,0 0-1 0,0 0-5 0,0 0-7 16,0 0-13-16,0 0-13 0,0 0-17 15,0 0-17-15,0 0-16 0,0 0-15 0,0 0 0 0,0 0-5 16,0 0-3-16,0 0-8 0,12-7 6 0,-12 7 8 15,0 0-1-15,0 0 14 0,6-9 6 0,-6 9 7 16,0 0 18-16,7-10 12 0,-7 10 14 0,0 0 23 16,1-13 14-16,-1 13 14 0,0 0 13 0,1-12 5 0,-1 12 7 15,0 0 4-15,0 0 7 0,0 0-4 16,-4-16 4-16,4 16-5 0,0 0 1 0,0 0-6 0,0 0 2 16,0 0-2-16,-14-4 5 15,14 4-14-15,0 0-1 0,0 0-8 0,0 0-3 0,0 0-7 0,0 0-7 16,0 0-1-16,-13 20-4 0,13-20-5 0,0 0-11 15,0 0-7-15,6 20-11 0,-6-20-15 0,0 0-6 16,0 0-13-16,0 0-7 0,4 14-8 0,-4-14-6 16,0 0-9-16,0 0 3 0,0 0-4 0,9 5 4 15,-9-5 4-15,0 0 6 0,0 0 3 0,0 0 6 0,0 0 9 16,0 0 14-16,0 0 9 0,0 0 17 0,19-17 10 16,-19 17 15-16,0 0 14 0,0 0 8 0,4-12 5 15,-4 12 10-15,0 0-2 0,0 0 3 0,0 0 2 16,0 0 0-16,1-13-3 0,-1 13 5 0,0 0-1 15,0 0 0-15,0 0-3 0,0 0-6 0,0 0-2 16,0 0-5-16,0 0-5 0,0 0 0 0,0 0-12 16,0 0 1-16,-24 21-5 0,24-21-12 0,0 0-8 0,0 0-18 15,-1 14-11-15,1-14-14 0,0 0-16 16,0 0-10-16,0 0 0 0,0 0-7 0,0 0-7 16,13 11-3-16,-13-11-1 0,0 0 6 0,0 0-3 0,0 0 11 15,0 0 0-15,0 0 10 0,0 0 8 0,0 0 7 16,0 0 10-16,0 0 9 0,16-21 11 15,-16 21 15-15,0 0 16 0,0 0 9 0,1-14 11 0,-1 14 2 16,0 0 2-16,0 0 9 0,0 0 3 0,0 0-1 0,0 0 0 16,-10-15 0-16,10 15 9 0,0 0-4 15,0 0-8-15,0 0-6 0,0 0-3 0,0 0-1 0,0 0-10 16,0 0-3-16,0 0-9 0,0 0 5 0,0 0-12 16,0 0-16-16,0 0-11 0,0 0-18 15,0 0-12-15,0 0-18 0,0 0-11 0,0 0-11 0,0 0-2 16,0 0 1-16,0 0 2 0,0 0 2 0,0 0 4 15,0 0 7-15,0 0 7 0,0 0 8 0,0 0 13 16,0 0 14-16,0 0 14 0,0 0 18 0,0 0 9 16,0 0 13-16,0 0 10 0,0 0 10 0,0 0 2 0,0 0 12 15,0 0 4-15,0 0-2 0,0 0 2 0,0 0-2 16,0 0 1-16,0 0-12 0,0 0 0 0,0 0 1 16,0 0-14-16,0 0-4 0,0 0-5 15,-27 17-10-15,27-17-18 0,0 0-22 0,0 0-25 0,0 0-34 16,0 0-43-16,0 0-48 0,0 0-53 0,0 0-241 15,0 0-555-15,0 0 153 0</inkml:trace>
  <inkml:trace contextRef="#ctx0" brushRef="#br0" timeOffset="569559.8206">3022 12494 367 0,'0'0'192'0,"0"0"-21"0,0 0-10 0,-10 3-13 0,10-3-18 15,0 0-16-15,0 0-14 0,0 0-14 0,0 0-10 16,0 0-16-16,0 0-15 0,0 0-20 0,0 0-10 16,0 0-27-16,-6 6-13 0,6-6-19 0,0 0-1 15,0 0 3-15,0 0 7 0,-6 6 1 0,6-6 2 16,0 0 8-16,-5 7 4 0,5-7 3 0,-6 8 2 0,6-8 8 16,-4 9-3-16,4-9 1 0,-6 9 8 15,6-9 0-15,-7 10-1 0,2-3 0 0,5-7-3 0,-9 11-14 16,4-6-19-16,3 0-21 0,2-5-89 15,-8 9-174-15,8-9 53 0</inkml:trace>
  <inkml:trace contextRef="#ctx0" brushRef="#br0" timeOffset="569688.0654">2878 12715 268 0,'0'0'193'0,"0"0"-46"0,-5 10-25 0,5-10-19 15,0 0-21-15,0 0-34 0,0 0-27 0,-6 8-30 16,6-8-14-16,0 0-25 0,0 0-58 15,0 0-126-15,-1 10 42 0</inkml:trace>
  <inkml:trace contextRef="#ctx0" brushRef="#br0" timeOffset="569792.6356">2851 12879 236 0,'0'0'131'0,"-4"17"-19"0,1-13-14 16,3-4-12-16,0 0-15 0,-4 15-17 0,4-15-14 16,-3 8-21-16,3-8-36 0,0 0-26 0,0 0-46 15,4 14-104-15,-4-14 34 0</inkml:trace>
  <inkml:trace contextRef="#ctx0" brushRef="#br0" timeOffset="569993.3009">2878 13068 344 0,'0'0'168'15,"0"0"-20"-15,1 10-24 0,-1-10-9 0,0 0-18 16,3 9-23-16,-3-9-18 0,0 0-18 0,0 0-27 16,4 10-12-16,-4-10 0 0,0 0-13 0,5 8 0 0,-5-8-2 15,2 8 0-15,-2-8 11 0,0 0 6 0,0 0 3 16,7 14 15-16,-7-14 1 0,5 13 7 0,-3-6 15 15,1 0 7-15,0 1-1 0,-3-8 5 0,3 12-10 16,-3-12 3-16,3 13-7 0,-1-7-8 0,-2-6-4 16,5 11-15-16,-5-11-16 0,7 9-23 0,-7-9-26 15,5 9-14-15,-1-4-23 0,-4-5-78 0,6 10-198 16,-6-10 60-16</inkml:trace>
  <inkml:trace contextRef="#ctx0" brushRef="#br0" timeOffset="570194.9275">3005 13340 359 0,'0'0'166'0,"0"0"-19"15,2 11-6-15,-2-11-20 0,0 0-3 0,6 9-23 0,-6-9-7 16,0 0-18-16,8 10-4 0,-8-10-20 0,0 0-12 16,9 5-19-16,-9-5-22 0,0 0-8 0,9 5-4 15,-9-5 3-15,10 6 3 0,-10-6-4 0,10 6-3 16,-10-6 2-16,7 9 0 0,-7-9 3 0,8 7 8 16,-8-7-1-16,13 8 19 0,-9-3-4 0,-4-5 15 0,13 9-12 15,-13-9 5-15,6 7-6 0,-6-7 7 16,10 8-12-16,-10-8 2 0,12 5-19 0,-12-5-13 0,13 4-20 15,-5-2-28-15,-8-2-79 0,13 1-183 0,-4 1 54 16</inkml:trace>
  <inkml:trace contextRef="#ctx0" brushRef="#br0" timeOffset="570409.8326">3394 13493 396 0,'17'-4'168'0,"-8"3"-23"16,-9 1-28-16,15-3-27 0,-15 3-22 0,12-3-15 15,-12 3-28-15,14-3-12 0,-14 3-5 0,0 0-3 16,17-3-4-16,-17 3-4 0,0 0 4 0,14 0-1 16,-14 0 5-16,0 0 6 0,19 0 5 0,-19 0 4 15,0 0 8-15,14 0 3 0,-14 0-1 0,13-1 3 16,-13 1-1-16,11 0-4 0,-11 0-8 0,0 0-8 16,22-4-22-16,-14 2-20 0,0 0-16 0,-8 2-27 0,16-3-75 15,-9 0-176-15,-7 3 55 0</inkml:trace>
  <inkml:trace contextRef="#ctx0" brushRef="#br0" timeOffset="570526.4131">3728 13421 246 0,'0'0'187'0,"8"-6"-25"15,-8 6-11-15,7-4-31 0,-7 4-12 0,0 0-17 0,14-9-26 16,-8 5-25-16,-6 4-28 0,12-11-17 0,-4 8-24 16,-2-4-33-16,1 2-71 0,-1 1-155 15,-6 4 47-15</inkml:trace>
  <inkml:trace contextRef="#ctx0" brushRef="#br0" timeOffset="571573.2376">3860 13326 352 0,'6'-7'53'0,"-6"7"8"15,0 0 15-15,11-7 23 0,-11 7-6 0,0 0 10 16,6-5 6-16,-6 5 1 0,5-7-13 0,-5 7 2 16,0 0-13-16,8-7-12 0,-8 7-15 0,7-7-13 15,-7 7-29-15,11-8-9 0,-11 8-24 0,10-10-4 16,-10 10 2-16,12-12-1 0,-8 7 3 0,-4 5 3 16,8-9 5-16,-8 9 1 0,6-8 16 0,-6 8 6 0,5-7 2 15,-5 7 11-15,6-6 4 0,-6 6 5 16,6-7 4-16,-6 7 11 0,6-6-2 0,-6 6-4 0,5-11-7 15,-1 5-3-15,-4 6-12 0,7-12-8 0,-4 7-24 16,-3 5-9-16,7-15-7 0,-7 15-13 0,7-13-24 16,-4 6 2-16,1 1-12 0,-4 6 3 0,8-14-7 15,-6 8 12-15,-2 6 5 0,6-12 5 0,-6 12 14 16,4-12 10-16,-4 12 11 0,4-12 15 0,-4 12 7 16,4-9 17-16,-4 9 8 0,2-9 13 0,-2 9-4 15,5-13-2-15,-1 7 2 0,-4 6-2 0,4-14-4 0,-4 14 2 16,5-15-11-16,-2 6-2 0,-3 9-8 0,5-15-3 15,-2 8-5-15,-3 7-5 0,8-17 5 0,-5 10-10 16,-3 7-6-16,6-15 14 0,-6 15-3 0,5-12 2 16,-2 5-1-16,-3 7 10 0,4-13 5 0,-4 13 8 15,0 0-1-15,5-16 6 0,-4 11-3 0,-1 5 4 16,5-12-6-16,-5 12 2 0,5-14-6 0,-5 14-8 0,1-12-12 16,-1 12-8-16,3-13-6 0,-3 13-10 0,4-14-1 15,-4 14-7-15,3-14-9 0,-3 14 6 16,3-11-2-16,-3 11 17 0,2-11 3 0,-2 11 6 0,0 0 15 15,2-15 5-15,-2 15 12 0,0 0 10 0,2-12 7 16,-2 12 17-16,0 0 1 0,0-10 4 0,0 10 5 16,0 0 2-16,0-10-6 0,0 10-1 0,0 0-10 15,0 0-2-15,-4-15-8 0,4 15-5 0,0-11-7 0,0 11-10 16,0 0-8-16,-3-17-6 0,3 17-11 16,-2-17-10-16,2 17 3 0,-1-12-1 0,1-3 1 0,0 15 2 15,0-16 2-15,0 16 8 0,0 0 8 0,0-15 15 16,0 15 5-16,0 0 16 0,-1-17 7 0,1 17 2 15,0 0 9-15,-1-14-5 0,1 14 2 0,0 0-6 16,-1-13-3-16,1 13-7 0,0 0-4 0,0-21-5 16,0 21-7-16,-1-14-7 0,1 14-4 0,-2-14-8 15,2 14-7-15,-2-14-4 0,2 14-6 0,0-14-1 16,0 14 1-16,-2-14 1 0,2 14 3 0,0 0-3 0,0-15 2 16,0 15 2-16,0 0 2 0,-2-12 3 0,2 12 6 15,0 0 3-15,-4-14 7 0,4 14-3 0,-5-10 3 16,5 10-3-16,0 0 2 0,-6-13-1 0,6 13-8 15,-2-11-5-15,2 11-6 0,-3-11-5 0,1 4-13 16,2 7-7-16,-5-12-8 0,5 12-3 0,0 0-10 16,-5-14 3-16,5 14-1 0,-7-12 7 0,7 12 5 15,-5-10 2-15,5 10 4 0,0 0 9 0,-6-11 6 16,6 11 13-16,-4-7 6 0,4 7 7 0,-6-6 5 16,6 6 6-16,-7-9-3 0,7 9-1 0,-8-8-3 0,8 8-3 15,-6-9 0-15,6 9-12 0,-9-7-9 0,9 7-6 16,-9-9-21-16,9 9-12 0,-9-9-15 0,9 9 0 15,-8-9-11-15,8 9 11 0,-9-8 3 0,9 8 2 16,-12-7 11-16,12 7 0 0,-9-6 4 0,9 6 16 16,0 0 9-16,-14-8 16 0,14 8 8 0,-12-5 7 15,7 3-4-15,5 2 5 0,-9-4-2 0,9 4 1 16,-13-6-3-16,13 6 3 0,-10-5-5 0,4 0-15 0,6 5-4 16,-12-5-2-16,12 5-3 0,-12-9-9 0,12 9-3 15,-9-7 7-15,9 7 0 0,-11-7 6 0,11 7 5 16,-12-7 18-16,6 3 9 0,6 4 10 0,-13-6 15 15,13 6 13-15,-12-4 7 0,6 2 6 0,6 2 0 16,-14-8 1-16,7 7-5 0,7 1-9 0,-16-7-4 16,9 4-4-16,7 3-7 0,-17-3-4 0,8 0-14 0,9 3-11 15,-12-4-14-15,12 4-14 0,-12-4-19 0,12 4-8 16,-9-4-1-16,9 4-4 0,0 0-6 16,-13-3 3-16,13 3-4 0,0 0 11 0,0 0-2 0,-22 0 12 15,22 0 2-15,-13 0 9 0,13 0 7 0,-15 2 4 16,15-2 0-16,-16 2-1 0,16-2-8 0,-15 1-22 15,7 1-27-15,8-2-26 0,-15 1-92 0,15-1-227 16,0 0 68-16</inkml:trace>
  <inkml:trace contextRef="#ctx0" brushRef="#br0" timeOffset="571835.2602">3377 12184 330 0,'0'0'133'0,"-15"1"-33"15,15-1-11-15,0 0-15 0,0 0-9 0,-16 2-6 16,16-2-8-16,0 0 0 0,-15 3-6 0,15-3 0 16,-11 2 9-16,11-2-11 0,0 0 4 0,-15 3 11 0,15-3-2 15,-15 2-2-15,15-2-3 0,-15 4-9 0,15-4-1 16,-17 0-8-16,17 0 1 0,-11 3-9 16,11-3 2-16,-15 0-7 0,15 0-12 0,-13 4 1 0,13-4-13 15,-15 1-4-15,15-1 0 0,-16 4 0 0,16-4 1 16,-18 5-10-16,11-1 15 0,7-4-15 0,-23 8 1 15,10-3 0-15,-1 1-8 0,2-1-11 0,2-1-19 16,1 2-29-16,9-6-87 0,-17 6-202 0,9-1 61 16</inkml:trace>
  <inkml:trace contextRef="#ctx0" brushRef="#br0" timeOffset="572611.1211">3095 12605 221 0,'-11'8'52'0,"11"-8"-4"0,0 0 1 16,0 0 7-16,-10 5-5 0,10-5-2 0,0 0 8 0,0 0-3 15,0 0-1-15,-10 7-2 0,10-7 17 16,0 0-9-16,0 0 1 0,-9 6-4 0,9-6-14 0,0 0 14 16,0 0-9-16,0 0-6 0,-10 8-4 0,10-8-4 15,0 0 4-15,-8 6 1 0,8-6 1 0,0 0-4 16,-8 6-1-16,8-6-4 0,0 0 12 0,-6 8 1 15,6-8 5-15,-6 7-6 0,6-7-5 0,-4 7-1 16,4-7-4-16,-6 11-4 0,6-11-8 0,0 0-13 16,-6 11-21-16,6-11-27 0,0 0-34 0,-7 10-36 15,2-4-89-15,5-6-236 0,0 0 71 0</inkml:trace>
  <inkml:trace contextRef="#ctx0" brushRef="#br0" timeOffset="573331.3841">2946 12839 439 0,'0'0'195'15,"-1"12"-22"-15,1-12-27 0,0 0-15 0,0 0-15 16,-2 10-11-16,2-10-16 0,0 0-7 0,0 0-16 16,0 0-20-16,0 0-21 0,0 14-13 0,0-14-12 0,0 0-11 15,0 0-11-15,0 0-5 0,-1 16 3 0,1-16-7 16,0 0 9-16,2 14-8 0,-2-14 9 0,1 14 2 16,-1-14 3-16,1 13 5 0,-1-13-4 0,2 13 2 15,-2-13 8-15,1 14 6 0,-1-14 5 0,4 13-8 16,-4-13 6-16,0 0-4 0,0 15-1 0,0-15-11 15,0 13-3-15,0-13-9 0,1 11-15 16,-1-11 0-16,0 0-8 0,0 11-2 0,0-11-4 0,0 12-4 16,0-12 8-16,1 10 5 0,-1-10 6 0,6 14 7 15,-4-7 13-15,-2-7 11 0,0 0 4 0,4 18 17 16,-1-12 6-16,-3-6 0 0,3 12 8 0,-3-12-3 0,3 12 2 16,-3-12-5-16,5 11-2 0,-5-11-5 0,3 9-2 15,-3-9-3-15,0 0 0 0,8 10-4 0,-8-10 0 16,0 0-3-16,5 9 8 0,-5-9-1 0,0 0-6 15,6 7 6-15,-6-7-11 0,0 0 3 0,9 10 2 16,-9-10-1-16,5 10-3 0,-5-10 12 0,12 9-15 16,-12-9 0-16,8 9 4 0,-8-9-10 0,10 10 2 15,-10-10 2-15,10 7 1 0,-10-7-2 0,9 8 3 16,-9-8 9-16,8 3 7 0,-8-3 13 0,9 7 15 16,-9-7-3-16,6 2-2 0,-6-2 1 0,0 0 2 0,10 5-4 15,-10-5-3-15,7 5-7 0,-7-5-2 0,0 0 3 16,10 5-10-16,-10-5 2 0,0 0-6 0,10 5-3 15,-10-5 0-15,7 4 2 0,-7-4-11 0,0 0 8 16,11 3-7-16,-11-3 0 0,0 0-3 0,11 5 5 0,-11-5 2 16,7 2-10-16,-7-2 7 0,9 3 2 15,-9-3-8-15,0 0 3 0,0 0-3 0,15 3-9 16,-15-3-12-16,8 2-3 0,-8-2-11 0,0 0 4 0,13 2-8 16,-13-2 6-16,9 1-13 0,-9-1-2 0,0 0 6 15,12 3 1-15,-12-3 3 0,0 0 6 0,14 1 1 16,-14-1 2-16,9 0 17 0,-9 0 4 0,0 0 8 15,15 0 9-15,-15 0 4 0,0 0 12 0,13 0 0 16,-13 0 3-16,0 0-3 0,22 0-7 0,-22 0 4 16,12 0-4-16,-12 0-18 0,14 0-7 0,-14 0-11 15,14-1-8-15,-14 1-4 0,14-3-3 0,-14 3-5 0,9-1 1 16,-9 1 9-16,0 0 1 0,14 0 7 0,-14 0 15 16,0 0 8-16,14 0 10 0,-14 0 4 0,0 0 17 15,11 1 2-15,-11-1 10 0,0 0 1 0,0 0 8 16,16-1-11-16,-16 1 4 0,0 0-12 0,12 0-6 15,-12 0-20-15,0 0-22 0,13-2-28 0,-13 2-34 16,0 0-46-16,13-3-145 0,-13 3 45 0</inkml:trace>
  <inkml:trace contextRef="#ctx0" brushRef="#br0" timeOffset="573445.9621">3553 13248 317 0,'0'0'104'0,"0"0"-32"0,11-6-22 0,-11 6-37 15,9-5-27-15,-9 5-39 0,7-3-61 0,-2-2 23 16</inkml:trace>
  <inkml:trace contextRef="#ctx0" brushRef="#br0" timeOffset="574209.6742">3618 13207 263 0,'0'0'118'0,"0"0"6"0,9-6-13 0,-9 6-5 0,0 0 0 16,8-8-7-16,-8 8-15 0,6-5-8 0,-6 5-5 16,0 0-14-16,8-8-9 0,-8 8-9 0,7-9-16 15,-2 4-12-15,-5 5-13 0,7-9-8 0,-7 9 5 16,6-10 7-16,-6 10-9 0,6-11-1 0,-2 5 11 15,-4 6 9-15,6-9 0 0,-6 9 7 0,4-7 8 16,-4 7 3-16,5-8 8 0,-5 8 3 0,0 0 6 16,3-9 0-16,-3 9-1 0,4-10-10 0,-4 10-1 15,3-11-12-15,-3 11-8 0,3-14-15 0,-3 14-4 16,3-14-16-16,-3 14-10 0,2-10-12 0,-2 10 1 0,0-9-4 16,0 9 16-16,3-13 3 0,-3 13 0 0,0-10 8 15,0 10 4-15,0 0 6 0,0-13 21 0,0 13 5 16,0 0 14-16,0 0 5 0,0-13 13 0,0 13 4 15,0 0 0-15,-2-14 1 0,2 14 0 16,-2-12-8-16,2 12-5 0,-1-13-6 0,1 13-3 0,-1-12-4 16,1 12-15-16,-1-12-14 0,1 12-14 0,-1-14-8 15,1 14-10-15,-3-14-8 0,3 14-7 0,0 0-2 16,-1-14 7-16,1 14 4 0,-2-10 6 0,2 10-3 0,0 0 14 16,-1-12 10-16,1 12 11 0,0 0 8 0,-1-10 18 15,1 10 1-15,0 0 11 0,0 0-3 0,-2-13 14 16,2 13-8-16,0 0 6 0,-3-9-6 0,3 9-4 15,-2-12-4-15,2 12-7 0,-3-8-7 16,3 8-11-16,0 0-11 0,-2-14-5 0,2 14-17 0,-2-9-4 16,2 9-2-16,-3-11-4 0,3 11 5 0,-3-9-4 15,3 9-4-15,0 0 13 0,-3-12-1 0,3 12 10 16,0 0 10-16,-2-8 2 0,2 8 4 0,0 0 11 0,0 0 6 16,-3-9 8-16,3 9-2 0,0 0 2 15,0 0-7-15,-3-12 3 0,3 12-1 0,-5-10-10 0,5 10-13 16,-4-10-7-16,4 10-13 0,0 0 0 0,-4-13-12 15,4 13-4-15,0 0-12 0,-5-16 4 0,5 16 9 16,0 0 5-16,-3-11 1 0,3 11 9 0,0 0 7 16,0 0 4-16,-4-11 8 0,4 11 10 0,0 0 4 0,-3-6 15 15,3 6 4-15,0 0 2 0,-6-8-1 16,6 8 1-16,0 0-1 0,-7-7-5 0,7 7 2 0,0 0-3 16,-7-7-5-16,7 7-2 0,0 0-4 0,-6-8-14 15,6 8-1-15,0 0 4 0,-7-6-2 0,7 6-1 16,0 0 0-16,-8-7-1 0,8 7 6 0,-5-6-6 15,5 6 0-15,0 0 4 0,-10-6 1 0,10 6 7 16,-7-5 1-16,7 5 7 0,0 0-6 0,-11-6-3 0,11 6-5 16,-11-8 9-16,11 8-6 0,-10-5 2 15,10 5-3-15,-9-7-4 0,9 7-10 0,-12-9-6 0,12 9 2 16,-10-7-7-16,10 7-13 0,-11-6-4 0,11 6-4 16,-14-6 8-16,14 6 7 0,-13-5 1 15,13 5-3-15,-15-5 21 0,15 5-15 0,-15-4 9 0,15 4-4 16,-18-3 8-16,18 3 4 0,-17-4 0 0,7 3-11 15,10 1-1-15,-18-3-13 0,18 3-11 0,-20-4-24 16,11 3-19-16,0-1-89 0,0-1-204 0,9 3 63 16</inkml:trace>
  <inkml:trace contextRef="#ctx0" brushRef="#br0" timeOffset="590925.6232">3235 12937 412 0,'0'0'211'0,"0"0"-29"0,0 0-18 0,0 0-19 0,0 0-8 15,0 0-3-15,0 0-4 0,0 0-7 0,0 0-7 16,0 0-3-16,0 0-9 0,0 0-8 0,0 0-10 16,0 0-5-16,0 0-10 0,0 0-6 0,0 0-5 15,0 0-7-15,0 0-3 0,0 0-6 0,0 0-3 16,0 0-9-16,0 0-3 0,0 0-2 0,0 0-9 0,0 0-2 15,0 0-1-15,0 0-6 0,0 0-8 0,0 0 0 16,0 0 0-16,0 0-2 0,0 0 1 0,0 0 0 16,0 0-1-16,0 0 1 0,0 0 0 0,0 0 0 15,0 0 1-15,0 0-1 0,0 0 5 0,0 0 0 16,0 0 4-16,0 0 2 0,0 0 6 0,0 0 5 16,0 0 0-16,0 0 1 0,0 0 4 0,0 0-1 15,0 0-3-15,0 0-3 0,0 0 0 0,0 0-1 0,9 22-4 16,-9-22-3-16,0 0 2 0,0 0-4 0,0 0 2 15,0 0-4-15,0 0 0 0,0 0-1 0,4 9-2 16,-4-9-8-16,0 0 1 0,6 7-14 0,-6-7-6 16,7 3-5-16,-7-3-3 0,0 0 0 0,9 4 4 15,-9-4 4-15,0 0-2 0,11 1 1 0,-11-1 4 16,0 0 2-16,0 0 2 0,15-3 3 0,-15 3 5 16,0 0 4-16,8-5 7 0,-8 5 10 0,0 0 7 15,7-4 1-15,-7 4 9 0,0 0 2 0,6-10 6 16,-6 10 0-16,0 0 3 0,0 0 1 0,0 0 7 0,0 0 3 15,0 0 3-15,0 0-6 0,0 0 13 16,-19-14-8-16,19 14-1 0,-13 2 9 0,13-2-9 16,0 0-3-16,-16 1-7 0,16-1-2 0,0 0-4 0,0 0-4 15,-18 4-5-15,18-4-4 0,-7 4-2 0,7-4-5 16,0 0-5-16,-7 5-11 0,7-5-9 0,0 0-16 16,0 0-7-16,0 0-14 0,0 0-8 0,0 0-7 15,0 0-2-15,0 0-4 0,0 0 0 0,0 0 2 0,0 0 5 16,0 0 4-16,15 12 10 0,-15-12 5 15,0 0 12-15,0 0 9 0,0 0 16 0,0 0 10 0,0 0 11 16,0 0 10-16,0 0 5 0,0 0 4 0,0 0 10 16,0 0 1-16,0 0 3 0,0 0 5 0,0 0-2 15,0 0 0-15,0 0-9 0,0 0 7 0,0 0-12 16,0 0 3-16,0 0-8 0,0 0-6 0,0 0-3 16,0 0-3-16,0 0-6 0,0 0-9 0,0 0-9 15,0 0-8-15,0 0-3 0,0 0-16 0,0 0-8 0,0 0-6 16,0 0-2-16,0 0-8 0,0 0 6 0,0 0 0 15,0 0 0-15,0 0 6 0,0 0 2 0,0 0 5 16,17-4 6-16,-17 4 11 0,0 0 10 0,0 0 9 16,0 0 12-16,0 0 9 0,0 0 13 15,9-8 9-15,-9 8 10 0,0 0 6 0,0 0 1 0,0 0 4 16,3-12-2-16,-3 12-7 0,0 0-5 0,0 0-5 16,0 0-12-16,0 0-14 0,-2-14-13 0,2 14-33 15,0 0-30-15,0 0-37 0,0 0-44 0,0 0-50 0,-3-15-54 16,3 15-229-16,0 0-559 0,0 0 153 0</inkml:trace>
  <inkml:trace contextRef="#ctx0" brushRef="#br0" timeOffset="593009.5534">3230 12913 382 0,'-6'-8'202'0,"6"8"-20"0,0 0-12 0,0 0-12 0,-8-3-11 16,8 3-6-16,0 0-6 0,0 0-5 0,0 0-8 16,0 0-3-16,-8-6-7 0,8 6-4 0,0 0-3 0,0 0-9 15,0 0-4-15,0 0-9 0,0 0-3 0,0 0-8 16,0 0-7-16,0 0-7 0,0 0-7 0,0 0-2 15,0 0-7-15,-15 9-3 0,15-9-9 0,0 0 5 16,-6 12-9-16,6-12-6 0,-2 8-14 16,2-8-11-16,0 0-14 0,-1 11-15 0,1-11-11 0,0 0-5 15,0 0-13-15,0 0-2 0,5 14-9 0,-5-14-2 16,0 0 6-16,7 4-5 0,-7-4 4 0,0 0 4 0,0 0 8 16,0 0 10-16,0 0 9 0,0 0 8 15,16-3 11-15,-16 3 9 0,0 0 17 0,0 0 7 0,0 0 9 16,0 0 9-16,7-10 9 0,-7 10 8 0,0 0 9 15,0 0 8-15,0 0 7 0,0 0 0 0,2-10-1 16,-2 10 0-16,0 0 2 0,0 0 0 0,0 0-2 16,0 0-2-16,0 0-5 0,0 0-4 0,0 0-5 15,0 0-9-15,0 0-2 0,0 0-5 0,0 0-5 16,0 0 1-16,0 0-6 0,0 0-5 0,0 0-9 16,0 0-8-16,0 0-12 0,0 0-12 0,0 0-10 0,0 0-7 15,0 0-7-15,13 15-12 0,-13-15-4 16,0 0-3-16,12 3-7 0,-12-3 3 0,0 0 7 0,14-3 3 15,-14 3 0-15,0 0 9 0,12-6 4 0,-12 6 2 16,7-6 4-16,-7 6 3 0,8-11 12 0,-6 5 11 16,-2 6 6-16,6-12 9 0,-6 12 8 0,1-9 11 15,-1 9 6-15,0 0 7 0,0 0 1 0,-6-17 6 16,6 17 4-16,-6-5 2 0,6 5 5 0,-12-6-3 16,12 6 7-16,-13-3 4 0,13 3-3 0,-16 2-5 15,16-2-6-15,-17 5 7 0,10-2-6 0,7-3-8 0,-11 6 0 16,4-1-6-16,2 2 0 0,5-7-7 15,-7 9-2-15,7-9 2 0,-4 13-8 0,4-13-2 0,0 13 0 16,0-13-7-16,5 13-12 0,-5-13-8 0,5 13-13 16,0-9-13-16,1 1-7 0,-6-5-8 0,8 8-7 15,-8-8-5-15,9 6-2 0,-3-3 2 0,-6-3-1 16,0 0 0-16,11 6 5 0,-11-6 5 0,0 0 1 16,0 0 6-16,11-1 2 0,-11 1 12 0,0 0 5 0,0 0 3 15,0 0 9-15,10-10 15 0,-10 10 8 0,5-7 15 16,-5 7 3-16,0 0 11 0,3-9 0 0,-3 9 9 15,0 0 0-15,0 0 8 0,0 0 2 0,1-12-3 16,-1 12 2-16,0 0-4 0,0 0-2 0,0 0-5 16,0 0 1-16,0 0-9 0,0 0-4 0,0 0 3 15,0 0-7-15,0 0 0 0,0 0-6 0,0 0-3 16,0 0 5-16,0 0-9 0,0 0 0 0,0 0-18 16,0 0-10-16,0 0-10 0,0 0-9 0,0 0-7 15,0 0-7-15,0 0-6 0,0 0-4 0,6 28-3 0,-6-28 1 16,0 0 0-16,7 2-1 0,-7-2 4 15,0 0 4-15,0 0 6 0,0 0 3 0,0 0 1 0,0 0 7 16,0 0 11-16,20-6 7 0,-20 6 6 0,0 0 12 16,3-10 7-16,-3 10 9 0,0 0 8 0,0 0 0 15,0 0 7-15,0 0 4 0,1-10 6 0,-1 10 7 16,0 0-7-16,0 0 7 0,0 0 0 0,0 0 0 16,0 0-1-16,0 0 1 0,0 0-2 0,0 0-6 0,-29 8-3 15,29-8-1-15,-6 12-3 0,2-6-6 16,4-6-6-16,-3 12 0 0,3-12-2 0,-1 15-1 0,1-15-15 15,5 12-14-15,-1-6-10 0,-4-6-15 0,7 11-11 16,-1-8-10-16,-6-3-12 0,11 7-4 0,-11-7-1 16,9 6-5-16,-9-6-2 0,9 3-1 0,-9-3-1 15,0 0 3-15,0 0 11 0,16-3 5 0,-16 3 4 0,0 0 7 16,13-10 9-16,-9 4 3 0,-4 6 3 16,7-14 7-16,-3 7 13 0,-2 1 11 0,-2 6 13 15,4-15 12-15,-2 7 10 0,-2 8 6 0,0-12 5 0,0 12 2 16,0 0 8-16,-3-15-2 0,3 15 6 0,-5-6 4 15,5 6 10-15,-10-8-3 0,10 8-5 0,-12-3 6 16,12 3-10-16,-18 1 11 0,18-1-8 0,-13 2 2 16,13-2 0-16,-19 8-6 0,11-4-7 0,-5 3-9 15,2 0 3-15,3-2-11 0,8-5 6 0,-9 13-7 16,3-6-3-16,6-7-12 0,-8 13-8 0,8-13-6 0,1 11-14 16,-1-11-12-16,4 12-13 0,-4-12-14 0,6 7-8 15,-6-7-6-15,6 5-5 0,-6-5-1 0,0 0 3 16,8 6 0-16,-8-6 2 0,0 0 4 0,0 0 7 15,10 2 4-15,-10-2 3 0,0 0 12 0,0 0 0 16,0 0 4-16,0 0 3 0,11-11 11 0,-11 11 10 16,0 0 6-16,4-9 9 0,-4 9 5 0,0 0 11 15,0-13 1-15,0 13 7 0,0 0 2 0,0 0 9 0,0 0 0 16,-7-14-4-16,7 14 9 0,0 0 2 16,0 0-2-16,-11-4-1 0,11 4 1 0,0 0-1 0,0 0-2 15,0 0-7-15,0 0-3 0,0 0-4 0,-20 13-1 16,20-13-3-16,-4 6-3 0,4-6-10 0,0 0-12 15,0 0-10-15,3 16-13 0,-3-16-12 0,0 0-14 16,9 8-2-16,-9-8-14 0,7 5-7 0,-7-5-4 16,0 0 2-16,8 3-1 0,-8-3 7 0,0 0 3 0,0 0 8 15,0 0 5-15,0 0 6 0,0 0 3 16,19-6 7-16,-19 6 3 0,6-7 6 0,-6 7 13 0,3-10 9 16,-3 10 9-16,0 0 8 0,4-10 6 0,-4 10 9 15,4-7-2-15,-4 7 7 0,0 0 4 0,0 0 8 16,0 0 0-16,0 0 2 0,-8-15 1 0,8 15 3 15,0 0 5-15,-11-2 0 0,11 2 2 0,0 0 1 16,0 0-14-16,0 0-5 0,-20 8 2 0,20-8-12 16,0 0 6-16,-9 6-9 0,9-6-6 0,0 0-7 15,-4 6-13-15,4-6-10 0,0 0-14 0,0 0-12 0,0 0-18 16,0 0 0-16,0 0-12 0,0 0-2 16,0 0-4-16,19 9-2 0,-19-9 2 0,0 0 3 0,0 0 6 15,0 0 5-15,0 0 5 0,20-7 1 0,-20 7 7 16,5-8 7-16,-5 8 7 0,9-10 9 0,-7 3 8 15,-2 7 16-15,3-9 7 0,-3 9 8 0,2-12 10 16,-2 12 5-16,0 0 4 0,0-12 1 0,0 12 4 16,0 0 0-16,0 0 4 0,-8-10 4 0,8 10-2 15,0 0 5-15,-13-1-6 0,13 1-1 0,0 0-6 16,0 0 1-16,-21 6-8 0,21-6-2 0,-12 7-4 0,12-7-3 16,-7 6-6-16,7-6-6 0,-5 7-13 0,5-7-8 15,0 0-13-15,0 0-8 0,-3 9-1 0,3-9-4 16,0 0 5-16,0 0 2 0,0 0-1 0,0 0 7 15,0 0-1-15,0 0 7 0,0 0-2 0,0 0 1 16,0 0 8-16,0 0-1 0,0 0 0 0,0 0 5 16,0 0 0-16,0 0 1 0,0 0-9 0,0 0-10 15,0 0-14-15,0 0-31 0,0 0-39 0,0 0-46 0,0 0-52 16,0 0-166-16,0 0-443 0,0 0 124 16</inkml:trace>
  <inkml:trace contextRef="#ctx0" brushRef="#br0" timeOffset="597851.0736">5125 7028 513 0,'0'0'307'0,"-11"-3"-26"16,11 3-24-16,0 0-18 0,0 0-20 0,-10-3-16 15,10 3-15-15,0 0-13 0,0 0-11 0,0 0-8 16,-12-3-1-16,12 3-15 0,0 0-1 0,0 0-17 16,0 0-3-16,0 0-8 0,-11-3-4 0,11 3-5 0,0 0-15 15,0 0-4-15,0 0-10 0,0 0-3 0,0 0-14 16,0 0-1-16,0 0-2 0,0 0-12 16,0 0 0-16,0 0-3 0,0 0-4 0,50 21-6 0,-18-13 8 15,3-3-14-15,2 2-2 0,1-3-7 0,-3 3-7 16,3-4-6-16,-3 3-16 0,-6 1-18 0,4-3-11 15,-10-1-8-15,-5 1-18 0,-4-1-13 0,0-1-12 16,-4 1-18-16,-3-3-24 0,-7 0-22 0,0 0-34 0,17 4-26 16,-17-4-218-16,0 0-526 0,0 0 144 15</inkml:trace>
  <inkml:trace contextRef="#ctx0" brushRef="#br1" timeOffset="611477.4322">2391 13592 372 0,'0'0'225'0,"0"0"-34"0,0 0-19 0,0 0-23 16,0 0-9-16,0 0-12 0,0 0-9 0,0 0-3 15,0 0-8-15,0 0-4 0,0 0-3 0,0 0-6 16,0 0-1-16,0 0-2 0,0 0 0 0,0 0-8 15,0 0-2-15,0 0 0 0,0 0-4 0,0 0-4 0,0 0-5 16,0 0 1-16,0 0-6 0,0 0 1 0,0 0 0 16,0 0-2-16,0 0-3 0,0 0-4 0,0 0-5 15,0 0-1-15,0 0-2 0,0 0-2 0,0 0 0 16,-11 33-10-16,11-33 2 0,-4 13-1 0,2-5-5 16,0 1-5-16,-1-1-3 0,3-8-1 0,-5 17-3 15,1-3-1-15,0 0-3 0,2-4-3 0,-1 2-1 16,1-3-8-16,0-1-16 0,2-8-17 15,-2 14-6-15,2-14-14 0,-1 11-16 0,1-11-9 0,-2 12-13 16,2-12-12-16,0 0-15 0,0 0-19 0,0 17-10 0,0-17-12 16,-1 7-22-16,1-7-170 0,0 0-415 0,0 0 119 15</inkml:trace>
  <inkml:trace contextRef="#ctx0" brushRef="#br1" timeOffset="611858.5795">2203 13622 391 0,'0'0'268'0,"0"0"-28"16,0 0-12-16,0 0-21 0,0 0-17 0,0 0-15 0,-5-10-13 15,5 10-20-15,0 0-9 0,0 0-14 16,0 0-11-16,0 0-9 0,0 0-5 0,0 0-7 0,0 0-5 16,0 0-7-16,17-10-13 0,-17 10-1 0,17-1-6 15,-17 1-6-15,17 2-4 0,0-2-10 0,-2 3-2 16,2 0-6-16,-2-3-3 0,3 2-11 0,-3-1-4 15,2 2-11-15,-4 0-8 0,0-1-14 0,-2 0-10 16,-11-2-15-16,18 5-12 0,-9-3-10 0,-9-2-13 0,15 5-15 16,-15-5-22-16,14 7-25 0,-14-7-40 15,11 5-124-15,-11-5-372 0,11 5 107 0</inkml:trace>
  <inkml:trace contextRef="#ctx0" brushRef="#br1" timeOffset="612253.5645">2223 13842 241 0,'0'0'304'16,"0"0"-44"-16,-11 2-20 0,11-2-10 0,0 0-14 16,0 0-17-16,0 0-14 0,0 0-11 0,0 0-13 15,0 0-10-15,0 0-3 0,0 0-12 0,0 0-5 0,0 0-1 16,0 0-15-16,0 0 6 0,0 0-22 0,0 0-2 16,0 0-11-16,0 0-13 0,0 0-8 0,0 0-8 15,38 3-1-15,-38-3-2 0,27 2-15 0,-10 0 2 16,-2 1-11-16,0-3 3 0,0 2-7 0,4 1-17 15,-2-1 1-15,0 0-8 0,-2-2-10 0,-1 3-5 16,-3-1-10-16,-1-1-8 0,1 1-6 0,-11-2-12 16,15 1-9-16,-6 1-15 0,-9-2-15 0,10 2-22 0,-10-2-6 15,0 0-14-15,16 2-24 0,-16-2-23 0,10 2-50 16,-10-2-126-16,0 0-421 0,0 0 118 0</inkml:trace>
  <inkml:trace contextRef="#ctx0" brushRef="#br1" timeOffset="613130.1292">2645 13537 289 0,'-8'5'229'16,"8"-5"-24"-16,0 0-10 0,0 0-11 15,0 0-12-15,0 0-6 0,-7 8-8 0,7-8-3 16,0 0-5-16,0 0-8 0,0 0-6 0,0 0-2 0,0 0-11 16,0 0-2-16,0 0-9 0,0 0-4 15,0 0-11-15,0 0-6 0,0 0-6 0,0 0-5 0,0 0-7 16,0 0-13-16,0 0 0 0,0 0-4 0,0 0-9 15,0 0-2-15,0 0-6 0,0 0-7 0,31-16-1 16,-16 9-7-16,1 0-4 0,0-3-5 0,-1 0-3 16,13-5-7-16,-9 3-2 0,5-4-7 0,0-1-5 15,-3 3-3-15,1-4-5 0,-3 3 5 0,-2 3-2 0,-2 3 6 16,-4-1-5-16,2-1 0 0,1 1 2 16,0-1 3-16,-4 4-2 0,1-2 1 0,1 2 0 0,-4 0 0 15,-1 3 4-15,-7 4-2 0,13-9 3 0,-13 9 1 16,12-7 0-16,-12 7 1 0,10-5-1 0,-10 5-6 15,0 0 3-15,10-7 0 0,-10 7-5 0,0 0-4 16,0 0-10-16,9-5-6 0,-9 5-11 0,0 0-11 0,0 0-9 16,0 0-13-16,0 0-12 0,7-7-10 15,-7 7-13-15,0 0-4 0,0 0-17 0,0 0-15 16,0 0-19-16,0 0-140 0,0 0-362 0,0 0 102 0</inkml:trace>
  <inkml:trace contextRef="#ctx0" brushRef="#br1" timeOffset="613727.0653">2993 13239 496 0,'0'0'278'0,"0"0"-32"15,-15 0-26-15,15 0-16 0,0 0-19 0,0 0-14 16,0 0-12-16,0 0-9 0,0 0-16 0,0 0-11 16,0 0-11-16,0 0-13 0,0 0-10 0,0 0-8 15,0 0-4-15,0 0-8 0,0 0-15 0,0 0-1 16,0 0-9-16,0 0-14 0,0 0-16 0,0 0-11 0,0 0-15 16,0 0-7-16,0 0-15 0,41-5-4 0,-41 5-5 15,16-4 1-15,-16 4 0 0,17-3 1 0,-17 3 9 16,16-5-2-16,-16 5 3 0,17-1 9 0,-17 1 4 15,10-3 5-15,-10 3 12 0,0 0 2 0,14-4 6 16,-14 4 9-16,0 0 7 0,12-2 4 0,-12 2 0 16,0 0 1-16,0 0-3 0,0 0 4 0,0 0 1 15,0 0-2-15,0 0 7 0,0 0-1 0,15 6-1 0,-15-6-3 16,0 0-2-16,0 0 1 0,0 0-3 0,-5 21 0 16,5-21-2-16,-7 14 3 0,7-14-7 0,-6 15 0 15,6-15 1-15,-6 15-1 0,1-10-1 0,5-5 4 16,-7 16-2-16,7-16 1 0,-6 13 0 0,3-6 2 15,3-7-4-15,-4 11-2 0,4-11 0 0,0 0 0 16,-4 13 1-16,4-13-2 0,0 0 1 16,0 0-3-16,-5 12 1 0,5-12 0 0,0 0-6 0,0 0 1 15,-5 8 4-15,5-8-3 0,0 0 1 0,0 0-2 16,0 0 7-16,0 0-1 0,0 0 6 0,0 0-3 0,0 0 4 16,0 0 6-16,0 0 8 0,0 0 3 0,0 0-5 15,0 0 0-15,-27-14 0 0,27 14 1 0,0 0 1 16,0 0 7-16,-10-10-11 0,10 10-4 0,0 0-5 15,-9-7-4-15,9 7-1 0,0 0-7 0,0 0-32 16,-8-7-19-16,8 7-30 0,0 0-32 0,0 0-41 16,0 0-55-16,0 0-70 0,0 0-199 0,0 0-558 15,0 0 155-15</inkml:trace>
  <inkml:trace contextRef="#ctx0" brushRef="#br1" timeOffset="614503.5716">4370 13639 364 0,'0'0'370'0,"0"0"-49"0,0 0-36 16,0 0-25-16,0 0-23 0,6-5-22 0,-6 5-23 16,0 0-18-16,0 0-18 0,0 0-11 0,0 0-7 15,0 0-4-15,0 0-16 0,5 16-13 0,-4-9-2 0,-1-7-11 16,0 14-4-16,1-6-11 0,1 2-10 15,0-2-3-15,-2 1-3 0,2-1-12 0,0-1-9 0,1 0 3 16,0 0-22-16,-1 2-8 0,0-2-16 16,0 1-12-16,0-3-18 0,1 3-13 0,-3-8-22 0,4 9-23 15,-4-9-33-15,0 0-20 0,6 10-29 0,-6-10-36 16,3 5-201-16,-3-5-490 0,0 0 135 0</inkml:trace>
  <inkml:trace contextRef="#ctx0" brushRef="#br1" timeOffset="614759.7584">4282 13687 327 0,'-6'-5'359'0,"6"5"-48"0,0 0-32 0,0 0-35 16,0 0-29-16,0 0-23 0,0 0-15 0,0 0-25 15,0 0-15-15,16-13-21 0,-16 13-10 0,18-3-13 0,-8 1-11 16,10 1-12-16,-2 1-8 0,-2-1-9 0,2 1-10 16,-3 0-15-16,2 0-11 0,-4-1-13 0,-1 4-16 15,-3-2-19-15,1 1-23 0,-10-2-18 0,16 3-41 16,-9-1-36-16,-7-2-41 0,11 6-137 0,-11-6-392 16,10 5 111-16</inkml:trace>
  <inkml:trace contextRef="#ctx0" brushRef="#br1" timeOffset="614973.1005">4314 13844 336 0,'0'0'365'0,"0"0"-49"16,0 0-26-16,0 0-33 0,0 0-23 0,0 0-30 0,0 0-21 15,0 0-22-15,0 0-8 0,0 0-18 0,38 3-22 0,-21-3-9 16,-1 0-18-16,1-1-13 0,1 2-16 15,-1-2-16-15,0-1-16 0,-4 2-18 0,-1 0-19 16,-2 0-26-16,-10 0-22 0,15 0-31 0,-15 0-40 0,14 0-39 16,-7 0-185-16,-7 0-424 0,0 0 119 0</inkml:trace>
  <inkml:trace contextRef="#ctx0" brushRef="#br1" timeOffset="615821.4452">4140 13493 399 0,'0'0'276'15,"0"0"-33"-15,10 1-15 0,-10-1-25 0,0 0-15 0,0 0-11 16,0 0-12-16,0 0-14 0,0 0-14 0,0 0-13 16,0 0-9-16,0 0-17 0,6-8-8 0,-6 8-6 15,0 0-9-15,0 0 5 0,-2-14-7 0,2 14-2 16,0 0 1-16,-8-21-2 0,4 15 3 0,0-2-2 16,4 8-1-16,-9-14-4 0,0 2 0 0,-1 2-3 15,2 1-7-15,-1 3-8 0,-4-5-1 0,-1 1-3 0,2 0-7 16,-2 1 0-16,1-1-7 0,-2 2-5 0,1-3 0 15,0 1-4-15,1 3 4 0,0-2-1 16,0 1-7-16,4 2 5 0,-2 0-8 0,2-1 4 0,1 1-8 16,0 1 9-16,8 5 0 0,-13-11-1 0,5 6 1 15,2 0-1-15,-2 0-3 0,8 5 1 0,-11-7-2 16,5 2-12-16,6 5 8 0,-11-8 0 0,11 8-3 16,-12-8-5-16,12 8-12 0,-7-6-18 0,7 6-12 15,-6-4-21-15,6 4-11 0,-6-3-20 0,6 3-18 16,0 0-22-16,0 0-23 0,-9-7-12 0,9 7-16 15,0 0-19-15,0 0-15 0,-12 0-151 0,12 0-440 16,0 0 124-16</inkml:trace>
  <inkml:trace contextRef="#ctx0" brushRef="#br1" timeOffset="617247.0758">3660 13262 356 0,'0'0'311'0,"0"0"-45"0,0 0-24 16,0 0-27-16,0 0-23 0,0 0-22 0,0 0-16 0,0 0-16 15,0 0-14-15,0 0-11 0,0 0-15 0,0 0-10 16,0 0-6-16,0 0-11 0,0 0-9 0,0 0-8 16,0 0-8-16,0 0-13 0,0 0 0 0,0 0-12 15,0 0-3-15,0 0-4 0,0 0-3 0,0 0-2 16,0 0-1-16,0 0-2 0,15-16-1 0,-15 16 1 15,2-9 2-15,-2 9-4 0,-1-12 4 0,1 12 3 0,0-11 4 16,0 11 1-16,0-9 2 0,0 9 0 16,0-9 6-16,0 9 3 0,0 0 3 0,0 0 0 0,0-14-2 15,0 14-1-15,0 0-3 0,0 0 2 0,1-11-4 16,-1 11 0-16,0 0-5 0,0 0-1 0,2-13-3 16,-2 13 1-16,3-8-3 0,-3 8-1 0,0 0-1 0,0 0-1 15,3-10 1-15,-3 10-3 0,0 0-1 16,0 0 0-16,0 0-3 0,2-10 0 0,-2 10 1 0,0 0-1 15,0 0-1-15,0 0 1 0,6-8-4 0,-6 8 1 16,0 0 2-16,0 0-5 0,5-4 6 16,-5 4-2-16,0 0 0 0,0 0 1 0,0 0-2 0,5-9 5 15,-5 9-1-15,0 0 0 0,0 0 0 0,0 0-2 16,6-5 6-16,-6 5-1 0,0 0 5 0,0 0-2 16,0 0 2-16,0 0 6 0,0 0-1 0,5-8 7 15,-5 8-4-15,0 0 8 0,0 0 3 0,0 0 10 16,0 0-3-16,0 0 2 0,0 0-4 0,0 0 2 0,0 0 3 15,0 0-11-15,4-7 8 0,-4 7-6 16,0 0-7-16,0 0-1 0,0 0-5 0,0 0-11 0,0 0 7 16,0 0 1-16,0 0-5 0,0 0 1 0,0 0-3 15,0 0 0-15,0 0-6 0,0 0 7 0,0 0-7 16,0 0 0-16,0 0-8 0,9-5 2 0,-9 5 1 16,0 0-2-16,0 0-2 0,0 0-3 0,0 0-2 15,0 0-4-15,0 0 0 0,0 0-1 0,0 0 1 16,13 0 2-16,-13 0-1 0,0 0 4 0,0 0 1 0,0 0 0 15,0 0 3-15,0 0 0 0,12-2 2 0,-12 2 1 16,0 0 4-16,0 0 5 0,0 0 0 16,0 0 0-16,0 0 4 0,8-4-1 0,-8 4 2 0,0 0 0 15,0 0 1-15,0 0 1 0,0 0 1 0,0 0 0 16,0 0-4-16,0 0-5 0,0 0 4 0,9-3-5 16,-9 3 0-16,0 0 1 0,0 0-2 0,0 0-8 15,0 0-2-15,15 0-10 0,-15 0-3 0,0 0-3 16,0 0-6-16,11 4-7 0,-11-4-5 0,0 0-4 0,9 5-1 15,-9-5-3-15,8 5-1 0,-5-3-1 0,-3-2 3 16,0 0 1-16,12 6 7 0,-12-6 1 0,6 4 5 16,-6-4 1-16,6 5 5 0,-6-5 4 0,0 0 5 15,8 8 0-15,-8-8 1 0,4 4 8 0,-4-4 6 16,0 0 7-16,0 0 7 0,1 11 6 0,-1-11 3 16,0 0 3-16,-7 13 4 0,7-13 2 0,-10 10-3 15,6-4 1-15,4-6 4 0,-11 9-4 0,6-2 3 16,-1-2-3-16,6-5-7 0,-9 10-2 0,9-10 2 0,-5 7-3 15,5-7-1-15,-7 7 0 0,7-7-4 16,0 0 0-16,-7 6 1 0,7-6-2 0,0 0-3 0,-10 8-2 16,10-8 1-16,0 0 1 0,-7 5-2 0,7-5-3 15,-6 7 4-15,6-7-2 0,0 0 0 0,-8 5-3 16,8-5 0-16,0 0 1 0,-8 7 1 0,8-7 2 16,0 0-4-16,0 0-7 0,-6 6-4 0,6-6-7 15,0 0-5-15,0 0-7 0,-5 4-2 0,5-4-9 0,0 0-4 16,0 0-8-16,0 0-2 0,0 0-5 15,0 0-4-15,0 0-8 0,0 0-2 0,0 0 2 0,0 0 10 16,0 0 6-16,16-24 6 0,-16 24 6 0,7-5 9 16,-7 5 8-16,6-6 14 0,-6 6 10 0,4-6 13 15,-4 6 8-15,0 0 8 0,6-5 4 16,-6 5 4-16,0 0 7 0,0 0 8 0,0 0 2 0,0 0 0 16,0 0 1-16,0 0 2 0,0 0 6 0,0 0-9 0,0 0-3 15,0 0 3-15,0 0-11 0,0 0-1 16,0 0-7-16,0 0-1 0,-32 7-5 0,32-7-5 0,0 0-4 15,0 0-12-15,0 0-10 0,0 0-9 0,-9 3-18 16,9-3-14-16,0 0-9 0,0 0-11 0,0 0-8 16,0 0-10-16,0 0-7 0,24-19-7 0,-12 10-1 15,-2 2-3-15,2 3 9 0,-5-3 1 0,-2 2 10 16,2-1 4-16,0 1 6 0,-7 5 3 0,13-8 13 16,-8 4 10-16,-5 4 3 0,8-6 14 0,-8 6 19 0,0 0 14 15,0 0 13-15,7-5 10 0,-7 5 12 16,0 0 11-16,0 0 8 0,0 0 8 0,0 0 6 0,0 0 5 15,0 0 3-15,0 0-5 0,0 0-1 0,-30 15-2 16,22-12-12-16,8-3-4 0,-11 7-7 0,5-3-1 16,6-4-6-16,-10 3-7 0,10-3-27 0,0 0-26 15,-10 4-42-15,10-4-56 0,0 0-69 0,0 0-188 16,0 0-448-16,0 0 126 0</inkml:trace>
  <inkml:trace contextRef="#ctx0" brushRef="#br1" timeOffset="618020.5488">3744 12514 366 0,'0'0'305'0,"0"0"-44"0,0 0-34 0,0 0-33 16,0 0-23-16,0 0-23 0,0 0-13 0,0 0-13 16,21-18-11-16,-5 11-9 0,0-2-12 0,12-4-8 15,3 1-6-15,-1-3-13 0,1-1-4 0,5-1-8 16,-1 0-3-16,1 2-6 0,0 1-8 0,-3-1-6 15,5 3-5-15,-5-2-7 0,-1-1-5 0,-2 3-11 0,-1 0-1 16,-6 2-4-16,-3 1-8 0,-5 2-3 0,0-1-12 16,-4 2 4-16,-1 0-5 0,5-1-4 0,-6 1-5 15,-2 2-5-15,-2-1 1 0,-5 5-8 0,0 0-7 16,11-12-24-16,-11 12-17 0,0 0-21 0,0 0-27 16,0 0-109-16,0 0-306 0,0 0 88 0</inkml:trace>
  <inkml:trace contextRef="#ctx0" brushRef="#br1" timeOffset="618899.2471">3669 12397 361 0,'0'0'220'0,"0"0"-25"16,7-3-21-16,-7 3-11 0,0 0-15 0,10-5-13 15,-10 5-14-15,0 0-13 0,11-1-2 0,-11 1-11 16,0 0-6-16,10-3-2 0,-10 3-5 0,0 0-5 16,9-3-3-16,-9 3-9 0,0 0-3 0,0 0-8 0,0 0-4 15,13 0-2-15,-13 0-5 0,0 0-2 0,0 0-7 16,0 0 0-16,0 0-10 0,0 0 4 0,0 0 0 15,15 0-6-15,-15 0 3 0,0 0-3 0,0 0 4 16,0 0 3-16,0 0 5 0,6 9 1 0,-6-9 8 16,0 0-5-16,0 0 4 0,-4 18-4 0,4-18-1 15,-6 12 6-15,1-7-3 0,-1 3 3 0,-2 6-5 16,0-1-2-16,-1 1 4 0,-1-2 0 0,0 0 3 16,1 0-7-16,-1-1 0 0,0 2 1 0,5-5-2 15,-1 1-5-15,0 0-4 0,1-3-6 0,-1 1 3 0,6-7-1 16,-7 12-3-16,4-7-3 0,3-5-1 0,-6 7 1 15,6-7-5-15,0 0 4 0,-5 10-7 16,5-10 1-16,0 0 6 0,0 0-14 0,0 0 1 0,0 0-12 16,0 0-2-16,16 4-11 0,-16-4-8 0,0 0 3 15,30-11-2-15,-13 6 1 0,-2-1-3 16,2 1 3-16,-2 0-1 0,2 1 4 0,-6 0 3 0,1-2 2 16,-3 4 3-16,-1 0-1 0,-8 2 3 0,15-5 0 0,-15 5-1 15,10-2 1-15,-10 2 1 0,8-3-1 0,-8 3 0 16,0 0 2-16,10-2 1 0,-10 2 2 0,0 0 1 15,0 0 1-15,0 0 2 0,0 0 5 16,0 0-1-16,0 0 5 0,0 0 3 0,0 0-2 0,0 0 1 16,0 0 0-16,-19 15 3 0,19-15-4 0,-6 5 10 15,6-5-7-15,-8 4 0 0,8-4-3 0,-8 4 1 16,8-4 1-16,-5 3 2 0,5-3-3 0,0 0 2 0,-8 4-2 16,8-4 3-16,0 0-5 0,0 0 1 15,0 0 0-15,0 0-6 0,0 0 0 0,0 0-4 0,0 0-3 16,0 0 0-16,0 0 3 0,27-17 2 0,-21 13-5 15,-6 4 3-15,11-7-1 16,-11 7 5-16,8-5-2 0,-8 5 5 0,6-5 3 0,-6 5 3 0,0 0-4 16,0 0 2-16,6-5 1 0,-6 5-1 0,0 0 1 15,0 0 0-15,0 0-3 0,0 0-1 0,0 0-3 16,-29 5-14-16,21-2-30 0,8-3-34 0,-16 4-42 16,16-4-48-16,-12 5-50 0,12-5-146 0,-8 5-435 15,8-5 119-15</inkml:trace>
  <inkml:trace contextRef="#ctx0" brushRef="#br1" timeOffset="619432.8377">4574 12213 361 0,'0'0'373'0,"0"0"-42"0,0 0-37 16,0 0-31-16,0 0-24 0,0 0-28 0,0 0-24 15,0 0-20-15,0 0-19 0,0 0-8 0,0 0-19 16,-10 39-8-16,7-32-16 0,3-7-14 0,-6 14-6 16,2-6-11-16,4-8-11 0,-6 15-17 0,6-15-20 0,-5 14-23 15,2-6-23-15,0-1-24 0,3-7-30 0,-5 14-35 16,5-14-32-16,-4 12-35 0,4-12-189 0,-4 7-446 15,4-7 125-15</inkml:trace>
  <inkml:trace contextRef="#ctx0" brushRef="#br1" timeOffset="619684.8194">4682 12269 511 0,'0'0'277'0,"0"0"-25"16,6-5-25-16,-6 5-16 0,0 0-17 0,0 0-15 0,0 0-9 16,0 0-13-16,0 0-9 0,0 0-5 0,0 0-16 15,0 0-6-15,0 0-20 0,0 0-6 0,-1 29-5 16,1-29-14-16,0 0-7 0,-2 18-3 0,0-11-11 16,2-7-5-16,-2 15-12 0,2-15-14 0,-3 13-21 15,1-5-16-15,2-8-25 0,0 0-24 0,-3 12-27 0,3-12-32 16,0 0-32-16,0 0-32 0,-2 16-181 0,2-16-440 15,0 0 123-15</inkml:trace>
  <inkml:trace contextRef="#ctx0" brushRef="#br1" timeOffset="619924.0158">4787 12293 441 0,'0'0'290'16,"0"0"-32"-16,0 0-22 0,0 0-17 0,0 0-17 0,0 0-20 16,0 0-9-16,0 0-16 0,0 26-9 0,0-26-9 15,0 15-12-15,0-15-18 0,-1 13-7 0,1-13-13 16,-2 17-9-16,1-9-12 0,1-8-3 0,-3 15-12 16,3-15-22-16,-2 13-20 0,2-13-31 0,-2 12-31 15,2-12-33-15,0 0-36 0,-3 14-23 0,3-14-32 0,0 0-172 16,-3 6-416-16,3-6 116 0</inkml:trace>
  <inkml:trace contextRef="#ctx0" brushRef="#br1" timeOffset="620183.0318">4522 12246 463 0,'0'0'328'16,"0"0"-37"-16,-7-7-24 0,7 7-27 0,0 0-22 0,0 0-28 16,0 0-14-16,0 0-20 0,0 0-10 0,0 0-15 15,0 0-9-15,0 0-6 0,0 0-12 0,32-1-9 16,-16 0-9-16,3 4-12 0,1 0-9 0,-2-1-12 16,1 0-16-16,0 1-21 0,-2-3-20 0,-1 1-27 0,-2 0-19 15,2 0-23-15,-5 3-16 0,0-1-16 16,-2-2-28-16,-9-1-17 0,12 5-25 0,-12-5-169 15,8 3-413-15,-8-3 118 0</inkml:trace>
  <inkml:trace contextRef="#ctx0" brushRef="#br1" timeOffset="620423.0653">4456 12487 399 0,'0'0'296'0,"-8"4"-29"0,8-4-24 16,0 0-17-16,-7 5-21 0,7-5-5 0,0 0-16 16,0 0-9-16,-3 8-12 0,3-8-12 0,0 0-4 15,0 0-14-15,0 0-16 0,15 11-12 0,-15-11-7 16,17 3-18-16,1-2-11 0,-2 1-13 0,3-2-19 16,-2-2-22-16,-2 2-26 0,2 2-28 0,-4-1-26 0,-3-2-29 15,-10 1-31-15,20 1-37 0,-13 0-37 0,-7-1-161 16,0 0-429-16,0 0 121 0</inkml:trace>
  <inkml:trace contextRef="#ctx0" brushRef="#br1" timeOffset="621547.5116">2630 11966 209 0,'1'-16'327'0,"-1"16"-32"16,0-13-17-16,0 13-14 0,3-11-15 0,-3 11-6 16,0 0-7-16,2-13-11 0,-2 13-12 0,0 0-6 15,0 0-9-15,0 0-3 0,1-13-4 0,-1 13-5 0,0 0-4 16,0 0-3-16,0 0-11 0,1-9-13 15,-1 9-12-15,0 0-7 0,0 0-16 0,0 0-10 0,0 0-12 16,0 0-8-16,0 0-7 0,0 0-4 0,0 0-8 16,0 0-5-16,0 0-9 0,0 0-5 15,0 0-5-15,0 0-5 0,0 33-4 0,0-33-9 0,-2 14-14 16,2-14-21-16,-2 15-21 0,2-15-16 0,-3 15-30 16,3-15-22-16,0 15-31 0,-1-7-28 0,1-8-27 0,-2 14-28 15,2-14-34-15,-4 13-31 0,4-13-41 16,-3 10-195-16,3-10-611 0,0 0 167 0</inkml:trace>
  <inkml:trace contextRef="#ctx0" brushRef="#br1" timeOffset="622023.0143">2804 11911 225 0,'0'0'344'0,"5"-7"-58"0,-5 7-36 15,0 0-36-15,0 0-23 0,0 0-23 0,0 0-15 16,0 0-4-16,0 0 0 0,0 0-3 0,0 0-6 0,0 0-6 15,0 0-7-15,0 0-1 0,0 0-14 0,13 22-4 16,-13-22-10-16,1 14 4 0,-1-14-10 0,0 16-1 16,0-16-7-16,-1 17-14 0,1-17 2 0,-1 16-6 15,1-16-6-15,0 14-4 0,0-14-6 0,-1 14-7 16,1-14 1-16,-1 11-8 0,1-11 3 0,0 0-13 16,0 0 4-16,-1 16-6 0,1-16-2 0,0 0 0 15,0 0-8-15,0 0-1 0,0 0-2 0,0 0-7 0,1 12-9 16,-1-12-14-16,0 0-7 0,0 0-7 15,0 0-4-15,0 0 2 0,0 0-13 0,26-34-3 0,-19 20-3 16,0 2 1-16,1-2-1 0,-1 1-2 0,-1 2 3 16,2 4-2-16,-3-2-2 0,2 2-2 0,-7 7-2 15,8-12-6-15,-8 12-6 0,8-10-10 0,-8 10-9 16,6-9-9-16,-6 9-17 0,0 0-14 0,5-10-21 16,-5 10-37-16,0 0-134 0,0 0-388 0,0 0 108 0</inkml:trace>
  <inkml:trace contextRef="#ctx0" brushRef="#br1" timeOffset="622365.7256">2463 11835 273 0,'0'0'332'0,"-10"-6"-46"16,10 6-23-16,0 0-24 0,-8-4-15 0,8 4-17 0,0 0-18 15,0 0-13-15,0 0-5 0,-9-4-13 0,9 4-10 16,0 0-18-16,0 0-4 0,0 0-17 0,0 0-9 16,0 0 5-16,0 0-7 0,0 0-5 0,0 0-20 15,48 8 4-15,-15-5-20 0,-2 0-4 0,1 0-13 16,2-3-20-16,1 2-13 0,-3-1-18 0,-2 1-15 0,-5-2-13 15,-5 1-6-15,-5 1-8 0,-3-2-11 0,-1 1 1 16,-11-1-11-16,21-1-7 0,-21 1-14 0,14 0-18 16,-14 0-20-16,0 0 3 0,15 2-13 0,-15-2-24 15,0 0-28-15,0 0-115 0,0 0-370 0,0 0 105 16</inkml:trace>
  <inkml:trace contextRef="#ctx0" brushRef="#br1" timeOffset="622707.0074">2403 12068 466 0,'0'0'259'0,"-10"3"-26"0,10-3-14 16,0 0-18-16,-7 4-16 0,7-4-12 0,0 0-13 15,0 0-6-15,0 0-12 0,-11 3-8 0,11-3-5 16,0 0-8-16,0 0-8 0,0 0-8 0,0 0-3 0,-8 2-6 15,8-2-7-15,0 0-7 0,0 0 5 0,0 0-7 16,0 0 4-16,0 0-6 0,0 0-4 0,0 0 4 16,0 0 2-16,0 0-2 0,0 0-5 0,0 0-8 15,30 9 2-15,-13-7-6 0,-1-3-5 0,3 1-11 16,13-1-2-16,-7 1-2 0,-3-1-12 0,-2 1 4 16,12-1-5-16,-2 1-8 0,-5-1-13 0,-2 1-24 15,-4-1-8-15,2 1-13 0,-1 0-19 0,1 0-14 0,10 0-10 16,-13 0-15-16,-2 0-14 0,-1-2-20 15,-15 2-17-15,22 0-12 0,-22 0-22 0,15 0-14 0,-15 0-38 16,12 0-150-16,-12 0-456 0,0 0 128 0</inkml:trace>
  <inkml:trace contextRef="#ctx0" brushRef="#br1" timeOffset="623255.5271">2665 12339 536 0,'0'0'350'0,"0"0"-34"0,0 0-27 16,0 0-23-16,0 0-21 0,-5-10-29 0,5 10-8 16,0 0-13-16,0 0-9 0,0 0-18 0,0 0-1 15,0 0-1-15,0 0-2 0,0 0 5 0,0 0-19 16,0 0-11-16,0 0-12 0,0 0-7 0,35 19-10 16,-22-9-13-16,4 0-9 0,-4 2-10 0,2 0-10 15,-2 0-2-15,-2 0-13 0,3 1-3 0,-1-1-12 0,0 0-6 16,-1 0-11-16,-1 0-8 0,-1 0-18 15,1 2-13-15,1-3-7 0,-4-1-14 0,0 1-1 0,1 1-16 16,0 2-16-16,1-2-14 0,-4-6-11 16,1 2-8-16,-1-2-18 0,-6-6-11 0,9 12-18 0,-9-12-13 15,0 0-15-15,9 10-19 0,-9-10-16 0,0 0-39 16,5 5-142-16,-5-5-473 0,0 0 131 0</inkml:trace>
  <inkml:trace contextRef="#ctx0" brushRef="#br1" timeOffset="624007.0263">2941 12540 543 0,'0'0'300'0,"0"0"-34"0,0 0-17 0,0 0-17 0,0 0-12 16,-4-10-17-16,4 10-12 0,0 0-12 16,0 0-7-16,0 0-17 0,0 0-6 0,0 0-19 0,0 0-7 15,0 0-5-15,0 0-15 0,0 0-4 0,0 0-19 16,0 0 3-16,0 0-17 0,0 0-6 0,0 0-4 16,0 0-4-16,0 0-9 0,0 0-5 0,0 0-7 15,0 0-9-15,0 0-5 0,36 17-17 0,-31-12-3 16,2 2-3-16,-7-7-11 0,11 11-2 0,-4-5 1 0,-1 0-2 15,-6-6 1-15,9 12-3 0,-2-7 5 0,-7-5 2 16,8 11-1-16,-3-4 2 0,-5-7 4 0,7 8-2 16,-7-8 0-16,5 9 0 0,-5-9-2 0,0 0 8 15,7 7-2-15,-7-7-1 0,0 0 0 0,0 0-1 16,7 10 4-16,-7-10-1 0,0 0 1 0,0 0-3 16,0 0 0-16,0 0 2 0,0 0 3 0,0 0 0 15,0 0 0-15,-14 18 4 0,14-18-4 0,-11 7 3 0,11-7 1 16,-13 7-5-16,5-5 7 0,8-2 2 0,-16 7-1 15,7-4 5-15,9-3-1 0,-17 6 4 0,3-1-1 16,-1 0-1-16,5-2 3 0,-1 0 2 0,11-3-4 16,-13 4 2-16,13-4-3 0,-10 4 1 0,10-4 0 15,0 0-2-15,-13 4-8 0,13-4 5 0,0 0 0 16,0 0 5-16,-11 4-1 0,11-4-1 0,0 0-5 16,0 0-4-16,0 0-7 0,0 0-4 0,0 0-10 15,0 0-2-15,0 0-7 0,0 0-10 0,8-30-8 16,1 19-10-16,2-1-6 0,-1 0-2 0,-2-2-2 0,2-1-2 15,2 1 4-15,-1 2 3 0,0 0 7 0,-4 4 5 16,0-2 9-16,4-1 6 0,-5 4 10 16,-6 7 7-16,10-13 8 0,-5 8 1 0,-5 5 11 0,0 0 10 15,7-7 7-15,-7 7 3 0,0 0 10 0,0 0 3 16,0 0-3-16,0 0 6 0,0 0 1 0,0 0 1 16,0 0 0-16,0 0 0 0,0 0-1 0,-36 19 3 15,29-14-4-15,7-5-10 0,-14 7 4 0,8-2-4 0,6-5-1 16,-11 7 1-16,11-7-7 0,-6 7 2 15,6-7-6-15,0 0-2 0,0 0 1 0,-8 7-11 16,8-7-10-16,0 0-17 0,0 0-14 0,0 0-18 16,0 0-5-16,0 0-17 0,0 0-8 0,0 0-6 0,0 0-14 15,36-15-12-15,-36 15-7 0,13-6-16 0,-5 2-30 16,-8 4-158-16,0 0-390 0,0 0 108 0</inkml:trace>
  <inkml:trace contextRef="#ctx0" brushRef="#br1" timeOffset="628048.604">7315 12057 219 0,'2'-9'371'15,"-2"9"-60"-15,0 0-26 0,0 0-25 0,0 0-15 16,0 0-19-16,0 0-17 0,0 0-11 0,0 0-13 0,0 0-10 16,0 0-10-16,0 0-6 0,0 0-10 0,0 0-8 15,-2 30-15-15,2-30-11 0,0 14-13 0,0-14-14 16,1 14-3-16,-1-14-6 0,0 14-16 0,0-14-11 16,-1 11-32-16,1-11-30 0,0 12-31 0,0-12-38 15,0 0-37-15,0 14-43 0,0-14-49 0,-3 10-257 16,3-10-558-16,0 0 155 0</inkml:trace>
  <inkml:trace contextRef="#ctx0" brushRef="#br1" timeOffset="628427.0903">7190 12010 612 0,'-9'-7'374'0,"9"7"-35"0,0 0-25 0,0 0-20 0,0 0-19 15,0 0-20-15,-7-6-24 0,7 6-16 0,0 0-15 16,0 0-9-16,0 0-17 0,0 0-7 0,0 0-16 16,0 0-14-16,0 0-12 0,0 0-11 0,0 0-17 15,35 13-11-15,-18-9-12 0,1 1-15 0,1-2-23 16,0 2-13-16,1 0-35 0,8 2-19 0,-5-3-31 16,-2-1-25-16,-4-1-26 0,3 1-17 0,-3-3-22 15,-4 2-14-15,-3-1-6 0,0 0-19 0,-1 1-11 0,0-2-37 16,0 1-165-16,-9-1-485 0,0 0 135 0</inkml:trace>
  <inkml:trace contextRef="#ctx0" brushRef="#br1" timeOffset="628684.2104">7150 12224 420 0,'0'0'351'0,"0"0"-34"0,-11 4-22 16,11-4-38-16,0 0-8 0,0 0-16 0,0 0-22 0,0 0-18 16,0 0-13-16,0 0-21 0,0 0-15 0,0 0-18 15,26 7-15-15,-16-6-8 0,1 0-12 0,4 1-12 16,3-2-6-16,-1 3-12 0,3-1-6 0,-3 0-15 16,-1-1-15-16,0 2-14 0,0-2-22 0,0 0-18 0,-1 0-27 15,-2 0-19-15,-4 0-24 0,0 1-28 16,-9-2-22-16,14 1-35 0,-14-1-55 0,0 0-140 0,0 0-457 15,17-3 128-15</inkml:trace>
  <inkml:trace contextRef="#ctx0" brushRef="#br1" timeOffset="629193.9748">7172 11754 245 0,'-15'3'352'0,"-1"0"-48"16,1 1-26-16,0 3-19 0,0 0-12 0,1 3-20 15,1 2-18-15,-3-1-5 0,-5 8-6 0,2 2-3 16,2 3-12-16,5-6-15 0,-3 5-6 0,6-2-8 16,2-3-6-16,4 0-17 0,1 10-6 0,2 0-10 15,6 0-20-15,3 2-3 0,4-3-11 0,3 0-7 16,2 1-7-16,3-2-7 0,2 1-5 0,4 1-11 16,-1-5-3-16,1 0-1 0,2-2-5 0,3-1-1 15,0-2-7-15,2 2-7 0,0-4-14 0,1-5-8 0,2 1-12 16,0-7-8-16,2 0-7 0,-2 1-23 0,0-4-2 15,0-2-6-15,-1 1-10 0,-2-3-5 0,-1-3-4 16,-3-2-3-16,-2-2 0 0,0-4-4 0,-1 1 3 16,-8-2 4-16,-4-1 4 0,6-6-2 0,-5-3 8 15,-2-2 1-15,1 0 11 0,-6-3 2 0,-2 0 7 16,-4-3 3-16,-3-1 6 0,-1 3 1 0,-1-3 5 0,-4 1 3 16,-6 1 2-16,-6-1-3 0,-7 1 7 0,-5 2-3 15,-19-7 6-15,6 14-3 0,-17-4 0 0,12 10-8 16,-14 2-6-16,-3 3-18 0,15 7-29 0,-13 5-26 15,15 2-39-15,6 1-189 0,-19 6-402 0,17 4 112 16</inkml:trace>
  <inkml:trace contextRef="#ctx0" brushRef="#br1" timeOffset="654495.0696">6920 12936 407 0,'0'0'243'0,"0"0"-21"16,0 0-18-16,0 0-18 0,0 0-20 0,0 0-10 16,4 23-15-16,-1-14-4 0,-3-9-4 0,-1 17-8 15,3 0-7-15,-1-2-4 0,-1 4-5 0,3 7-11 16,0 1-7-16,-3 2-7 0,0 1-8 0,2-2 1 15,-2 0-8-15,-2 2-4 0,1-2-1 0,1 5-9 16,3-3 1-16,-5 0-8 0,2 4 0 0,-1-2-5 16,0 1-8-16,1-2 1 0,2 1-3 0,-2 0-2 15,2 2-2-15,-4-3-4 0,4-2-3 0,-2 1-4 0,1 1-1 16,0-1 2-16,3 1-1 0,-3 0-3 0,0-2 0 16,-2 0-4-16,0-1 2 0,-1-7-6 0,0-2 2 15,2-2-3-15,0 2 2 0,0-2-1 0,1 0-3 16,1 2-8-16,-1-1 11 0,-4-1-2 0,3-1-4 0,1-2 0 15,2 0-4-15,-4 1 3 0,1 0 3 16,-1-3-6-16,1-3-3 0,2 1-10 0,-1-2-11 0,0-1-16 16,-1-7-19-16,-1 12-18 0,1-12-26 0,0 0-33 15,0 17-27-15,1-15-38 0,-1-2-184 0,0 0-464 16,0 0 130-16</inkml:trace>
  <inkml:trace contextRef="#ctx0" brushRef="#br1" timeOffset="655078.9782">6929 13172 397 0,'0'0'309'0,"1"-10"-40"0,-1 10-27 0,0 0-17 15,0 0-23-15,0 0-23 0,0 0-9 0,0 0-14 16,0 0-14-16,0 0-15 0,0 0-14 0,1-12-10 16,-1 12-12-16,0 0-5 0,4-10-8 0,-4 10 0 15,0 0-18-15,4-12 7 0,-4 12-8 0,3-13-5 16,-1 6-4-16,-2 7-12 0,4-24 0 0,1 10 0 15,-1-1-1-15,0-1-8 0,-1 1 3 0,3-2-15 0,-2 2 4 16,0-2-3-16,1 1 1 0,-2 2 1 0,2-1 0 16,-1 0 1-16,1 3-3 0,-2 2 6 0,-1 1 8 15,-2 9-4-15,3-12 1 0,-3 12 2 0,3-11-6 16,-3 11-2-16,2-7 0 0,-2 7 5 0,0 0 0 16,0 0 13-16,0 0-7 0,0 0 4 0,0 0-4 15,3 42-1-15,-3-25 1 0,1 11-7 0,-3-5-4 16,1-4-9-16,0-1-11 0,0 0-28 0,1-1-27 15,-2 0-33-15,-1-1-49 0,2-1-56 0,-1-3-90 0,-1-2-184 16,3-10-557-16,-1 20 153 0</inkml:trace>
  <inkml:trace contextRef="#ctx0" brushRef="#br1" timeOffset="656535.7732">6984 14267 376 0,'0'0'205'0,"7"3"-17"0,1-1-18 0,-2 1-16 15,-6-3-6-15,12 3-3 0,-3-1-11 0,7 2-4 16,-4-2-10-16,1-1-6 0,3 1-3 0,1 0-4 16,0-1-4-16,1-1-8 0,1 0-5 0,-1 1-7 15,1-1-5-15,1 0-10 0,-1 0 0 0,2-1-9 16,10 0-7-16,-7 0-4 0,6 0-7 0,1 1-1 0,2 0-3 16,-1-5-5-16,-1 5-5 0,-6-2-1 15,5-2-7-15,2 1 0 0,-3 0-3 0,-6 1 1 0,-3 2-6 16,-1 0-3-16,-1 0-1 0,1 0 2 0,1 0-3 15,-2 2 2-15,-2-2-2 0,0 0-2 0,3 3-2 16,-3-1-1-16,1 0-5 0,2 0-5 0,-1 0 0 16,1 1-13-16,-3 0-7 0,2-1-7 0,-2 1-9 15,3-1-8-15,0 0-6 0,-2 1-5 0,4-3-5 16,-2 3-4-16,-3-3 0 0,1 3-1 0,3-3-2 0,-1 3 0 16,-1-1 11-16,0 0 3 0,-1 0 7 0,1 0 7 15,0-2 4-15,-2 3-1 0,0-1 11 0,-1 1 0 16,4-3 5-16,-2 3 2 0,-1-2 3 0,2 2 6 15,-1-1-3-15,0 0 4 0,0-1 3 0,2 0-2 16,1-1 10-16,10 0-4 0,0 0 1 0,-7-1-3 16,-3 2 15-16,0 0-9 0,-1 1 7 0,-1-2 3 0,3 0-1 15,-5 0 0-15,3 1 6 0,-2 0 2 16,0-1 3-16,-1 0 4 0,-2 1-1 0,2 1-2 0,2-4 6 16,-2 4-6-16,2 1 5 0,-1-3-6 0,-3-2 5 15,-2 2-1-15,3 0 2 0,0 0-5 0,2 2 1 16,1-2-2-16,-2 0 2 0,1 0-3 0,-1 0 3 15,1-2-3-15,-2 2 2 0,-2 0-5 0,-2 2-3 16,1-2 0-16,-12 0 1 0,18 0 0 0,-18 0-1 16,17 1-2-16,-8 0 4 0,-9-1-4 0,17 0-1 15,-17 0 0-15,16-1 0 0,-16 1-1 0,16 0 1 16,-7-1-7-16,-9 1-4 0,16-2-8 0,-16 2-9 0,15 0-7 16,-15 0-12-16,16-3-20 0,-16 3-23 0,13-1-29 15,-13 1-128-15,11-2-289 0,-11 2 82 0</inkml:trace>
  <inkml:trace contextRef="#ctx0" brushRef="#br1" timeOffset="656841.9193">8988 14246 335 0,'0'0'299'0,"0"0"-38"0,0 0-35 15,0 0-24-15,0 0-27 0,0 0-16 0,0 0-18 16,0 0-19-16,0 0-12 0,0 0-10 0,0 0-23 16,0 0-18-16,0 0-21 0,0 0-14 0,23 9-17 15,-23-9-10-15,15 5-7 0,-8 0-6 0,-7-5 1 16,13 5 2-16,-6-2 1 0,-7-3-1 0,11 6 2 0,-11-6 3 16,9 5 5-16,-6-2 4 0,-3-3 12 0,3 6 13 15,-3-6 14-15,3 7 7 0,-3-7 10 0,0 0 5 16,0 0-4-16,-7 14 1 0,2-10-6 0,-1 4-5 15,-2-4-3-15,2 3-6 0,-1-1-11 0,-1-1-24 16,0 0-45-16,0 0-57 0,0-1-68 0,0 0-169 16,8-4-403-16,-13 9 113 0</inkml:trace>
  <inkml:trace contextRef="#ctx0" brushRef="#br1" timeOffset="658223.3568">7319 13202 284 0,'-5'9'231'0,"2"2"-28"0,0-1-20 15,1-3-17-15,2-7-12 0,-3 15-16 0,3-6-9 0,0-9-11 16,-1 14-9-16,1-14-5 0,1 16-8 0,-1-16-7 16,2 16-10-16,-2 0-11 0,-1-4 2 15,2 3-3-15,1-4-7 0,-2 1 2 0,2 5-8 0,-1-3 5 16,1 1-2-16,-2 1-1 0,3-2-4 0,-2 0 3 15,1-2-3-15,-1-1-1 0,1-1-1 0,0 0-4 16,-2-10 5-16,7 22-4 0,-2-11-4 0,0-1-1 16,-1 5-2-16,2-6-7 0,-1 0-3 0,2 0 0 15,-1-1-3-15,1-1-4 0,2 5-1 0,1-3-5 16,0-2-1-16,1 3-1 0,1-1 0 0,-2-5-6 0,-2 3 0 16,0-1 1-16,0 1-2 0,3 3 0 0,1-2-2 15,-1-1 3-15,-2 2-5 0,-2-4-1 0,6 7 0 16,-3-7 4-16,4 6-4 0,-4-4 2 0,3 2-2 15,0 1 2-15,-3-3-10 0,4 2 10 0,-4-1-2 0,-1-2-1 16,1 0-3-16,-1-1 2 0,-1 0 0 16,7 3 0-16,-3 0 3 0,0-1-2 0,-2-1-1 15,0-2-1-15,-2 1 0 0,7 4 0 0,-5-3 1 0,-1 0 3 16,1-1-3-16,-2-1 2 0,1 1-1 0,0 0-4 16,5 2-1-16,1-1 2 0,-4-1-3 0,4 0-3 15,-2 0 2-15,-2-3-2 0,5 6-1 0,-2-3-3 16,2 0-4-16,-1 1-5 0,1 1-2 0,-4-3-3 15,6 1 0-15,-2-1 1 0,1-1 1 0,-6-1 3 16,1 3 3-16,-2-3 1 0,0 3 5 0,6-1 0 0,-4 1 2 16,3-1 2-16,-3 0 0 0,-3-2 3 15,-9-2 2-15,23 8 5 0,-9-6 1 0,-5 0-2 16,2 1-1-16,5-3-2 0,-1 2-6 0,2 0 8 0,-4-1 1 16,3 0-1-16,-3 0-4 0,4 0 3 0,-2-1-8 15,2 0-1-15,-2 0-9 0,2 1-3 0,-1-1 0 16,0 0-9-16,1 0 4 0,-5 0-10 0,-1 0-1 15,-11 0-3-15,21-1-2 0,-12 1-12 0,-9 0-9 16,18-3-14-16,-18 3-11 0,14-1-23 0,-14 1-26 16,15-1-48-16,-15 1-108 0,0 0-350 0,13-3 100 0</inkml:trace>
  <inkml:trace contextRef="#ctx0" brushRef="#br1" timeOffset="659304.2679">7781 13091 295 0,'0'0'221'0,"0"0"-28"0,0 0-23 16,0 0-8-16,0 0-7 0,0 0-7 0,0 0-7 16,0 0-7-16,0 0-8 0,0 0-1 0,0 0-9 15,0 0 1-15,0 0-11 0,0 0-4 0,0 0-7 16,0 0-7-16,3 34-2 0,-2-26-8 0,-1-8-2 15,3 17-5-15,-1-9-8 0,0 6 0 0,-1 3-5 16,1-2-3-16,-2-3-3 0,1 2-3 0,1 2 0 16,-2-2 2-16,2 3-5 0,0-2-4 0,1 2-2 0,-1-3 0 15,0 2 0-15,-1-1-5 0,2-1 0 0,0 2 0 16,1-5-1-16,-1 0 4 0,2 2-8 0,0-2 0 16,-2-1-1-16,2 0-2 0,-5-10 0 0,8 15 3 15,-4-6-7-15,1-2 4 0,4 6-11 0,-2-4 6 16,3 3-5-16,-4-2-2 0,2-3 1 0,-2 0-7 15,5 5 3-15,-4-4 4 0,2-1-5 0,-3 2 1 0,2-4 1 16,-1 2-5-16,-7-7-1 0,22 13 4 0,-11-5-1 16,4 0-3-16,-1-1-5 0,-2-3 6 15,-2 2 1-15,-1-3-4 0,6 7 1 0,2-6-9 0,-6 4 7 16,4-2 1-16,-4 1-2 0,6-2 3 16,-2 1-4-16,1-1-8 0,0 1 5 0,-5-2-5 0,6 0 1 15,-3-1-7-15,-2-1 0 0,4 3-2 0,-1-2-7 16,-2-1-1-16,-2-2 0 0,-1 2-3 0,6 1-1 15,-4-1-8-15,-2 0 5 0,-10-2 0 0,19 0 0 0,-11 1 2 16,-8-1-3-16,17 1-9 0,-17-1 0 0,17-1-5 16,-7 1-8-16,-10 0-7 0,19-1-4 0,-2 1-8 15,-2-3-6-15,-1 2 0 0,3-4-7 0,-3 0 3 16,1 3 1-16,-4-1 3 0,-1-2 6 16,-10 5 4-16,16-4 2 0,-7 1 1 0,-9 3-1 0,15-7-5 15,-7 3 3-15,-8 4-10 0,13-7-21 0,-13 7-21 16,13-10-33-16,-9 5-110 0,-4 5-314 0,10-13 88 15</inkml:trace>
  <inkml:trace contextRef="#ctx0" brushRef="#br1" timeOffset="660001.7738">8186 13047 248 0,'-3'-6'275'0,"3"6"-39"0,0 0-29 15,0 0-14-15,0 0-14 0,0 0-10 0,0 0-12 16,0 0-13-16,0 0-7 0,0 0-10 0,0 0-5 0,0 0-15 15,0 0-2-15,-3 25-4 0,3-25-3 0,2 18-8 16,0-5-3-16,1 3-7 0,-3-1-2 0,3 1-4 16,-3-2 2-16,4 2-4 0,0 1-9 0,-2 0-2 15,1-3 0-15,0 1-1 0,3-1-3 0,-2 0-11 16,0-2 3-16,-1 3 2 0,4-3-9 0,0 2 1 16,3-2-9-16,0 1-2 0,-2-3-2 0,6 0-2 15,-1-1-9-15,-1-4 0 0,-1 2 1 0,3-2-4 0,2 0-9 16,-1-3-9-16,3 2-7 0,-1-2-10 15,-4-3-8-15,-1 1-7 0,-12 0-2 0,21-3-16 0,-12 2-1 16,7-4-8-16,-4 2 0 0,0 1-7 0,-2-1-2 16,-2-2-8-16,-8 5-9 0,17-7-7 0,-17 7-21 15,13-4-18-15,-8-1-28 0,-5 5-33 0,10-8-148 16,-10 8-408-16,6-8 114 0</inkml:trace>
  <inkml:trace contextRef="#ctx0" brushRef="#br1" timeOffset="663005.7885">8657 12811 358 0,'0'0'201'0,"-13"3"-27"16,13-3-20-16,0 0-25 0,0 0-15 0,0 0-13 16,0 0-8-16,0 0-13 0,0 0-6 0,0 0-14 0,0 0 0 15,0 0-10-15,0 0-3 0,0 0-6 0,0 0-7 16,0 0-4-16,0 0 3 0,0 0-3 0,0 0-8 15,0 0 0-15,0 0 0 0,0 0-9 0,0 0 5 16,0 0-4-16,0 0 7 0,0 0 10 0,0 0 3 16,0 0 3-16,0 0 5 0,0 0 8 0,0 0 3 15,0 0 5-15,0 0 0 0,0 0 9 0,0 0 2 16,0 0 3-16,0 0 0 0,0 0 4 0,0 0-2 16,0 0-2-16,0 0-5 0,0 0-2 0,0 0-3 0,0 0-11 15,0 0 1-15,0 0-5 0,-13 0-2 0,13 0-7 16,0 0-5-16,0 0-2 0,-7 7-10 0,7-7-8 15,0 0-6-15,0 0-17 0,-4 7-11 16,4-7-12-16,0 0-12 0,0 0-10 0,0 0-3 0,-1 11-4 16,1-11-2-16,0 0 2 0,0 0 2 0,0 0-5 15,0 0 7-15,0 0 7 0,0 0 8 0,0 0 1 0,0 0 16 16,0 0 8-16,0 0 10 0,0 0 10 16,0 0 9-16,0 0 10 0,0 0 7 0,0 0 9 0,0 0 5 15,0 0 7-15,0 0 6 0,0 0 6 0,0 0-1 16,0 0 7-16,0 0-7 0,-14-2 4 0,14 2-7 15,0 0-10-15,0 0 5 0,0 0-5 0,0 0-6 16,-15 0-4-16,15 0-1 0,0 0-7 0,0 0-3 16,-8 4-7-16,8-4-13 0,0 0-15 0,0 0-17 0,-5 7-15 15,5-7-11-15,0 0-14 0,0 0-11 0,0 0-12 16,0 0-6-16,0 0-4 0,0 0-18 0,0 0 8 16,0 0 3-16,0 0 7 0,0 0 12 0,0 0-5 15,0 0 19-15,0 0 11 0,0 0 14 0,11 16 10 16,-11-16 12-16,0 0 21 0,0 0 21 0,0 0 12 15,0 0 16-15,0 0 6 0,0 0 13 0,0 0 6 0,0 0 6 16,0 0 5-16,0 0 2 0,0 0 7 16,0 0-1-16,0 0-4 0,0 0-4 0,0 0-5 15,0 0-13-15,0 0 1 0,0 0-7 0,0 0-5 0,-19 0-2 16,19 0-8-16,0 0-4 0,-5 6-6 16,5-6-21-16,0 0-9 0,0 0-21 0,-2 11-17 0,2-11-12 15,0 0-13-15,0 0-14 0,0 0-6 0,6 17-2 16,-6-17-9-16,6 5 6 0,-6-5-3 0,0 0 14 15,8 5-2-15,-8-5 15 0,0 0 7 0,0 0 12 16,7 3 15-16,-7-3 19 0,0 0 14 0,0 0 14 16,0 0 6-16,0 0 14 0,0 0 0 0,0 0 17 0,0 0 7 15,0 0 8-15,0 0 4 0,0 0-4 16,0 0 10-16,0 0-1 0,0 0 0 0,0 0-10 0,0 0-6 16,0 0-4-16,0 0-3 0,0 0-11 0,0 0 1 15,0 0-8-15,0 0-7 0,0 0-6 0,0 0-5 16,0 0-24-16,0 0-6 0,0 0-11 0,0 0-12 15,0 0-12-15,0 0-7 0,0 0-7 0,0 0-7 16,0 0-2-16,0 0 4 0,0 0-6 0,1 11 1 16,-1-11 5-16,0 0 6 0,0 0 9 0,0 0 3 0,0 0 6 15,12 0 14-15,-12 0 9 0,0 0 6 0,0 0 16 16,0 0 13-16,0 0 5 0,0 0 5 0,0 0 12 16,12-11 8-16,-12 11 4 0,0 0 6 0,0 0 3 15,0 0-1-15,0 0 3 0,0 0 1 16,0 0-2-16,0 0-3 0,0 0 0 0,0 0-11 0,0 0 1 15,0 0-5-15,0 0-7 0,0 0-2 0,0 0-2 16,-28 16-5-16,28-16-7 0,-6 12-5 0,6-12-17 16,-2 12-10-16,2-12-20 0,-5 10-16 0,5-10-11 0,1 10-11 15,-1-10-7-15,0 0-14 0,4 12 1 0,-4-12-2 16,0 0-2-16,0 0 2 0,6 7 7 0,-6-7 3 16,0 0 8-16,0 0 9 0,0 0 6 0,0 0 8 15,0 0 4-15,0 0 14 0,0 0 5 0,0 0 12 16,18-15 13-16,-18 15 13 0,3-9 7 0,-3 9 11 0,2-15 0 15,-2 15 13-15,0-12 0 0,0 12 14 16,-3-14 3-16,3 14 2 0,-1-11-1 0,1 11-5 16,0 0 4-16,-4-11-1 0,4 11-2 0,0 0-2 0,-5-10 2 15,5 10-10-15,0 0-1 0,0 0-4 0,-4-7-2 16,4 7-11-16,0 0 7 0,0 0-8 0,0 0-3 16,0 0 0-16,0 0-2 0,0 0-2 0,0 0 1 15,0 0-7-15,0 0-7 0,0 0-11 0,0 0-12 16,0 0-9-16,0 0-10 0,0 0-10 0,0 0-8 15,0 0-4-15,0 0-7 0,0 0-5 0,0 0-2 0,0 0 0 16,0 0 3-16,0 0 2 0,0 0 8 16,20 19 4-16,-20-19 8 0,0 0 4 0,0 0 11 0,0 0 10 15,0 0 6-15,13-9 17 0,-13 9 7 0,0 0 14 16,3-10 8-16,-3 10 7 0,0 0 7 0,0-11 7 16,0 11 1-16,0 0 3 0,0 0 3 0,0 0 2 15,-6-16 1-15,6 16-3 0,0 0 4 0,-5-6-4 16,5 6 3-16,0 0-3 0,0 0-5 0,-12-3-7 0,12 3-10 15,0 0 9-15,0 0-7 0,0 0 0 0,-15 9-7 16,15-9-4-16,-5 6-4 0,5-6 0 0,-4 9-8 16,4-9 0-16,0 0-12 0,-1 12-10 0,1-12-8 15,0 0-10-15,3 14-5 0,-3-14-6 0,7 9-5 16,-7-9-3-16,6 8-9 0,-6-8-6 0,7 5-3 16,-7-5 0-16,0 0-5 0,10 3-3 0,-10-3-2 15,8 2 1-15,-8-2 4 0,0 0 2 0,0 0 4 16,0 0 9-16,18-7-1 0,-18 7 10 0,7-5 11 15,-7 5 12-15,6-6 6 0,-6 6 17 0,0 0 8 0,6-8 10 16,-6 8 9-16,0 0 7 0,0 0 7 16,4-8 3-16,-4 8 8 0,0 0 0 0,0 0 0 0,0 0 4 15,0 0 1-15,0 0-2 0,0 0-2 0,0 0-6 16,0 0-4-16,0 0-5 0,0 0-4 0,0 0-6 16,0 0-8-16,0 0 7 0,0 0-5 0,0 0-7 15,-26 14-8-15,26-14-12 0,0 0-17 0,0 0-15 16,0 0-15-16,5 15-13 0,-5-15-10 0,0 0-2 0,0 0-7 15,11 8-6-15,-11-8 4 0,7 3-2 0,-7-3 1 16,0 0 5-16,11 1-1 0,-11-1 11 0,0 0 12 16,0 0 5-16,0 0 13 0,15-6 6 0,-15 6 9 15,0 0 10-15,0 0 14 0,7-6 8 0,-7 6 6 16,0 0 12-16,0 0 6 0,0 0 9 0,2-9 5 16,-2 9 6-16,0 0 0 0,0 0 4 0,0 0-1 15,0 0 7-15,0 0-8 0,0 0-3 0,0 0-8 16,0 0 0-16,0 0-4 0,0 0-3 0,0 0-9 0,-27 1-8 15,27-1 5-15,0 0 1 0,0 0-15 0,0 0-8 16,0 0-15-16,-6 11-12 0,6-11-16 0,0 0-12 16,0 0-7-16,0 0-9 0,0 0-3 0,0 0-1 15,0 0-4-15,0 0 2 0,0 0 4 0,0 0 3 16,0 0 8-16,0 0 7 0,0 0 5 0,0 0 2 16,0 0 13-16,0 0 3 0,0 0 11 0,0 0 9 0,0 0 9 15,0 0 8-15,0 0 8 0,0 0 12 16,0 0 6-16,16-23 4 0,-16 23 4 0,0 0 9 15,-2-13 3-15,2 13 0 0,0 0 7 0,-5-10 5 0,5 10 2 16,0 0-4-16,-10-4 2 0,10 4-2 0,0 0-5 16,-11-1-6-16,11 1-2 0,0 0-2 0,0 0-6 15,0 0-5-15,-17 5-1 0,17-5-1 0,-5 7-2 16,5-7-7-16,0 0-11 0,-5 10 9 0,5-10-10 0,0 0-7 16,-1 12-16-16,1-12-9 0,0 0-16 0,0 0-9 15,7 13-12-15,-7-13-5 0,7 4-5 0,-7-4-7 16,9 4-1-16,-9-4-3 0,0 0 4 0,10 3-4 15,-10-3-3-15,0 0 2 0,0 0 4 0,0 0 6 16,19-6 10-16,-19 6 5 0,7-5 7 0,-7 5 5 16,6-7 8-16,-6 7 3 0,4-9 18 0,-4 9 16 15,2-14 13-15,-2 14 11 0,0-12 12 16,0 12 12-16,-2-11 5 0,2 11 10 0,-5-11 4 0,5 11 2 16,-4-7 8-16,4 7 0 0,-6-7-2 0,6 7 2 0,0 0 0 15,-11-3 0-15,11 3-4 0,0 0-2 16,0 0-4-16,0 0-6 0,-21 7-4 0,21-7-4 0,-8 9-3 15,8-9-5-15,-5 11-2 0,5-11-8 0,-4 12-6 16,4-12-6-16,-1 14-10 0,1-14-8 0,2 14-7 16,-2-14-12-16,4 12-9 0,-2-6-10 0,-2-6-8 15,6 9-9-15,-6-9-4 0,3 8-4 16,-3-8-2-16,0 0-5 0,4 7-1 0,-4-7-1 0,0 0 3 0,0 0-4 16,0 0 1-16,0 0-3 0,0 0 9 0,0 0 0 15,0 0 7-15,0 0 1 0,18-12 6 16,-18 12 5-16,4-12 7 0,-4 12 6 0,0-14 13 0,0 14 5 15,-1-13 12-15,1 13 6 0,-4-12 8 0,4 12 9 16,-3-7 8-16,3 7 5 0,-6-7 2 0,6 7 6 16,-8-5 2-16,8 5 2 0,0 0-2 0,0 0-1 0,-17 1-1 15,17-1-2-15,-11 8-2 0,11-8 1 16,-7 7-8-16,7-7-1 0,-8 10-5 0,5-5-5 0,3-5-6 16,0 0-5-16,-2 12-17 0,2-12-16 15,0 0-17-15,2 12-15 0,-2-12-15 0,0 0-12 16,7 11-10-16,-7-11-4 0,6 6-14 0,-6-6-1 0,0 0-2 15,0 0-12-15,0 0 10 0,0 0 4 0,12 2 5 16,-12-2 9-16,0 0 0 0,0 0 15 0,0 0 8 16,0 0 14-16,12-10 13 0,-12 10 1 0,0 0-2 15,0 0 14-15,0 0 2 0,0 0-6 0,0 0-34 0,0-15-50 16,0 15-143-16,0 0-306 0,0 0 89 0</inkml:trace>
  <inkml:trace contextRef="#ctx0" brushRef="#br1" timeOffset="665131.4292">6394 6836 445 0,'0'0'321'0,"0"0"-35"15,-6 6-32-15,6-6-13 0,0 0-13 0,-4 7-20 16,4-7-9-16,0 0-14 0,0 0-7 0,0 0-9 16</inkml:trace>
  <inkml:trace contextRef="#ctx0" brushRef="#br1" timeOffset="666973.7705">6186 6706 342 0,'0'0'250'0,"-3"9"-17"0,3-9-23 0,-2 7-1 16,2-7-6-16,-2 7-8 0,2-7-4 0,0 0-5 16,0 0-11-16,-4 14-3 0,4-14-9 0,0 0-5 15,-2 9-4-15,2-9-3 0,0 0-6 0,0 0-5 16,-2 9-17-16,2-9-2 0,0 0-14 0,0 0-9 0,0 0-1 16,0 0-9-16,-2 9-7 0,2-9-3 0,0 0-8 15,0 0-5-15,0 0-6 0,0 0-1 0,14 4-8 16,3-7-5-16,13-6-7 0,6-4-1 0,3-2-6 15,19-13-10-15,2 1-24 0,-7-3-24 0,3-3-34 0,-1-3-34 16,-17 13-48-16,-8 1-72 0,2-3-77 16,-5-1-214-16,1 1-608 0,-9 4 166 0</inkml:trace>
  <inkml:trace contextRef="#ctx0" brushRef="#br3" timeOffset="671818.1524">8728 13950 439 0,'-7'8'241'0,"7"-8"-28"0,0 0-25 0,0 0-19 16,-5 7-8-16,5-7-12 0,0 0-7 0,0 0-13 15,0 0-3-15,0 0-11 0,0 0-8 0,0 0-9 16,0 0-5-16,0 0-10 0,0 0-8 0,0 0-9 16,0 0-6-16,16-22-6 0,-6 9-7 0,-2-1-11 15,4-2-4-15,-3 0-6 0,12-10-8 0,-3 1-7 0,1 0-4 16,2-2-10-16,-2-1-6 0,-2 1-2 0,1 2-3 15,1-4-3-15,-1 3-2 0,1-1-3 0,-2 1-1 16,-1-1 2-16,4 2 1 0,-4 2 3 0,-2 6-1 16,-5 1 5-16,-3 4 1 0,2 3 3 0,-3-1 0 15,0 3 6-15,-2 0 0 0,-3 7 0 0,8-10 5 16,-8 10 0-16,6-7 2 0,-6 7-4 0,0 0 6 16,0 0 3-16,4-7-5 0,-4 7 3 0,0 0-3 15,0 0-1-15,0 0 0 0,0 0 0 0,0 0-2 16,-25 31-15-16,15-19-26 0,-3 2-24 0,3-1-39 0,-1-1-59 15,0-2-145-15,1 4-366 0,1-2 102 16</inkml:trace>
  <inkml:trace contextRef="#ctx0" brushRef="#br3" timeOffset="672775.1613">8979 13525 550 0,'-17'1'313'0,"17"-1"-37"0,0 0-33 16,0 0-28-16,-10-1-24 0,10 1-19 0,0 0-28 15,0 0-22-15,0 0 2 0,0 0-19 0,0 0-5 16,0 0-13-16,0 0-9 0,0 0-8 0,0 0-2 16,0 0-12-16,0 0-6 0,0 0-10 0,0 0-2 15,17-22-4-15,-7 17-6 0,-3-2-12 0,9 0-6 16,-2-3-12-16,0 0-3 0,0 0-12 0,-2-1 6 16,5 1-10-16,-5 1 6 0,3-3 0 0,-4 4 0 0,2-1-4 15,-4 0 6-15,4 0 2 0,-4 2 2 0,0 0 1 16,-3 2 3-16,1 1-1 0,-7 4 5 0,11-11 3 15,-6 7 6-15,-5 4 2 0,7-7 8 0,-7 7-3 16,0 0 5-16,6-6 8 0,-6 6 7 0,0 0 6 16,0 0 5-16,0 0 2 0,0 0 3 0,0 0-2 0,0 0 1 15,-13 34 1-15,7-22-1 0,-1 3-1 0,2 2-7 16,-2 0 3-16,-1 0-10 0,-5 7 0 16,4-3-3-16,2-4-10 0,2-2 8 0,2-4-8 0,-1 0-4 15,4-11 1-15,-6 14-5 0,6-14 0 0,-4 12-3 16,4-12-1-16,-2 10-2 0,2-10-4 0,0 0 0 15,-4 10 1-15,4-10-6 0,0 0 2 0,0 0-9 16,0 0-4-16,0 0 6 0,0 0-5 0,0 0 8 16,0 0-1-16,0 0-4 0,-7 9 7 0,7-9-3 15,0 0 5-15,0 0-1 0,0 0-11 0,0 0 15 0,0 0-1 16,0 0 0-16,0 0-1 0,0 0 2 0,0 0-2 16,0 0 2-16,0 0-8 0,0 0 7 15,-23-14-1-15,23 14 5 0,-14-7-1 0,14 7 4 0,-9-7 3 16,9 7 3-16,-14-5 2 0,14 5-2 0,-15-5-2 15,15 5 9-15,-10-3-2 0,10 3 1 0,-14-4-2 16,14 4-1-16,-10-4 2 0,10 4-2 0,0 0-4 16,0 0-5-16,-11-6 5 0,11 6 1 0,0 0-10 15,0 0 4-15,0 0-5 0,0 0-3 0,0 0-3 0,0 0-13 16,15-25-5-16,-2 16-7 0,1-3-9 0,2 2-2 16,-2 0-5-16,1 1 0 0,-1 1-4 15,-3-1-3-15,0 1-1 0,-2 1 3 0,-1 1 5 0,-1 1 2 16,-7 5-1-16,10-8 8 0,-10 8 3 0,7-7 5 15,-7 7 3-15,0 0 7 0,6-5 0 0,-6 5 7 16,0 0 0-16,0 0 8 0,0 0 1 0,0 0 3 16,0 0 4-16,0 0 1 0,0 0-5 0,0 0 4 15,0 0-1-15,0 0 0 0,0 0-4 0,0 0-6 0,0 0-13 16,0 0-20-16,0 0-24 0,0 0-34 0,0 0-43 16,-26 13-48-16,26-13-223 0,0 0-488 0,0 0 135 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4:58:20.488"/>
    </inkml:context>
    <inkml:brush xml:id="br0">
      <inkml:brushProperty name="width" value="0.05292" units="cm"/>
      <inkml:brushProperty name="height" value="0.05292" units="cm"/>
      <inkml:brushProperty name="color" value="#FF0000"/>
    </inkml:brush>
  </inkml:definitions>
  <inkml:trace contextRef="#ctx0" brushRef="#br0">4330 16760 376 0,'0'0'406'16,"-13"0"-65"-16,13 0-30 0,0 0-23 0,0 0-8 15,-19 0-2-15,19 0-31 0,0 0-20 0,0 0-23 16,-12 1-18-16,12-1-13 0,0 0-13 0,0 0-9 0,0 0 6 15,0 0 3-15,0 0-7 0,0 0-2 0,0 0-4 16,31 13-6-16,-12-7-7 0,13-4 0 0,-2 2-17 16,2 1-4-16,5-2-5 0,1-2-13 0,3 0-4 15,23-1-5-15,-1 2-9 0,0-5-9 0,1-1-7 16,2 2-5-16,0-3-3 0,0 1-6 0,2-3-4 16,-17 1-8-16,-7 4 0 0,-3-5-8 0,21-2 3 15,-20 4-3-15,-6-1-5 0,-2 1-2 0,-2-3-1 0,2 2-1 16,-3-1 1-16,-3-1-9 0,-5 3 2 15,-2-1-1-15,-4 3 1 0,-1-1-4 0,-4-1-1 0,-2 2 2 16,-10 3-8-16,17-5 1 0,-17 5-4 0,13-5-2 16,-13 5-1-16,0 0-4 0,14-3-3 0,-14 3-3 15,0 0-2-15,0 0-3 0,0 0 0 0,11-3-4 16,-11 3-5-16,0 0-9 0,0 0-8 0,0 0-11 0,0 0-12 16,0 0-12-16,0 0-11 0,0 0-21 15,0 0-12-15,0 0-15 0,0 0-9 0,0 0-11 16,0 0-18-16,0 0-17 0,0 0-26 0,0 0-19 0,-4-16-28 15,4 16-254-15,0 0-626 0,0 0 172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8-15T15:00:17.83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21049 4928 432 0,'-7'-3'287'0,"7"3"-36"16,0 0-23-16,-9-4-20 0,9 4-25 0,-7-3-8 16,7 3-12-16,-12-2-14 0,5 0-12 0,7 2-8 15,-15-3-12-15,6 2-9 0,0 0-10 0,-1-1-6 16,-1 1-9-16,-4-1-8 0,1 1-1 0,-2-1-11 15,-2 0 0-15,6 2-1 0,-5 0-3 0,0-3-3 16,1 3-3-16,-1 0-4 0,-1 0-6 0,0-1 2 16,3 0-2-16,-3 1 1 0,6 0 0 0,-1 1-2 15,2-1-3-15,11 0 0 0,-17-1-7 0,17 1 3 0,-14 1-3 16,14-1 3-16,-9 1-2 0,9-1-1 16,0 0-4-16,0 0 4 0,0 0-6 0,0 0-1 0,0 0-1 15,0 0 3-15,57 15-6 0,-15-10 0 16,27-3-3-16,5 5 4 0,1 0-5 0,0-4-5 0,-1 2 3 15,0 1-7-15,-5 1 10 0,-7-1-2 0,-12 3-7 16,-8-3-5-16,-2 1 7 0,-5 0-1 0,-3-2 2 16,2 2-2-16,-13-4-2 0,-1 1-2 0,-6-1-10 0,0 0 6 15,-3-2 3-15,0 2-2 0,-2-3-6 16,-9 0-7-16,14 3 4 0,-14-3-6 0,12 1-3 0,-12-1-8 16,0 0-15-16,12 0-20 0,-12 0-31 0,0 0-30 15,0 0-36-15,0 0-40 0,9-7-60 0,-9 7-202 16,0 0-548-16,0 0 149 0</inkml:trace>
  <inkml:trace contextRef="#ctx0" brushRef="#br1" timeOffset="14064.491">12578 7642 258 0,'-4'-7'332'15,"4"7"-30"-15,0 0-21 0,0 0-17 0,0 0-19 16,-18 22-16-16,12-5-22 0,-3 13-5 16,-1 3-10-16,5 4-9 0,-1 0-11 0,0 22-12 0,2-15-13 15,3-4-13-15,3 16-10 0,1-12-12 0,2-5-6 16,3-2-16-16,-1 0-3 0,4-3-14 0,-1 0-4 15,0-4-15-15,4-2 2 0,0 1-10 0,2-4 0 16,2-3-9-16,-4-3-1 0,0-4 1 0,-2-4-5 0,0-4-2 16,2 0-3-16,-1 0-2 0,-3-6-2 0,1-1 0 15,6 0-4-15,-2-4 0 0,1-4-1 0,0-2-3 16,6-8-4-16,0-5-3 0,-5-1 2 0,1-5-2 16,-6-5-2-16,2 0-2 0,4-19-9 0,-7 8-16 15,-6 10 8-15,-1-2-2 0,1 0 5 0,-7-1 1 16,1 1-10-16,-1 2-6 0,-2-1 2 0,2 5-4 15,-4 2-4-15,2-3-3 0,-2 11 3 0,1 5-10 0,2 1-7 16,-1 5-9-16,0 2-21 0,1 3-23 0,-2 0-26 16,5 5-27-16,-10-2-28 0,10 2-45 0,-12 10-219 15,7-1-535-15,-3 4 148 0</inkml:trace>
  <inkml:trace contextRef="#ctx0" brushRef="#br1" timeOffset="15450.5145">13241 8195 542 0,'0'0'296'0,"0"0"-19"15,0 0-21-15,0 0-10 0,0 0-22 0,0 0-15 0,0 0-22 16,21 15-15-16,-15-10-23 0,8 5-13 0,-3 3-11 15,1-3-15-15,0 2-11 0,2 0-9 0,1-1-3 16,0-1-17-16,0 3-8 0,0-1-15 0,-1-2-28 16,-3-1-30-16,-1-2-38 0,1-2-34 0,-3 2-32 0,1-2-34 15,-3-1-38-15,3-3-36 0,-9-1-125 16,13 3-414-16,-13-3 116 0</inkml:trace>
  <inkml:trace contextRef="#ctx0" brushRef="#br1" timeOffset="15616.4032">13440 8254 268 0,'0'0'270'0,"-14"0"-20"16,5 3-19-16,1 0-6 0,-6 2-9 0,-2 2-17 0,0 0-12 15,0 0-17-15,0 4-13 0,0-1-19 0,0 1-17 16,3-3-11-16,-1 2-14 0,1-2-19 0,-1 2-27 16,3-3-30-16,4-2-36 0,-1 2-40 0,2-4-51 15,2 2-46-15,4-5-176 0,-7 7-391 0,7-7 108 16</inkml:trace>
  <inkml:trace contextRef="#ctx0" brushRef="#br1" timeOffset="15934.9223">13620 8349 271 0,'6'2'314'0,"-6"-2"-40"0,0 0-35 16,5 7-24-16,-5-7-24 0,2 7-22 0,-2-7-18 0,3 8-18 15,-3-8-18-15,4 8-9 0,-4-8-11 0,2 7-13 0,-2-7-21 16,1 11-23-16,0-3-30 0,-1-8-37 0,0 0-39 16,4 13-41-16,-2-11-51 0,-2-2-117 0,0 0-332 15,7 6 96-15</inkml:trace>
  <inkml:trace contextRef="#ctx0" brushRef="#br1" timeOffset="16268.2204">13881 8297 295 0,'0'0'355'0,"14"11"-43"0,-10-4-36 16,1-2-23-16,1 3-26 0,1 6-28 0,2-4-18 16,1 3-23-16,2-2-18 0,-2 2-15 0,1-2-14 15,2 1-20-15,-6-2-24 0,3 0-28 0,-1-1-42 16,-2-1-35-16,-2-3-41 0,1 1-54 0,1-2-51 0,-2-3-137 15,-5-1-380-15,14 6 107 0</inkml:trace>
  <inkml:trace contextRef="#ctx0" brushRef="#br1" timeOffset="16442.1379">14137 8265 501 0,'0'0'359'0,"-14"3"-28"16,14-3-31-16,-13 8-20 0,6-2-19 0,0-2-26 15,-4 8-12-15,-1-1-23 0,0 0-32 0,1 2-13 0,2-1-15 16,-3 0-28-16,3 0-30 0,1 0-35 0,-2 0-34 16,4-3-45-16,-1-1-48 0,2-1-50 0,1 0-49 15,4-7-225-15,0 0-485 0,-5 15 135 0</inkml:trace>
  <inkml:trace contextRef="#ctx0" brushRef="#br1" timeOffset="16726.9649">14194 8424 335 0,'0'0'249'0,"0"0"-37"0,0 0-28 16,0 0-21-16,12 0-30 0,-12 0-13 0,9 1-11 16,-9-1-7-16,12 3-16 0,-6-3-8 0,-6 0-9 15,14 4-9-15,-5-3 0 0,-2 2 1 0,-1 0 2 16,-6-3 5-16,11 3 5 0,-11-3 7 0,6 7 9 0,-6-7 3 15,4 5 5-15,-4-5-2 0,2 7 0 16,-2-7-3-16,0 0-7 0,0 16-10 0,0-11-4 0,0-5-10 16,0 0-3-16,2 18-7 0,-2-18-9 0,1 11-4 15,-1-11-13-15,4 10-22 0,0-5-22 0,-4-5-25 16,6 11-20-16,0-8-25 0,-6-3-28 0,8 5-22 16,-8-5-27-16,9 3-203 0,-9-3-440 0,0 0 123 15</inkml:trace>
  <inkml:trace contextRef="#ctx0" brushRef="#br1" timeOffset="17296.4159">13231 8031 423 0,'-4'-3'271'0,"4"3"-23"0,0 0-10 0,-12 0-13 16,12 0-16-16,0 0 1 0,-12 10-2 0,2 1-13 16,-1 1-10-16,2 5-9 0,1 0-12 0,-2 10-9 15,-1-1-10-15,5 2-7 0,3 0-21 0,0 2-2 0,3-3-12 16,3 2-9-16,3-1-13 0,1-2-16 15,2-5 1-15,6 4-26 0,-1 2-34 0,-2-8-35 0,5 3-46 16,1-7-41-16,-3 1-59 0,0-5-89 0,1 0-173 16,13 4-524-16,-2-5 145 0</inkml:trace>
  <inkml:trace contextRef="#ctx0" brushRef="#br1" timeOffset="17875.95">14573 8044 277 0,'18'5'238'0,"-18"-5"-35"0,11 7-24 16,-7-2-17-16,-4-5-6 0,9 12-12 0,1 2-14 15,-1 0-4-15,6 9-10 0,-3-3-16 16,-4-3 0-16,4 10-6 0,-6-4-3 0,3 4-3 0,-4-5-8 0,2-5 5 16,-3 2-1-16,1-2-11 0,-1 2 2 15,0-2-9-15,1-1-7 0,-5 2-4 0,0-4-10 16,0 2-1-16,0-1-3 0,0-2-7 0,0-1-4 0,0 0-5 16,0-4-10-16,0-8-20 0,-2 17-21 15,2-17-22-15,-3 14-29 0,3-14-39 0,-4 15-53 0,4-15-178 16,-4 7-411-16,4-7 115 0</inkml:trace>
  <inkml:trace contextRef="#ctx0" brushRef="#br1" timeOffset="18341.4107">15581 7957 496 0,'0'0'324'0,"0"0"-36"15,0 0-30-15,-10-1-26 0,10 1-24 0,0 0-24 16,0 0-23-16,0 0-13 0,0 0-22 0,0 0-10 0,0 0-14 16,0 0-8-16,0 0-14 0,0 0-9 0,22 13-19 15,-22-13-31-15,9 3-35 0,-2 2-37 0,-7-5-46 16,14 5-46-16,-8-2-49 0,-6-3-138 0,11 1-394 16,-11-1 110-16</inkml:trace>
  <inkml:trace contextRef="#ctx0" brushRef="#br1" timeOffset="18514.8224">15533 8082 450 0,'0'0'350'0,"0"0"-37"0,0 0-28 16,0 0-17-16,0 0-31 0,0 0-30 0,0 0-28 16,0 0-16-16,25 11-19 0,-15-11-20 0,6 3-34 15,-2-1-33-15,-3 1-35 0,1-3-35 0,-12 0-43 16,17 1-43-16,-9 0-47 0,2 0-58 15,-10-1-113-15,11 3-378 0,-11-3 107 0</inkml:trace>
  <inkml:trace contextRef="#ctx0" brushRef="#br1" timeOffset="20820.6795">16627 7677 396 0,'0'0'413'0,"-10"-3"-47"16,10 3-34-16,0 0-39 0,0 0-22 0,0 0-28 15,0 0-21-15,0 0-24 0,0 0 8 0,-2 9-7 16,4-1 3-16,4 8-8 0,0-1-7 0,5 12-11 16,1 1-13-16,-1-1-11 0,4 1-12 0,-1-2-11 15,1 2-16-15,1 0-7 0,0 1-12 0,2-2-11 0,2-1-7 16,-2 0-11-16,2-1-4 0,-1 1-10 15,1-3-9-15,0 0-16 0,0-1-23 0,-2-2-20 0,-2-4-27 16,-3-3-32-16,1 0-24 0,-3-2-26 16,2-1-26-16,-5-2-22 0,1-1-26 0,-1-3-31 0,-2 1-25 15,2-1-37-15,-8-4-189 0,0 0-578 0,19-5 158 16</inkml:trace>
  <inkml:trace contextRef="#ctx0" brushRef="#br1" timeOffset="21074.4179">17090 7727 309 0,'-7'-3'350'0,"7"3"-34"16,0 0-16-16,0 0-19 0,-18 11-18 0,7-2-10 16,-1 5-11-16,-5 9-16 0,-4-1-10 0,0 4-16 15,0 1-6-15,-2-1-19 0,0 3-3 0,1-4-17 0,0 1-18 16,-1-2-12-16,3 1-12 0,-2-1-12 15,3-1-9-15,-1 0-11 0,5-4-9 0,-4 3-12 0,6-5-18 16,-3-5-28-16,5-1-24 0,5 0-23 0,-2-2-31 16,2-2-26-16,-1 1-30 0,3-4-34 0,1 1-33 15,-3 0-43-15,6-5-43 0,-5 7-180 0,5-7-542 16,0 0 149-16</inkml:trace>
  <inkml:trace contextRef="#ctx0" brushRef="#br1" timeOffset="21356.4909">17339 8082 453 0,'0'0'320'0,"0"0"-38"0,0 0-12 0,0 0-16 16,0 0-19-16,0 0-15 0,12 14-15 0,-12-14-18 16,2 14-17-16,-2-6-20 0,2 1-12 0,2 5-19 15,-5 1-4-15,3-1-16 0,-1 1-11 0,1-1-18 16,-1-2-13-16,1 0-27 0,2-4-36 0,-2 1-32 16,-2-9-39-16,3 14-50 0,-1-6-42 0,1-2-244 15,-3-6-494-15,4 14 137 0</inkml:trace>
  <inkml:trace contextRef="#ctx0" brushRef="#br1" timeOffset="21758.9692">17939 7815 394 0,'2'-8'376'15,"-2"8"-42"-15,0 0-32 0,0 0-25 0,0 0-18 16,0 0-18-16,0 0-7 0,0 0-16 0,0 0-15 16,16 29-26-16,-11-15 1 0,0 4-23 0,0-1-10 0,2 9-12 15,3 1-14-15,-5-4-8 0,-1-4-15 16,2 8-7-16,2-6-8 0,-1 7-12 0,-1-10-17 0,0 1-14 16,-2-5-37-16,0 1-19 0,2 2-17 0,-1-3-33 15,-2-2-28-15,-2-3-34 0,3-1-33 16,-4-8-36-16,5 14-34 0,-3-11-222 0,-2-3-544 0,0 0 150 15</inkml:trace>
  <inkml:trace contextRef="#ctx0" brushRef="#br1" timeOffset="21970.5484">17849 8036 660 0,'0'0'377'0,"-10"-4"-38"0,10 4-28 15,0 0-28-15,0 0-37 0,0 0-26 0,0 0-29 16,0 0-16-16,0 0-21 0,0 0-17 0,40-4-19 16,-20 4-5-16,14 0-16 0,0 0-8 0,1-1-33 0,3-2-30 15,1 1-29-15,-5 0-42 0,-2 0-32 16,-2-2-37-16,-8 1-30 0,-1 2-27 0,-3-1-47 0,-6 1-163 16,2-3-455-16,-2 1 126 0</inkml:trace>
  <inkml:trace contextRef="#ctx0" brushRef="#br1" timeOffset="22265.3957">18475 7840 322 0,'0'-13'391'16,"0"13"-48"-16,0 0-34 0,0 0-34 0,2-9-36 0,-2 9-23 16,0 0-10-16,11-1-18 0,-11 1-6 0,0 0-11 15,29 8-10-15,-13 0-11 0,-1 1-15 0,11 6-12 16,-6-2-12-16,3 3-10 0,1 4-12 0,-1-2-5 16,1 1-16-16,-9-5-6 0,2-1-22 0,-4-1-17 15,1 2-29-15,-1-3-26 0,1 2-28 0,0-2-42 16,-4-2-42-16,1-2-43 0,-4-2-49 0,-1-1-201 15,1 0-525-15,-7-4 144 0</inkml:trace>
  <inkml:trace contextRef="#ctx0" brushRef="#br1" timeOffset="22540.9014">18880 7690 297 0,'0'0'355'0,"0"0"-51"0,-4-8-33 0,4 8-25 16,0 0-15-16,0 0-6 0,0 0-2 0,0 0-6 0,0 0-21 15,0 0-3-15,-25 21-4 0,16-9-16 0,-6 13-3 16,4-4-10-16,-4 4-7 0,1 2-19 0,1 2-7 16,-3-1-12-16,0 1-21 0,2 0-2 0,-1-1-11 15,3-2-2-15,-1 2-15 0,1-3-15 0,2-6-26 16,1-4-22-16,1 2-26 0,3-2-31 0,-4-2-13 15,-1-1-23-15,0 1-28 0,3-4-28 0,1 0-26 16,-2-1-34-16,2-5-53 0,6-3-189 0,-9 8-539 16,9-8 148-16</inkml:trace>
  <inkml:trace contextRef="#ctx0" brushRef="#br1" timeOffset="22975.9497">18934 8000 457 0,'13'-4'230'15,"-13"4"-29"-15,0 0-28 0,15 0-19 16,-15 0-18-16,16 2-17 0,-8-1-13 0,0 0-12 0,1-1-7 16,-2 3-12-16,0 0-1 0,1 1-3 0,-2-3-5 15,-6-1-3-15,9 6 8 0,-9-6-4 0,6 4 6 16,-6-4-3-16,6 7-1 0,-6-7-4 0,0 7 9 16,0-7-6-16,-3 14-5 0,0-7 1 0,-1-2 0 15,0 2-3-15,-1 3-1 0,0-2 1 16,-2 3-7-16,-2 2 2 0,1-1-1 0,0-2-1 0,-1 2-2 15,3-3-9-15,1 0 5 0,-1-1 0 0,2-2-5 16,4-6 0-16,-6 13-4 0,1-6-11 0,5-7 7 16,-3 14-2-16,3-14-6 0,2 11-1 0,-2-11-12 0,7 13 8 15,-2-7-10-15,0 0-16 0,0 0-16 0,1-1-17 16,1-1-28-16,-7-4-27 0,10 9-41 0,-10-9-40 16,9 5-77-16,-9-5-156 0,11 8-484 0,-6-5 134 15</inkml:trace>
  <inkml:trace contextRef="#ctx0" brushRef="#br1" timeOffset="23714.466">19558 8025 531 0,'0'0'274'0,"0"0"-33"16,0 0-26-16,0 0-29 0,0 0-20 0,0 0-18 15,0 0-18-15,0 0-12 0,15 7-16 0,-15-7-11 16,18 3-7-16,-1-3-10 0,1 0-11 0,-2 0-4 0,1 0-7 16,-2-3-9-16,3 3-13 0,-1-1-21 0,-2 1-19 15,1-3-22-15,1 3-25 0,-1-3-17 0,1 1-35 16,-1 0-32-16,-3 1-150 0,-2-4-348 0,-11 5 99 16</inkml:trace>
  <inkml:trace contextRef="#ctx0" brushRef="#br1" timeOffset="23968.4159">19754 7844 342 0,'-9'-4'318'0,"9"4"-48"15,0 0-26-15,0 0-15 0,0 0-7 16,0 0-9-16,0 0-7 0,0 0-14 0,-4 18-17 0,4-18-7 15,3 16-14-15,2-3-16 0,-2-1-6 0,1 3-14 16,-1-1-15-16,1 3-8 0,-1-5-9 0,0 5-18 0,1-5-2 16,1 5-2-16,-1-5-16 0,0 1-12 0,-1-2-16 15,1 3-22-15,0-2-24 0,-2-3-29 16,0 0-29-16,-2-9-33 0,3 15-37 0,-2-6-48 0,-1-9-214 16,3 12-498-16,-3-12 139 0</inkml:trace>
  <inkml:trace contextRef="#ctx0" brushRef="#br1" timeOffset="24600.8943">20549 7761 372 0,'0'0'337'0,"-1"-9"-26"0,1 9-20 15,0 0-13-15,0 0-15 0,0 0-19 0,0 0-15 16,-2 38-17-16,2-21-27 0,0 11-6 0,0-2-16 16,-2 2-20-16,0 1-9 0,-2-2-16 0,5-1-20 15,-1-5-6-15,1 0-24 0,-1-5-27 0,0 4-29 16,1-5-37-16,0 2-37 0,2-3-45 0,-2-2-49 16,2 0-56-16,0-4-224 0,1-3-520 0,0 3 142 0</inkml:trace>
  <inkml:trace contextRef="#ctx0" brushRef="#br1" timeOffset="24957.4159">20871 7952 298 0,'0'0'347'0,"0"0"-39"15,0 0-23-15,0 0-32 0,11 12-13 0,-11-12-26 16,8 13-19-16,-3-5-12 0,5 5-22 0,-1-1-13 15,1 0-16-15,1 1-15 0,-1-1-10 0,2-1-12 16,0-1-12-16,-1 3-5 0,2-5-9 0,0-1-9 16,1 1-7-16,0-2-9 0,-1-2-7 0,3 1-15 15,-3-2-8-15,-1-3-2 0,-1 0-5 0,-11 0-6 16,19-4 2-16,-12 1-3 0,1-2 0 0,1 2 0 0,-2-6-3 16,1-2-1-16,0-5 0 0,-2-1 3 0,1-9-1 15,-4-2 2-15,-3 5 3 0,-1-4 2 0,-1 1 8 16,-2 6 0-16,1 1 0 0,-1 4 4 0,-1 2 3 15,-1 0-6-15,-2 1 1 0,0-1 1 16,-1 4-2-16,0 2 0 0,-5-1 8 0,2 3-1 0,-5 3-3 16,0 0-10-16,-1 4 6 0,1 0-2 0,-2 5-8 0,-8 7-30 15,-1 0-45-15,3 3-55 0,3 4-81 16,-2-1-253-16,2 4-552 0,8-6 153 0</inkml:trace>
  <inkml:trace contextRef="#ctx0" brushRef="#br1" timeOffset="27215.8646">13153 7531 536 0,'0'0'343'0,"0"0"-36"0,0 0-39 16,0 0-24-16,9-4-31 0,-9 4-28 0,0 0-17 16,0 0-25-16,0 0-13 0,0 0-17 0,0 0-8 15,0 0-14-15,3-7-11 0,-3 7-3 0,0 0-8 0,0 0-6 16,4-8-8-16,-4 8-1 0,0 0 10 0,0 0 2 15,3-6 0-15,-3 6 4 0,3-7 1 16,-3 7-5-16,2-7 8 0,-2 7-11 0,1-9-5 0,-1 9-1 16,0 0-3-16,1-10-8 0,-1 10-2 0,1-8 4 15,-1 8-9-15,0 0-5 0,0 0-2 0,0-11-7 16,0 11-3-16,0 0-4 0,0 0 9 0,1-8-17 16,-1 8 5-16,0 0-3 0,0 0-4 0,0 0 1 15,0 0-1-15,0 0 0 0,0 0 3 0,0 0-10 0,0 0 5 16,0 0 2-16,5 32-4 0,-6-21 0 15,2 1-2-15,1 3 2 0,-4-2-1 0,2 2-2 0,0 0 1 16,-1 0 0-16,1-3-8 0,0-2-6 0,-1 0-6 16,0-2 3-16,0 0-11 0,-2-1 3 0,3-7 1 15,-2 14-3-15,0-10 5 0,-2 2-4 0,4-6 4 16,-7 11 1-16,3-8 0 0,4-3 5 0,-9 7-1 0,6-4 6 16,3-3 2-16,-8 3-4 0,8-3 3 15,-8 3 5-15,8-3-5 0,-9 3 3 0,9-3 3 0,-7 2 6 16,7-2-9-16,0 0 14 0,-8 2 8 0,8-2 3 15,0 0-1-15,0 0-4 0,0 0 3 0,0 0-11 16,0 0 9-16,0 0-8 0,0 0 2 0,0 0-4 16,0 0 1-16,25 13-7 0,-16-9-19 0,6-2-9 15,-2 0-14-15,-3 0-16 0,-2 0-22 0,0-2-23 0,-1 0-33 16,-7 0-40-16,10 5-51 0,-10-5-230 16,8 5-548-16,-8-5 152 0</inkml:trace>
  <inkml:trace contextRef="#ctx0" brushRef="#br1" timeOffset="30648.2017">22272 7547 559 0,'-15'23'336'0,"-2"6"-34"0,-3 5-24 0,-5 19-29 15,-2 2-13-15,-1-1-24 0,0 1-23 0,5 1-18 16,-2-2-8-16,8-11-17 0,-5 10-19 0,3-13-12 16,5-6-11-16,-1-3-17 0,1 2-4 0,-2-2-8 15,3 1-17-15,1-6-17 0,3-5-28 0,2-3-29 16,-1-3-30-16,0-3-41 0,3 2-38 0,-1-7-42 15,3 4-32-15,-1-4-194 0,4-7-470 0,-9 10 131 0</inkml:trace>
  <inkml:trace contextRef="#ctx0" brushRef="#br1" timeOffset="31331.8681">22768 7788 550 0,'0'0'309'0,"0"0"-37"0,-1-7-18 15,1 7-10-15,0 0-21 0,0 0-6 16,0 0-13-16,-8 30-11 0,4-13-13 0,-5 11-19 15,9-1 1-15,-1 1-20 0,0 1-14 0,3 1-17 0,2 0-5 16,4-1-14-16,-4 0-6 0,3 0-11 0,3-2-6 16,-2-1-4-16,3-1-11 0,-1-5-1 0,0-4-4 15,-2-3-6-15,2-2-7 0,0-2-4 0,-2 0 0 16,-1-4-14-16,1-1-8 0,0-2-11 0,0 1 1 16,0-3-7-16,1-3-4 0,-1 2-1 0,0-5 0 15,4-3-9-15,1-4-5 0,2-11-4 0,-2-1-5 16,0-6 1-16,-1 1-3 0,-2-3 1 0,2-3 5 0,-2 0 3 15,-1 0 1-15,-3 2 3 0,0 2 6 0,-2 3-2 16,1 3 1-16,-3 6 6 0,0 4-3 0,-1 2 2 16,-1 4-4-16,1 0-5 0,-1 2-9 0,0 8-24 15,-2-12-25-15,1 5-33 0,1 7-35 0,0 0-40 16,-7-9-223-16,7 9-490 0,0 0 135 0</inkml:trace>
  <inkml:trace contextRef="#ctx0" brushRef="#br1" timeOffset="31853.3942">23269 7582 295 0,'0'0'269'0,"3"-5"-46"0,0 1-35 0,1 2-21 15,1-1-24-15,1 0-19 0,1 2-12 0,2 0-14 16,-1 0-10-16,-2 1-11 0,-6 0-11 0,14 0-7 16,-8 2-3-16,-6-2-9 0,10 1-2 0,-6 1 4 0,-4-2 2 15,6 7 1-15,-6-7 2 0,1 8 1 0,-1-8 2 16,-3 13-2-16,0-5 4 0,0-1-2 0,-1 1-3 15,-1 6-3-15,-2-3 2 0,0-4-2 0,1 3-2 16,2-4-3-16,0 2-3 0,1-3-5 0,0 2 0 0,3-7-2 16,-2 13-2-16,2-6-6 0,0-7 0 15,2 12 0-15,2-6-7 0,0-1-2 0,2 1-6 16,2 0-19-16,-1-1-30 0,1 1-31 0,-1-3-40 0,2 2-58 16,-3-1-58-16,1-1-123 0,-1-2-412 0,-6-1 115 15</inkml:trace>
  <inkml:trace contextRef="#ctx0" brushRef="#br1" timeOffset="32423.9337">23417 8236 457 0,'0'0'325'0,"0"0"-42"0,-1-8-29 0,1 8-26 16,0 0-23-16,0 0-12 0,0 0-21 0,0 0-19 15,21 10-11-15,-14-6-13 0,1 1-12 0,4 8-16 16,1-4-13-16,0 3-7 0,0-2-9 0,-1 2-5 15,-1 0-13-15,0-2-11 0,0 1-33 0,1-2-30 16,-3 0-29-16,0-2-39 0,-2-1-40 0,0 1-51 0,-1-5-187 16,-6-2-435-16,11 7 121 0</inkml:trace>
  <inkml:trace contextRef="#ctx0" brushRef="#br1" timeOffset="32614.3534">23619 8219 495 0,'-14'12'318'16,"0"-3"-29"-16,4 1-34 0,1 0-24 0,0-2-26 0,-2 3-18 15,2 1-22-15,0-3-22 0,-1 4-14 16,4-3-14-16,-3 3-14 0,2-4-23 0,0 1-26 0,2-2-31 16,1-2-35-16,0 1-38 0,4-7-46 0,-6 12-59 15,6-12-173-15,-3 7-394 0,3-7 110 0</inkml:trace>
  <inkml:trace contextRef="#ctx0" brushRef="#br1" timeOffset="32807.0652">23789 8451 370 0,'2'10'253'0,"-2"-10"-41"0,-1 14-30 16,1-14-17-16,0 14-32 0,0-14-32 0,1 11-39 16,-1-11-51-16,1 11-49 0,-1-11-148 0,0 0-219 0,0 0 66 15</inkml:trace>
  <inkml:trace contextRef="#ctx0" brushRef="#br1" timeOffset="33233.9742">24031 8388 405 0,'9'-3'296'0,"-9"3"-34"0,0 0-26 0,0 0-17 0,0 0-18 16,0 0-22-16,16 10-20 0,-10-5-15 0,0 1-18 15,0-1-10-15,-1 1-16 0,-5-6-13 0,11 12-8 16,-6-5-21-16,-1 1-14 0,2-2-33 0,-1 0-32 16,-5-6-35-16,11 9-47 0,-7-4-33 0,-4-5-186 15,9 5-384-15,-9-5 108 0</inkml:trace>
  <inkml:trace contextRef="#ctx0" brushRef="#br1" timeOffset="33425.1294">24192 8309 436 0,'0'0'310'0,"0"0"-21"15,0 0-22-15,0 0-18 0,-22 13-25 0,17-7-18 16,-1 2-19-16,1-2-20 0,-7 7-19 0,3-3-15 15,3 3-12-15,-2-3-20 0,-2 0-30 0,3-2-38 0,1-1-37 16,2 1-53-16,4-8-44 0,-7 10-54 0,7-10-198 16,0 0-421-16,-7 8 118 0</inkml:trace>
  <inkml:trace contextRef="#ctx0" brushRef="#br1" timeOffset="33730.9214">24360 8435 273 0,'0'0'188'0,"0"0"-18"15,4 8-13-15,-4-8-3 0,0 0-10 0,0 0-9 16,3 10-4-16,-3-10-14 0,1 8-5 0,-1-8-12 15,0 0-5-15,0 0-8 0,-1 14-11 0,1-14-6 0,0 0-9 16,2 11-2-16,-2-11-8 0,0 0-9 0,0 13 0 16,0-13-6-16,0 12-1 0,0-12-5 0,3 11-3 15,-3-11-4-15,4 13-5 0,-2-8-5 0,3 3-4 16,-1 0-9-16,-4-8-14 0,10 9-22 16,-6-5-23-16,-4-4-16 0,9 8-40 0,-9-8-172 0,10 4-339 15,-10-4 94-15</inkml:trace>
  <inkml:trace contextRef="#ctx0" brushRef="#br1" timeOffset="34310.6095">23379 7986 271 0,'3'-5'265'16,"-3"5"-27"-16,0 0-15 0,0 0-15 0,0 0-11 16,0 0-9-16,0 0-5 0,-16 13-14 0,10-7-3 15,-3 8-3-15,-1 0-21 0,-5 10 1 0,2 2-14 0,-3 3-7 16,7-3-12-16,-1 6-10 0,1-1-21 0,2-2-1 15,1 3-8-15,3 0-7 0,3-3-10 0,-1 4-13 16,4-3-24-16,0 1-28 0,2-4-29 0,2-1-40 16,2-4-57-16,6 2-60 0,2 0-200 15,11 3-478-15,1-13 133 0</inkml:trace>
  <inkml:trace contextRef="#ctx0" brushRef="#br1" timeOffset="34862.8319">24556 8145 325 0,'0'0'241'0,"8"0"-24"0,-8 0-16 15,0 0-12-15,11 12-10 0,-7-4-11 0,0 6-13 0,0 2-6 16,1 10-3-16,-1-4-11 0,-4-1-6 0,1 9-8 16,-3-1-15-16,-1 0-7 0,1 0-6 0,1-7-9 15,-2 4-7-15,-1-2-10 0,2 2-3 0,-1-6-11 16,1-4-1-16,-2 0-13 0,1-2-21 0,1-2-27 0,-1-3-30 16,0 2-36-16,3-11-31 0,-7 16-60 0,3-11-200 15,4-5-436-15,-9 10 123 0</inkml:trace>
  <inkml:trace contextRef="#ctx0" brushRef="#br1" timeOffset="36120.3335">25075 7938 479 0,'-10'0'299'0,"10"0"-40"0,0 0-32 0,0 0-24 0,0 0-24 16,0 0-22-16,0 0-15 0,0 0-16 0,0 0-10 15,0 0-16-15,0 0-9 0,0 0-9 0,31 7-13 16,-22-7-7-16,-1 0-4 0,-8 0-9 0,17 2-18 16,-7-4-23-16,-2 2-24 0,-8 0-31 0,19 0-35 0,-19 0-32 15,15 0-40-15,-9 0-156 0,-6 0-370 0,0 0 105 16</inkml:trace>
  <inkml:trace contextRef="#ctx0" brushRef="#br1" timeOffset="36258.6066">25128 8007 364 0,'0'0'282'0,"0"0"-40"0,0 0-28 0,14 6-33 15,-4-6-26-15,-10 0-28 0,19 0-42 0,-2 1-57 0,-1-1-81 16,-2-1-158-16,2-2-248 0,-3 3 71 15</inkml:trace>
  <inkml:trace contextRef="#ctx0" brushRef="#br1" timeOffset="36679.9169">25854 7747 397 0,'0'0'389'0,"0"0"-54"16,0 0-43-16,0 0-25 0,4-5-29 0,-4 5-20 16,0 0-17-16,0 0-10 0,19 12-9 0,-3 1-19 0,-1 1-12 15,8 8-17-15,3 2-6 0,-2 2-16 0,0 3-11 16,2 0-18-16,2-4-12 0,-4 2 2 0,0 1-14 15,0-4-3-15,0-1-33 0,-2 0-28 0,-1-3-29 16,-5-6-34-16,-1-2-36 0,-2-3-39 0,-1-3-26 16,1 1-47-16,-1-4-208 0,-4-3-508 0,-8 0 140 15</inkml:trace>
  <inkml:trace contextRef="#ctx0" brushRef="#br1" timeOffset="36890.338">26300 7766 430 0,'-13'1'348'16,"13"-1"-37"-16,-10 8-23 0,2-2-24 0,2-1-12 15,-7 9-14-15,1-2-14 0,-10 9-21 0,0 2-23 16,2-2-11-16,0-1-11 0,-2 2-26 0,-2-3-16 0,2 0 0 16,5-4-18-16,1-1-12 0,2 0-23 0,2-4-27 15,2 1-27-15,1-4-33 0,2 0-41 0,0 0-30 16,2-2-32-16,-1 0-39 0,2 0-37 0,4-5-210 15,0 0-491-15,0 0 135 0</inkml:trace>
  <inkml:trace contextRef="#ctx0" brushRef="#br1" timeOffset="37148.3459">26478 8153 314 0,'8'12'368'0,"-5"-4"-63"16,-1 0-22-16,-1 1-31 0,1-2-30 0,-2-7-26 0,-1 14-20 15,1-7-24-15,0-7-17 0,-1 16-17 0,0-7-16 16,-1-2-30-16,2 3-39 0,-1-3-47 0,1-7-52 15,-4 14-65-15,4-14-207 0,0 9-402 0,0-9 112 16</inkml:trace>
  <inkml:trace contextRef="#ctx0" brushRef="#br1" timeOffset="37526.4838">26806 7892 273 0,'0'0'392'0,"2"-7"-50"15,-2 7-34-15,0 0-19 0,0 0-11 16,0 0-22-16,0 0-12 0,10 21-21 0,-4-4-24 0,1 0-10 16,4 9-18-16,-2 0-25 0,-1 2-9 0,2 1-18 15,-3-5-14-15,3 4-14 0,-4-2-22 0,0-5-38 16,-2-1-34-16,1-3-29 0,0-3-46 0,-2 2-53 15,-1-5-49-15,0-2-78 0,-2-9-174 0,3 12-516 0,-3-12 142 16</inkml:trace>
  <inkml:trace contextRef="#ctx0" brushRef="#br1" timeOffset="37696.7213">26818 8090 535 0,'0'0'347'0,"0"0"-45"16,0 0-32-16,0 0-37 0,0 0-24 0,0 0-26 16,0 0-27-16,38 5-49 0,-21-5-46 0,-1 0-58 0,1 1-58 15,4-1-62-15,-4-3-180 0,0 3-355 0,0-4 100 16</inkml:trace>
  <inkml:trace contextRef="#ctx0" brushRef="#br1" timeOffset="37923.7929">27185 7907 226 0,'0'0'412'0,"0"0"-46"16,0 0-36-16,0 0-18 0,0 0-23 0,21 17-31 15,-12-3-29-15,2-1-16 0,5 13-28 0,-2-9-14 16,2 6-23-16,3 2-24 0,0-1-18 0,-3-2-9 15,1-3-38-15,1 2-24 0,-4-4-30 0,-2-4-42 16,0-1-37-16,0-1-40 0,-1-2-45 0,1-2-48 16,-3-3-195-16,0-1-482 0,-2 0 133 0</inkml:trace>
  <inkml:trace contextRef="#ctx0" brushRef="#br1" timeOffset="38153.8744">27449 7858 241 0,'0'0'375'0,"0"0"-53"15,0 0-23-15,-13 12-29 0,9-5-20 0,-2 1-25 16,0 6-12-16,-2 1-14 0,0 2-18 0,-1-1-19 16,-1 11-15-16,-1-1-23 0,-2-2-7 0,1 3-13 15,2-3-8-15,-1 3-12 0,4-7-19 0,-1-2-27 16,3-4-27-16,-4 2-24 0,2-1-30 0,-1-1-35 15,1-2-36-15,1 2-42 0,2-6-54 0,-1 1-184 0,3-2-469 16,2-7 129-16</inkml:trace>
  <inkml:trace contextRef="#ctx0" brushRef="#br1" timeOffset="38570.8633">27619 8146 479 0,'0'0'259'0,"6"-1"-42"15,-6 1-30-15,8-4-27 0,-8 4-15 0,13-2-19 16,-13 2-15-16,12-3-13 0,-6 0-8 0,-6 3-13 15,11 0-10-15,-11 0-4 0,0 0-5 0,14 3-4 0,-14-3-3 16,7 5 1-16,-7-5-2 0,6 4 4 0,-6-4 3 16,3 8-6-16,-3-8 11 0,1 12-5 0,-1-5-3 15,0-7-2-15,-2 13 1 0,0-4-12 0,-1-4 3 16,2 6-4-16,-2-3-4 0,0 0-3 0,1 0 4 16,-2 1-8-16,3-2 2 0,-3 3 0 0,1-3-3 15,-1 0 0-15,3 2-4 0,-2-3 0 0,3-6 4 16,-6 12-4-16,4-6 2 0,2-6-2 0,-1 11 7 0,1-11-8 15,1 8 1-15,-1-8-2 0,3 7-7 16,-3-7 4-16,7 8-3 0,0-2-4 0,1-4-4 16,0 3-13-16,1-2-24 0,0 1-35 0,-9-4-32 0,19 2-38 15,-2-1-51-15,-5-4-217 0,5 0-481 0,-3 1 133 16</inkml:trace>
  <inkml:trace contextRef="#ctx0" brushRef="#br1" timeOffset="39315.7844">28101 7853 429 0,'0'0'376'16,"0"0"-49"-16,0 0-31 0,0 0-36 0,0 0-32 16,0 0-20-16,0 0-15 0,0 0-8 0,0 0-3 0,0 0-1 15,0 0-18-15,0 0 2 0,15 24-16 16,-11-10-11-16,-1 1-14 0,2 1-10 0,0 0-18 0,-1 11-4 15,2-1-15-15,-1-3-3 0,-2-6-10 0,2 1-9 16,-2-1-26-16,0-1-6 0,1-1-26 0,1 2-35 0,-1-2-31 16,0-3-45-16,-1-2-48 0,-1-2-58 15,2-2-274-15,-4-6-593 0,7 10 162 0</inkml:trace>
  <inkml:trace contextRef="#ctx0" brushRef="#br1" timeOffset="39496.2915">28126 7923 225 0,'0'0'391'0,"0"0"-57"0,0 0-31 16,0 0-35-16,0 0-26 0,0 0-34 0,26 8-26 0,-9-5-21 16,0 1-19-16,1-2-40 0,3 1-49 0,-3-1-60 15,13 2-60-15,0 0-67 0,-7-5-187 0,-3 3-384 16,-4-4 108-16</inkml:trace>
  <inkml:trace contextRef="#ctx0" brushRef="#br1" timeOffset="39826.0603">28810 7857 384 0,'0'0'358'15,"0"0"-45"-15,0 0-32 0,0 0-26 0,0 0-13 16,0 0-28-16,0 0-18 0,-4 20-19 0,4-12-17 15,-1 10-15-15,-2-3-15 0,1 2-21 0,0 10-9 16,1-6-7-16,1-1-16 0,0-2-15 0,0-2-20 16,0 1-15-16,0-3-31 0,-2 3-31 0,2-2-28 15,-1-1-34-15,-1-4-45 0,4-1-26 0,-2-9-218 16,0 0-461-16,3 18 128 0</inkml:trace>
  <inkml:trace contextRef="#ctx0" brushRef="#br1" timeOffset="40079.777">29063 7861 313 0,'0'0'366'0,"0"0"-48"16,6-5-28-16,-6 5-26 0,0 0-17 0,0 0-20 15,0 0-15-15,15 14-10 0,-12-5-7 0,1 7-14 16,0 0-12-16,-2 1-22 0,-1 11-18 0,-1 1-14 16,2 0-4-16,-4 1-14 0,1-1-34 0,-3-1-32 0,1-1-48 15,1-4-52-15,-2-2-63 0,3-4-67 0,-10 9-245 16,3 1-530-16,2-7 147 0</inkml:trace>
  <inkml:trace contextRef="#ctx0" brushRef="#br1" timeOffset="46776.3347">4412 8422 563 0,'-12'0'343'0,"12"0"-34"0,0 0-17 0,0 0-17 0,0 0-16 16,0 0-25-16,0 0-13 0,0 0-20 0,0 0-17 16,0 0-8-16,0 0-19 0,0 0-16 0,0 0-12 15,-10 0-7-15,10 0-12 0,0 0-1 0,0 0-10 16,41 0-2-16,-21 0-12 0,0-1-4 0,12 1-8 15,1 0-8-15,3 0-7 0,1 0-2 0,2 0-5 16,4-1-8-16,20 1-4 0,2 1-1 0,-2-2-5 16,1 1-2-16,1-1-2 0,-13 3-3 0,12-2-6 15,3 1 2-15,-2-1-5 0,5 0-1 0,0 2-6 16,4-2 5-16,2 0-5 0,-2 4 2 0,2-4-2 0,0-1-5 16,1-1-3-16,3 1-6 0,-4 1-6 0,0-2 1 15,-1 2-4-15,-4 0 0 0,-6-1-4 0,-1 0 4 16,0-2 4-16,-15 5-3 0,-6-4 3 0,1-1 4 15,17 3-5-15,-9-1 4 0,-11 1 1 0,25-2-1 0,-3-2 6 16,-14 4-1-16,-8-1-3 0,3 1 4 16,20 0 0-16,-2 1 4 0,-17-3-4 15,-7 0 5-15,1 2-4 0,-1 0-3 0,0-1 4 0,-2 2 1 0,-3-1-9 16,4 4 9-16,-12-6 0 0,-3 0 1 0,-2 2-7 16,-2 0 4-16,0 0 0 0,1 0-6 0,-2 2 5 15,-3-4-1-15,-2 2 1 0,-1 2 1 0,-2-2-1 16,-1 0 1-16,-8 0-2 0,17 1 3 0,-9-1 7 15,-8 0-1-15,13 0-4 0,-13 0 1 0,11 0 0 16,-11 0 6-16,9-1-4 0,-9 1-1 0,0 0 1 0,11 0-3 16,-11 0 1-16,0 0 0 0,0 0-5 0,10 1 0 15,-10-1-3-15,0 0 7 0,0 0 2 0,9 1 0 16,-9-1-5-16,0 0 5 0,0 0-2 0,13 0-9 16,-13 0 4-16,0 0 3 0,11 0-5 0,-11 0 7 15,0 0-3-15,10 0 2 0,-10 0-3 0,0 0-4 16,0 0-17-16,0 0-22 0,14 0-37 0,-14 0-55 0,0 0-51 15,0 0-68-15,0 0-309 0,0 0-678 16,0 0 184-16</inkml:trace>
  <inkml:trace contextRef="#ctx0" brushRef="#br1" timeOffset="64063.8569">13750 10743 289 0,'19'8'214'0,"-1"-5"-31"16,2 0-22-16,17 0-23 0,1-2-14 0,6 2-22 15,18-3-11-15,-13 0-6 0,-5 0-6 0,-2 0-13 16,2 0-3-16,-2-3-8 0,-2 3-6 0,-4-1-21 16,0 1-24-16,-2-4-36 0,-2 3-34 0,-3-3-53 15,-4 0-75-15,-4 3-230 0,-3-2 66 0</inkml:trace>
  <inkml:trace contextRef="#ctx0" brushRef="#br1" timeOffset="84354.2016">11332 12550 450 0,'0'0'305'0,"0"0"-23"0,0 0-14 0,-5 29-22 0,5-12-6 15,-3 13-27-15,3 3-21 0,1 0-5 0,0 3-10 16,0-1-22-16,2 2-14 0,1 0-11 0,2-2-12 16,-1 1-16-16,1-4-9 0,1-1-2 0,2-1-13 15,2-2-5-15,-3-7-12 0,-1-2-6 0,2-4-1 16,1-2-8-16,-1-1-5 0,3 0 2 0,-1-1-2 16,-1-4-9-16,-1-2-1 0,1-1 1 0,-2-2-7 15,2-2 3-15,-10 0-2 0,17-4-4 0,-3-4-1 16,-2-1 1-16,-2-4-8 0,10-11 2 0,-8-2 5 0,-2-7-11 15,-1 0-2-15,-1-4 1 0,-4-1-3 0,2-19-2 16,-3 12 7-16,-4 6-6 0,1 3 3 0,-3 0-2 16,-1 4-4-16,0 6 0 0,1 3 1 0,-1 5-3 15,1 5-12-15,-2-1-12 0,1 3-26 0,-1 2-6 16,1 5-20-16,-2 2-26 0,6 2-28 0,0 0-33 16,-19 8-41-16,11-2-72 0,0 6-153 0,1 3-511 0,1 1 142 15</inkml:trace>
  <inkml:trace contextRef="#ctx0" brushRef="#br1" timeOffset="85678.1226">11778 12311 347 0,'0'0'294'0,"0"0"-44"0,0 0-27 16,1-12-33-16,-1 12-20 0,3-6-21 0,-3 6-17 0,4-7-12 15,-4 7-13-15,5-5-16 0,-5 5-4 0,8-5-12 16,-8 5-7-16,6-4-7 0,-6 4-9 0,0 0-4 15,12-1-4-15,-12 1-3 0,9 0-4 0,-9 0-4 16,0 0 1-16,11 2 2 0,-11-2-7 0,9 13 9 16,-6-6 2-16,-3-7 2 0,3 12-2 0,-3-3 8 15,-1 0-2-15,0 7 2 0,-2 0-1 0,-2-2-2 16,1 2-1-16,-2 0-4 0,3-1-3 0,-4-1-2 16,2 2 1-16,1-5-2 0,1 4-1 0,1-5 3 0,0-1-2 15,1-1-1-15,2 0 2 0,-1-8-8 0,5 14 0 16,-1-8-4-16,0 0 5 0,3-1-7 0,0 0-3 15,1-1 1-15,7 4-12 0,-3-3-3 0,5 1-9 16,-4-2-16-16,-3-1-31 0,-1-1-41 0,-9-2-55 16,15 5-66-16,-10-3-214 0,-5-2-512 0,15 7 143 0</inkml:trace>
  <inkml:trace contextRef="#ctx0" brushRef="#br1" timeOffset="86298.0398">12308 12835 528 0,'0'0'354'0,"-8"-1"-44"0,8 1-33 0,0 0-31 16,0 0-25-16,0 0-26 0,0 0-18 0,0 0-22 16,0 0-10-16,0 0-19 0,26-4-10 0,-18 4-12 15,-8 0-14-15,26 0-17 0,-10 0 0 0,0 3-11 16,-3-1-7-16,2 0-18 0,-2 0-26 0,-3 0-28 15,-2 0-29-15,-2 1-30 0,2-2-27 0,-8-1-27 16,0 0-32-16,9 9-9 0,-9-9-37 0,1 6-119 0,-1-6-390 16,0 0 109-16</inkml:trace>
  <inkml:trace contextRef="#ctx0" brushRef="#br1" timeOffset="86430.6522">12358 12983 246 0,'-6'2'296'0,"0"2"-25"0,6-4-14 0,0 0-20 15,-9 5-6-15,9-5-5 0,0 0-12 0,0 0-20 16,-6 6-11-16,6-6-12 0,0 0-19 0,0 0-12 15,0 0-8-15,25 3-20 0,-17-2-11 0,3 0-31 16,4 1-38-16,0-2-54 0,-4 2-66 0,5 0-86 16,-5-1-229-16,6 2-484 0,-4 1 134 0</inkml:trace>
  <inkml:trace contextRef="#ctx0" brushRef="#br1" timeOffset="87018.6569">13163 12466 391 0,'0'0'334'15,"0"0"-43"-15,0 0-22 0,0 0-9 0,0 0-10 16,0 0-13-16,0 0-13 0,8 30-14 0,2-2-6 16,-5 3-17-16,2 1-21 0,3 3-15 0,-4 0-12 15,1 0-20-15,4-1-9 0,-2 2-16 0,3 0-7 0,2-1-13 16,2-1-1-16,-2-1-6 0,0-2-18 15,2-3 0-15,-2-2-11 0,5-2-6 0,0-2-6 0,-4-4-6 16,-1-6 0-16,-1-1-4 0,0-3-1 0,-2-1 0 16,-1-3-3-16,-3-1 0 0,3-1 6 15,-1-4-6-15,-9 2 3 0,19-3-4 0,-6-4-1 0,-1-2 0 16,2-6-7-16,-4-1-6 0,6-9 0 0,-6-3-4 16,-2-2-2-16,-1 0 1 0,-6-1-8 0,2 1-15 15,-3 2-7-15,-6 7-18 0,4-7-21 0,-2 7-19 16,0 4-22-16,0 3-33 0,-1 3-36 0,0 3-43 0,-2-5-218 15,3 1-535-15,0 5 146 0</inkml:trace>
  <inkml:trace contextRef="#ctx0" brushRef="#br1" timeOffset="87278.8817">13752 12276 361 0,'0'0'346'16,"0"0"-49"-16,0 0-30 0,0 0-11 0,0 0-13 16,0 0-8-16,0 0-6 0,0 0-27 0,15 12-10 15,-9 3-23-15,-2 0-10 0,0 1-26 0,1 1-11 0,1 9-12 16,0-5-15-16,-3-2-36 0,1-4-36 0,-3 0-54 15,0-2-70-15,1 2-99 0,-4-3-229 0,4-2-516 16,-2-10 142-16</inkml:trace>
  <inkml:trace contextRef="#ctx0" brushRef="#br1" timeOffset="87855.3414">14164 12778 277 0,'0'0'410'0,"0"0"-52"0,0 0-37 15,11 8-22-15,-7-4-20 0,-1 3-28 0,3 0-31 0,1 7-16 16,0 1-27-16,-1-1-12 0,1 3-17 0,5 8-23 16,-6-5-9-16,1-2-10 0,-2-1-10 15,4-2-23-15,-2 2 0 0,-1 0-24 0,1-4-29 0,0 3-25 16,2-4-37-16,-7 0-47 0,1-3-49 0,1-2-48 16,-2 0-82-16,-2-7-145 0,4 9-491 0,-4-9 137 15</inkml:trace>
  <inkml:trace contextRef="#ctx0" brushRef="#br1" timeOffset="88027.5569">14086 12920 342 0,'0'0'377'0,"0"0"-51"0,0 0-31 15,0 0-34-15,0 0-36 0,26-8-23 0,-8 6-26 16,2-3-26-16,-2 5-37 0,16-3-54 0,-4 1-65 15,-6 0-59-15,-4 0-75 0,-2-1-169 0,0 1-369 0,2 2 105 16</inkml:trace>
  <inkml:trace contextRef="#ctx0" brushRef="#br1" timeOffset="88547.5452">14692 12937 290 0,'0'0'311'15,"0"0"-58"-15,0 0-37 0,0 0-31 0,13-6-23 0,-13 6-19 16,0 0-21-16,5-8-20 0,-5 8-12 0,7-8-13 16,-5 3-11-16,2 0-7 0,0-2-10 0,-3-2-1 15,1 1-5-15,0 0-5 0,0-7-2 0,3 0-1 16,-2 0 0-16,-3 1 8 0,2 1 9 0,0 2 1 15,0 1 7-15,-2 2-1 0,0 8 5 0,3-17 3 0,-2 10 0 16,-1 7 1-16,1-13-2 0,-1 13 5 0,4-11-6 16,-4 11-7-16,2-9-7 0,-2 9-5 0,0 0-4 15,0 0 2-15,6-6 0 0,-6 6-2 0,0 0 1 16,0 0-6-16,21 26-2 0,-14-13-1 0,3 3-5 16,1 12-1-16,1-2-6 0,-2 2 0 0,-4 0-3 15,5 1-1-15,-1-2-4 0,-4 1-1 0,1-6-5 0,-4-4-13 16,-1-1 2-16,-1-1 1 0,0-1-6 15,-1 1-3-15,-1 0-5 0,0-5-6 0,-1 1 0 16,2-4 2-16,-3 1 0 0,1-5-8 0,-3 2 9 0,1-1 8 16,-3-1-1-16,0 1 0 0,1-1 1 15,-1 0 1-15,0-2 3 0,-2 1 3 0,0 1 9 0,3-4 3 16,-1 5 6-16,-2-3 4 0,2 1 2 0,0 0-1 16,7-3-1-16,-12 4 7 0,8-1-2 0,4-3 1 15,0 0-1-15,-4 11 0 0,4-11 0 0,0 0 0 16,21 18-5-16,-6-9-4 0,3-1 1 0,16 1-6 15,-1-1-7-15,3 1-14 0,1-4-15 0,-9 3-22 16,2-4-36-16,-6 0-45 0,-7-1-47 0,-2-2-83 16,-1-1-158-16,-6 1-502 0,-8-1 139 0</inkml:trace>
  <inkml:trace contextRef="#ctx0" brushRef="#br1" timeOffset="91950.5213">11164 14270 414 0,'-5'-10'291'0,"4"1"-22"0,1 9-12 0,-4-16-12 16,4 16-10-16,0-13-9 0,0 13-6 15,0-13-17-15,0 13-15 0,0 0-19 0,1-9-11 16,-1 9-17-16,0 0-7 0,0 0 4 0,0 0 2 0,0 0 0 15,0 0-3-15,0 0-4 0,18 25-8 16,-13-9-9-16,8 13-12 0,-4 1-9 0,1 0-14 0,-1-2-3 16,4 0-12-16,0-1-4 0,2 1-6 0,3-3-6 15,-2-3-2-15,2-1-10 0,-3-4-3 0,0-2-1 16,-2-5-4-16,1 0-3 0,1-3-4 0,1-2 0 16,-1 1-2-16,2-3-1 0,-1-5-7 0,3-3-6 0,-4 0-2 15,11-8-5-15,-8-3-7 0,-6 1-7 16,5-9-10-16,-4-5 1 0,-1 1-13 0,-3-8-7 0,-5 0-1 15,-2-3-6-15,0 1-2 0,-5 0 6 0,-1 1 3 16,-3 1-7-16,1 3-9 0,-3 3-8 0,2 4-21 16,-3-1-25-16,-1 3-28 0,-1 0-26 0,1 4-27 15,4 6-30-15,3 2-45 0,-1 1-171 0,2 2-528 16,0 2 146-16</inkml:trace>
  <inkml:trace contextRef="#ctx0" brushRef="#br1" timeOffset="92252.5011">11709 13725 290 0,'5'-4'249'0,"2"-3"-37"0,1 2-24 16,-8 5-23-16,14-8-11 0,-7 7-19 0,-7 1-11 0,17-3-10 15,-17 3-4-15,16 4-10 0,-9-1-7 16,-7-3-6-16,12 9-3 0,-7-4-6 0,-1 2-4 0,-1 2-3 15,2 5 1-15,-4-1 1 16,-1-3-6-16,1 5 2 0,0-1-3 0,-1 0-4 0,-2-2-2 0,3-1-5 16,-1-1-3-16,1 1-6 0,-1-3-1 0,1 0-2 15,2 1-3-15,0-1-6 0,2-1-3 0,1 0-6 16,1 0 3-16,7 2-6 0,-3 0-6 0,2 0-14 0,-3-2-10 16,-1-3-18-16,-1-1-18 0,0 1-27 15,-8-4-26-15,13 6-30 0,-7-3-41 0,-6-3-42 0,14 4-123 16,-14-4-398-16,14 3 111 0</inkml:trace>
  <inkml:trace contextRef="#ctx0" brushRef="#br1" timeOffset="92629.5311">12198 14201 390 0,'0'0'386'16,"1"11"-58"-16,-1-11-39 0,0 0-45 0,0 0-28 15,0 0-31-15,0 0-19 0,12 2-16 0,-12-2-20 16,15-2-27-16,-15 2-28 0,15 0-30 0,-15 0-34 0,18-3-22 16,-10 0-26-16,-8 3-19 0,19-4-18 15,-12 3-15-15,-7 1-20 0,15-1-14 0,-15 1-6 0,0 0-1 16,14 0 3-16,-14 0 9 0,0 0 6 0,0 0 11 15,5 6 13-15,-5-6 14 0,0 0 35 0,0 0 18 16,0 0 34-16,0 0 24 0,0 0 42 0,0 0 17 16,0 0 13-16,-7 18 13 0,7-18 9 0,0 0 0 15,0 0-4-15,0 0-8 0,0 0-8 0,0 0-8 16,0 0-3-16,0 0-8 0,7 8-9 0,-7-8-9 16,10 1-5-16,-10-1-13 0,18 2-11 0,-10-1-22 15,1-1-23-15,1 1-32 0,-10-1-38 0,19 2-46 0,-10 0-50 16,-1-2-185-16,-8 0-422 0,27 5 119 0</inkml:trace>
  <inkml:trace contextRef="#ctx0" brushRef="#br1" timeOffset="93663.8355">12315 14412 367 0,'0'0'209'0,"-10"5"-15"0,10-5-8 0,-4 3-5 16,4-3-4-16,0 0 0 0,0 0-9 0,0 0-3 0,0 0-3 15,-7 5-4-15,7-5-8 0,0 0-6 16,0 0-8-16,0 0-15 0,0 0-6 0,0 0-6 0,0 0-6 16,0 0-5-16,0 0-19 0,0 0-3 15,0 0-7-15,0 0-5 0,0 0-11 0,0 0-4 0,28 0-5 16,-11-2-6-16,1 1-10 0,0-1-28 0,11-4-24 15,-6 0-21-15,-3 2-30 0,0-2-40 0,10 1-41 16,-8 1-31-16,-2-2-222 0,-5-1-489 0,-1 2 135 16</inkml:trace>
  <inkml:trace contextRef="#ctx0" brushRef="#br1" timeOffset="95981.3807">13647 13951 375 0,'-5'-5'338'0,"5"5"-45"0,0 0-30 0,0 0-15 0,0 0-14 15,0 0-15-15,0 0-8 0,0 0-11 0,0 0-17 16,23 18-7-16,-12-7-18 0,-1 1-9 0,0 2-19 15,13 10 1-15,-7-2-15 0,4 2-12 0,2-2-12 16,-1 0-12-16,-2 2-4 0,4 0-9 16,-8-7-14-16,4 5-8 0,-3-3-10 0,-1-4-17 0,6 7-11 15,-8-8-19-15,1 0-15 0,-5-4-16 0,-1-1-22 0,-1 0-22 16,0-3-15-16,0 0-23 0,-7-6-23 0,6 9-16 16,-2-5-26-16,-4-4-222 0,9 4-492 0,-9-4 137 15</inkml:trace>
  <inkml:trace contextRef="#ctx0" brushRef="#br1" timeOffset="96189.9362">14081 14001 216 0,'-4'-5'285'0,"4"5"-28"0,0 0-16 16,0 0-15-16,-16 5-12 0,16-5-8 0,-13 11-14 0,1 0-13 15,-6 9-8-15,-4 3-11 0,0 0-7 0,1 1-13 16,-4 0-9-16,0 2-15 0,4-2-17 0,2 0-1 15,0-2-19-15,-1 0 0 0,2-1-11 0,2-4-12 16,4-2-6-16,5 0-16 0,-1-5-35 0,4-1-35 16,-3-4-44-16,3 2-46 0,-2-2-50 0,6-5-51 15,-7 8-152-15,7-8-451 0,0 0 125 0</inkml:trace>
  <inkml:trace contextRef="#ctx0" brushRef="#br1" timeOffset="96418.3716">14218 14354 350 0,'0'0'227'16,"-2"18"-30"-16,1-11-30 0,1-7-20 0,-4 14-19 15,4-7-12-15,0-7-18 0,0 14-38 0,0-14-33 16,-2 13-52-16,2-13-53 0,-2 10-102 0,2-10-212 16,0 0 62-16</inkml:trace>
  <inkml:trace contextRef="#ctx0" brushRef="#br1" timeOffset="96913.4589">14805 13975 390 0,'0'0'357'0,"0"0"-26"0,0 0-33 16,0 0-24-16,0 0-25 0,9 38-26 0,-7-21-13 0,4-1-24 15,-4 2-17-15,2 9-19 0,4-5-15 0,-4-1-14 16,1 6-12-16,-3-5-26 0,0-5-27 0,0-2-31 15,0-3-37-15,0 2-43 0,1-2-45 0,-3-3-44 16,5-1-62-16,-5-8-179 0,5 9-460 0,-5-9 128 16</inkml:trace>
  <inkml:trace contextRef="#ctx0" brushRef="#br1" timeOffset="97071.3406">14797 14165 387 0,'0'0'350'0,"0"0"-48"0,12-11-32 16,-5 8-19-16,3 0-27 0,6 1-27 0,5-2-27 16,-4 1-21-16,2 1-38 0,-2-1-44 0,15 3-56 15,-8-5-51-15,-1 3-63 0,-4-3-210 0,-2 1-374 0,2-1 106 16</inkml:trace>
  <inkml:trace contextRef="#ctx0" brushRef="#br1" timeOffset="97276.4835">15280 13991 505 0,'0'0'338'16,"0"0"-29"-16,17 5-27 0,-17-5-23 0,15 10-23 16,-3 0-22-16,1 2-28 0,3-2-23 0,-3 2-14 15,3 2-23-15,4 5-11 0,-4-3-25 0,-1-2-26 16,-3 0-33-16,-1-2-35 0,3-1-38 0,-5 0-41 15,-1-1-38-15,1-3-45 0,-2-2-191 16,2-1-425-16,-2-1 118 0</inkml:trace>
  <inkml:trace contextRef="#ctx0" brushRef="#br1" timeOffset="97486.0163">15633 13847 286 0,'0'0'371'0,"0"0"-37"16,-16 19-32-16,10-5-26 0,-1 3-15 0,-1 0-23 16,-2 10-19-16,-1 2-17 0,0-3-20 0,-5 1-19 0,5 0-14 15,-3 0-20-15,1 0-13 0,-3-1-11 0,3 0-14 16,2-2-14-16,-1-4-42 0,3-6-40 0,1-1-42 16,0 1-51-16,1-1-57 0,1-2-53 0,2-4-202 15,1 1-489-15,3-8 135 0</inkml:trace>
  <inkml:trace contextRef="#ctx0" brushRef="#br1" timeOffset="97871.4496">15761 14211 332 0,'0'0'240'0,"0"0"-37"0,-6-11-23 0,6 11-25 16,0 0-16-16,0 0-15 0,13-3-19 0,-13 3-11 15,10 0-11-15,-10 0-6 0,13 3-10 16,-13-3-6-16,11 0-7 0,-11 0-2 0,9 5-2 0,-9-5-4 15,5 6 0-15,-5-6-2 0,4 7 4 0,-4-7-3 16,0 11 8-16,0-3 3 0,0-8 2 0,-5 14-1 16,3-7 9-16,0 2-4 0,-2-4 3 0,2 3-9 0,-1-1 0 15,3-7-7-15,-5 12 0 0,3-6-7 16,0 1-3-16,2-7-3 0,0 13-3 0,0-13-9 0,2 10-18 16,-2-10-28-16,4 8-19 0,-4-8-35 0,0 0-28 15,14 9-38-15,-9-6-35 0,-5-3-156 0,10 2-399 16,-10-2 111-16</inkml:trace>
  <inkml:trace contextRef="#ctx0" brushRef="#br1" timeOffset="98131.9589">16085 14165 407 0,'7'-6'285'0,"-7"6"-27"0,0 0-20 0,0 0-15 16,0 0-14-16,0 0-17 0,0 0-16 0,0 0-15 16,0 0-10-16,14 14-11 0,-10-7-7 0,0 1-8 15,-4-8-16-15,5 21-8 0,-1-5-8 0,1-1-12 0,-1 0-10 16,1 0-6-16,-3-3-4 0,1 2-10 0,-1 1-6 16,0-1-15-16,-2-2-16 0,2-2-19 0,-2 0-25 15,0-10-32-15,0 15-29 0,0-15-33 0,0 14-37 16,0-14-39-16,0 0-170 0,-4 12-443 0,4-12 124 15</inkml:trace>
  <inkml:trace contextRef="#ctx0" brushRef="#br1" timeOffset="98317.8793">16011 14301 454 0,'0'0'275'0,"0"0"-38"16,0 0-27-16,18-11-28 0,-18 11-26 0,18-4-23 0,-9 2-35 16,6 2-32-16,-3 0-44 0,1-1-37 0,-13 1-33 15,23 1-38-15,-12-1-132 0,1-2-261 0,-12 2 76 0</inkml:trace>
  <inkml:trace contextRef="#ctx0" brushRef="#br1" timeOffset="98550.8334">16422 14157 552 0,'0'0'296'0,"0"0"-25"0,0 0-26 15,13 9-21-15,-9-2-18 0,-4-7-18 0,4 15-20 16,-2 1-18-16,0-2-15 0,-2 0-13 0,2 3-8 15,2-1-15-15,-1 0-14 0,-5 0-17 0,4-1-35 16,-2-2-39-16,2-3-43 0,-2 0-56 0,2 0-56 16,-2-10-193-16,2 14-424 0,-2-14 118 0</inkml:trace>
  <inkml:trace contextRef="#ctx0" brushRef="#br1" timeOffset="98881.2613">16627 14333 378 0,'8'6'291'0,"-3"-1"-45"15,2 1-38-15,-2 0-29 0,3 0-22 0,4 2-40 16,-4-3-26-16,4 2-24 0,1 0-31 0,-1-3-24 16,-1 1-30-16,0-2-13 0,-2-1-18 0,2 0-7 15,6 1-5-15,-4-3-6 0,-3 0 1 0,8-3 12 16,-4 1 6-16,0-1 1 0,-1-2 8 0,-2 1 2 15,2-3 7-15,0-2 3 0,-1-1 0 0,-2-3 16 16,-1 0 6-16,0 0 22 0,-3 0 13 0,0-1 27 0,-3-1 7 16,-1 4 22-16,-4 1 13 0,0-2 13 15,-2 0 11-15,-1 2 8 0,1 2 1 0,-3 1 4 16,-1 2-1-16,0 0-8 0,-5-4-7 0,-3 4-8 0,1 3-7 16,-2-1-14-16,0 1-7 0,-1 4-9 0,1-2-10 15,0 5-15-15,1 0-28 0,-2 0-49 16,2-1-62-16,1 1-78 0,-2 1-211 0,5 1-451 0,0-3 125 15</inkml:trace>
  <inkml:trace contextRef="#ctx0" brushRef="#br1" timeOffset="99577.6086">17761 14008 255 0,'0'0'322'16,"0"0"-34"-16,0 0-28 0,-2-7-19 0,2 7-25 16,0 0-5-16,0 0-9 0,0 0-7 0,0 0-4 15,0 0-7-15,0 0-6 0,0 0-15 0,0 0-10 16,11 25-10-16,-4-11-12 0,-5-2-13 0,1 2-12 0,3 3-4 15,-4 1-5-15,1-2-17 0,1 1-4 0,2 11-8 16,0-7-10-16,-2 0-4 0,-2-3-7 0,1-1-24 16,-1-1-22-16,3 2-29 0,-2-2-32 0,0-3-35 15,-3-1-39-15,2 0-47 0,1-4-43 0,-3 0-245 16,0-8-561-16,3 9 153 0</inkml:trace>
  <inkml:trace contextRef="#ctx0" brushRef="#br1" timeOffset="99760.3154">17646 14193 228 0,'0'0'342'0,"0"0"-57"0,0 0-37 0,0 0-30 0,0 0-25 16,0 0-24-16,25-8-25 0,-10 6-29 15,2 2-38-15,3-3-40 0,-2 3-39 0,1-2-46 16,12-1-43-16,-6 0-55 0,-10 0-85 0,1 5-275 0,2-2 80 15</inkml:trace>
  <inkml:trace contextRef="#ctx0" brushRef="#br1" timeOffset="100275.3831">18110 14260 256 0,'0'0'321'0,"0"0"-52"16,7 5-26-16,-7-5-36 0,0 0-28 0,0 0-23 16,9 2-18-16,-9-2-17 0,0 0-19 0,0 0-16 15,0 0-15-15,17-2-11 0,-17 2-6 0,9-10-7 16,-4 6-3-16,-5 4-4 0,9-11-4 0,-4 2-5 0,4-3-2 16,-1-1-1-16,-3-1 6 0,2 1-1 15,-1-2 2-15,-3 2 3 0,4-1 5 0,-2 4 6 16,0 1 3-16,-1 2-4 0,-4 7-2 0,6-12-2 0,-4 6-3 15,-2 6-4-15,5-10-3 0,-5 10-2 16,6-4 1-16,-6 4-7 0,0 0 0 0,0 0-3 0,0 0-2 16,24 12 2-16,-19-4-1 0,4 6 2 0,0 0-6 15,-4 1-7-15,2 2 4 0,-1 0-5 0,-1 0 1 16,3 10-2-16,-5-7 0 0,0-2-8 0,-1-4-5 16,0 1-4-16,0 0-5 0,0 1-8 0,1-1-4 0,-5-3-9 15,-1-3-4-15,2 1-5 0,-2-1-6 0,3-9-4 16,-7 15-3-16,3-8-1 0,-1 1 1 15,0-3 4-15,5-5 4 0,-10 12 6 0,4-7 1 0,0 1 5 16,-1-1 4-16,7-5 9 0,-11 8 5 0,11-8 15 16,-12 5 12-16,6-3 14 0,6-2 16 0,-8 6 9 15,8-6 7-15,0 0 5 0,-12 2 4 0,12-2-3 16,0 0 8-16,0 0-1 0,-10 7 5 0,10-7-15 0,0 0 2 16,0 0-9-16,0 0-2 0,0 0-6 15,0 0-5-15,22 11-4 0,-7-8-12 0,2 0-16 0,4 1-25 16,-3-1-22-16,15 0-28 0,-8-1-35 0,-5-2-46 15,-1 5-55-15,-2-5-195 0,1 0-478 16,-2 2 132-16</inkml:trace>
  <inkml:trace contextRef="#ctx0" brushRef="#br1" timeOffset="103831.412">29779 8199 472 0,'0'0'233'16,"0"0"-23"-16,0 0-12 0,0 0-12 0,0 0-14 15,0 0-6-15,0 0-12 0,0 0-7 16,0 0-8-16,7 22-6 0,-7-22-6 0,0 12-10 0,0-12-8 16,0 0-5-16,-1 19-5 0,1-10-2 0,0-9-10 15,-4 15-5-15,4-8-9 0,-3 3-8 0,0 4-4 16,1-1 1-16,1-2-11 0,-3-2-9 0,1 0 1 16,3-9-6-16,-5 14-6 0,3-6 1 0,2-8-4 15,-4 14 0-15,4-14-6 0,-3 11 5 0,3-11-9 16,-3 10 6-16,3-10-5 0,0 0 3 0,-1 9 4 0,1-9 0 15,0 0-7-15,0 0-4 0,0 0-4 0,16 2-1 16,2-9 1-16,9-7-10 0,4-1-15 0,6-9-17 16,0 3-13-16,18-12-15 0,-12 6-10 0,-10 5-13 15,3-1-21-15,-5 0-26 0,3 3-29 0,-2 2-29 16,-1-1-214-16,-7 4-478 0,-2 3 131 0</inkml:trace>
  <inkml:trace contextRef="#ctx0" brushRef="#br1" timeOffset="104999.5695">11213 15172 393 0,'0'0'326'0,"1"-14"-36"15,-1 14-25-15,0 0-28 0,0 0-19 0,1-8-22 16,-1 8-17-16,0 0-16 0,0 0-11 0,0 0-14 16,0 0-6-16,0 0-3 0,0 0 5 0,0 0-12 0,0 0 11 15,0 0-21-15,10 25 3 0,-7-9-9 16,1 1-4-16,1-2-7 0,-1 2-13 0,1 10-8 16,3-6-3-16,0-1-14 0,-2-3-1 0,0-2-9 0,2-1-4 15,1 0-8-15,1 0 0 0,0-3-3 16,-1-2-1-16,0-2 1 0,-1 1-8 0,3-5-3 0,-3 1-12 15,1-3-14-15,8-2 0 0,-5-1-12 0,5-1-2 16,-2-4 3-16,0-2-3 0,-3-1-4 0,0-3-5 16,-1-1-4-16,1-10 1 0,-2-3-1 0,-2 0-2 15,-1-2-4-15,-3-2 2 0,1-2 3 0,-2 4 8 0,-3 1-1 16,-2 7 3-16,0 1 0 0,-1 3-2 16,0 2-4-16,-1-1-13 0,-1 1-23 0,1 3-27 0,-2-2-28 15,2 2-37-15,-1 4-43 0,2-1-44 16,-1-7-154-16,0 5-479 0,4 11 134 0</inkml:trace>
  <inkml:trace contextRef="#ctx0" brushRef="#br1" timeOffset="105339.4384">11569 14773 258 0,'4'-8'270'0,"-4"8"-44"0,6-7-37 15,-6 7-19-15,7-7-16 0,-7 7-19 0,11-7-10 16,-11 7-10-16,9-5-8 0,-9 5-12 0,9-2-6 16,-9 2-8-16,0 0-6 0,14 0-6 0,-14 0-1 0,11 7-3 15,-11-7-4-15,9 6 1 0,-4-1-7 0,-5-5-2 16,6 13-3-16,-3-5-6 0,-3-8-4 16,2 17-2-16,-1-10-5 0,-1-7-2 0,1 15-2 0,-1-15-4 15,-2 14 1-15,2-14-4 0,-3 15-1 0,1-7 3 16,2-8-3-16,-2 11 3 0,2-11-4 0,-3 12-5 15,3-12 4-15,0 9-4 0,0-9-1 16,0 0 1-16,7 12-3 0,-1-8-1 0,-6-4-5 0,16 4-1 16,-6-3-1-16,-10-1-3 0,18 2-10 0,-10-2-13 0,-8 0-18 15,18 1-15-15,-10 0-20 0,-8-1-26 0,16 2-29 16,-6-2-27-16,-10 0-178 0,0 0-400 0,24 0 114 16</inkml:trace>
  <inkml:trace contextRef="#ctx0" brushRef="#br1" timeOffset="105667.8998">11951 15138 216 0,'0'0'348'0,"0"0"-60"0,0 0-38 0,-13 0-26 0,13 0-25 16,0 0-22-16,0 0-21 0,0 0-12 0,0 0-20 15,0 0-13-15,0 0-12 0,32-6-12 0,-17 3-12 16,-4 0-10-16,3 1-18 0,-4 0-18 0,-10 2-19 15,26-6-18-15,-16 3-26 0,2 1-24 0,-12 2-27 16,19-4-33-16,-19 4-26 0,15-2-148 0,-15 2-350 16,10-5 99-16</inkml:trace>
  <inkml:trace contextRef="#ctx0" brushRef="#br1" timeOffset="105815.4349">12085 15165 501 0,'-8'7'254'0,"8"-7"-22"0,0 0-16 0,0 0-20 0,0 0-14 15,0 0-23-15,0 0-15 0,0 0-16 0,0 0-17 16,0 0-12-16,18 7-22 0,-18-7-29 0,0 0-37 16,25 1-48-16,-25-1-62 0,24-1-73 0,-14-1-99 0,-10 2-323 15,24-1 92-15</inkml:trace>
  <inkml:trace contextRef="#ctx0" brushRef="#br1" timeOffset="106349.9286">12955 14916 241 0,'0'0'389'0,"0"0"-66"0,-3-9-33 15,3 9-34-15,0 0-24 0,-2-6-24 0,2 6-8 16,0 0-11-16,0 0-9 0,0 0 4 0,0 0-14 15,0 0-5-15,28 15-9 0,-15-5-17 0,0 0-14 0,3 1-11 16,6 10-10-16,0-2-9 0,3-1-19 0,-1 2-1 16,0 0-28-16,-3 0-5 0,2 1-19 15,-1-3-11-15,0 0-27 0,-3-3-22 0,0-4-24 0,-6-1-29 16,0 0-31-16,-4-3-28 0,5 2-32 0,-4-3-32 16,-2-5-217-16,-2 2-516 0,-6-3 143 0</inkml:trace>
  <inkml:trace contextRef="#ctx0" brushRef="#br1" timeOffset="106594.4472">13280 14821 346 0,'0'0'314'0,"0"0"-24"16,-15 11-32-16,8-4-15 0,-5 4-22 0,0 2-20 15,2 3-19-15,-9 6-12 0,5-2-19 0,3-3-22 0,-4 7-15 16,-6 0-8-16,7 1-14 0,-4-3-5 16,2-4-15-16,5-3-6 0,1-1-7 0,-2 0-5 0,2 0-11 15,0 0-24-15,-1-2-21 0,1 0-25 0,1-3-38 16,0-1-36-16,3-1-49 0,3-1-39 0,3-6-172 16,0 0-433-16,-8 10 122 0</inkml:trace>
  <inkml:trace contextRef="#ctx0" brushRef="#br1" timeOffset="106825.2882">13539 15109 472 0,'0'9'304'0,"0"-9"-43"16,0 0-39-16,-4 19-28 0,4-19-25 0,-2 17-20 16,-1-3-25-16,3-2-34 0,-4-1-42 0,4-11-39 15,-4 16-60-15,4-16-56 0,-2 13-140 16,2-13-294-16,0 0 83 0</inkml:trace>
  <inkml:trace contextRef="#ctx0" brushRef="#br1" timeOffset="107292.6738">13958 14816 532 0,'0'0'327'0,"-2"-9"-30"15,2 9-22-15,0 0-18 0,0 0-12 0,0 0-14 0,0 0-25 16,0 0-11-16,6 25-17 0,-2-11-15 0,0 2-14 16,1 1-19-16,7 11-19 0,-2-5-4 0,-3 1-14 0,-3-7-8 15,3 0-6-15,-2 0-16 0,1 0-9 16,1-1-18-16,-2-2-22 0,4 3-21 0,-5-7-26 15,1 0-31-15,-3-1-43 0,1-1-31 0,-3-8-26 0,5 10-26 16,-5-10-23-16,6 6-181 0,-6-6-470 0,0 0 130 16</inkml:trace>
  <inkml:trace contextRef="#ctx0" brushRef="#br1" timeOffset="107476.3922">13856 14968 421 0,'0'0'329'0,"0"0"-42"0,0 0-34 16,0 0-30-16,0 0-25 0,0 0-21 0,0 0-16 16,0 0-21-16,0 0-14 0,0 0-15 0,0 0-9 15,39-5-18-15,-20 4-9 0,12 4-19 0,-6-3-29 16,6 0-33-16,-7 0-43 0,-4 0-42 0,-2 0-47 16,2 1-53-16,-4-4-114 0,2 5-367 0,2-4 104 15</inkml:trace>
  <inkml:trace contextRef="#ctx0" brushRef="#br1" timeOffset="107973.6924">14445 14720 209 0,'0'0'368'0,"0"0"-72"0,0 0-37 0,2-6-20 16,-2 6-14-16,0 0-10 0,0 0-12 0,13 16-13 15,-1-5-16-15,-4 3-9 0,9 11-17 0,1-5-20 0,-2 5-10 16,3 2-9-16,-1-4-8 0,1 3-10 0,-2-1-16 16,4-1-2-16,-4 1-17 0,2-4-15 0,-1 3-15 15,0-4-23-15,-2-5-24 0,-6-1-22 0,1-5-30 16,3 0-28-16,-5-2-37 0,3-1-32 0,-5-4-56 0,1 0-143 16,-8-2-442-16,16 0 123 0</inkml:trace>
  <inkml:trace contextRef="#ctx0" brushRef="#br1" timeOffset="108197.2704">14824 14787 218 0,'0'0'383'0,"-4"-7"-69"16,4 7-35-16,0 0-32 0,0 0-10 0,0 0-15 15,0 0-17-15,-23 13-15 0,12-1-16 0,2 1-4 0,-4 2-20 16,-1 9-12-16,-2-1-19 0,-1 2-1 15,-2 3-15-15,2-5-13 0,-2 0-10 0,3 2-14 0,4-4-1 16,3-6-9-16,-1 2-19 0,2-3-27 0,1 1-31 16,0-1-33-16,1-1-43 0,0-3-33 0,6-10-42 15,-2 14-51-15,2-14-179 0,0 0-482 0,0 0 133 16</inkml:trace>
  <inkml:trace contextRef="#ctx0" brushRef="#br1" timeOffset="108535.4431">15033 15046 400 0,'0'0'177'0,"12"-3"-28"0,-12 3-21 0,0 0-13 16,13-1-19-16,-13 1-12 0,0 0-6 0,0 0-13 15,21 3-1-15,-21-3-14 0,0 0-4 0,9 6 6 16,-9-6-3-16,0 0-4 0,6 9 6 0,-6-9 6 16,2 6 6-16,-2-6 5 0,0 0-3 0,-4 20 4 15,4-20 1-15,-5 11 3 0,3-5-5 0,2-6 0 16,-6 12-7-16,6-12 1 0,-4 11-3 0,4-11-2 16,-4 8-5-16,4-8-1 0,0 0-1 0,-4 12-7 0,4-12-2 15,0 0-5-15,2 12-5 0,-2-12-5 0,10 7-2 16,-4-3-8-16,-6-4-11 0,13 4-18 0,-5-1-19 15,-8-3-22-15,17 4-36 0,-17-4-42 0,18 4-50 16,-11-4-133-16,-7 0-377 0,18 2 107 0</inkml:trace>
  <inkml:trace contextRef="#ctx0" brushRef="#br1" timeOffset="108981.8733">15418 14786 324 0,'0'0'321'0,"0"0"-42"0,0 0-30 0,0 0-31 0,0 0-19 16,0 0-10-16,0 0-1 0,0 0-9 0,0 0-3 15,0 0-1-15,0 0-8 0,0 0-10 0,0 0-10 16,0 0-9-16,17 33-15 0,-9-19-4 0,-2 3-11 16,-1 0-11-16,1-2-8 0,-1 1-12 0,2 1-11 15,-3 1-3-15,1-4-14 0,1 1-14 0,-2 0-25 16,-1-1-21-16,2-1-27 0,-3-5-27 0,1 2-34 0,-3-10-38 16,6 12-41-16,-4-6-38 0,0-1-219 15,-2-5-519-15,0 0 142 0</inkml:trace>
  <inkml:trace contextRef="#ctx0" brushRef="#br1" timeOffset="109154.8928">15397 14945 495 0,'0'0'321'0,"0"0"-48"15,0 0-29-15,0 0-27 0,0 0-29 0,0 0-22 0,25-7-23 16,-25 7-30-16,25-1-44 0,-10 0-41 0,2 1-45 15,-2-3-49-15,3 3-51 0,3-3-155 0,-4 2-323 16,1 1 89-16</inkml:trace>
  <inkml:trace contextRef="#ctx0" brushRef="#br1" timeOffset="109485.4244">15935 14824 508 0,'0'0'307'16,"0"0"-29"-16,0 0-24 0,0 0-12 0,0 0-21 15,0 0-15-15,18 13-17 0,-18-13-13 0,6 15-17 16,-1 0-10-16,-3-5-12 0,2 5-5 0,-1-3-15 16,1 2-12-16,-2 4-14 0,3-3-5 0,-2 1-14 15,1 1-8-15,-2-2-5 0,0 1-7 0,0-2-22 0,-1 1-17 16,1-4-30-16,2 0-27 0,-4-1-33 16,0-10-40-16,0 0-44 0,0 21-39 0,2-15-41 15,-2-6-136-15,0 0-449 0,0 0 125 0</inkml:trace>
  <inkml:trace contextRef="#ctx0" brushRef="#br1" timeOffset="109749.8936">16211 14851 231 0,'0'0'325'0,"9"-6"-40"0,-9 6-30 0,0 0-25 16,0 0-19-16,12 0-12 0,-12 0-15 0,0 0-8 16,0 0-9-16,13 16-17 0,-13-16-6 0,8 11-14 15,-2-4-13-15,-6-7-11 0,6 23-10 0,-1-7-12 0,-3-1-7 16,2 2-11-16,-2-1-6 0,0 1-6 16,0 1-27-16,-1-2-23 0,0 1-29 0,0-1-31 15,-2 0-37-15,0-4-42 0,0 4-50 0,-1-6-205 0,2-10-466 16,-6 18 129-16</inkml:trace>
  <inkml:trace contextRef="#ctx0" brushRef="#br1" timeOffset="113205.3276">16609 12316 464 0,'0'-8'311'0,"4"3"-31"0,-4 5-22 16,-4-10-23-16,4 10-15 0,0 0-19 0,2-12-16 16,-2 12-9-16,0 0-14 0,2-9-13 0,-2 9-14 0,2-6-8 15,-2 6-6-15,4-5-15 0,-4 5-8 0,6-7-7 16,-6 7-5-16,10-6-10 0,-5 5-8 0,-5 1-8 15,9-3-7-15,-9 3-3 0,9-2-3 0,-9 2-5 16,11 3 3-16,-11-3-13 0,11 5 2 0,-6 1-4 16,0 0-4-16,-1 1 0 0,1 8-2 0,-1 0-6 15,-2 2 2-15,0-1-4 0,1 0-8 0,-1 4 7 16,0 8-2-16,-1-2-3 0,1-5-2 0,-2-4-1 16,2-1 2-16,-2-1-2 0,2-3-1 0,1-1-5 0,-1 0-9 15,-2-1 8-15,2-2-21 0,0 1 0 16,0-1-11-16,0-1 4 0,2 1-3 0,0-3-8 0,0 2 0 15,0-3-8-15,1 1-1 0,1 0-2 0,-1-1 1 16,-5-4 3-16,11 4 1 0,-11-4 5 0,7 3 1 16,-7-3-1-16,7 1 7 0,-7-1 3 0,0 0 1 15,0 0 5-15,12-3 2 0,-12 3 1 16,0 0 5-16,0 0 2 0,6-5 0 0,-6 5 1 0,0 0 6 16,0 0-4-16,7-2 4 0,-7 2 2 0,0 0-3 15,0 0-2-15,0 0 4 0,6-3 2 0,-6 3-2 0,0 0 0 16,0 0 3-16,0 0-4 0,0 0 6 0,12 5 1 15,-12-5 2-15,8 12 2 0,-5-4 3 0,3 6-4 16,-2 0 0-16,-1 2 0 0,4 2-1 0,-2-1 0 16,-3 12 1-16,4-2-1 0,-2 0 16 0,-1-5-2 15,1-1-3-15,1-5 0 0,-2 2-5 0,-1-3-3 16,2 4-1-16,-1-5-3 0,-2 1 2 0,1-3-3 0,-1-1 2 16,1-3-1-16,-2 0 1 0,0-8-1 0,2 11 3 15,-2-5-5-15,0-6 7 0,-2 9-6 16,2-9 9-16,0 0-3 0,-4 6 10 0,4-6 1 0,-7 2 6 15,7-2 3-15,-12 1-4 0,12-1 7 0,-15 0-3 16,3 0-3-16,4 0-2 0,8 0 0 0,-18 0-7 16,2 2-5-16,3 0-6 0,1 1-20 0,1-2-22 15,3 1-36-15,8-2-44 0,-19 4-49 0,12-2-86 0,7-2-146 16,-11 5-478-16,11-5 132 0</inkml:trace>
  <inkml:trace contextRef="#ctx0" brushRef="#br1" timeOffset="114934.0961">17370 12385 223 0,'0'0'367'0,"0"-9"-58"16,0 9-37-16,0 0-25 0,0 0-9 0,0 0-14 16,0 0-19-16,0 0-4 0,0 0-9 0,16 25-14 0,-11-10 0 15,2 1-12-15,3 10-18 0,0 3-13 16,-4-4-12-16,3 1-13 0,5-2-12 0,-5-4-12 0,-2-1-8 15,-3-2-18-15,5-1-2 0,-4 1-30 0,3-2-27 16,-3-1-26-16,-1 1-39 0,1-6-38 0,0-1-41 16,-3 0-42-16,0-2-32 0,-2-6-217 0,0 0-518 15,0 0 144-15</inkml:trace>
  <inkml:trace contextRef="#ctx0" brushRef="#br1" timeOffset="115117.6776">17326 12513 381 0,'-5'-3'320'0,"5"3"-35"15,0 0-37-15,0 0-29 0,0 0-31 0,0 0-19 16,0 0-20-16,0 0-25 0,45 5-44 0,-26-4-28 16,0 1-44-16,10-2-34 0,-6 1-37 0,0 1-34 15,-6-2-26-15,1 3-25 0,-3-2-82 0,-1-2-275 0,-2 3 80 16</inkml:trace>
  <inkml:trace contextRef="#ctx0" brushRef="#br1" timeOffset="115735.1202">17760 12760 248 0,'2'12'295'0,"-1"-6"-58"0,2 0-20 16,-3-6-32-16,2 12-17 0,-2-7-20 0,0-5-14 15,4 7-20-15,-4-7-11 0,3 8-8 0,-3-8-18 16,0 0 4-16,1 7-9 0,-1-7-12 0,0 0-10 16,0 0 2-16,0 0-7 0,0 0-3 0,0 0 0 15,0 0-2-15,0 0-5 0,0 0-1 0,0 0-5 16,-8-29-2-16,8 19-4 0,0-5-2 0,0-3-4 0,2 1 1 16,-2 0-4-16,5 0-4 0,-3 0-5 0,1 2-4 15,1 1-6-15,3-1-9 0,1 1-1 0,0 4-6 16,2 0 2-16,-3 1-5 0,2 3-1 0,0 0 3 15,-2 2 1-15,-7 4-6 0,16-5-11 0,-9 3 6 16,-7 2-12-16,15 1-7 0,-15-1-3 0,19 1-3 16,-11 0-11-16,-8-1-14 0,16 5-7 0,-16-5-7 15,14 3-7-15,-8 0 2 0,2-1 8 0,-8-2 10 0,9 2 5 16,-9-2 13-16,0 0 11 0,12 5 21 0,-12-5 21 16,0 0 18-16,10 2 11 0,-10-2 3 0,0 0 22 15,0 0 1-15,11 0 10 0,-11 0 11 0,0 0 6 16,0 0 2-16,0 0 3 0,0 0 9 0,0 0 2 15,0 0 2-15,0 0 2 0,0 0-3 0,0 0-2 16,0 0-3-16,0 0-6 0,0 0-3 0,0 0-2 16,0 0 1-16,-16 15-9 0,12-8 9 0,-1-2-5 15,4 4-7-15,-3-3-5 0,2 3-1 0,0-2-6 0,0 2-8 16,2 0-6-16,2 0-7 0,-1-2-8 0,0 0-20 16,1 1-12-16,1-1-16 0,-1 1-16 0,3-2-11 15,-1-2-5-15,1 1-11 0,-5-5-7 0,10 6-1 16,-7-4 12-16,-3-2 6 0,8 3 6 15,-8-3 5-15,0 0-7 0,14-3 18 0,-14 3 7 0,10-5 15 16,-5 2 10-16,0-1 16 0,-5 4 9 0,9-5 6 16,-9 5 9-16,6-4 3 0,-6 4-2 0,5-4 1 0,-5 4-2 15,0 0-5-15,8-3-2 0,-8 3-6 0,0 0-5 16,0 0 1-16,9-1-7 0,-9 1-25 0,0 0-24 16,0 0-27-16,0 0-31 0,11 2-36 15,-11-2-177-15,0 0-373 0,0 0 104 0</inkml:trace>
  <inkml:trace contextRef="#ctx0" brushRef="#br1" timeOffset="116113.8784">18233 12651 362 0,'9'10'246'0,"-9"-10"-26"0,4 7-21 15,-4-7-17-15,3 8-9 0,1-4-14 0,-4-4-12 16,3 7-9-16,1-2-13 0,-4-5-7 0,3 9-15 15,-3-9-12-15,5 8-11 0,-5-8-4 0,5 6-14 16,-5-6-2-16,1 6-6 0,-1-6-2 0,0 0-7 16,4 5-3-16,-4-5-8 0,0 0-1 0,0 0-5 15,0 0-3-15,0 0-7 0,0 0-3 0,0 0-3 0,0 0-4 16,0 0-1-16,0 0-2 0,7-14-7 0,-7 14-3 16,2-12 0-16,2 4-1 0,-2 1-2 15,0 0 0-15,0 0 4 0,1 0-3 0,1 1 3 0,0 1 0 16,-4 5-3-16,6-12 2 0,2 10 4 0,-4-5 2 15,-4 7 5-15,10-5 5 0,-10 5 2 0,8-2 15 16,-8 2-3-16,0 0 12 0,13 4 5 0,-13-4 7 0,7 5 5 16,-3 0 1-16,-4-5 1 0,6 4-4 15,-1 1-4-15,1 1-17 0,-1 0 7 0,-1 0-3 0,-1-1-3 16,-3-5-13-16,5 12-28 0,-1-8-18 0,-2 2-28 16,-2-6-30-16,7 8-28 0,-7-8-34 0,5 7-32 15,-5-7-208-15,0 0-465 0,8 7 130 0</inkml:trace>
  <inkml:trace contextRef="#ctx0" brushRef="#br1" timeOffset="116421.9443">18628 12591 412 0,'0'0'279'0,"0"0"-29"0,-4-12-26 0,4 12-25 16,0 0-21-16,0 0-18 0,-5-7-19 0,5 7-13 15,0 0-13-15,0 0-12 0,0 0-10 0,0 0-9 16,0 0-13-16,0 0 2 0,0 0-6 0,0 0-7 0,-11 19-7 16,10-12-3-16,1-7-6 0,2 15-5 0,-1-6-1 15,-1-9-4-15,1 15-6 0,0-7-3 0,-1 0-4 16,0 1 2-16,2 0 0 0,-1-1-3 0,1 8-9 16,-3-7 14-16,-1 1-1 0,2 0 10 0,0-10 0 15,-1 14 2-15,1-14-3 0,-2 10 1 0,-1-5-1 0,3-5-8 16,-5 9 0-16,5-9 0 0,-6 5-4 15,6-5-2-15,-9 5-9 0,9-5-25 0,-9 1-29 16,9-1-41-16,0 0-45 0,-12 0-73 0,12 0-195 0,0 0-479 16,0 0 134-16</inkml:trace>
  <inkml:trace contextRef="#ctx0" brushRef="#br1" timeOffset="116963.5539">18904 12477 255 0,'3'-6'284'0,"-3"6"-37"0,1-3-18 16,-1 3-10-16,0 0-9 0,0 0-13 0,0 0-8 16,0 0-5-16,0 0 0 0,-1 23-11 0,0-15-8 15,-1 7-11-15,1 1-17 0,0 13 3 0,2-3-9 0,2 2-18 16,-3-1-3-16,2 2-10 0,-2-1-14 0,2 0-11 15,2 0-5-15,-3-6-8 0,1-3-6 0,1-1-6 16,-1 0-6-16,-2-3-7 0,4 1 1 0,-5-4-14 16,2-1-18-16,-1-2-17 0,2-2-12 0,-2-7-19 15,1 11-24-15,-1-4-26 0,0-7-23 0,0 0-32 16,0 0-33-16,-5 12-36 0,5-12-202 0,0 0-498 16,0 0 138-16</inkml:trace>
  <inkml:trace contextRef="#ctx0" brushRef="#br1" timeOffset="117119.887">18825 12797 281 0,'0'0'328'0,"0"0"-46"16,0 0-31-16,7-10-22 0,-7 10-37 0,11-4-19 16,-3 0-23-16,1 2-40 0,1 0-43 0,-1-1-61 15,0 3-77-15,1-2-80 0,-10 2-91 0,16-5-288 0,-7 4 83 16</inkml:trace>
  <inkml:trace contextRef="#ctx0" brushRef="#br1" timeOffset="117279.2871">19111 12794 461 0,'5'5'405'16,"-5"-5"-45"-16,0 0-29 0,0 0-28 15,0 0-49-15,9 5-12 0,-9-5-38 0,0 0-26 16,6 2-38-16,-6-2-35 0,0 0-43 0,6 2-42 0,-6-2-60 15,0 0-66-15,0 0-96 0,0 0-163 0,0 0-439 16,0 0 121-16</inkml:trace>
  <inkml:trace contextRef="#ctx0" brushRef="#br1" timeOffset="118250.4148">19796 12452 546 0,'0'0'297'0,"0"0"-38"0,0 0-24 0,0 0-30 15,4-6-16-15,-4 6-14 0,0 0 1 0,0 0-11 16,0 0-14-16,9 15-7 0,-4-1-8 0,-2 2-12 16,0-1-8-16,-2 1-3 0,1 0-11 0,1 3-6 15,-1 7-10-15,0-4-6 0,0-2-8 0,0-4-11 16,-1 2-4-16,-1-1-4 0,1 0-7 0,0-2-1 0,-1-2-10 16,0-3 9-16,2 0-16 0,-1-3-1 0,-2 0-7 15,1-7 3-15,2 12-7 0,-2-7-9 0,0-5-4 16,1 6-13-16,-1-6-6 0,0 0-11 0,0 0-9 15,0 0-4-15,0 0 10 0,0 0-7 0,0 0-5 16,0 0-4-16,8-23-3 0,-6 9-3 0,1-13-2 16,-2 5 1-16,2 1 7 0,0-8 2 0,-2 7 5 0,1-9 6 15,0 8 0-15,0 4 4 0,-1 2 4 0,0 3-1 16,-1 1 18-16,1 2 6 0,-1 1 16 0,0 3 6 16,0 7 1-16,2-12 2 0,-2 12 4 0,2-8-3 15,-2 8 7-15,0 0-2 0,0 0 11 16,0 0 3-16,12-1-6 0,-12 1-5 0,0 0 1 0,16 11-5 15,-12-8-5-15,2 4 4 0,-2-2-6 0,3 2 1 16,-1-3-6-16,3 9-1 0,-1-6-11 0,-1 0-7 0,-2-4-6 16,0 2-7-16,-5-5-2 0,7 6-10 15,-2-5-7-15,-5-1-8 0,10 3-3 0,-10-3 1 0,10 0-2 16,-10 0-4-16,0 0 6 0,18-6-3 16,-8 2 3-16,-3 0 0 0,0-2 1 0,5-3 8 0,-2 1 1 15,0-2 5-15,-2 0 2 0,5-1 4 0,-4 3 9 16,-2 0 3-16,-1 2 6 0,0 1 1 0,-6 5 7 15,9-7 6-15,-9 7 6 0,9-4 2 0,-3 4 11 16,-6 0 10-16,0 0 9 0,11 8 1 0,-6 0 9 16,3 4 5-16,-2 2 6 0,0 3 4 0,1-2 4 15,-3 2-6-15,3 9 0 0,1-5 1 0,-5-3-12 0,0 0-4 16,-1 0-5-16,1-1-7 0,-1 2 2 0,1-2-21 16,0 0-33-16,0-2-32 0,0 0-33 0,-3-3-35 15,2-3-40-15,0 1-32 0,0-3-30 0,0 0-216 16,-2-7-512-16,0 0 143 0</inkml:trace>
  <inkml:trace contextRef="#ctx0" brushRef="#br1" timeOffset="118563.7406">20329 12787 412 0,'0'0'301'0,"3"7"-27"16,-3-7-16-16,5 6-20 0,-1 0-10 0,-1 0-19 0,-3-6-24 15,7 9-14-15,-3-2-16 0,1-1-18 0,0 0-16 16,1 1-14-16,-1-1-14 0,1 0-21 0,1-1-21 15,1-1-25-15,0 1-21 0,8 1-19 0,-4-4-17 16,-1 1-11-16,-1-1-3 0,0 0-6 0,-1-2 6 16,-9 0 2-16,17-2-6 0,-9-1 4 0,0-1 8 0,0-1-1 15,2-7 0-15,-2 0 6 0,1-1 3 0,-2-3-1 16,-1-1 9-16,-2 2 6 0,-2-1 3 0,-1 1 6 16,-2-2 12-16,0 5 10 0,-2 1 8 0,0 2 11 15,0 0 7-15,-1 2 9 0,-2 1 6 0,0-1 0 16,0 5 10-16,-1-2-2 0,7 4-2 0,-17-3-8 15,10 5-2-15,7-2-4 0,-16 5-3 0,8 0-7 0,1-1-5 16,-3 9-3-16,2-1-13 0,0 2-29 16,1-4-34-16,4 0-50 0,-1 6-48 0,4-5-65 15,0-1-159-15,0-10-440 0,5 16 123 0</inkml:trace>
  <inkml:trace contextRef="#ctx0" brushRef="#br1" timeOffset="119175.3361">20667 12838 268 0,'0'0'338'0,"6"5"-53"15,-6-5-20-15,6 4-29 0,-6-4-20 0,5 7-21 16,-5-7-22-16,6 7-20 0,-6-7-14 0,5 8-13 16,-3-4-17-16,-2-4-15 0,3 6-4 0,-3-6-9 15,0 0-9-15,3 7-7 0,-3-7-7 0,0 0-6 16,3 5-2-16,-3-5-7 0,0 0-4 0,0 0-12 15,0 0-6-15,0 0-9 0,0 0-8 0,0 0-1 0,0 0-2 16,0 0-6-16,8-15-8 0,-6 7-8 16,3-6-5-16,-1 3-5 0,2-2-3 0,2-3 1 0,-2 3 3 15,2 1 3-15,-1 2 4 0,0 1 1 0,0 1 2 16,0 4 4-16,-1-3 6 0,1 4 7 0,0 1 5 16,0-1 3-16,-7 3 10 0,15 0 4 0,-7 0 6 15,-8 0 6-15,16 5 4 0,-9-3-3 0,-1 3 4 0,1-2-6 16,0 2 2-16,0 1-13 0,-1 0 3 15,0 1-4-15,0-2-7 0,2 1-16 0,-2 1-24 16,-1-1-7-16,0 0-12 0,0-2-12 0,1 1-15 0,-2-1 4 16,2 1 0-16,-6-5 3 0,6 9 7 0,-2-6 2 15,-4-3 5-15,8 6 14 0,-2-2 8 0,-2 0 16 16,-4-4 8-16,9 8 13 0,-3-2 7 0,0 0 6 16,-1 1 7-16,0-1 4 0,1 1 2 0,-1 0 3 15,0 0 1-15,0 1 2 0,0-1-2 0,1-1-7 16,0 0-3-16,0 2 0 0,1-2-5 0,5 4-4 0,-2-3-5 15,-1-3-12-15,1 0-8 0,-3 0-8 0,-7-4-4 16,17 3-6-16,-11-2-8 0,-6-1 5 0,14-1-1 16,-14 1 3-16,17-3 5 0,-17 3-2 0,13-8 0 15,-7 4 7-15,0-3 0 0,-2 0 3 0,0 0 2 16,4-6 0-16,0-1 2 0,-4-1 2 0,1-1 1 16,-2 0 8-16,-2-2 3 0,-1 2 7 0,-1 0 17 15,-2 0 10-15,0 5 2 0,0 1 8 0,-4 0-1 0,2 3 3 16,0 0-1-16,5 7-4 0,-12-7-3 15,5 3-3-15,7 4-4 0,-18-1-6 0,10 2-4 0,-2 1-13 16,10-2-38-16,-22 7-44 0,6 0-61 0,5-4-87 16,-1 3-129-16,5-1-414 0,7-5 116 0</inkml:trace>
  <inkml:trace contextRef="#ctx0" brushRef="#br1" timeOffset="119423.9776">21188 12654 336 0,'0'0'238'0,"3"-14"-45"0,-3 14-46 16,8-13-44-16,-4 6-39 0,2 0-69 0,1-7-127 16,2 4-153-16,1-3 46 0</inkml:trace>
  <inkml:trace contextRef="#ctx0" brushRef="#br1" timeOffset="120170.0357">21530 12496 263 0,'0'0'238'16,"0"0"-32"-16,0 0-14 0,0 0-13 0,0 0-16 15,0 0-13-15,9-2-7 0,-9 2-8 0,0 0-6 16,0 0-5-16,0 0-1 0,0 0-7 0,0 0-6 16,0 0-7-16,0 0-3 0,7 10 1 0,-7-10-5 15,1 12 0-15,-1-4-4 0,0 6 0 0,0 0-5 0,-1 5 2 16,0-2-2-16,-2 12 2 0,-1-2-12 0,5 3 2 16,-2 0-8-16,-1 0-5 0,2-2-9 0,-1 2-4 15,-2-1-7-15,1-3-5 0,2-4-3 0,2 5-9 16,-3-7-1-16,-1-2-14 0,2-5-18 0,-1 3-16 15,1-4-20-15,-1-3-5 0,1 0-27 0,0-9-29 16,0 14-28-16,0-14-29 0,-2 10-41 0,2-10-226 16,0 0-510-16,-5 7 141 0</inkml:trace>
  <inkml:trace contextRef="#ctx0" brushRef="#br1" timeOffset="120344.8403">21391 12855 521 0,'0'0'262'0,"0"0"-30"16,0 0-30-16,0 0-20 0,0 0-28 0,17-10-19 0,-10 10-26 15,2-2-31-15,1 1-29 0,-1-1-34 0,9-1-37 16,-3 0-34-16,2 2-33 0,0-2-47 0,-6 1-76 16,-2 0-251-16,3-1 72 0</inkml:trace>
  <inkml:trace contextRef="#ctx0" brushRef="#br1" timeOffset="120659.8819">21647 12828 289 0,'5'6'247'16,"-5"-6"-28"-16,3 6-8 0,-3-6-4 0,3 6-9 0,-3-6-6 16,5 8-12-16,-5-8-6 0,5 11-16 0,-2-5-8 15,0 2-14-15,0-1-12 0,1 0-16 0,0 1-10 16,5 5-10-16,-2-2-18 0,2 0-4 0,-2-1-15 16,2-2-12-16,-2-1-15 0,0 0-18 0,0-3-4 15,1 0-6-15,-1 0-9 0,1-1-13 0,-2-2-2 16,-6-1 5-16,16 3-3 0,-8-3 3 0,-8 0-4 0,15-3 3 15,-8 1 2-15,-1-2 3 0,0-1-1 0,-1 0 3 16,3-9 3-16,0 2 1 0,-2-2 1 16,0-1 2-16,-3 0 1 0,1 1 9 0,-3-1 3 0,-1 1 12 15,0-1 7-15,-2 5 4 0,-1 1 5 0,0-3 1 16,1 6 1-16,2 6 7 0,-8-12 0 0,4 8 9 16,4 4-1-16,-14-7-4 0,14 7 0 0,-12-4-6 15,12 4 0-15,-13 3-4 0,13-3-4 0,-14 4-5 16,7 0-7-16,7-4 3 0,-10 12-14 0,4-7-26 0,3 3-33 15,-1-2-32-15,4-6-41 0,-4 16-46 0,5-8-221 16,-1-8-468-16,0 16 132 0</inkml:trace>
  <inkml:trace contextRef="#ctx0" brushRef="#br1" timeOffset="121088.4181">22007 12891 450 0,'7'-5'309'0,"-7"5"-33"0,0 0-23 0,0 0-21 0,0 0-19 16,0 0-15-16,0 0-18 0,11 7-13 0,-11-7-12 15,4 7-14-15,-4-7-13 0,4 9-3 0,-2-3-9 16,-2-6-14-16,3 12-12 0,-3-12-6 0,6 14-13 16,-6-14 2-16,2 13-14 0,-2-13-4 0,2 9-2 0,-2-9-5 15,1 8-8-15,-1-8-8 0,0 0 1 16,0 0-4-16,2 12-1 0,-2-12 1 0,0 0-7 0,0 0-5 15,0 0-2-15,0 0-8 0,-1 10-3 0,1-10-6 16,0 0 1-16,0 0-6 0,0 0-6 0,0 0-2 16,0 0-7-16,0 0-10 0,0 0-9 0,3-25-10 15,0 16-3-15,0 0-1 0,2-5-2 0,3 0 2 16,0 1 4-16,0 0 3 0,0 1 3 0,1 3 7 0,-2 1 3 16,0 2 10-16,0 0 8 0,-1 1 9 15,1 2 11-15,0 0 7 0,0 1 4 0,-7 2 8 0,10-2 8 16,-10 2-2-16,0 0 9 0,14 4 2 0,-8-1 0 15,-6-3 0-15,12 10-15 0,-7-3 6 0,-1-1-1 16,1 2-5-16,0-2-2 0,-1 3 4 0,2 3-6 16,0 0-5-16,-1-2-8 0,0 0-19 0,1 3-27 0,-1-2-16 15,-2-4-27-15,1 2-31 0,-1-3-29 16,-3-6-31-16,7 14-45 0,-3-11-158 0,2 3-450 16,-6-6 126-16</inkml:trace>
  <inkml:trace contextRef="#ctx0" brushRef="#br1" timeOffset="121535.9374">22491 12913 355 0,'0'0'237'0,"0"0"-31"16,-5-12-19-16,5 12-13 0,-4-5-10 15,4 5-11-15,-6-5-4 0,6 5-9 0,0 0 0 0,-8-3-5 16,8 3-6-16,0 0-6 0,-13 1-5 0,13-1-1 15,-15 4-1-15,10 1-10 0,-1-2-2 0,6-3-10 16,-13 12-5-16,8-5-12 0,0 0-4 0,1 2-9 16,0-1-4-16,4-8-5 0,-6 24-15 0,4-15-8 0,1 2-4 15,0-2-16-15,-1 0-12 0,2-1-13 16,0-8-10-16,0 12 6 0,-1-5-3 0,1-7 0 0,1 10 0 16,-1-10 0-16,3 7-2 0,-3-7 4 0,0 0 0 15,2 8-1-15,-2-8 2 0,0 0-8 16,0 0 10-16,0 0-2 0,11-3 0 0,-11 3-1 0,9-7 2 15,-3 2-3-15,-1-2 3 0,2 0 0 0,-3 0 4 16,1 1 1-16,1 1 1 0,0-1 4 0,-2 1 9 16,-4 5 4-16,8-8 10 0,-4 5 6 0,-4 3 8 15,0 0 12-15,7-9 11 0,-7 9 5 0,0 0 6 16,0 0 8-16,0 0 4 0,0 0-2 0,0 0 2 16,0 0 3-16,19 12-6 0,-19-12-7 0,6 8-9 0,-2-2-8 15,-4-6-1-15,6 9-10 0,-6-9-15 0,7 11-20 16,-4-8-30-16,-3-3-24 0,7 12-28 0,-7-12-32 15,6 7-29-15,-6-7-29 0,6 7-37 0,-6-7-60 16,0 0-150-16,5 6-496 0,-5-6 137 0</inkml:trace>
  <inkml:trace contextRef="#ctx0" brushRef="#br1" timeOffset="132957.0784">24739 12437 511 0,'0'0'322'0,"-1"-8"-29"15,1 8-23-15,0 0-22 0,0 0-17 0,0 0-17 0,0 0-23 16,0 0-12-16,0 0-7 0,0 0-15 0,1-13-19 16,-1 13-11-16,0 0 0 0,0 0-3 0,0 0-2 15,0 0-7-15,0 0 4 0,-3 36-13 0,1-18-9 16,0 11-7-16,2-1-7 0,0-1-7 0,1 3-3 15,0 1-9-15,4-3-9 0,3 0-6 0,2 2-5 16,0-2-5-16,2-2-4 0,2-2-2 16,0-4-7-16,-1-5-5 0,-3-1 1 0,3-1-15 0,1-2-7 15,0-1-6-15,2-1-3 0,-1-2-9 0,1-4 1 0,1 2-10 16,0-3-5-16,0-2 2 0,-5-2-7 0,3-3-1 16,0-1 3-16,-2-4-5 0,1 0 2 0,-2-5 3 15,0 0 2-15,4-9-8 0,-3-4 7 0,-3 1 7 16,-2-5-10-16,-3 2 4 0,1 0 1 0,-6-2 2 0,-2-1 2 15,0 3 5-15,-3-1 2 0,-1 4 3 16,0 5 0-16,-2 5 1 0,1 1 2 0,-2 4 0 16,1 4-1-16,-1 1-4 0,0 0-6 0,1 5-7 0,8 2-18 15,-16-5-25-15,16 5-28 0,-17 2-44 0,17-2-47 16,-15 7-229-16,9-2-508 0,6-5 141 0</inkml:trace>
  <inkml:trace contextRef="#ctx0" brushRef="#br1" timeOffset="133855.7776">25262 12189 378 0,'0'0'226'0,"0"0"-32"0,0 0-15 0,0 0-20 16,0 0-13-16,0 0-12 0,-3-9-14 0,3 9-2 15,0 0-15-15,0 0-7 0,0 0-11 0,0 0-8 0,0 0-2 16,0 0-7-16,0 0-3 0,0 0-6 0,0 0-5 15,0 0-5-15,10-11-4 0,-10 11-6 0,12-1-6 16,-12 1 0-16,10-2-9 0,-10 2 3 16,0 0-4-16,17 0-1 0,-17 0-6 0,0 0-6 0,16 3 3 15,-16-3-2-15,7 3 0 0,-7-3 3 0,7 6-1 16,-7-6-4-16,0 0 4 0,2 13-3 0,-2-13-1 16,-1 14 6-16,1-14 3 0,-10 21 0 0,4-12 7 0,-1 1 4 15,1 4-1-15,-4-2 2 0,3-2 3 16,0-1 0-16,1-1-1 0,1-1-1 0,-2 0 2 0,7-7 0 15,-7 13 4-15,3-6 1 0,0 0 2 0,4-7-1 16,-4 12 6-16,4-12 5 0,-1 15-9 0,1-15-3 16,4 13-4-16,-4-13-2 0,9 12-4 0,5-3 0 15,-2-2-2-15,0 2-5 0,1-4-9 0,-2 0-18 16,-1-1-17-16,-1 0-18 0,-1 0-36 0,0-1-37 16,-8-3-34-16,19 5-40 0,-11-4-223 0,-8-1-491 0,18 6 137 15</inkml:trace>
  <inkml:trace contextRef="#ctx0" brushRef="#br1" timeOffset="134364.5647">25641 12697 435 0,'-11'0'345'0,"11"0"-43"16,0 0-44-16,0 0-24 0,0 0-34 0,0 0-18 16,0 0-24-16,0 0-27 0,0 0-6 0,25-7-17 15,-17 5-12-15,-8 2-8 0,16 0-8 0,-8 0-24 16,-8 0-14-16,17 2-21 0,-10-2-23 0,-7 0-25 16,13 2-30-16,-13-2-33 0,14 1-21 0,-9 1-32 0,-5-2-48 15,0 0-106-15,12 2-358 0,-12-2 102 16</inkml:trace>
  <inkml:trace contextRef="#ctx0" brushRef="#br1" timeOffset="134519.9221">25639 12823 246 0,'0'0'335'0,"-7"5"-34"0,7-5-18 0,0 0-25 16,0 0-15-16,0 0-13 0,0 0-23 16,0 0-18-16,0 0-22 0,0 0-20 0,0 0-14 0,23 9-18 15,-14-9-12-15,2 1-24 0,-1-1-25 0,6 0-38 16,-5 0-33-16,1-1-42 0,1 1-48 0,3 0-49 15,-2 0-217-15,-2 0-447 0,5 0 125 0</inkml:trace>
  <inkml:trace contextRef="#ctx0" brushRef="#br1" timeOffset="135963.8236">26295 12522 436 0,'0'0'305'15,"0"0"-31"-15,0 0-25 0,0 0-28 0,-8-6-16 16,8 6-22-16,0 0-22 0,0 0-9 0,0 0-21 16,0 0-8-16,0 0-11 0,0 0-11 0,18-20-11 0,-11 16-10 15,6-4-5-15,2-1-12 0,-1 1-2 16,4 1-7-16,-1 2-7 0,0-1-4 0,-5 1-3 15,5 2-5-15,-6 1-5 0,2 0-4 0,-2 2-5 0,-11 0 2 16,20 1-1-16,-12 1-5 0,-8-2-1 16,13 7-5-16,-6-1 0 0,-2-1 0 0,1 3-2 0,-3 1 1 15,2 5 1-15,-5 1-3 0,-2 2 3 0,-1-1-3 16,-1-1 2-16,-2 3 2 0,-2-1 0 0,0 0 10 16,-7 8 1-16,3-4 6 0,3-3 8 0,-2-3-1 15,0-1 0-15,2-2-1 0,1 2 5 0,-3-1 2 16,2-1-6-16,5-1 15 0,-3-2 3 0,4-1-3 0,-2 0-3 15,2 0 2-15,3-8 1 0,-2 15-6 0,2-15-3 16,5 14-5-16,0-7-8 0,3-1-1 0,-1-3-21 16,10 5-4-16,-1-2-23 0,13 2-23 0,-6-3-25 15,7 1-26-15,-8-2-32 0,-8-2-38 0,3 0-42 16,-2-2-57-16,-2 1-195 0,-1-1-550 0,4-1 151 16</inkml:trace>
  <inkml:trace contextRef="#ctx0" brushRef="#br1" timeOffset="136557.342">27051 12496 251 0,'0'0'365'16,"0"0"-48"-16,0 0-35 0,-3-7-31 0,3 7-32 16,0 0-30-16,0 0-10 0,0 0-21 0,0 0-16 15,0 0-6-15,0 0-3 0,0 0-3 0,0 0-3 16,0 0-11-16,0 0-7 0,-9 35-3 0,6-21-6 16,2 5-11-16,0-4-5 0,1 4-4 0,0-2-10 0,0 1-1 15,2 12-11-15,5-3-6 0,-3-5 6 16,0-2-12-16,-1-4-5 0,2 1 1 0,2-3-3 0,-1 1-10 15,2-1 1-15,1-1-9 0,1-2 0 0,0-1-11 16,-1-1-7-16,0-3-4 0,0 0-4 0,-1-3-12 16,0 0 3-16,1-3-5 0,-2 2 2 0,-7-2-7 15,19-3-6-15,-10 0 4 0,0-2 6 0,5-5-2 16,-1 0-4-16,0-2 1 0,-2-5-2 0,6-7-2 0,0-1-3 16,-5 6 4-16,0-8 3 0,-5 6-6 0,-2 2 13 15,-2 3 0-15,2 0 4 0,-1-1 3 16,-3 2-6-16,1-2 8 0,-1 1 0 0,-1-1 5 0,-2 5-4 15,1 4-5-15,0-1 4 0,0-1 2 0,1 10-9 16,-4-11-14-16,4 11-27 0,-4-8-30 0,4 8-33 16,0 0-50-16,-9-6-72 0,9 6-147 15,0 0-465-15,0 0 131 0</inkml:trace>
  <inkml:trace contextRef="#ctx0" brushRef="#br1" timeOffset="136866.9965">27615 12361 290 0,'3'-7'425'16,"-3"7"-59"-16,0 0-41 0,0 0-34 0,0 0-28 16,0 0-33-16,0 0-26 0,0 0-21 0,0 0-6 0,0 0-22 15,0 0-8-15,0 0-24 0,0 0-2 16,8 29-26-16,-6-15-2 0,0 1-18 0,-1 1-22 16,-1-3-32-16,-1 3-40 0,-1 2-47 0,-1-4-52 0,0 3-69 15,-1-1-254-15,-2 0-528 0,-1 1 143 0</inkml:trace>
  <inkml:trace contextRef="#ctx0" brushRef="#br1" timeOffset="138563.5354">24486 13804 289 0,'-8'18'296'15,"2"-3"-43"-15,3 2-30 0,0-2-29 0,1 1-23 0,1 2-21 0,1 0-12 16,1-2-15-16,2 2-12 0,2 9-10 0,0-8-12 15,4-2-2-15,-1-2-6 0,0-1-3 0,1-2-2 16,1 2 3-16,-2-7-8 0,-1 1 8 0,1-2 2 0,1-1-1 16,-1-2-3-16,1 0-1 0,1-1-3 0,-2-2-2 15,-8 0-6-15,20-4-4 0,-5-1-2 0,-5 0-10 16,4-4-3-16,-2-1-3 0,2-2-4 0,2-10-15 16,0-2 5-16,-1 2-4 0,-4-3 2 0,1-3-7 15,-2 1 0-15,1 0-3 0,-4-1-7 0,-3 1 6 16,1 0-3-16,-2 5 3 0,1 4-8 0,-3 3 1 15,0 2-4-15,-1 3-1 0,0 10 0 0,-1-18-6 16,1 18-6-16,-1-12-20 0,1 12-22 0,-2-10-22 16,2 10-33-16,0 0-37 0,-3-9-44 0,3 9-66 0,0 0-142 15,0 0-470-15,0 0 130 0</inkml:trace>
  <inkml:trace contextRef="#ctx0" brushRef="#br1" timeOffset="138980.1508">25047 13523 399 0,'15'-1'180'0,"-3"-4"-29"16,-12 5-18-16,16-4-11 0,-16 4-21 0,14-1-2 15,-14 1-14-15,0 0-1 0,0 0-3 0,17 3-2 16,-17-3-14-16,0 0 4 0,3 10 1 0,-3-10 3 16,0 9-6-16,0-9 9 0,-3 15 5 0,3-15-1 15,-7 14 3-15,4-9 5 0,3-5-4 0,-9 15 0 0,1-3-1 16,-1-2-2-16,1-1 1 0,4-2-4 15,0 1-1-15,4-8-10 0,-7 12-4 0,3-5-1 0,4-7 1 16,-7 14 2-16,7-6-6 0,0-8-3 16,2 14-18-16,-2-14 9 0,5 13-9 0,-2-6-4 0,1 0-1 15,2 0-11-15,-1 0 5 0,2-2-8 0,0 1-11 16,0 0-22-16,6 0-22 0,-2 2-28 0,-1-3-34 0,-2-1-41 16,1 1-33-16,0-3-236 0,-9-2-489 15,19 4 136-15</inkml:trace>
  <inkml:trace contextRef="#ctx0" brushRef="#br1" timeOffset="139320.5147">25443 13943 433 0,'0'0'280'0,"0"0"-35"0,0 0-28 0,0 0-29 15,0 0-22-15,0 0-23 0,36-19-17 0,-21 16-14 16,2-1-15-16,-2 1-24 0,-3 1-20 0,4-1-28 16,-1 1-22-16,-2 0-24 0,-13 2-38 0,21-5-36 15,-11 5-58-15,-10 0-86 0,15 0-288 0,-15 0 83 16</inkml:trace>
  <inkml:trace contextRef="#ctx0" brushRef="#br1" timeOffset="139500.0063">25529 14006 473 0,'0'0'310'15,"0"0"-33"-15,-6 4-35 0,6-4-19 0,0 0-30 0,0 0-18 0,0 0-22 16,0 0-17-16,28 3-18 0,-20-4-17 16,1 2-25-16,2-2-33 0,-11 1-26 0,27 1-29 15,-15-2-32-15,-1 1-27 0,2 0-47 0,-4-2-188 0,-9 2-365 16,17-1 105-16</inkml:trace>
  <inkml:trace contextRef="#ctx0" brushRef="#br1" timeOffset="144294.215">26010 13584 284 0,'0'0'315'0,"3"-4"-45"0,-3 4-30 0,0 0-34 16,4-7-18-16,-4 7-22 0,0 0-9 0,0 0-23 15,8-5-6-15,-8 5-8 0,10 0-13 0,-10 0-12 16,14 0-5-16,-14 0-9 0,15 3-6 0,-6-1-5 16,-1 1-6-16,0 1-6 0,1-1-2 0,-2 1-3 15,0 1 4-15,0 0-1 0,-1-2-2 0,-1 3 2 16,-1 0-3-16,-1 1-3 0,-3-7-2 0,1 15-4 0,-2-8 5 15,-2 7-2-15,-3 1-1 0,0-1-4 0,-3 1-2 16,0 2-5-16,0-1 10 0,-2-1 1 0,-3 10-6 16,2-6 4-16,2-1-2 0,0-2 5 0,0-2-2 15,2 1-13-15,1 0 4 0,0-1 1 0,-1-1-3 16,5-1-1-16,-1-1 1 0,3-1-5 0,2-1 3 0,0 0-16 16,3 5 10-16,3 0-8 0,1 0-3 15,3-2-1-15,3 0 0 0,8 7 2 0,-1-6-7 0,-2-3-10 16,8 7-19-16,-9-6-15 0,-2-1-15 0,-2-3-18 15,1 0-18-15,0 1-25 0,-3-3-28 0,2 2-31 16,-3-4-25-16,0 1-40 0,-2-4-203 0,-9 0-526 16,18 2 144-16</inkml:trace>
  <inkml:trace contextRef="#ctx0" brushRef="#br1" timeOffset="144654.4349">26629 13539 369 0,'0'0'285'0,"0"-14"-31"16,0 14-26-16,0 0-15 15,0 0-15-15,-4-13-21 0,4 13-13 0,0 0-9 0,0 0-1 0,0 0-5 16,0 0 6-16,0 0 1 0,0 0-2 0,-27 24 6 16,18-9-1-16,-2 12 2 0,0-1-5 0,3 3-2 15,0 0 0-15,-1 2-11 0,4 1-7 0,0 1-10 16,3 0-13-16,-1 1-10 0,1-1-11 0,5-1-5 16,3 2-9-16,-2 0-11 0,2-3-6 0,4-2-10 0,0 0-5 15,1-1-16-15,4-2-19 0,4-2-21 0,-6-5-25 16,13 3-35-16,-2-1-38 0,1-6-35 0,-5-3-52 15,-1-2-60-15,-1-4-79 0,13 4-179 0,-2 0-614 16,-6-7 169-16</inkml:trace>
  <inkml:trace contextRef="#ctx0" brushRef="#br1" timeOffset="146156.4288">27440 12937 539 0,'0'0'290'0,"0"0"-37"0,0 0-31 15,0 0-29-15,0 0-24 0,0 0-19 0,0 0-11 16,0 0-8-16,0 0-10 0,0 0-8 0,0 0-12 16,0 0-10-16,0 0-5 0,0 0-8 0,18 14-8 15,-18-14-9-15,8 12-5 0,-5-4-7 0,0-1-9 16,0 1-19-16,4 7-17 0,-3-2-25 0,3 2-35 15,-3-5-35-15,-2 0-39 0,0 0-48 0,0-2-158 16,1 0-399-16,-3-8 112 0</inkml:trace>
  <inkml:trace contextRef="#ctx0" brushRef="#br1" timeOffset="148619.2233">27195 13695 543 0,'0'0'338'16,"0"0"-23"-16,0 0-31 0,0 0-24 0,-7-9-21 0,7 9-25 16,0 0-23-16,0 0-15 0,0 0-9 15,0 0-21-15,-7-6-6 0,7 6-19 0,0 0-10 16,0 0-11-16,0 0-4 0,0 0-10 0,0 0 5 0,0 0-2 15,0 0-10-15,0 0-5 0,0 0-3 0,9 36-11 16,-2-22 0-16,5 12-4 0,1-1-9 0,2 1-1 16,2 1-5-16,-1-2-7 0,3 2 0 0,2-1-6 15,-5-2-5-15,4-1-8 0,-2 0-14 0,3-1-16 16,-3-1-11-16,-4-4-11 0,1-2-23 0,-5-6-20 16,0 1-16-16,-1-1-19 0,0-3-24 0,3 3-25 0,-2-4-39 15,-2 0-38-15,-8-5-194 0,16 1-520 0,-16-1 144 16</inkml:trace>
  <inkml:trace contextRef="#ctx0" brushRef="#br1" timeOffset="148869.1888">27591 13805 264 0,'0'0'319'16,"0"0"-39"-16,0 0-30 0,-10-5-16 0,10 5-17 15,0 0-15-15,0 0-5 0,-18 13-11 0,12-5-13 16,-5 4-7-16,-2-1-7 0,1 1-9 0,-8 10-18 16,3-5-4-16,3-3-15 0,3 1-7 0,-2-1-16 15,-7 7-4-15,4-3-10 0,3-3-16 0,1 0 2 16,2 0-23-16,0-2-27 0,2-2-34 0,1 0-30 16,1-2-29-16,0-2-37 0,1-1-33 0,5-6-30 0,-4 12-45 15,4-12-161-15,0 0-465 0,0 0 130 16</inkml:trace>
  <inkml:trace contextRef="#ctx0" brushRef="#br1" timeOffset="149047.6313">27686 14062 450 0,'3'5'295'16,"-3"-5"-46"-16,2 13-32 0,-1-4-22 0,-1-9-32 15,3 14-17-15,-1-6-31 0,-2-8-36 0,1 14-43 16,-1-14-34-16,4 14-47 0,-3-6-37 0,-1-8-156 16,1 12-283-16,-1-12 80 0</inkml:trace>
  <inkml:trace contextRef="#ctx0" brushRef="#br1" timeOffset="149342.3515">28021 13799 228 0,'0'0'399'15,"0"0"-52"-15,0 0-29 0,0 0-31 16,0 0-33-16,0 0-11 0,0 0-21 0,0 0-16 0,0 0-15 15,14 33-16-15,-11-18-11 0,0-2-18 0,-1 1-15 16,1 1-15-16,-1 1-10 0,1-2-11 0,0 0-16 16,-1 0-9-16,3 0-33 0,0 0-28 0,-3-2-23 15,0-1-30-15,0-2-27 0,1 0-39 0,-3-9-34 16,0 0-35-16,4 17-34 0,-3-13-200 0,-1-4-495 16,0 0 138-16</inkml:trace>
  <inkml:trace contextRef="#ctx0" brushRef="#br1" timeOffset="149536.6216">28022 13890 306 0,'0'0'313'0,"0"0"-48"0,0 0-35 0,0 0-33 0,0 0-26 16,0 0-22-16,0 0-16 0,0 0-34 0,34 6-34 15,-34-6-43-15,20 0-45 0,-4 1-47 0,2-1-63 16,-1-2-92-16,-1 1-265 0,-2-1 76 0</inkml:trace>
  <inkml:trace contextRef="#ctx0" brushRef="#br1" timeOffset="149770.8091">28402 13788 258 0,'5'-7'379'0,"-5"7"-51"0,0 0-32 0,0 0-31 15,13 0-23-15,-13 0-24 0,0 0-18 0,18 10-15 16,-11-5-27-16,0 2-6 0,5 3-18 0,-3-1-19 16,2 3-15-16,2 1-7 0,-1-2-9 0,-1 2-22 15,0-1-22-15,-1 1-23 0,0-1-24 0,-2-4-32 0,0 2-27 16,-1-3-24-16,1 1-39 0,-8-8-28 0,13 11-33 15,-7-8-167-15,-6-3-424 0,14 5 118 16</inkml:trace>
  <inkml:trace contextRef="#ctx0" brushRef="#br1" timeOffset="150017.6768">28746 13643 379 0,'-19'21'331'16,"14"-14"-21"-16,-3 6-38 0,0 2-21 16,0 0-13-16,1 1-18 0,-7 12-15 0,0-3-11 0,2 5-11 15,-3-1-24-15,4-3-12 0,-2 2-20 0,1 2-11 16,0-3-8-16,1 2-14 0,0-2-10 0,-1-1-10 16,-1 1-12-16,1-4-3 0,1-3-7 0,2-3-17 0,2 0-26 15,-2-2-22-15,1-3-26 0,3-2-24 0,0-1-30 16,1-1-37-16,4-8-45 0,-9 13-41 0,7-8-187 15,2-5-484-15,0 0 135 0</inkml:trace>
  <inkml:trace contextRef="#ctx0" brushRef="#br1" timeOffset="150405.2203">28836 13971 388 0,'0'0'254'0,"14"0"-36"0,-14 0-23 16,0 0-22-16,14 4-12 0,-14-4-15 0,8 2-12 15,-8-2-9-15,10 7-7 0,-10-7-17 0,11 7-6 16,-8-2-10-16,-3-5-7 0,5 8-6 0,-5-8-6 15,1 9-2-15,-1-9-3 0,0 15-4 0,0-15-2 16,-4 14 3-16,4-14-6 0,-6 13-3 0,5-6 3 16,-2 2-4-16,3-9 1 0,-8 13-3 0,4-6-2 15,4-7-3-15,-3 14-5 0,0-7 0 0,3-7 4 16,-5 10-8-16,5-10-1 0,-2 14-3 0,1-7 1 16,1-7-7-16,0 13 1 0,0-13-6 0,2 12-1 0,-2-12-4 15,3 11-3-15,-3-11-13 0,4 8-9 16,-4-8-12-16,6 8-21 0,-6-8-17 0,8 5-18 0,-8-5-25 15,0 0-21-15,10 4-31 0,-10-4-29 0,0 0-163 16,12 0-418-16,-12 0 115 0</inkml:trace>
  <inkml:trace contextRef="#ctx0" brushRef="#br1" timeOffset="150777.2122">28748 13865 388 0,'0'0'207'0,"0"0"-18"15,0 0-13-15,0 0-7 0,0 0-13 0,0 0-10 0,0 0-10 16,0 0-7-16,0 0-2 0,-1 21-6 0,1-21-9 16,-1 12-9-16,1-12-7 0,3 16-13 15,-2-6-6-15,-1-10-9 0,4 14-8 0,0-6-9 16,-3 0-14-16,-1-8-24 0,6 15-22 0,-3-9-31 0,0 1-33 15,-3-7-43-15,9 14-47 0,-6-12-135 0,-3-2-357 16,14 6 100-16</inkml:trace>
  <inkml:trace contextRef="#ctx0" brushRef="#br1" timeOffset="151899.3229">29024 13963 251 0,'0'0'185'0,"0"0"-9"0,0 0-14 15,6-8-6-15,-6 8-6 0,0 0-5 0,0 0-12 16,3-7-6-16,-3 7-5 0,0 0-11 0,0 0-2 16,0 0-12-16,6-8-11 0,-6 8-8 0,0 0-12 15,0 0-4-15,0 0-8 0,6-7-4 0,-6 7-4 16,0 0-8-16,0 0-2 0,0 0-5 0,0 0-4 16,6-7-4-16,-6 7-7 0,0 0-4 0,0 0-3 15,0 0-8-15,0 0 3 0,0 0-7 0,0 0-2 0,6-5-8 16,-6 5-11-16,0 0-19 0,0 0-26 15,0 0-29-15,0 0-45 0,7-7-144 0,-7 7-344 0,0 0 98 16</inkml:trace>
  <inkml:trace contextRef="#ctx0" brushRef="#br1" timeOffset="152347.3098">29275 13822 378 0,'0'0'345'0,"0"0"-41"0,7-9-31 0,-7 9-33 16,0 0-23-16,0 0-19 0,0 0-21 0,0 0-11 15,0 0-18-15,0 0-5 0,0 0-8 0,0 0-5 16,0 0-13-16,0 0 2 0,0 0-15 0,0 0-6 0,15 26-16 15,-10-11-2-15,-2-1-3 0,0 2-12 0,5 2-2 16,-6-1-10-16,1 1-3 0,0 0-8 0,0-2-2 16,-1 0-14-16,0 1-8 0,2-2-17 0,-1-1-15 15,2-1-26-15,-5-4-16 0,1 0-26 0,-1-9-24 16,3 13-29-16,-3-13-25 0,2 13-23 0,-2-13-28 16,0 0-182-16,0 10-468 0,0-10 129 0</inkml:trace>
  <inkml:trace contextRef="#ctx0" brushRef="#br1" timeOffset="152543.8749">29143 13950 381 0,'0'0'283'0,"0"0"-42"0,0 0-37 16,0 0-25-16,0 0-22 0,0 0-24 0,48 5-27 0,-35-5-24 15,4 3-24-15,1-1-34 0,1 1-31 0,0 0-31 16,-1 0-30-16,1-2-32 0,0 0-112 0,-1 0-251 16,-4 2 73-16</inkml:trace>
  <inkml:trace contextRef="#ctx0" brushRef="#br1" timeOffset="152861.1384">29664 13876 477 0,'0'0'307'0,"0"0"-36"16,8-4-26-16,-8 4-16 0,0 0-18 0,0 0-20 0,0 0-10 15,10 14-16-15,-10-14-15 0,5 14-14 16,-3-6-6-16,0 0-8 0,2 6-17 0,-1-3-9 0,0 1-10 16,1-1-11-16,-1 4-13 0,-2-3 2 0,3 2-10 15,-1 2-11-15,-3-5-12 0,2 0-20 0,0-2-21 16,0 1-16-16,-2-10-28 0,2 14-18 0,-2-14-25 16,5 15-24-16,-5-15-18 0,2 14-24 0,0-9-35 15,-2-5-145-15,0 0-413 0,0 0 117 0</inkml:trace>
  <inkml:trace contextRef="#ctx0" brushRef="#br1" timeOffset="153255.6234">29880 14045 444 0,'0'0'267'0,"7"-5"-18"0,-7 5-22 0,0 0-18 16,0 0-19-16,0 0-15 0,0 0-9 0,0 0-13 0,0 0-7 15,15 10-10-15,-15-10-8 0,7 9-11 16,-3-4-12-16,2 2-5 0,-2-1-6 0,-4-6-12 0,10 13-7 16,-5-7-11-16,1 1-7 0,2-2-5 0,-1 2-8 15,1-2-3-15,7 2-1 0,-5 0-20 0,1-2-1 16,-1-1-10-16,0 0-9 0,-10-4-8 0,17 4-2 16,-9-4-2-16,-8 0 2 0,18 0-1 0,-18 0 0 15,11-4 0-15,-4 0-3 0,-7 4-3 0,11-9 2 0,-6 2-4 16,0 0 7-16,-1 0-1 0,-4 7 3 0,4-16-2 15,-2 8 1-15,-1-2 1 0,-1 10-2 0,-2-17 4 16,-1 5-1-16,-3 0 1 0,-2 3 9 0,2 1 6 16,-1 1-1-16,-1 2 9 0,1 0-1 0,-9-1 2 15,5 2 1-15,-6 1-1 0,4 3-2 0,-1-2 1 16,14 2 0-16,-19 2 0 0,8 1-3 0,3 0-4 16,0 1-2-16,-1 0 3 0,4 1-9 0,5-5-24 15,-15 9-24-15,9-4-33 0,6-5-36 0,-11 11-30 16,8-5-45-16,3-6-178 0,0 0-443 0,-5 13 125 0</inkml:trace>
  <inkml:trace contextRef="#ctx0" brushRef="#br1" timeOffset="153625.115">30354 13741 441 0,'0'0'302'15,"0"0"-28"-15,0 0-28 0,19 5-18 0,-19-5-17 16,11 10-13-16,-5-4-14 0,4 8-14 0,-2 1-8 0,5 12-15 15,-8-6-12-15,4 6-8 0,-4 3-8 0,3 0-12 16,-7 2-5-16,1 4-16 0,0-1 0 0,-2-2-9 16,-4 1-13-16,1-1-8 0,-1 1 0 0,-5-2-4 15,0-1-10-15,-2-2-2 0,-2 0-3 0,1-1-3 0,3-3-6 16,-5 0 0-16,-2 0-6 0,3-7-7 16,2-1-8-16,0-5-22 0,1 2-24 0,-3-4-34 15,-1 0-40-15,1-1-44 0,2 0-46 0,-7-3-243 0,3 0-535 16,0 2 147-16</inkml:trace>
  <inkml:trace contextRef="#ctx0" brushRef="#br1" timeOffset="154523.6802">24601 14816 359 0,'1'8'312'0,"2"0"-39"0,-1 0-26 16,1 6-20-16,0 2-23 0,3-2-12 0,0 2-21 16,1 0-13-16,-1 1-9 0,2 0-12 0,0-4-13 15,-1 4-27-15,4-2-5 0,5 8-8 0,-3-3 3 16,2 4-16-16,1-8-6 0,-3-4-6 0,0-1-6 16,-1 0-4-16,1-1-1 0,0 1-7 0,-3-3-9 15,5 1 3-15,-5-1-6 0,0-4 0 0,-1 1 2 0,-1-2-9 16,0-1-4-16,-8-2 1 0,19 3-3 15,-10-5 0-15,-9 2-1 0,19-3-5 0,-10-2 0 0,7-2-10 16,-2-3 7-16,-1-2-6 0,0-2-2 0,-1-1-6 16,4-9 2-16,-5-2-4 0,1-4 1 0,-2 3 2 15,-4-2 2-15,-2 1-4 0,3-3 8 0,-5-1-7 16,-2 4 6-16,-1 0-2 0,0 6 2 0,-1 6-3 0,-1 2-2 16,1 2 3-16,0 1-1 0,2 11 2 15,-5-19-4-15,5 19-4 0,-5-10-12 0,5 10-26 16,-4-11-22-16,4 11-32 0,0 0-35 0,-9-10-41 15,9 10-51-15,0 0-136 0,0 0-436 0,0 0 122 0</inkml:trace>
  <inkml:trace contextRef="#ctx0" brushRef="#br1" timeOffset="155039.3089">25282 14557 332 0,'0'0'294'16,"0"0"-45"-16,8-7-26 0,-8 7-29 0,0 0-24 15,11-7-20-15,-11 7-15 0,12-5-15 0,-12 5-13 0,13-2-9 16,-13 2-11-16,14-3-13 0,-14 3-7 0,0 0-7 15,19 3 0-15,-19-3-7 0,0 0-6 0,13 5-3 16,-13-5-3-16,0 0-3 0,8 6 0 0,-8-6-4 16,2 11-1-16,-2-11 1 0,0 0-1 0,-3 15-2 15,3-15 1-15,-5 14 2 0,5-14-1 0,-9 12 1 16,3-4-2-16,6-8 2 0,-8 11-5 0,4-4 0 0,4-7-1 16,-5 11-5-16,5-11 5 0,-4 11 0 0,4-11 1 15,-5 11-2-15,5-11-3 0,0 14-4 16,0-14 5-16,7 12-12 0,-7-12-12 0,11 11-19 0,-5-4-22 15,-6-7-28-15,24 10-26 0,-8-4-29 0,-4-2-42 16,-2-1-34-16,1 1-157 0,-11-4-424 0,18 4 118 16</inkml:trace>
  <inkml:trace contextRef="#ctx0" brushRef="#br1" timeOffset="155461.572">25686 15050 466 0,'0'0'291'0,"0"0"-38"0,0 0-25 0,0 0-21 16,0 0-23-16,0 0-19 0,0 0-16 0,0 0-14 15,0 0-20-15,0 0-10 0,0 0-11 0,0 0-12 0,0 0-10 16,0 0-7-16,34 0-16 0,-34 0-20 0,20 0-18 16,-10 0-22-16,-10 0-19 0,20 0-18 0,-20 0-26 15,19 0-23-15,-19 0-26 0,18 0-30 0,-10-1-134 16,-8 1-344-16,0 0 99 0</inkml:trace>
  <inkml:trace contextRef="#ctx0" brushRef="#br1" timeOffset="155609.1699">25784 15132 493 0,'0'0'266'0,"0"0"-33"0,0 0-27 0,0 0-22 15,0 0-24-15,0 0-21 0,0 0-13 0,0 0-16 0,27 2-22 16,-27-2-25-16,17-2-32 16,-17 2-33-16,18-3-36 0,-18 3-47 0,19-3-42 0,-10 2-115 15,-9 1-288-15,24-6 83 0</inkml:trace>
  <inkml:trace contextRef="#ctx0" brushRef="#br1" timeOffset="156361.3403">26494 14808 251 0,'0'0'262'0,"6"-13"-37"0,-6 13-25 15,0 0-23-15,6-9-16 0,-6 9-16 0,0 0-11 16,9-10-14-16,-9 10-7 0,11-5-9 0,-11 5-12 15,10-6-5-15,-10 6-2 0,11-3-8 0,-11 3-7 0,0 0-7 16,0 0-3-16,16 1-4 0,-16-1-1 0,0 0-8 16,0 0 0-16,12 12-5 0,-12-12-1 0,4 13-4 15,-4-13-1-15,2 14 0 0,-3-4 3 0,1-10-3 16,-8 21 3-16,2-7 3 0,-1 0-5 0,-1-3 2 0,-1 4 4 16,-1-1 1-16,1-2 3 0,-3 2 2 0,1-1 1 15,1-2-2-15,-2 1-2 0,1 0 0 16,1 0 1-16,2-3-6 0,2-1 1 0,0-1-1 0,2-1-2 15,0 2 0-15,4-8-2 0,-7 12-2 0,6-5-6 16,1-7-3-16,0 0-1 0,5 18 0 0,-5-18-7 16,12 13-2-16,-5-9-5 0,10 4-2 0,-3 0-19 15,1-2-13-15,-1 1-7 0,3-3-16 0,-1 4-16 16,0-2-8-16,1-3-13 0,-5 2-19 0,-1-2-23 16,-1 1-16-16,1-1-26 0,-11-3-10 0,17 6-29 0,-7-6-153 15,-10 0-428-15,18 0 118 0</inkml:trace>
  <inkml:trace contextRef="#ctx0" brushRef="#br1" timeOffset="156659.1657">26846 14845 427 0,'0'0'319'0,"8"-5"-33"16,-8 5-25-16,0 0-25 0,0 0-15 0,0 0-15 16,21 3-14-16,-21-3-16 0,17 9-11 0,-3-3-10 15,3 1-24-15,-2 0-6 0,1 3-17 0,0-2-15 0,2 2-6 16,-2 0-12-16,-4 1-11 16,2-2-3-16,2 4-7 0,-7-5-12 0,3 3-15 0,1 0-12 0,-5-2-10 15,0-1-12-15,-1-2-17 0,-2 2-10 0,0-4-20 16,1 3-17-16,-6-7-19 0,9 11-22 15,-4-5-19-15,-5-6-20 0,8 10-14 0,-4-5-18 0,-4-5-153 16,6 5-403-16,-6-5 114 0</inkml:trace>
  <inkml:trace contextRef="#ctx0" brushRef="#br1" timeOffset="156932.5298">27164 14916 218 0,'-4'-8'261'0,"4"8"-29"0,-4-8-21 16,4 8-13-16,0 0-18 0,0 0-9 0,-5-10-10 16,5 10-11-16,0 0-9 0,0 0-7 0,-6-8-3 15,6 8-11-15,0 0-6 0,-9-7-8 0,9 7-10 16,0 0-1-16,0 0-5 0,-15 2-8 0,15-2-1 16,-13 5-6-16,13-5-5 0,-12 10-2 0,4-5-4 0,2 2-7 15,-3 5-9-15,-1-1-1 0,1-1-7 16,-2 3-1-16,4-1-5 0,-3 1-4 0,1-1-7 0,1 1-3 15,-2-1-11-15,4 1-20 0,3-6-22 0,-4 1-25 16,2-2-25-16,5-6-20 0,-9 13-36 16,9-13-31-16,-6 12-36 0,2-7-171 0,4-5-450 0,0 0 124 15</inkml:trace>
  <inkml:trace contextRef="#ctx0" brushRef="#br1" timeOffset="157261.6491">27429 15051 251 0,'0'0'319'0,"0"0"-41"0,0 0-33 16,0 0-27-16,0 0-19 0,0 0-13 0,0 0-17 0,0 0-9 15,0 0-16-15,7 18-14 0,-7-18-9 0,0 14-13 16,0-14-12-16,-2 14-11 0,2-14-5 0,-2 15-10 16,2-15-8-16,1 14-10 0,-2-6-17 0,1-8-25 0,0 0-25 15,0 21-33-15,0-21-27 0,0 15-35 0,0-15-45 16,0 0-54-16,-1 14-113 0,1-14-384 0,0 0 108 15</inkml:trace>
  <inkml:trace contextRef="#ctx0" brushRef="#br1" timeOffset="157759.2452">27879 14852 269 0,'7'11'359'0,"-7"-11"-48"0,2 14-35 0,-1-4-26 16,0 4-26-16,1 3-22 0,-1-2-21 0,0 2-19 0,0 1-19 16,2-2-18-16,0 1-13 0,0 2-26 0,0-2-30 15,3 1-36-15,-4-2-41 0,1 0-49 16,7 0-63-16,-5-3-68 0,1-2-113 0,2-1-374 0,-3-2 105 15</inkml:trace>
  <inkml:trace contextRef="#ctx0" brushRef="#br1" timeOffset="157975.4742">27833 15062 344 0,'0'0'216'0,"26"-3"-33"0,-10 6-26 0,1 0-25 16,1-2-16-16,1-1-20 0,1 3-40 0,10-1-47 0,0 5-57 16,-9-7-110-16,-3 1-186 0,-1 0 55 15</inkml:trace>
  <inkml:trace contextRef="#ctx0" brushRef="#br1" timeOffset="158597.1208">28471 14751 251 0,'7'-7'258'0,"-7"7"-42"0,8-7-31 0,0 7-29 16,-8 0-14-16,15-5-18 0,-6 5-15 0,-9 0-10 16,17 0-7-16,-17 0-13 0,14 2-2 0,-6 1-7 15,-8-3-5-15,12 9-5 0,-7-4-6 0,-5-5 0 16,8 10-3-16,-8-10-7 0,2 13-3 0,-2-13-2 16,-5 16-4-16,3-6-6 0,-3 2-1 0,-3 2-1 15,0 1-2-15,-3-2-5 0,2 1-2 0,-1 0 0 16,-3-2-2-16,1 2 3 0,2-1-2 0,0 2 2 0,0-4 4 15,0 1 5-15,-1 2 0 0,4-4 3 0,0 3 0 16,1-1 1-16,1-3-2 0,2 0-1 0,2-1-2 16,1-8-5-16,4 17-2 0,1-8-4 0,3 2-7 15,3 1-10-15,0-2-20 0,1 0-18 0,0-1-23 16,4 0-22-16,-5-3-35 0,5 1-20 0,-1 0-34 16,1-2-123-16,-2 0-353 0,-1-1 99 0</inkml:trace>
  <inkml:trace contextRef="#ctx0" brushRef="#br1" timeOffset="158929.6053">28900 14852 228 0,'0'0'377'0,"0"0"-53"0,0 0-21 16,0 0-25-16,0 0-28 0,22 10-20 0,-15-4-19 15,4 5-20-15,-1 2-20 0,2 0-17 0,-3 2-15 16,3 1-23-16,5 5-9 0,-2 2-4 0,-3-3-19 0,1-3-13 15,-4-1-22-15,1 0-22 0,1-2-23 0,-2 2-28 16,1-2-31-16,0-2-30 0,1 0-30 0,1 0-29 16,-4-4-34-16,-1-1-202 0,0-3-456 0,-7-4 128 15</inkml:trace>
  <inkml:trace contextRef="#ctx0" brushRef="#br1" timeOffset="159173.8684">29194 14879 300 0,'0'0'290'0,"0"0"-28"16,-18 3-28-16,18-3-7 0,-10 9-18 0,5-2-6 16,5-7-22-16,-18 17-6 0,9-4-14 0,-3 0-17 15,-1 0-12-15,3 1-12 0,-3 1-13 0,-4 7-11 0,3-2-9 16,3-5-10-16,-2 0-8 0,3 0-8 0,1-2-9 15,0-1-17-15,2 2-29 0,0-4-33 0,1 0-35 16,2-2-36-16,4-8-42 0,-9 13-49 0,9-13-177 16,-3 12-436-16,3-12 123 0</inkml:trace>
  <inkml:trace contextRef="#ctx0" brushRef="#br1" timeOffset="159545.5427">29286 15138 355 0,'0'0'198'0,"0"0"-30"16,13-1-23-16,-13 1-17 0,0 0-14 0,0 0-7 0,17-1-7 15,-17 1-3-15,0 0-6 0,0 0-8 0,0 0-11 16,14 1-2-16,-14-1 2 0,0 0 1 0,0 0-3 16,0 0 1-16,7 7 3 0,-7-7-1 0,0 0 1 15,0 0-3-15,0 0 4 0,-2 15-3 0,2-15-4 16,0 0 1-16,0 0-7 0,-8 20-2 0,8-20-9 16,-7 12-1-16,3-5-1 0,4-7-2 0,-6 11-10 15,6-11 0-15,-6 11-6 0,6-11 0 0,-5 13-7 16,5-13 2-16,-1 14-9 0,1-14-6 0,0 0-20 0,6 15-15 15,-6-15-22-15,9 12-29 0,-3-7-30 0,-6-5-25 16,14 7-55-16,-4-5-158 0,-10-2-408 0,17 6 114 16</inkml:trace>
  <inkml:trace contextRef="#ctx0" brushRef="#br1" timeOffset="160058.91">29768 14929 209 0,'0'0'339'0,"0"0"-46"0,0 0-24 0,0 0-25 16,0 0-16-16,0 0-21 0,0 0-13 0,0 0-14 15,0 0-7-15,19 29-15 0,-14-14-18 0,0-1-13 16,1 0-14-16,1 0-11 0,-2 1-10 0,3 0-15 0,-3 0-8 15,2 1-19-15,-3-4-10 0,1 2-27 16,-1-4-22-16,-2 1-24 0,1-2-22 0,0-3-30 0,-3-6-28 16,4 15-25-16,-4-15-37 0,0 8-190 0,0-8-436 15,0 0 121-15</inkml:trace>
  <inkml:trace contextRef="#ctx0" brushRef="#br1" timeOffset="160252.1761">29700 15033 412 0,'0'0'276'0,"0"0"-40"0,0 0-30 0,0 0-25 16,0 0-27-16,0 0-18 0,36 1-22 15,-19 2-30-15,3-2-34 0,9 1-50 0,-4-1-40 0,8-1-63 16,-12-1-119-16,1 1-263 0,-2-2 76 0</inkml:trace>
  <inkml:trace contextRef="#ctx0" brushRef="#br1" timeOffset="161025.5504">30438 14841 408 0,'0'0'208'0,"0"0"-25"16,0 0-21-16,0 0-18 0,8-4-16 0,-8 4-20 0,0 0-1 16,15 1-13-16,-15-1-7 0,0 0-10 0,23 3-10 15,-23-3-4-15,16 3-5 0,-9 0-8 0,1-2-11 16,2 2 2-16,-10-3-7 0,13 4-2 0,-6-1-6 16,-7-3 0-16,14 7-6 0,-10-4 1 0,-4-3 1 0,7 7-4 15,-7-7 0-15,4 8 0 0,-4-8 3 0,-2 13 0 16,2-13-1-16,-5 14 9 0,3-6 2 0,-11 4 6 15,3-1 8-15,0 2 0 0,0-2 4 0,-3 0-2 16,0 1 9-16,-1-2-4 0,1 3-2 0,-1-4 0 16,3 3 1-16,2-4-2 0,-3 3-3 0,4 0 2 15,3-3-1-15,-1 0 6 0,-1 0-8 0,7-8 0 16,-5 12-2-16,5-5-11 0,0-7 1 0,0 14-1 0,0-14-1 16,6 13-5-16,-6-13-3 0,12 13-2 15,1-4-7-15,2-1-13 0,0 0-13 0,3-1-16 0,-5 0-24 16,5-1-25-16,-3-1-26 0,2 0-33 0,-2-4-38 15,3 0-213-15,1-1-465 0,-2 0 130 0</inkml:trace>
  <inkml:trace contextRef="#ctx0" brushRef="#br1" timeOffset="161404.1096">30918 15105 436 0,'0'0'319'0,"0"0"-34"0,0 0-32 0,-7 32-27 15,7-32-23-15,2 13-19 0,-2-13-19 0,5 14-19 16,0-6-15-16,-5-8-17 0,6 15-13 0,1-2-13 0,1-4-5 16,2 1-16-16,1 0-11 0,-2-3-10 15,3 0-18-15,-4-2-6 0,1 0-14 0,-9-5-11 16,16 6-8-16,-7-2-13 0,-9-4 3 0,16 4-7 0,-16-4 2 15,16 0-7-15,-16 0 4 0,18-2 0 0,-18 2 2 16,13-4 4-16,-13 4 3 0,14-11 0 0,-10 6 3 16,-4 5 0-16,5-16 5 0,-1 3 3 15,-2-1-2-15,0-1 13 0,-2 0 4 0,-2 1 6 0,-2 0 6 16,0-1 6-16,-1 2 5 0,-5 0 2 0,4 3 12 16,-3 0 0-16,3 3 5 0,-6-3-7 0,1 3 3 15,0 2-8-15,11 5-3 0,-18-5 2 0,9 4-1 0,9 1-7 16,-20 0-2-16,20 0-4 0,-25 6-24 15,11 0-41-15,-2-1-56 0,3 3-63 0,-1-5-221 0,6 4-459 16,8-7 127-16</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a:p>
        </p:txBody>
      </p:sp>
      <p:sp>
        <p:nvSpPr>
          <p:cNvPr id="4" name="Marcador de fecha 3"/>
          <p:cNvSpPr>
            <a:spLocks noGrp="1"/>
          </p:cNvSpPr>
          <p:nvPr>
            <p:ph type="dt" sz="half" idx="10"/>
          </p:nvPr>
        </p:nvSpPr>
        <p:spPr/>
        <p:txBody>
          <a:bodyPr/>
          <a:lstStyle/>
          <a:p>
            <a:fld id="{C26CF5C3-E172-49D4-B660-2C833ACD76B3}" type="datetimeFigureOut">
              <a:rPr lang="en-US" smtClean="0"/>
              <a:t>8/14/2021</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2FB02982-EDAE-4199-B5A1-BBF8AC05AD87}" type="slidenum">
              <a:rPr lang="en-US" smtClean="0"/>
              <a:t>‹Nº›</a:t>
            </a:fld>
            <a:endParaRPr lang="en-US"/>
          </a:p>
        </p:txBody>
      </p:sp>
    </p:spTree>
    <p:extLst>
      <p:ext uri="{BB962C8B-B14F-4D97-AF65-F5344CB8AC3E}">
        <p14:creationId xmlns:p14="http://schemas.microsoft.com/office/powerpoint/2010/main" val="21666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C26CF5C3-E172-49D4-B660-2C833ACD76B3}" type="datetimeFigureOut">
              <a:rPr lang="en-US" smtClean="0"/>
              <a:t>8/14/2021</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2FB02982-EDAE-4199-B5A1-BBF8AC05AD87}" type="slidenum">
              <a:rPr lang="en-US" smtClean="0"/>
              <a:t>‹Nº›</a:t>
            </a:fld>
            <a:endParaRPr lang="en-US"/>
          </a:p>
        </p:txBody>
      </p:sp>
    </p:spTree>
    <p:extLst>
      <p:ext uri="{BB962C8B-B14F-4D97-AF65-F5344CB8AC3E}">
        <p14:creationId xmlns:p14="http://schemas.microsoft.com/office/powerpoint/2010/main" val="1502375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C26CF5C3-E172-49D4-B660-2C833ACD76B3}" type="datetimeFigureOut">
              <a:rPr lang="en-US" smtClean="0"/>
              <a:t>8/14/2021</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2FB02982-EDAE-4199-B5A1-BBF8AC05AD87}" type="slidenum">
              <a:rPr lang="en-US" smtClean="0"/>
              <a:t>‹Nº›</a:t>
            </a:fld>
            <a:endParaRPr lang="en-US"/>
          </a:p>
        </p:txBody>
      </p:sp>
    </p:spTree>
    <p:extLst>
      <p:ext uri="{BB962C8B-B14F-4D97-AF65-F5344CB8AC3E}">
        <p14:creationId xmlns:p14="http://schemas.microsoft.com/office/powerpoint/2010/main" val="2793279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C26CF5C3-E172-49D4-B660-2C833ACD76B3}" type="datetimeFigureOut">
              <a:rPr lang="en-US" smtClean="0"/>
              <a:t>8/14/2021</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2FB02982-EDAE-4199-B5A1-BBF8AC05AD87}" type="slidenum">
              <a:rPr lang="en-US" smtClean="0"/>
              <a:t>‹Nº›</a:t>
            </a:fld>
            <a:endParaRPr lang="en-US"/>
          </a:p>
        </p:txBody>
      </p:sp>
    </p:spTree>
    <p:extLst>
      <p:ext uri="{BB962C8B-B14F-4D97-AF65-F5344CB8AC3E}">
        <p14:creationId xmlns:p14="http://schemas.microsoft.com/office/powerpoint/2010/main" val="3670900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C26CF5C3-E172-49D4-B660-2C833ACD76B3}" type="datetimeFigureOut">
              <a:rPr lang="en-US" smtClean="0"/>
              <a:t>8/14/2021</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2FB02982-EDAE-4199-B5A1-BBF8AC05AD87}" type="slidenum">
              <a:rPr lang="en-US" smtClean="0"/>
              <a:t>‹Nº›</a:t>
            </a:fld>
            <a:endParaRPr lang="en-US"/>
          </a:p>
        </p:txBody>
      </p:sp>
    </p:spTree>
    <p:extLst>
      <p:ext uri="{BB962C8B-B14F-4D97-AF65-F5344CB8AC3E}">
        <p14:creationId xmlns:p14="http://schemas.microsoft.com/office/powerpoint/2010/main" val="1717874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fecha 4"/>
          <p:cNvSpPr>
            <a:spLocks noGrp="1"/>
          </p:cNvSpPr>
          <p:nvPr>
            <p:ph type="dt" sz="half" idx="10"/>
          </p:nvPr>
        </p:nvSpPr>
        <p:spPr/>
        <p:txBody>
          <a:bodyPr/>
          <a:lstStyle/>
          <a:p>
            <a:fld id="{C26CF5C3-E172-49D4-B660-2C833ACD76B3}" type="datetimeFigureOut">
              <a:rPr lang="en-US" smtClean="0"/>
              <a:t>8/14/2021</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2FB02982-EDAE-4199-B5A1-BBF8AC05AD87}" type="slidenum">
              <a:rPr lang="en-US" smtClean="0"/>
              <a:t>‹Nº›</a:t>
            </a:fld>
            <a:endParaRPr lang="en-US"/>
          </a:p>
        </p:txBody>
      </p:sp>
    </p:spTree>
    <p:extLst>
      <p:ext uri="{BB962C8B-B14F-4D97-AF65-F5344CB8AC3E}">
        <p14:creationId xmlns:p14="http://schemas.microsoft.com/office/powerpoint/2010/main" val="3868948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Marcador de fecha 6"/>
          <p:cNvSpPr>
            <a:spLocks noGrp="1"/>
          </p:cNvSpPr>
          <p:nvPr>
            <p:ph type="dt" sz="half" idx="10"/>
          </p:nvPr>
        </p:nvSpPr>
        <p:spPr/>
        <p:txBody>
          <a:bodyPr/>
          <a:lstStyle/>
          <a:p>
            <a:fld id="{C26CF5C3-E172-49D4-B660-2C833ACD76B3}" type="datetimeFigureOut">
              <a:rPr lang="en-US" smtClean="0"/>
              <a:t>8/14/2021</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2FB02982-EDAE-4199-B5A1-BBF8AC05AD87}" type="slidenum">
              <a:rPr lang="en-US" smtClean="0"/>
              <a:t>‹Nº›</a:t>
            </a:fld>
            <a:endParaRPr lang="en-US"/>
          </a:p>
        </p:txBody>
      </p:sp>
    </p:spTree>
    <p:extLst>
      <p:ext uri="{BB962C8B-B14F-4D97-AF65-F5344CB8AC3E}">
        <p14:creationId xmlns:p14="http://schemas.microsoft.com/office/powerpoint/2010/main" val="76602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fecha 2"/>
          <p:cNvSpPr>
            <a:spLocks noGrp="1"/>
          </p:cNvSpPr>
          <p:nvPr>
            <p:ph type="dt" sz="half" idx="10"/>
          </p:nvPr>
        </p:nvSpPr>
        <p:spPr/>
        <p:txBody>
          <a:bodyPr/>
          <a:lstStyle/>
          <a:p>
            <a:fld id="{C26CF5C3-E172-49D4-B660-2C833ACD76B3}" type="datetimeFigureOut">
              <a:rPr lang="en-US" smtClean="0"/>
              <a:t>8/14/2021</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2FB02982-EDAE-4199-B5A1-BBF8AC05AD87}" type="slidenum">
              <a:rPr lang="en-US" smtClean="0"/>
              <a:t>‹Nº›</a:t>
            </a:fld>
            <a:endParaRPr lang="en-US"/>
          </a:p>
        </p:txBody>
      </p:sp>
    </p:spTree>
    <p:extLst>
      <p:ext uri="{BB962C8B-B14F-4D97-AF65-F5344CB8AC3E}">
        <p14:creationId xmlns:p14="http://schemas.microsoft.com/office/powerpoint/2010/main" val="2414765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26CF5C3-E172-49D4-B660-2C833ACD76B3}" type="datetimeFigureOut">
              <a:rPr lang="en-US" smtClean="0"/>
              <a:t>8/14/2021</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2FB02982-EDAE-4199-B5A1-BBF8AC05AD87}" type="slidenum">
              <a:rPr lang="en-US" smtClean="0"/>
              <a:t>‹Nº›</a:t>
            </a:fld>
            <a:endParaRPr lang="en-US"/>
          </a:p>
        </p:txBody>
      </p:sp>
    </p:spTree>
    <p:extLst>
      <p:ext uri="{BB962C8B-B14F-4D97-AF65-F5344CB8AC3E}">
        <p14:creationId xmlns:p14="http://schemas.microsoft.com/office/powerpoint/2010/main" val="4079718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C26CF5C3-E172-49D4-B660-2C833ACD76B3}" type="datetimeFigureOut">
              <a:rPr lang="en-US" smtClean="0"/>
              <a:t>8/14/2021</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2FB02982-EDAE-4199-B5A1-BBF8AC05AD87}" type="slidenum">
              <a:rPr lang="en-US" smtClean="0"/>
              <a:t>‹Nº›</a:t>
            </a:fld>
            <a:endParaRPr lang="en-US"/>
          </a:p>
        </p:txBody>
      </p:sp>
    </p:spTree>
    <p:extLst>
      <p:ext uri="{BB962C8B-B14F-4D97-AF65-F5344CB8AC3E}">
        <p14:creationId xmlns:p14="http://schemas.microsoft.com/office/powerpoint/2010/main" val="3473676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C26CF5C3-E172-49D4-B660-2C833ACD76B3}" type="datetimeFigureOut">
              <a:rPr lang="en-US" smtClean="0"/>
              <a:t>8/14/2021</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2FB02982-EDAE-4199-B5A1-BBF8AC05AD87}" type="slidenum">
              <a:rPr lang="en-US" smtClean="0"/>
              <a:t>‹Nº›</a:t>
            </a:fld>
            <a:endParaRPr lang="en-US"/>
          </a:p>
        </p:txBody>
      </p:sp>
    </p:spTree>
    <p:extLst>
      <p:ext uri="{BB962C8B-B14F-4D97-AF65-F5344CB8AC3E}">
        <p14:creationId xmlns:p14="http://schemas.microsoft.com/office/powerpoint/2010/main" val="3114199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6CF5C3-E172-49D4-B660-2C833ACD76B3}" type="datetimeFigureOut">
              <a:rPr lang="en-US" smtClean="0"/>
              <a:t>8/14/2021</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02982-EDAE-4199-B5A1-BBF8AC05AD87}" type="slidenum">
              <a:rPr lang="en-US" smtClean="0"/>
              <a:t>‹Nº›</a:t>
            </a:fld>
            <a:endParaRPr lang="en-US"/>
          </a:p>
        </p:txBody>
      </p:sp>
    </p:spTree>
    <p:extLst>
      <p:ext uri="{BB962C8B-B14F-4D97-AF65-F5344CB8AC3E}">
        <p14:creationId xmlns:p14="http://schemas.microsoft.com/office/powerpoint/2010/main" val="3387270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customXml" Target="../ink/ink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customXml" Target="../ink/ink11.xml"/></Relationships>
</file>

<file path=ppt/slides/_rels/slide16.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customXml" Target="../ink/ink17.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customXml" Target="../ink/ink20.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customXml" Target="../ink/ink2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customXml" Target="../ink/ink23.xml"/></Relationships>
</file>

<file path=ppt/slides/_rels/slide31.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customXml" Target="../ink/ink25.xml"/></Relationships>
</file>

<file path=ppt/slides/_rels/slide33.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customXml" Target="../ink/ink27.xml"/></Relationships>
</file>

<file path=ppt/slides/_rels/slide35.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61.png"/><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customXml" Target="../ink/ink29.xml"/></Relationships>
</file>

<file path=ppt/slides/_rels/slide38.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39.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1.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4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customXml" Target="../ink/ink34.xml"/></Relationships>
</file>

<file path=ppt/slides/_rels/slide43.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44.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3B297828-A805-1948-B43D-1F16D20BA4F7}"/>
              </a:ext>
            </a:extLst>
          </p:cNvPr>
          <p:cNvSpPr>
            <a:spLocks noGrp="1"/>
          </p:cNvSpPr>
          <p:nvPr>
            <p:ph type="subTitle" idx="1"/>
          </p:nvPr>
        </p:nvSpPr>
        <p:spPr>
          <a:xfrm>
            <a:off x="1524000" y="4645571"/>
            <a:ext cx="9144000" cy="756745"/>
          </a:xfrm>
        </p:spPr>
        <p:txBody>
          <a:bodyPr>
            <a:normAutofit/>
          </a:bodyPr>
          <a:lstStyle/>
          <a:p>
            <a:r>
              <a:rPr lang="es-PE" b="1" dirty="0" err="1" smtClean="0"/>
              <a:t>Bsc</a:t>
            </a:r>
            <a:r>
              <a:rPr lang="es-PE" b="1" dirty="0" smtClean="0"/>
              <a:t>. GERARDO INTI LOBATO</a:t>
            </a:r>
            <a:endParaRPr lang="es-PE" b="1" dirty="0"/>
          </a:p>
        </p:txBody>
      </p:sp>
      <p:sp>
        <p:nvSpPr>
          <p:cNvPr id="14" name="Rectángulo 13">
            <a:extLst>
              <a:ext uri="{FF2B5EF4-FFF2-40B4-BE49-F238E27FC236}">
                <a16:creationId xmlns:a16="http://schemas.microsoft.com/office/drawing/2014/main" id="{8FC84D90-7E91-5549-BBE0-EF90A4775A16}"/>
              </a:ext>
            </a:extLst>
          </p:cNvPr>
          <p:cNvSpPr/>
          <p:nvPr/>
        </p:nvSpPr>
        <p:spPr>
          <a:xfrm>
            <a:off x="2795752" y="2393731"/>
            <a:ext cx="6600496" cy="2070538"/>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4400" b="1" dirty="0" smtClean="0">
                <a:latin typeface="Arial Black" panose="020B0A04020102020204" pitchFamily="34" charset="0"/>
              </a:rPr>
              <a:t>MICROECONOMÍA</a:t>
            </a:r>
            <a:endParaRPr lang="es-PE" sz="6600" b="1" dirty="0">
              <a:latin typeface="Arial Black" panose="020B0A04020102020204" pitchFamily="34" charset="0"/>
            </a:endParaRP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0260" y="5824170"/>
            <a:ext cx="1562100" cy="619125"/>
          </a:xfrm>
          <a:prstGeom prst="rect">
            <a:avLst/>
          </a:prstGeom>
        </p:spPr>
      </p:pic>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740" y="5583618"/>
            <a:ext cx="1100231" cy="1100231"/>
          </a:xfrm>
          <a:prstGeom prst="rect">
            <a:avLst/>
          </a:prstGeom>
        </p:spPr>
      </p:pic>
    </p:spTree>
    <p:extLst>
      <p:ext uri="{BB962C8B-B14F-4D97-AF65-F5344CB8AC3E}">
        <p14:creationId xmlns:p14="http://schemas.microsoft.com/office/powerpoint/2010/main" val="327873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992777"/>
            <a:ext cx="10515600" cy="5577840"/>
          </a:xfrm>
        </p:spPr>
        <p:txBody>
          <a:bodyPr/>
          <a:lstStyle/>
          <a:p>
            <a:r>
              <a:rPr lang="es-MX" dirty="0" smtClean="0">
                <a:solidFill>
                  <a:srgbClr val="FF0000"/>
                </a:solidFill>
              </a:rPr>
              <a:t>Continuidad</a:t>
            </a:r>
            <a:r>
              <a:rPr lang="es-MX" dirty="0" smtClean="0"/>
              <a:t>: Una preferencia es continua si U y L son conjuntos cerrados (Contienen sus Frontera). </a:t>
            </a:r>
          </a:p>
          <a:p>
            <a:endParaRPr lang="es-MX" dirty="0"/>
          </a:p>
          <a:p>
            <a:endParaRPr lang="es-MX" dirty="0"/>
          </a:p>
          <a:p>
            <a:endParaRPr lang="es-PE" dirty="0" smtClean="0"/>
          </a:p>
          <a:p>
            <a:endParaRPr lang="es-PE" dirty="0"/>
          </a:p>
          <a:p>
            <a:endParaRPr lang="es-PE" dirty="0" smtClean="0"/>
          </a:p>
          <a:p>
            <a:endParaRPr lang="es-PE" dirty="0" smtClean="0"/>
          </a:p>
          <a:p>
            <a:endParaRPr lang="es-PE" dirty="0"/>
          </a:p>
          <a:p>
            <a:r>
              <a:rPr lang="es-PE" dirty="0" smtClean="0"/>
              <a:t>Si una </a:t>
            </a:r>
            <a:r>
              <a:rPr lang="es-PE" dirty="0" smtClean="0">
                <a:solidFill>
                  <a:srgbClr val="002060"/>
                </a:solidFill>
              </a:rPr>
              <a:t>preferencia es racional y continua </a:t>
            </a:r>
            <a:r>
              <a:rPr lang="es-PE" dirty="0" smtClean="0">
                <a:sym typeface="Wingdings" panose="05000000000000000000" pitchFamily="2" charset="2"/>
              </a:rPr>
              <a:t> </a:t>
            </a:r>
            <a:r>
              <a:rPr lang="es-PE" dirty="0" smtClean="0">
                <a:solidFill>
                  <a:srgbClr val="FF0000"/>
                </a:solidFill>
                <a:sym typeface="Wingdings" panose="05000000000000000000" pitchFamily="2" charset="2"/>
              </a:rPr>
              <a:t>Existe una función de Utilidad</a:t>
            </a:r>
            <a:r>
              <a:rPr lang="es-PE" dirty="0" smtClean="0">
                <a:sym typeface="Wingdings" panose="05000000000000000000" pitchFamily="2" charset="2"/>
              </a:rPr>
              <a:t> que la represente.</a:t>
            </a:r>
            <a:endParaRPr lang="en-US" dirty="0"/>
          </a:p>
        </p:txBody>
      </p:sp>
      <p:pic>
        <p:nvPicPr>
          <p:cNvPr id="4" name="Imagen 3"/>
          <p:cNvPicPr>
            <a:picLocks noChangeAspect="1"/>
          </p:cNvPicPr>
          <p:nvPr/>
        </p:nvPicPr>
        <p:blipFill>
          <a:blip r:embed="rId2"/>
          <a:stretch>
            <a:fillRect/>
          </a:stretch>
        </p:blipFill>
        <p:spPr>
          <a:xfrm>
            <a:off x="3148149" y="2018052"/>
            <a:ext cx="4297679" cy="3024976"/>
          </a:xfrm>
          <a:prstGeom prst="rect">
            <a:avLst/>
          </a:prstGeom>
        </p:spPr>
      </p:pic>
      <p:sp>
        <p:nvSpPr>
          <p:cNvPr id="5" name="Título 1"/>
          <p:cNvSpPr>
            <a:spLocks noGrp="1"/>
          </p:cNvSpPr>
          <p:nvPr>
            <p:ph type="title"/>
          </p:nvPr>
        </p:nvSpPr>
        <p:spPr>
          <a:xfrm>
            <a:off x="0" y="0"/>
            <a:ext cx="12192000" cy="653143"/>
          </a:xfrm>
          <a:solidFill>
            <a:srgbClr val="0070C0"/>
          </a:solidFill>
        </p:spPr>
        <p:txBody>
          <a:bodyPr>
            <a:normAutofit fontScale="90000"/>
          </a:bodyPr>
          <a:lstStyle/>
          <a:p>
            <a:r>
              <a:rPr lang="es-PE" b="1" dirty="0" smtClean="0">
                <a:solidFill>
                  <a:schemeClr val="bg1">
                    <a:lumMod val="95000"/>
                  </a:schemeClr>
                </a:solidFill>
              </a:rPr>
              <a:t>1. Preferencias</a:t>
            </a:r>
            <a:endParaRPr lang="en-US" b="1" dirty="0">
              <a:solidFill>
                <a:schemeClr val="bg1">
                  <a:lumMod val="95000"/>
                </a:schemeClr>
              </a:solidFill>
            </a:endParaRPr>
          </a:p>
        </p:txBody>
      </p:sp>
      <mc:AlternateContent xmlns:mc="http://schemas.openxmlformats.org/markup-compatibility/2006" xmlns:a14="http://schemas.microsoft.com/office/drawing/2010/main">
        <mc:Choice Requires="a14">
          <p:sp>
            <p:nvSpPr>
              <p:cNvPr id="2" name="CuadroTexto 1"/>
              <p:cNvSpPr txBox="1"/>
              <p:nvPr/>
            </p:nvSpPr>
            <p:spPr>
              <a:xfrm>
                <a:off x="7654834" y="2821578"/>
                <a:ext cx="2508068" cy="369332"/>
              </a:xfrm>
              <a:prstGeom prst="rect">
                <a:avLst/>
              </a:prstGeom>
              <a:noFill/>
            </p:spPr>
            <p:txBody>
              <a:bodyPr wrap="square" rtlCol="0">
                <a:spAutoFit/>
              </a:bodyPr>
              <a:lstStyle/>
              <a:p>
                <a:r>
                  <a:rPr lang="es-PE" dirty="0" smtClean="0"/>
                  <a:t>U={y </a:t>
                </a:r>
                <a:r>
                  <a:rPr lang="el-GR" dirty="0"/>
                  <a:t>ϵ</a:t>
                </a:r>
                <a:r>
                  <a:rPr lang="es-PE" dirty="0" smtClean="0"/>
                  <a:t> </a:t>
                </a:r>
                <a:r>
                  <a:rPr lang="en-US" dirty="0" smtClean="0"/>
                  <a:t> </a:t>
                </a:r>
                <a14:m>
                  <m:oMath xmlns:m="http://schemas.openxmlformats.org/officeDocument/2006/math">
                    <m:sSup>
                      <m:sSupPr>
                        <m:ctrlPr>
                          <a:rPr lang="es-MX" i="1">
                            <a:solidFill>
                              <a:srgbClr val="002060"/>
                            </a:solidFill>
                            <a:latin typeface="Cambria Math" panose="02040503050406030204" pitchFamily="18" charset="0"/>
                          </a:rPr>
                        </m:ctrlPr>
                      </m:sSupPr>
                      <m:e>
                        <m:r>
                          <a:rPr lang="es-MX" i="1">
                            <a:solidFill>
                              <a:srgbClr val="002060"/>
                            </a:solidFill>
                            <a:latin typeface="Cambria Math" panose="02040503050406030204" pitchFamily="18" charset="0"/>
                          </a:rPr>
                          <m:t>ℝ</m:t>
                        </m:r>
                      </m:e>
                      <m:sup>
                        <m:r>
                          <a:rPr lang="es-PE" b="0" i="1" smtClean="0">
                            <a:solidFill>
                              <a:srgbClr val="002060"/>
                            </a:solidFill>
                            <a:latin typeface="Cambria Math" panose="02040503050406030204" pitchFamily="18" charset="0"/>
                          </a:rPr>
                          <m:t>2</m:t>
                        </m:r>
                      </m:sup>
                    </m:sSup>
                  </m:oMath>
                </a14:m>
                <a:r>
                  <a:rPr lang="es-PE" dirty="0" smtClean="0"/>
                  <a:t>/ </a:t>
                </a:r>
                <a:r>
                  <a:rPr lang="es-MX" i="1" dirty="0" smtClean="0">
                    <a:solidFill>
                      <a:srgbClr val="002060"/>
                    </a:solidFill>
                  </a:rPr>
                  <a:t>y </a:t>
                </a:r>
                <a:r>
                  <a:rPr lang="es-MX" i="1" dirty="0">
                    <a:solidFill>
                      <a:srgbClr val="002060"/>
                    </a:solidFill>
                  </a:rPr>
                  <a:t>≥ </a:t>
                </a:r>
                <a:r>
                  <a:rPr lang="es-MX" i="1" dirty="0" smtClean="0">
                    <a:solidFill>
                      <a:srgbClr val="002060"/>
                    </a:solidFill>
                  </a:rPr>
                  <a:t>x </a:t>
                </a:r>
                <a:r>
                  <a:rPr lang="es-MX" dirty="0" smtClean="0"/>
                  <a:t>}</a:t>
                </a:r>
                <a:r>
                  <a:rPr lang="es-MX" i="1" dirty="0" smtClean="0">
                    <a:solidFill>
                      <a:srgbClr val="002060"/>
                    </a:solidFill>
                  </a:rPr>
                  <a:t> </a:t>
                </a:r>
                <a:endParaRPr lang="en-US" dirty="0"/>
              </a:p>
            </p:txBody>
          </p:sp>
        </mc:Choice>
        <mc:Fallback xmlns="">
          <p:sp>
            <p:nvSpPr>
              <p:cNvPr id="2" name="CuadroTexto 1"/>
              <p:cNvSpPr txBox="1">
                <a:spLocks noRot="1" noChangeAspect="1" noMove="1" noResize="1" noEditPoints="1" noAdjustHandles="1" noChangeArrowheads="1" noChangeShapeType="1" noTextEdit="1"/>
              </p:cNvSpPr>
              <p:nvPr/>
            </p:nvSpPr>
            <p:spPr>
              <a:xfrm>
                <a:off x="7654834" y="2821578"/>
                <a:ext cx="2508068" cy="369332"/>
              </a:xfrm>
              <a:prstGeom prst="rect">
                <a:avLst/>
              </a:prstGeom>
              <a:blipFill>
                <a:blip r:embed="rId3"/>
                <a:stretch>
                  <a:fillRect l="-2190"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uadroTexto 5"/>
              <p:cNvSpPr txBox="1"/>
              <p:nvPr/>
            </p:nvSpPr>
            <p:spPr>
              <a:xfrm>
                <a:off x="1719943" y="3865084"/>
                <a:ext cx="2508068" cy="369332"/>
              </a:xfrm>
              <a:prstGeom prst="rect">
                <a:avLst/>
              </a:prstGeom>
              <a:noFill/>
            </p:spPr>
            <p:txBody>
              <a:bodyPr wrap="square" rtlCol="0">
                <a:spAutoFit/>
              </a:bodyPr>
              <a:lstStyle/>
              <a:p>
                <a:r>
                  <a:rPr lang="es-PE" dirty="0"/>
                  <a:t>L</a:t>
                </a:r>
                <a:r>
                  <a:rPr lang="es-PE" dirty="0" smtClean="0"/>
                  <a:t>={y </a:t>
                </a:r>
                <a:r>
                  <a:rPr lang="el-GR" dirty="0"/>
                  <a:t>ϵ</a:t>
                </a:r>
                <a:r>
                  <a:rPr lang="es-PE" dirty="0" smtClean="0"/>
                  <a:t> </a:t>
                </a:r>
                <a:r>
                  <a:rPr lang="en-US" dirty="0" smtClean="0"/>
                  <a:t> </a:t>
                </a:r>
                <a14:m>
                  <m:oMath xmlns:m="http://schemas.openxmlformats.org/officeDocument/2006/math">
                    <m:sSup>
                      <m:sSupPr>
                        <m:ctrlPr>
                          <a:rPr lang="es-MX" i="1">
                            <a:solidFill>
                              <a:srgbClr val="002060"/>
                            </a:solidFill>
                            <a:latin typeface="Cambria Math" panose="02040503050406030204" pitchFamily="18" charset="0"/>
                          </a:rPr>
                        </m:ctrlPr>
                      </m:sSupPr>
                      <m:e>
                        <m:r>
                          <a:rPr lang="es-MX" i="1">
                            <a:solidFill>
                              <a:srgbClr val="002060"/>
                            </a:solidFill>
                            <a:latin typeface="Cambria Math" panose="02040503050406030204" pitchFamily="18" charset="0"/>
                          </a:rPr>
                          <m:t>ℝ</m:t>
                        </m:r>
                      </m:e>
                      <m:sup>
                        <m:r>
                          <a:rPr lang="es-PE" b="0" i="1" smtClean="0">
                            <a:solidFill>
                              <a:srgbClr val="002060"/>
                            </a:solidFill>
                            <a:latin typeface="Cambria Math" panose="02040503050406030204" pitchFamily="18" charset="0"/>
                          </a:rPr>
                          <m:t>2</m:t>
                        </m:r>
                      </m:sup>
                    </m:sSup>
                  </m:oMath>
                </a14:m>
                <a:r>
                  <a:rPr lang="es-PE" dirty="0" smtClean="0"/>
                  <a:t>/ </a:t>
                </a:r>
                <a:r>
                  <a:rPr lang="es-MX" i="1" dirty="0">
                    <a:solidFill>
                      <a:srgbClr val="002060"/>
                    </a:solidFill>
                  </a:rPr>
                  <a:t>x</a:t>
                </a:r>
                <a:r>
                  <a:rPr lang="es-MX" i="1" dirty="0" smtClean="0">
                    <a:solidFill>
                      <a:srgbClr val="002060"/>
                    </a:solidFill>
                  </a:rPr>
                  <a:t> </a:t>
                </a:r>
                <a:r>
                  <a:rPr lang="es-MX" i="1" dirty="0">
                    <a:solidFill>
                      <a:srgbClr val="002060"/>
                    </a:solidFill>
                  </a:rPr>
                  <a:t>≥ y</a:t>
                </a:r>
                <a:r>
                  <a:rPr lang="es-MX" i="1" dirty="0" smtClean="0">
                    <a:solidFill>
                      <a:srgbClr val="002060"/>
                    </a:solidFill>
                  </a:rPr>
                  <a:t> </a:t>
                </a:r>
                <a:r>
                  <a:rPr lang="es-MX" dirty="0" smtClean="0"/>
                  <a:t>}</a:t>
                </a:r>
                <a:r>
                  <a:rPr lang="es-MX" i="1" dirty="0" smtClean="0">
                    <a:solidFill>
                      <a:srgbClr val="002060"/>
                    </a:solidFill>
                  </a:rPr>
                  <a:t> </a:t>
                </a:r>
                <a:endParaRPr lang="en-US" dirty="0"/>
              </a:p>
            </p:txBody>
          </p:sp>
        </mc:Choice>
        <mc:Fallback xmlns="">
          <p:sp>
            <p:nvSpPr>
              <p:cNvPr id="6" name="CuadroTexto 5"/>
              <p:cNvSpPr txBox="1">
                <a:spLocks noRot="1" noChangeAspect="1" noMove="1" noResize="1" noEditPoints="1" noAdjustHandles="1" noChangeArrowheads="1" noChangeShapeType="1" noTextEdit="1"/>
              </p:cNvSpPr>
              <p:nvPr/>
            </p:nvSpPr>
            <p:spPr>
              <a:xfrm>
                <a:off x="1719943" y="3865084"/>
                <a:ext cx="2508068" cy="369332"/>
              </a:xfrm>
              <a:prstGeom prst="rect">
                <a:avLst/>
              </a:prstGeom>
              <a:blipFill>
                <a:blip r:embed="rId4"/>
                <a:stretch>
                  <a:fillRect l="-1942" t="-8197" b="-24590"/>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7" name="Entrada de lápiz 6"/>
              <p14:cNvContentPartPr/>
              <p14:nvPr/>
            </p14:nvContentPartPr>
            <p14:xfrm>
              <a:off x="422640" y="754200"/>
              <a:ext cx="11565000" cy="5504400"/>
            </p14:xfrm>
          </p:contentPart>
        </mc:Choice>
        <mc:Fallback>
          <p:pic>
            <p:nvPicPr>
              <p:cNvPr id="7" name="Entrada de lápiz 6"/>
              <p:cNvPicPr/>
              <p:nvPr/>
            </p:nvPicPr>
            <p:blipFill>
              <a:blip r:embed="rId6"/>
              <a:stretch>
                <a:fillRect/>
              </a:stretch>
            </p:blipFill>
            <p:spPr>
              <a:xfrm>
                <a:off x="415440" y="745560"/>
                <a:ext cx="11580480" cy="5523840"/>
              </a:xfrm>
              <a:prstGeom prst="rect">
                <a:avLst/>
              </a:prstGeom>
            </p:spPr>
          </p:pic>
        </mc:Fallback>
      </mc:AlternateContent>
    </p:spTree>
    <p:extLst>
      <p:ext uri="{BB962C8B-B14F-4D97-AF65-F5344CB8AC3E}">
        <p14:creationId xmlns:p14="http://schemas.microsoft.com/office/powerpoint/2010/main" val="5251123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875211"/>
            <a:ext cx="10515600" cy="5301752"/>
          </a:xfrm>
        </p:spPr>
        <p:txBody>
          <a:bodyPr>
            <a:normAutofit fontScale="92500"/>
          </a:bodyPr>
          <a:lstStyle/>
          <a:p>
            <a:r>
              <a:rPr lang="es-MX" dirty="0" smtClean="0"/>
              <a:t>Las curvas de indiferencia son los conjuntos cuyos elementos son todos indiferentes entre si. Si dos canastas están en la misma curva de indiferencia el consumidor es indiferente entre ellas, si están en curvas de indiferencia diferentes entonces una de ellas debe ser preferida a la otra.</a:t>
            </a:r>
          </a:p>
          <a:p>
            <a:endParaRPr lang="es-MX" dirty="0" smtClean="0"/>
          </a:p>
          <a:p>
            <a:endParaRPr lang="es-MX" dirty="0" smtClean="0"/>
          </a:p>
          <a:p>
            <a:endParaRPr lang="es-MX" dirty="0"/>
          </a:p>
          <a:p>
            <a:endParaRPr lang="es-MX" dirty="0"/>
          </a:p>
          <a:p>
            <a:endParaRPr lang="es-MX" dirty="0" smtClean="0"/>
          </a:p>
          <a:p>
            <a:endParaRPr lang="es-MX" dirty="0" smtClean="0"/>
          </a:p>
          <a:p>
            <a:r>
              <a:rPr lang="es-MX" dirty="0" smtClean="0"/>
              <a:t>Un principio básico de las Curvas de Indiferencia es que no pueden cruzarse </a:t>
            </a:r>
            <a:r>
              <a:rPr lang="es-MX" dirty="0" smtClean="0">
                <a:sym typeface="Wingdings" panose="05000000000000000000" pitchFamily="2" charset="2"/>
              </a:rPr>
              <a:t> </a:t>
            </a:r>
            <a:r>
              <a:rPr lang="es-MX" dirty="0" smtClean="0">
                <a:solidFill>
                  <a:srgbClr val="FF0000"/>
                </a:solidFill>
                <a:sym typeface="Wingdings" panose="05000000000000000000" pitchFamily="2" charset="2"/>
              </a:rPr>
              <a:t>Transitividad</a:t>
            </a:r>
            <a:endParaRPr lang="es-MX" dirty="0" smtClean="0">
              <a:solidFill>
                <a:srgbClr val="FF0000"/>
              </a:solidFill>
            </a:endParaRPr>
          </a:p>
          <a:p>
            <a:endParaRPr lang="en-US" dirty="0"/>
          </a:p>
        </p:txBody>
      </p:sp>
      <p:pic>
        <p:nvPicPr>
          <p:cNvPr id="4" name="Imagen 3"/>
          <p:cNvPicPr>
            <a:picLocks noChangeAspect="1"/>
          </p:cNvPicPr>
          <p:nvPr/>
        </p:nvPicPr>
        <p:blipFill>
          <a:blip r:embed="rId2"/>
          <a:stretch>
            <a:fillRect/>
          </a:stretch>
        </p:blipFill>
        <p:spPr>
          <a:xfrm>
            <a:off x="3788226" y="2572512"/>
            <a:ext cx="3709853" cy="2596898"/>
          </a:xfrm>
          <a:prstGeom prst="rect">
            <a:avLst/>
          </a:prstGeom>
        </p:spPr>
      </p:pic>
      <p:sp>
        <p:nvSpPr>
          <p:cNvPr id="5" name="Título 1"/>
          <p:cNvSpPr>
            <a:spLocks noGrp="1"/>
          </p:cNvSpPr>
          <p:nvPr>
            <p:ph type="title"/>
          </p:nvPr>
        </p:nvSpPr>
        <p:spPr>
          <a:xfrm>
            <a:off x="0" y="0"/>
            <a:ext cx="12192000" cy="653143"/>
          </a:xfrm>
          <a:solidFill>
            <a:srgbClr val="0070C0"/>
          </a:solidFill>
        </p:spPr>
        <p:txBody>
          <a:bodyPr>
            <a:normAutofit fontScale="90000"/>
          </a:bodyPr>
          <a:lstStyle/>
          <a:p>
            <a:r>
              <a:rPr lang="es-PE" b="1" dirty="0" smtClean="0">
                <a:solidFill>
                  <a:schemeClr val="bg1">
                    <a:lumMod val="95000"/>
                  </a:schemeClr>
                </a:solidFill>
              </a:rPr>
              <a:t>1. Preferencias</a:t>
            </a:r>
            <a:endParaRPr lang="en-US" b="1" dirty="0">
              <a:solidFill>
                <a:schemeClr val="bg1">
                  <a:lumMod val="95000"/>
                </a:schemeClr>
              </a:solidFill>
            </a:endParaRPr>
          </a:p>
        </p:txBody>
      </p:sp>
      <mc:AlternateContent xmlns:mc="http://schemas.openxmlformats.org/markup-compatibility/2006">
        <mc:Choice xmlns:p14="http://schemas.microsoft.com/office/powerpoint/2010/main" Requires="p14">
          <p:contentPart p14:bwMode="auto" r:id="rId3">
            <p14:nvContentPartPr>
              <p14:cNvPr id="2" name="Entrada de lápiz 1"/>
              <p14:cNvContentPartPr/>
              <p14:nvPr/>
            </p14:nvContentPartPr>
            <p14:xfrm>
              <a:off x="1542960" y="5992560"/>
              <a:ext cx="493200" cy="55080"/>
            </p14:xfrm>
          </p:contentPart>
        </mc:Choice>
        <mc:Fallback>
          <p:pic>
            <p:nvPicPr>
              <p:cNvPr id="2" name="Entrada de lápiz 1"/>
              <p:cNvPicPr/>
              <p:nvPr/>
            </p:nvPicPr>
            <p:blipFill>
              <a:blip r:embed="rId4"/>
              <a:stretch>
                <a:fillRect/>
              </a:stretch>
            </p:blipFill>
            <p:spPr>
              <a:xfrm>
                <a:off x="1532880" y="5983560"/>
                <a:ext cx="516240" cy="76320"/>
              </a:xfrm>
              <a:prstGeom prst="rect">
                <a:avLst/>
              </a:prstGeom>
            </p:spPr>
          </p:pic>
        </mc:Fallback>
      </mc:AlternateContent>
    </p:spTree>
    <p:extLst>
      <p:ext uri="{BB962C8B-B14F-4D97-AF65-F5344CB8AC3E}">
        <p14:creationId xmlns:p14="http://schemas.microsoft.com/office/powerpoint/2010/main" val="37883686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838200" y="1054917"/>
                <a:ext cx="10515600" cy="4351338"/>
              </a:xfrm>
            </p:spPr>
            <p:txBody>
              <a:bodyPr/>
              <a:lstStyle/>
              <a:p>
                <a:r>
                  <a:rPr lang="es-MX" dirty="0" smtClean="0"/>
                  <a:t>La función utilidad representa las preferencias de un individuo asignándole a cada canasta un numero real: </a:t>
                </a:r>
              </a:p>
              <a:p>
                <a:pPr marL="0" indent="0">
                  <a:buNone/>
                </a:pPr>
                <a:r>
                  <a:rPr lang="es-MX" dirty="0"/>
                  <a:t>	</a:t>
                </a:r>
                <a:r>
                  <a:rPr lang="es-MX" dirty="0" smtClean="0"/>
                  <a:t>			U :</a:t>
                </a:r>
                <a14:m>
                  <m:oMath xmlns:m="http://schemas.openxmlformats.org/officeDocument/2006/math">
                    <m:sSup>
                      <m:sSupPr>
                        <m:ctrlPr>
                          <a:rPr lang="es-MX" i="1">
                            <a:solidFill>
                              <a:srgbClr val="002060"/>
                            </a:solidFill>
                            <a:latin typeface="Cambria Math" panose="02040503050406030204" pitchFamily="18" charset="0"/>
                          </a:rPr>
                        </m:ctrlPr>
                      </m:sSupPr>
                      <m:e>
                        <m:r>
                          <a:rPr lang="es-PE" b="0" i="1" smtClean="0">
                            <a:solidFill>
                              <a:srgbClr val="002060"/>
                            </a:solidFill>
                            <a:latin typeface="Cambria Math" panose="02040503050406030204" pitchFamily="18" charset="0"/>
                          </a:rPr>
                          <m:t>  </m:t>
                        </m:r>
                        <m:r>
                          <a:rPr lang="es-MX" i="1">
                            <a:solidFill>
                              <a:srgbClr val="002060"/>
                            </a:solidFill>
                            <a:latin typeface="Cambria Math" panose="02040503050406030204" pitchFamily="18" charset="0"/>
                          </a:rPr>
                          <m:t>ℝ</m:t>
                        </m:r>
                      </m:e>
                      <m:sup>
                        <m:r>
                          <a:rPr lang="es-PE" i="1">
                            <a:solidFill>
                              <a:srgbClr val="002060"/>
                            </a:solidFill>
                            <a:latin typeface="Cambria Math" panose="02040503050406030204" pitchFamily="18" charset="0"/>
                          </a:rPr>
                          <m:t>2</m:t>
                        </m:r>
                      </m:sup>
                    </m:sSup>
                  </m:oMath>
                </a14:m>
                <a:r>
                  <a:rPr lang="es-MX" dirty="0" smtClean="0">
                    <a:solidFill>
                      <a:srgbClr val="FF0000"/>
                    </a:solidFill>
                  </a:rPr>
                  <a:t>→</a:t>
                </a:r>
                <a14:m>
                  <m:oMath xmlns:m="http://schemas.openxmlformats.org/officeDocument/2006/math">
                    <m:r>
                      <a:rPr lang="es-PE" b="0" i="0" smtClean="0">
                        <a:solidFill>
                          <a:srgbClr val="002060"/>
                        </a:solidFill>
                        <a:latin typeface="Cambria Math" panose="02040503050406030204" pitchFamily="18" charset="0"/>
                      </a:rPr>
                      <m:t> </m:t>
                    </m:r>
                    <m:r>
                      <a:rPr lang="es-MX" i="1">
                        <a:solidFill>
                          <a:srgbClr val="002060"/>
                        </a:solidFill>
                        <a:latin typeface="Cambria Math" panose="02040503050406030204" pitchFamily="18" charset="0"/>
                      </a:rPr>
                      <m:t>ℝ</m:t>
                    </m:r>
                  </m:oMath>
                </a14:m>
                <a:endParaRPr lang="es-MX" dirty="0" smtClean="0">
                  <a:solidFill>
                    <a:srgbClr val="FF0000"/>
                  </a:solidFill>
                </a:endParaRPr>
              </a:p>
              <a:p>
                <a:pPr marL="0" indent="0">
                  <a:buNone/>
                </a:pPr>
                <a:r>
                  <a:rPr lang="es-MX" dirty="0" smtClean="0"/>
                  <a:t>de manera que:</a:t>
                </a:r>
              </a:p>
              <a:p>
                <a:pPr marL="0" indent="0">
                  <a:buNone/>
                </a:pPr>
                <a:r>
                  <a:rPr lang="es-MX" dirty="0" smtClean="0"/>
                  <a:t>				x </a:t>
                </a:r>
                <a:r>
                  <a:rPr lang="es-MX" i="1" dirty="0" smtClean="0">
                    <a:solidFill>
                      <a:srgbClr val="002060"/>
                    </a:solidFill>
                  </a:rPr>
                  <a:t>&gt;</a:t>
                </a:r>
                <a:r>
                  <a:rPr lang="es-MX" dirty="0" smtClean="0"/>
                  <a:t> y 	</a:t>
                </a:r>
                <a:r>
                  <a:rPr lang="en-US" dirty="0" smtClean="0"/>
                  <a:t>⇔</a:t>
                </a:r>
                <a:r>
                  <a:rPr lang="es-MX" dirty="0" smtClean="0"/>
                  <a:t> u(x) </a:t>
                </a:r>
                <a:r>
                  <a:rPr lang="es-MX" dirty="0" smtClean="0">
                    <a:solidFill>
                      <a:srgbClr val="002060"/>
                    </a:solidFill>
                  </a:rPr>
                  <a:t>&gt;</a:t>
                </a:r>
                <a:r>
                  <a:rPr lang="es-MX" dirty="0" smtClean="0"/>
                  <a:t> u(y) </a:t>
                </a:r>
              </a:p>
              <a:p>
                <a:pPr marL="0" indent="0">
                  <a:buNone/>
                </a:pPr>
                <a:r>
                  <a:rPr lang="es-MX" dirty="0" smtClean="0"/>
                  <a:t>				x </a:t>
                </a:r>
                <a:r>
                  <a:rPr lang="es-MX" dirty="0" smtClean="0">
                    <a:solidFill>
                      <a:srgbClr val="002060"/>
                    </a:solidFill>
                  </a:rPr>
                  <a:t>∼</a:t>
                </a:r>
                <a:r>
                  <a:rPr lang="es-MX" dirty="0" smtClean="0"/>
                  <a:t> y  </a:t>
                </a:r>
                <a:r>
                  <a:rPr lang="en-US" dirty="0" smtClean="0"/>
                  <a:t>⇔</a:t>
                </a:r>
                <a:r>
                  <a:rPr lang="es-MX" dirty="0" smtClean="0"/>
                  <a:t> u(x) </a:t>
                </a:r>
                <a:r>
                  <a:rPr lang="es-MX" dirty="0" smtClean="0">
                    <a:solidFill>
                      <a:srgbClr val="002060"/>
                    </a:solidFill>
                  </a:rPr>
                  <a:t>=</a:t>
                </a:r>
                <a:r>
                  <a:rPr lang="es-MX" dirty="0" smtClean="0"/>
                  <a:t> u(y) </a:t>
                </a:r>
              </a:p>
              <a:p>
                <a:pPr marL="0" indent="0">
                  <a:buNone/>
                </a:pPr>
                <a:r>
                  <a:rPr lang="es-MX" dirty="0" smtClean="0"/>
                  <a:t>				x  </a:t>
                </a:r>
                <a:r>
                  <a:rPr lang="es-MX" i="1" dirty="0" smtClean="0">
                    <a:solidFill>
                      <a:srgbClr val="002060"/>
                    </a:solidFill>
                  </a:rPr>
                  <a:t>≥ </a:t>
                </a:r>
                <a:r>
                  <a:rPr lang="es-MX" dirty="0" smtClean="0"/>
                  <a:t>y  </a:t>
                </a:r>
                <a:r>
                  <a:rPr lang="en-US" dirty="0" smtClean="0"/>
                  <a:t>⇔</a:t>
                </a:r>
                <a:r>
                  <a:rPr lang="es-MX" dirty="0" smtClean="0"/>
                  <a:t> u(x) </a:t>
                </a:r>
                <a:r>
                  <a:rPr lang="es-MX" dirty="0" smtClean="0">
                    <a:solidFill>
                      <a:srgbClr val="002060"/>
                    </a:solidFill>
                  </a:rPr>
                  <a:t>≥</a:t>
                </a:r>
                <a:r>
                  <a:rPr lang="es-MX" dirty="0" smtClean="0"/>
                  <a:t> u(y)</a:t>
                </a:r>
              </a:p>
              <a:p>
                <a:endParaRPr lang="en-US"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838200" y="1054917"/>
                <a:ext cx="10515600" cy="4351338"/>
              </a:xfrm>
              <a:blipFill>
                <a:blip r:embed="rId2"/>
                <a:stretch>
                  <a:fillRect l="-1217" t="-2241"/>
                </a:stretch>
              </a:blipFill>
            </p:spPr>
            <p:txBody>
              <a:bodyPr/>
              <a:lstStyle/>
              <a:p>
                <a:r>
                  <a:rPr lang="en-US">
                    <a:noFill/>
                  </a:rPr>
                  <a:t> </a:t>
                </a:r>
              </a:p>
            </p:txBody>
          </p:sp>
        </mc:Fallback>
      </mc:AlternateContent>
      <p:sp>
        <p:nvSpPr>
          <p:cNvPr id="4" name="Título 1"/>
          <p:cNvSpPr>
            <a:spLocks noGrp="1"/>
          </p:cNvSpPr>
          <p:nvPr>
            <p:ph type="title"/>
          </p:nvPr>
        </p:nvSpPr>
        <p:spPr>
          <a:xfrm>
            <a:off x="0" y="0"/>
            <a:ext cx="12192000" cy="653143"/>
          </a:xfrm>
          <a:solidFill>
            <a:srgbClr val="0070C0"/>
          </a:solidFill>
        </p:spPr>
        <p:txBody>
          <a:bodyPr>
            <a:normAutofit fontScale="90000"/>
          </a:bodyPr>
          <a:lstStyle/>
          <a:p>
            <a:r>
              <a:rPr lang="es-PE" b="1" dirty="0" smtClean="0">
                <a:solidFill>
                  <a:schemeClr val="bg1">
                    <a:lumMod val="95000"/>
                  </a:schemeClr>
                </a:solidFill>
              </a:rPr>
              <a:t>1. Preferencias</a:t>
            </a:r>
            <a:endParaRPr lang="en-US" b="1" dirty="0">
              <a:solidFill>
                <a:schemeClr val="bg1">
                  <a:lumMod val="95000"/>
                </a:schemeClr>
              </a:solidFill>
            </a:endParaRPr>
          </a:p>
        </p:txBody>
      </p:sp>
    </p:spTree>
    <p:extLst>
      <p:ext uri="{BB962C8B-B14F-4D97-AF65-F5344CB8AC3E}">
        <p14:creationId xmlns:p14="http://schemas.microsoft.com/office/powerpoint/2010/main" val="9510809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1329237"/>
            <a:ext cx="10515600" cy="4351338"/>
          </a:xfrm>
        </p:spPr>
        <p:txBody>
          <a:bodyPr/>
          <a:lstStyle/>
          <a:p>
            <a:r>
              <a:rPr lang="es-MX" dirty="0" smtClean="0"/>
              <a:t>La </a:t>
            </a:r>
            <a:r>
              <a:rPr lang="es-MX" dirty="0" smtClean="0">
                <a:solidFill>
                  <a:srgbClr val="FF0000"/>
                </a:solidFill>
              </a:rPr>
              <a:t>utilidad es ordinal</a:t>
            </a:r>
            <a:r>
              <a:rPr lang="es-MX" dirty="0" smtClean="0"/>
              <a:t>, lo que importa es el orden de los números no la magnitud de estos. </a:t>
            </a:r>
          </a:p>
          <a:p>
            <a:r>
              <a:rPr lang="es-MX" dirty="0" smtClean="0"/>
              <a:t>Una preferencia puede ser representada por varias utilidades, en realidad </a:t>
            </a:r>
            <a:r>
              <a:rPr lang="es-MX" dirty="0" err="1" smtClean="0"/>
              <a:t>inﬁnitas</a:t>
            </a:r>
            <a:r>
              <a:rPr lang="es-MX" dirty="0" smtClean="0"/>
              <a:t>. </a:t>
            </a:r>
          </a:p>
          <a:p>
            <a:r>
              <a:rPr lang="es-MX" dirty="0" smtClean="0">
                <a:solidFill>
                  <a:srgbClr val="002060"/>
                </a:solidFill>
              </a:rPr>
              <a:t>Una forma de obtener otras utilidades es aplicar un función monótona a la que ya tenemos</a:t>
            </a:r>
            <a:r>
              <a:rPr lang="es-MX" dirty="0" smtClean="0"/>
              <a:t>. Son transformaciones monótonas: multiplicar por un numero positivo, sumar una constante, etc.</a:t>
            </a:r>
            <a:endParaRPr lang="en-US" dirty="0"/>
          </a:p>
        </p:txBody>
      </p:sp>
      <p:sp>
        <p:nvSpPr>
          <p:cNvPr id="5" name="Título 1"/>
          <p:cNvSpPr>
            <a:spLocks noGrp="1"/>
          </p:cNvSpPr>
          <p:nvPr>
            <p:ph type="title"/>
          </p:nvPr>
        </p:nvSpPr>
        <p:spPr>
          <a:xfrm>
            <a:off x="0" y="0"/>
            <a:ext cx="12192000" cy="653143"/>
          </a:xfrm>
          <a:solidFill>
            <a:srgbClr val="0070C0"/>
          </a:solidFill>
        </p:spPr>
        <p:txBody>
          <a:bodyPr>
            <a:normAutofit fontScale="90000"/>
          </a:bodyPr>
          <a:lstStyle/>
          <a:p>
            <a:r>
              <a:rPr lang="es-PE" b="1" dirty="0" smtClean="0">
                <a:solidFill>
                  <a:schemeClr val="bg1">
                    <a:lumMod val="95000"/>
                  </a:schemeClr>
                </a:solidFill>
              </a:rPr>
              <a:t>1. Preferencias</a:t>
            </a:r>
            <a:endParaRPr lang="en-US" b="1" dirty="0">
              <a:solidFill>
                <a:schemeClr val="bg1">
                  <a:lumMod val="95000"/>
                </a:schemeClr>
              </a:solidFill>
            </a:endParaRPr>
          </a:p>
        </p:txBody>
      </p:sp>
      <mc:AlternateContent xmlns:mc="http://schemas.openxmlformats.org/markup-compatibility/2006">
        <mc:Choice xmlns:p14="http://schemas.microsoft.com/office/powerpoint/2010/main" Requires="p14">
          <p:contentPart p14:bwMode="auto" r:id="rId2">
            <p14:nvContentPartPr>
              <p14:cNvPr id="2" name="Entrada de lápiz 1"/>
              <p14:cNvContentPartPr/>
              <p14:nvPr/>
            </p14:nvContentPartPr>
            <p14:xfrm>
              <a:off x="1580400" y="1761840"/>
              <a:ext cx="9623880" cy="3791520"/>
            </p14:xfrm>
          </p:contentPart>
        </mc:Choice>
        <mc:Fallback>
          <p:pic>
            <p:nvPicPr>
              <p:cNvPr id="2" name="Entrada de lápiz 1"/>
              <p:cNvPicPr/>
              <p:nvPr/>
            </p:nvPicPr>
            <p:blipFill>
              <a:blip r:embed="rId3"/>
              <a:stretch>
                <a:fillRect/>
              </a:stretch>
            </p:blipFill>
            <p:spPr>
              <a:xfrm>
                <a:off x="1571040" y="1752840"/>
                <a:ext cx="9640440" cy="3810600"/>
              </a:xfrm>
              <a:prstGeom prst="rect">
                <a:avLst/>
              </a:prstGeom>
            </p:spPr>
          </p:pic>
        </mc:Fallback>
      </mc:AlternateContent>
    </p:spTree>
    <p:extLst>
      <p:ext uri="{BB962C8B-B14F-4D97-AF65-F5344CB8AC3E}">
        <p14:creationId xmlns:p14="http://schemas.microsoft.com/office/powerpoint/2010/main" val="29707670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524691" y="1028791"/>
                <a:ext cx="10515600" cy="4351338"/>
              </a:xfrm>
            </p:spPr>
            <p:txBody>
              <a:bodyPr/>
              <a:lstStyle/>
              <a:p>
                <a:pPr marL="0" indent="0">
                  <a:buNone/>
                </a:pPr>
                <a:r>
                  <a:rPr lang="en-US" b="1" dirty="0" smtClean="0">
                    <a:solidFill>
                      <a:srgbClr val="FF0000"/>
                    </a:solidFill>
                  </a:rPr>
                  <a:t>Funciones </a:t>
                </a:r>
                <a:r>
                  <a:rPr lang="en-US" b="1" dirty="0" err="1" smtClean="0">
                    <a:solidFill>
                      <a:srgbClr val="FF0000"/>
                    </a:solidFill>
                  </a:rPr>
                  <a:t>utilidad</a:t>
                </a:r>
                <a:r>
                  <a:rPr lang="en-US" b="1" dirty="0" smtClean="0">
                    <a:solidFill>
                      <a:srgbClr val="FF0000"/>
                    </a:solidFill>
                  </a:rPr>
                  <a:t> notables: </a:t>
                </a:r>
              </a:p>
              <a:p>
                <a:pPr marL="0" indent="0">
                  <a:buNone/>
                </a:pPr>
                <a:r>
                  <a:rPr lang="en-US" dirty="0" smtClean="0"/>
                  <a:t>1. </a:t>
                </a:r>
                <a:r>
                  <a:rPr lang="en-US" b="1" dirty="0" err="1" smtClean="0"/>
                  <a:t>Utilidad</a:t>
                </a:r>
                <a:r>
                  <a:rPr lang="en-US" b="1" dirty="0" smtClean="0"/>
                  <a:t> Cobb-Douglas: </a:t>
                </a:r>
                <a:r>
                  <a:rPr lang="en-US" i="1" dirty="0" smtClean="0"/>
                  <a:t>U(x) = </a:t>
                </a:r>
                <a:r>
                  <a:rPr lang="en-US" dirty="0"/>
                  <a:t>(</a:t>
                </a:r>
                <a14:m>
                  <m:oMath xmlns:m="http://schemas.openxmlformats.org/officeDocument/2006/math">
                    <m:sSubSup>
                      <m:sSubSupPr>
                        <m:ctrlPr>
                          <a:rPr lang="en-US" i="1">
                            <a:latin typeface="Cambria Math" panose="02040503050406030204" pitchFamily="18" charset="0"/>
                          </a:rPr>
                        </m:ctrlPr>
                      </m:sSubSupPr>
                      <m:e>
                        <m:r>
                          <a:rPr lang="es-PE" i="1">
                            <a:latin typeface="Cambria Math" panose="02040503050406030204" pitchFamily="18" charset="0"/>
                          </a:rPr>
                          <m:t>𝑥</m:t>
                        </m:r>
                      </m:e>
                      <m:sub>
                        <m:r>
                          <a:rPr lang="es-PE" i="1">
                            <a:latin typeface="Cambria Math" panose="02040503050406030204" pitchFamily="18" charset="0"/>
                          </a:rPr>
                          <m:t>1</m:t>
                        </m:r>
                      </m:sub>
                      <m:sup>
                        <m:sSub>
                          <m:sSubPr>
                            <m:ctrlPr>
                              <a:rPr lang="en-US" i="1">
                                <a:latin typeface="Cambria Math" panose="02040503050406030204" pitchFamily="18" charset="0"/>
                              </a:rPr>
                            </m:ctrlPr>
                          </m:sSubPr>
                          <m:e>
                            <m:r>
                              <m:rPr>
                                <m:nor/>
                              </m:rPr>
                              <a:rPr lang="el-GR" i="1" dirty="0"/>
                              <m:t>α</m:t>
                            </m:r>
                          </m:e>
                          <m:sub>
                            <m:r>
                              <a:rPr lang="es-PE" i="1">
                                <a:latin typeface="Cambria Math" panose="02040503050406030204" pitchFamily="18" charset="0"/>
                              </a:rPr>
                              <m:t>1</m:t>
                            </m:r>
                          </m:sub>
                        </m:sSub>
                      </m:sup>
                    </m:sSubSup>
                    <m:r>
                      <a:rPr lang="es-PE" b="0" i="1" smtClean="0">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s-PE" i="1">
                            <a:latin typeface="Cambria Math" panose="02040503050406030204" pitchFamily="18" charset="0"/>
                          </a:rPr>
                          <m:t>𝑥</m:t>
                        </m:r>
                      </m:e>
                      <m:sub>
                        <m:r>
                          <a:rPr lang="es-PE" b="0" i="1" smtClean="0">
                            <a:latin typeface="Cambria Math" panose="02040503050406030204" pitchFamily="18" charset="0"/>
                          </a:rPr>
                          <m:t>2</m:t>
                        </m:r>
                      </m:sub>
                      <m:sup>
                        <m:sSub>
                          <m:sSubPr>
                            <m:ctrlPr>
                              <a:rPr lang="en-US" i="1">
                                <a:latin typeface="Cambria Math" panose="02040503050406030204" pitchFamily="18" charset="0"/>
                              </a:rPr>
                            </m:ctrlPr>
                          </m:sSubPr>
                          <m:e>
                            <m:r>
                              <m:rPr>
                                <m:nor/>
                              </m:rPr>
                              <a:rPr lang="el-GR" i="1" dirty="0"/>
                              <m:t>α</m:t>
                            </m:r>
                          </m:e>
                          <m:sub>
                            <m:r>
                              <a:rPr lang="es-PE" b="0" i="1" dirty="0" smtClean="0">
                                <a:latin typeface="Cambria Math" panose="02040503050406030204" pitchFamily="18" charset="0"/>
                              </a:rPr>
                              <m:t>2</m:t>
                            </m:r>
                          </m:sub>
                        </m:sSub>
                      </m:sup>
                    </m:sSubSup>
                    <m:r>
                      <a:rPr lang="es-PE" i="1">
                        <a:latin typeface="Cambria Math" panose="02040503050406030204" pitchFamily="18" charset="0"/>
                      </a:rPr>
                      <m:t>)</m:t>
                    </m:r>
                  </m:oMath>
                </a14:m>
                <a:r>
                  <a:rPr lang="es-PE" b="0" dirty="0" smtClean="0"/>
                  <a:t>*….*</a:t>
                </a:r>
                <a:r>
                  <a:rPr lang="en-US" dirty="0"/>
                  <a:t> (</a:t>
                </a:r>
                <a14:m>
                  <m:oMath xmlns:m="http://schemas.openxmlformats.org/officeDocument/2006/math">
                    <m:sSubSup>
                      <m:sSubSupPr>
                        <m:ctrlPr>
                          <a:rPr lang="en-US" i="1">
                            <a:latin typeface="Cambria Math" panose="02040503050406030204" pitchFamily="18" charset="0"/>
                          </a:rPr>
                        </m:ctrlPr>
                      </m:sSubSupPr>
                      <m:e>
                        <m:r>
                          <a:rPr lang="es-PE" i="1">
                            <a:latin typeface="Cambria Math" panose="02040503050406030204" pitchFamily="18" charset="0"/>
                          </a:rPr>
                          <m:t>𝑥</m:t>
                        </m:r>
                      </m:e>
                      <m:sub>
                        <m:r>
                          <a:rPr lang="es-PE" b="0" i="1" smtClean="0">
                            <a:latin typeface="Cambria Math" panose="02040503050406030204" pitchFamily="18" charset="0"/>
                          </a:rPr>
                          <m:t>𝑛</m:t>
                        </m:r>
                      </m:sub>
                      <m:sup>
                        <m:sSub>
                          <m:sSubPr>
                            <m:ctrlPr>
                              <a:rPr lang="en-US" i="1">
                                <a:latin typeface="Cambria Math" panose="02040503050406030204" pitchFamily="18" charset="0"/>
                              </a:rPr>
                            </m:ctrlPr>
                          </m:sSubPr>
                          <m:e>
                            <m:r>
                              <m:rPr>
                                <m:nor/>
                              </m:rPr>
                              <a:rPr lang="el-GR" i="1" dirty="0"/>
                              <m:t>α</m:t>
                            </m:r>
                          </m:e>
                          <m:sub>
                            <m:r>
                              <a:rPr lang="es-PE" b="0" i="1" dirty="0" smtClean="0">
                                <a:latin typeface="Cambria Math" panose="02040503050406030204" pitchFamily="18" charset="0"/>
                              </a:rPr>
                              <m:t>𝑛</m:t>
                            </m:r>
                          </m:sub>
                        </m:sSub>
                      </m:sup>
                    </m:sSubSup>
                    <m:r>
                      <a:rPr lang="es-PE" i="1">
                        <a:latin typeface="Cambria Math" panose="02040503050406030204" pitchFamily="18" charset="0"/>
                      </a:rPr>
                      <m:t>)</m:t>
                    </m:r>
                  </m:oMath>
                </a14:m>
                <a:endParaRPr lang="es-PE" b="0" dirty="0" smtClean="0"/>
              </a:p>
              <a:p>
                <a:pPr marL="0" indent="0">
                  <a:buNone/>
                </a:pPr>
                <a:r>
                  <a:rPr lang="en-US" dirty="0" smtClean="0"/>
                  <a:t>2. </a:t>
                </a:r>
                <a:r>
                  <a:rPr lang="en-US" b="1" dirty="0" err="1" smtClean="0"/>
                  <a:t>Utilidad</a:t>
                </a:r>
                <a:r>
                  <a:rPr lang="en-US" b="1" dirty="0" smtClean="0"/>
                  <a:t> </a:t>
                </a:r>
                <a:r>
                  <a:rPr lang="en-US" b="1" dirty="0" err="1" smtClean="0"/>
                  <a:t>Lineales</a:t>
                </a:r>
                <a:r>
                  <a:rPr lang="en-US" b="1" dirty="0" smtClean="0"/>
                  <a:t>:          </a:t>
                </a:r>
                <a:r>
                  <a:rPr lang="en-US" i="1" dirty="0" smtClean="0"/>
                  <a:t>U(x) = </a:t>
                </a:r>
                <a14:m>
                  <m:oMath xmlns:m="http://schemas.openxmlformats.org/officeDocument/2006/math">
                    <m:sSub>
                      <m:sSubPr>
                        <m:ctrlPr>
                          <a:rPr lang="en-US" i="1">
                            <a:latin typeface="Cambria Math" panose="02040503050406030204" pitchFamily="18" charset="0"/>
                          </a:rPr>
                        </m:ctrlPr>
                      </m:sSubPr>
                      <m:e>
                        <m:r>
                          <a:rPr lang="es-PE" i="1">
                            <a:latin typeface="Cambria Math" panose="02040503050406030204" pitchFamily="18" charset="0"/>
                          </a:rPr>
                          <m:t>𝑎</m:t>
                        </m:r>
                      </m:e>
                      <m:sub>
                        <m:r>
                          <a:rPr lang="es-PE" i="1">
                            <a:latin typeface="Cambria Math" panose="02040503050406030204" pitchFamily="18" charset="0"/>
                          </a:rPr>
                          <m:t>1</m:t>
                        </m:r>
                      </m:sub>
                    </m:sSub>
                    <m:sSub>
                      <m:sSubPr>
                        <m:ctrlPr>
                          <a:rPr lang="en-US" i="1">
                            <a:latin typeface="Cambria Math" panose="02040503050406030204" pitchFamily="18" charset="0"/>
                          </a:rPr>
                        </m:ctrlPr>
                      </m:sSubPr>
                      <m:e>
                        <m:r>
                          <a:rPr lang="es-PE" i="1">
                            <a:latin typeface="Cambria Math" panose="02040503050406030204" pitchFamily="18" charset="0"/>
                          </a:rPr>
                          <m:t>𝑥</m:t>
                        </m:r>
                      </m:e>
                      <m:sub>
                        <m:r>
                          <a:rPr lang="es-PE" i="1">
                            <a:latin typeface="Cambria Math" panose="02040503050406030204" pitchFamily="18" charset="0"/>
                          </a:rPr>
                          <m:t>1</m:t>
                        </m:r>
                      </m:sub>
                    </m:sSub>
                  </m:oMath>
                </a14:m>
                <a:r>
                  <a:rPr lang="en-US" i="1" dirty="0" smtClean="0"/>
                  <a:t> + </a:t>
                </a:r>
                <a14:m>
                  <m:oMath xmlns:m="http://schemas.openxmlformats.org/officeDocument/2006/math">
                    <m:sSub>
                      <m:sSubPr>
                        <m:ctrlPr>
                          <a:rPr lang="en-US" i="1">
                            <a:latin typeface="Cambria Math" panose="02040503050406030204" pitchFamily="18" charset="0"/>
                          </a:rPr>
                        </m:ctrlPr>
                      </m:sSubPr>
                      <m:e>
                        <m:r>
                          <a:rPr lang="es-PE" i="1">
                            <a:latin typeface="Cambria Math" panose="02040503050406030204" pitchFamily="18" charset="0"/>
                          </a:rPr>
                          <m:t>𝑎</m:t>
                        </m:r>
                      </m:e>
                      <m:sub>
                        <m:r>
                          <a:rPr lang="es-PE" b="0" i="1" smtClean="0">
                            <a:latin typeface="Cambria Math" panose="02040503050406030204" pitchFamily="18" charset="0"/>
                          </a:rPr>
                          <m:t>2</m:t>
                        </m:r>
                      </m:sub>
                    </m:sSub>
                    <m:sSub>
                      <m:sSubPr>
                        <m:ctrlPr>
                          <a:rPr lang="en-US" i="1">
                            <a:latin typeface="Cambria Math" panose="02040503050406030204" pitchFamily="18" charset="0"/>
                          </a:rPr>
                        </m:ctrlPr>
                      </m:sSubPr>
                      <m:e>
                        <m:r>
                          <a:rPr lang="es-PE" i="1">
                            <a:latin typeface="Cambria Math" panose="02040503050406030204" pitchFamily="18" charset="0"/>
                          </a:rPr>
                          <m:t>𝑥</m:t>
                        </m:r>
                      </m:e>
                      <m:sub>
                        <m:r>
                          <a:rPr lang="es-PE" b="0" i="1" smtClean="0">
                            <a:latin typeface="Cambria Math" panose="02040503050406030204" pitchFamily="18" charset="0"/>
                          </a:rPr>
                          <m:t>2</m:t>
                        </m:r>
                      </m:sub>
                    </m:sSub>
                  </m:oMath>
                </a14:m>
                <a:r>
                  <a:rPr lang="en-US" i="1" dirty="0" smtClean="0"/>
                  <a:t> +···+ </a:t>
                </a:r>
                <a14:m>
                  <m:oMath xmlns:m="http://schemas.openxmlformats.org/officeDocument/2006/math">
                    <m:sSub>
                      <m:sSubPr>
                        <m:ctrlPr>
                          <a:rPr lang="en-US" i="1">
                            <a:latin typeface="Cambria Math" panose="02040503050406030204" pitchFamily="18" charset="0"/>
                          </a:rPr>
                        </m:ctrlPr>
                      </m:sSubPr>
                      <m:e>
                        <m:r>
                          <a:rPr lang="es-PE" i="1">
                            <a:latin typeface="Cambria Math" panose="02040503050406030204" pitchFamily="18" charset="0"/>
                          </a:rPr>
                          <m:t>𝑎</m:t>
                        </m:r>
                      </m:e>
                      <m:sub>
                        <m:r>
                          <a:rPr lang="es-PE" b="0" i="1" smtClean="0">
                            <a:latin typeface="Cambria Math" panose="02040503050406030204" pitchFamily="18" charset="0"/>
                          </a:rPr>
                          <m:t>𝑛</m:t>
                        </m:r>
                      </m:sub>
                    </m:sSub>
                    <m:sSub>
                      <m:sSubPr>
                        <m:ctrlPr>
                          <a:rPr lang="en-US" i="1">
                            <a:latin typeface="Cambria Math" panose="02040503050406030204" pitchFamily="18" charset="0"/>
                          </a:rPr>
                        </m:ctrlPr>
                      </m:sSubPr>
                      <m:e>
                        <m:r>
                          <a:rPr lang="es-PE" i="1">
                            <a:latin typeface="Cambria Math" panose="02040503050406030204" pitchFamily="18" charset="0"/>
                          </a:rPr>
                          <m:t>𝑥</m:t>
                        </m:r>
                      </m:e>
                      <m:sub>
                        <m:r>
                          <a:rPr lang="es-PE" b="0" i="1" smtClean="0">
                            <a:latin typeface="Cambria Math" panose="02040503050406030204" pitchFamily="18" charset="0"/>
                          </a:rPr>
                          <m:t>𝑛</m:t>
                        </m:r>
                      </m:sub>
                    </m:sSub>
                  </m:oMath>
                </a14:m>
                <a:r>
                  <a:rPr lang="en-US" i="1" dirty="0" smtClean="0"/>
                  <a:t> </a:t>
                </a:r>
              </a:p>
              <a:p>
                <a:pPr marL="0" indent="0">
                  <a:buNone/>
                </a:pPr>
                <a:r>
                  <a:rPr lang="en-US" dirty="0" smtClean="0"/>
                  <a:t>3. </a:t>
                </a:r>
                <a:r>
                  <a:rPr lang="en-US" b="1" dirty="0" err="1" smtClean="0"/>
                  <a:t>Utilidad</a:t>
                </a:r>
                <a:r>
                  <a:rPr lang="en-US" b="1" dirty="0" smtClean="0"/>
                  <a:t> Leontief:          </a:t>
                </a:r>
                <a:r>
                  <a:rPr lang="en-US" i="1" dirty="0" smtClean="0"/>
                  <a:t>U(x) = </a:t>
                </a:r>
                <a:r>
                  <a:rPr lang="en-US" i="1" dirty="0" err="1" smtClean="0"/>
                  <a:t>mín</a:t>
                </a:r>
                <a:r>
                  <a:rPr lang="en-US" i="1" dirty="0" smtClean="0"/>
                  <a:t>{</a:t>
                </a:r>
                <a14:m>
                  <m:oMath xmlns:m="http://schemas.openxmlformats.org/officeDocument/2006/math">
                    <m:sSub>
                      <m:sSubPr>
                        <m:ctrlPr>
                          <a:rPr lang="en-US" i="1">
                            <a:latin typeface="Cambria Math" panose="02040503050406030204" pitchFamily="18" charset="0"/>
                          </a:rPr>
                        </m:ctrlPr>
                      </m:sSubPr>
                      <m:e>
                        <m:r>
                          <a:rPr lang="es-PE" b="0" i="1" smtClean="0">
                            <a:latin typeface="Cambria Math" panose="02040503050406030204" pitchFamily="18" charset="0"/>
                          </a:rPr>
                          <m:t>𝑥</m:t>
                        </m:r>
                      </m:e>
                      <m:sub>
                        <m:r>
                          <a:rPr lang="es-PE" i="1">
                            <a:latin typeface="Cambria Math" panose="02040503050406030204" pitchFamily="18" charset="0"/>
                          </a:rPr>
                          <m:t>1</m:t>
                        </m:r>
                      </m:sub>
                    </m:sSub>
                  </m:oMath>
                </a14:m>
                <a:r>
                  <a:rPr lang="en-US" i="1" dirty="0" smtClean="0"/>
                  <a:t>/</a:t>
                </a:r>
                <a14:m>
                  <m:oMath xmlns:m="http://schemas.openxmlformats.org/officeDocument/2006/math">
                    <m:sSub>
                      <m:sSubPr>
                        <m:ctrlPr>
                          <a:rPr lang="en-US" i="1">
                            <a:latin typeface="Cambria Math" panose="02040503050406030204" pitchFamily="18" charset="0"/>
                          </a:rPr>
                        </m:ctrlPr>
                      </m:sSubPr>
                      <m:e>
                        <m:r>
                          <a:rPr lang="es-PE" i="1">
                            <a:latin typeface="Cambria Math" panose="02040503050406030204" pitchFamily="18" charset="0"/>
                          </a:rPr>
                          <m:t>𝑎</m:t>
                        </m:r>
                      </m:e>
                      <m:sub>
                        <m:r>
                          <a:rPr lang="es-PE" i="1">
                            <a:latin typeface="Cambria Math" panose="02040503050406030204" pitchFamily="18" charset="0"/>
                          </a:rPr>
                          <m:t>1</m:t>
                        </m:r>
                      </m:sub>
                    </m:sSub>
                  </m:oMath>
                </a14:m>
                <a:r>
                  <a:rPr lang="en-US" i="1" dirty="0" smtClean="0"/>
                  <a:t>, </a:t>
                </a:r>
                <a14:m>
                  <m:oMath xmlns:m="http://schemas.openxmlformats.org/officeDocument/2006/math">
                    <m:sSub>
                      <m:sSubPr>
                        <m:ctrlPr>
                          <a:rPr lang="en-US" i="1">
                            <a:latin typeface="Cambria Math" panose="02040503050406030204" pitchFamily="18" charset="0"/>
                          </a:rPr>
                        </m:ctrlPr>
                      </m:sSubPr>
                      <m:e>
                        <m:r>
                          <a:rPr lang="es-PE" i="1">
                            <a:latin typeface="Cambria Math" panose="02040503050406030204" pitchFamily="18" charset="0"/>
                          </a:rPr>
                          <m:t>𝑥</m:t>
                        </m:r>
                      </m:e>
                      <m:sub>
                        <m:r>
                          <a:rPr lang="es-PE" b="0" i="1" smtClean="0">
                            <a:latin typeface="Cambria Math" panose="02040503050406030204" pitchFamily="18" charset="0"/>
                          </a:rPr>
                          <m:t>2</m:t>
                        </m:r>
                      </m:sub>
                    </m:sSub>
                  </m:oMath>
                </a14:m>
                <a:r>
                  <a:rPr lang="en-US" i="1" dirty="0"/>
                  <a:t>/</a:t>
                </a:r>
                <a14:m>
                  <m:oMath xmlns:m="http://schemas.openxmlformats.org/officeDocument/2006/math">
                    <m:sSub>
                      <m:sSubPr>
                        <m:ctrlPr>
                          <a:rPr lang="en-US" i="1">
                            <a:latin typeface="Cambria Math" panose="02040503050406030204" pitchFamily="18" charset="0"/>
                          </a:rPr>
                        </m:ctrlPr>
                      </m:sSubPr>
                      <m:e>
                        <m:r>
                          <a:rPr lang="es-PE" i="1">
                            <a:latin typeface="Cambria Math" panose="02040503050406030204" pitchFamily="18" charset="0"/>
                          </a:rPr>
                          <m:t>𝑎</m:t>
                        </m:r>
                      </m:e>
                      <m:sub>
                        <m:r>
                          <a:rPr lang="es-PE" b="0" i="1" smtClean="0">
                            <a:latin typeface="Cambria Math" panose="02040503050406030204" pitchFamily="18" charset="0"/>
                          </a:rPr>
                          <m:t>2</m:t>
                        </m:r>
                      </m:sub>
                    </m:sSub>
                  </m:oMath>
                </a14:m>
                <a:r>
                  <a:rPr lang="en-US" i="1" dirty="0" smtClean="0"/>
                  <a:t>,··· , </a:t>
                </a:r>
                <a14:m>
                  <m:oMath xmlns:m="http://schemas.openxmlformats.org/officeDocument/2006/math">
                    <m:sSub>
                      <m:sSubPr>
                        <m:ctrlPr>
                          <a:rPr lang="en-US" i="1">
                            <a:latin typeface="Cambria Math" panose="02040503050406030204" pitchFamily="18" charset="0"/>
                          </a:rPr>
                        </m:ctrlPr>
                      </m:sSubPr>
                      <m:e>
                        <m:r>
                          <a:rPr lang="es-PE" i="1">
                            <a:latin typeface="Cambria Math" panose="02040503050406030204" pitchFamily="18" charset="0"/>
                          </a:rPr>
                          <m:t>𝑥</m:t>
                        </m:r>
                      </m:e>
                      <m:sub>
                        <m:r>
                          <a:rPr lang="es-PE" b="0" i="1" smtClean="0">
                            <a:latin typeface="Cambria Math" panose="02040503050406030204" pitchFamily="18" charset="0"/>
                          </a:rPr>
                          <m:t>𝑛</m:t>
                        </m:r>
                      </m:sub>
                    </m:sSub>
                  </m:oMath>
                </a14:m>
                <a:r>
                  <a:rPr lang="en-US" i="1" dirty="0"/>
                  <a:t>/</a:t>
                </a:r>
                <a14:m>
                  <m:oMath xmlns:m="http://schemas.openxmlformats.org/officeDocument/2006/math">
                    <m:sSub>
                      <m:sSubPr>
                        <m:ctrlPr>
                          <a:rPr lang="en-US" i="1">
                            <a:latin typeface="Cambria Math" panose="02040503050406030204" pitchFamily="18" charset="0"/>
                          </a:rPr>
                        </m:ctrlPr>
                      </m:sSubPr>
                      <m:e>
                        <m:r>
                          <a:rPr lang="es-PE" i="1">
                            <a:latin typeface="Cambria Math" panose="02040503050406030204" pitchFamily="18" charset="0"/>
                          </a:rPr>
                          <m:t>𝑎</m:t>
                        </m:r>
                      </m:e>
                      <m:sub>
                        <m:r>
                          <a:rPr lang="es-PE" b="0" i="1" smtClean="0">
                            <a:latin typeface="Cambria Math" panose="02040503050406030204" pitchFamily="18" charset="0"/>
                          </a:rPr>
                          <m:t>𝑛</m:t>
                        </m:r>
                      </m:sub>
                    </m:sSub>
                  </m:oMath>
                </a14:m>
                <a:r>
                  <a:rPr lang="en-US" i="1" dirty="0" smtClean="0"/>
                  <a:t>} </a:t>
                </a:r>
              </a:p>
              <a:p>
                <a:pPr marL="0" indent="0">
                  <a:buNone/>
                </a:pPr>
                <a:r>
                  <a:rPr lang="en-US" dirty="0" smtClean="0"/>
                  <a:t>4. </a:t>
                </a:r>
                <a:r>
                  <a:rPr lang="en-US" b="1" dirty="0" err="1" smtClean="0"/>
                  <a:t>Utilidad</a:t>
                </a:r>
                <a:r>
                  <a:rPr lang="en-US" b="1" dirty="0" smtClean="0"/>
                  <a:t> CES: </a:t>
                </a:r>
                <a14:m>
                  <m:oMath xmlns:m="http://schemas.openxmlformats.org/officeDocument/2006/math">
                    <m:r>
                      <a:rPr lang="es-PE" b="1" i="0" smtClean="0">
                        <a:latin typeface="Cambria Math" panose="02040503050406030204" pitchFamily="18" charset="0"/>
                      </a:rPr>
                      <m:t>                  </m:t>
                    </m:r>
                    <m:r>
                      <a:rPr lang="es-PE" b="0" i="1" smtClean="0">
                        <a:latin typeface="Cambria Math" panose="02040503050406030204" pitchFamily="18" charset="0"/>
                      </a:rPr>
                      <m:t>𝑈</m:t>
                    </m:r>
                    <m:r>
                      <a:rPr lang="es-PE" b="0" i="1" smtClean="0">
                        <a:latin typeface="Cambria Math" panose="02040503050406030204" pitchFamily="18" charset="0"/>
                      </a:rPr>
                      <m:t>(</m:t>
                    </m:r>
                    <m:r>
                      <a:rPr lang="es-PE" b="0" i="1" smtClean="0">
                        <a:latin typeface="Cambria Math" panose="02040503050406030204" pitchFamily="18" charset="0"/>
                      </a:rPr>
                      <m:t>𝑥</m:t>
                    </m:r>
                    <m:r>
                      <a:rPr lang="es-PE" b="0" i="1" smtClean="0">
                        <a:latin typeface="Cambria Math" panose="02040503050406030204" pitchFamily="18" charset="0"/>
                      </a:rPr>
                      <m:t>)=</m:t>
                    </m:r>
                    <m:sSup>
                      <m:sSupPr>
                        <m:ctrlPr>
                          <a:rPr lang="es-PE" i="1" smtClean="0">
                            <a:latin typeface="Cambria Math" panose="02040503050406030204" pitchFamily="18" charset="0"/>
                          </a:rPr>
                        </m:ctrlPr>
                      </m:sSupPr>
                      <m:e>
                        <m:r>
                          <a:rPr lang="es-PE" b="0" i="1" smtClean="0">
                            <a:latin typeface="Cambria Math" panose="02040503050406030204" pitchFamily="18" charset="0"/>
                          </a:rPr>
                          <m:t>(</m:t>
                        </m:r>
                        <m:sSub>
                          <m:sSubPr>
                            <m:ctrlPr>
                              <a:rPr lang="en-US" i="1" smtClean="0">
                                <a:latin typeface="Cambria Math" panose="02040503050406030204" pitchFamily="18" charset="0"/>
                              </a:rPr>
                            </m:ctrlPr>
                          </m:sSubPr>
                          <m:e>
                            <m:r>
                              <a:rPr lang="es-PE" b="0" i="1" smtClean="0">
                                <a:latin typeface="Cambria Math" panose="02040503050406030204" pitchFamily="18" charset="0"/>
                              </a:rPr>
                              <m:t>𝑎</m:t>
                            </m:r>
                          </m:e>
                          <m:sub>
                            <m:r>
                              <a:rPr lang="es-PE" b="0" i="1" smtClean="0">
                                <a:latin typeface="Cambria Math" panose="02040503050406030204" pitchFamily="18" charset="0"/>
                              </a:rPr>
                              <m:t>1</m:t>
                            </m:r>
                          </m:sub>
                        </m:sSub>
                        <m:sSubSup>
                          <m:sSubSupPr>
                            <m:ctrlPr>
                              <a:rPr lang="en-US" i="1" smtClean="0">
                                <a:latin typeface="Cambria Math" panose="02040503050406030204" pitchFamily="18" charset="0"/>
                              </a:rPr>
                            </m:ctrlPr>
                          </m:sSubSupPr>
                          <m:e>
                            <m:r>
                              <a:rPr lang="es-PE" b="0" i="1" smtClean="0">
                                <a:latin typeface="Cambria Math" panose="02040503050406030204" pitchFamily="18" charset="0"/>
                              </a:rPr>
                              <m:t>𝑥</m:t>
                            </m:r>
                          </m:e>
                          <m:sub>
                            <m:r>
                              <a:rPr lang="es-PE" b="0" i="1" smtClean="0">
                                <a:latin typeface="Cambria Math" panose="02040503050406030204" pitchFamily="18" charset="0"/>
                              </a:rPr>
                              <m:t>1</m:t>
                            </m:r>
                          </m:sub>
                          <m:sup>
                            <m:r>
                              <a:rPr lang="es-PE" b="0" i="1" smtClean="0">
                                <a:latin typeface="Cambria Math" panose="02040503050406030204" pitchFamily="18" charset="0"/>
                              </a:rPr>
                              <m:t>𝑝</m:t>
                            </m:r>
                          </m:sup>
                        </m:sSubSup>
                        <m:r>
                          <a:rPr lang="es-PE" b="0" i="1" smtClean="0">
                            <a:latin typeface="Cambria Math" panose="02040503050406030204" pitchFamily="18" charset="0"/>
                          </a:rPr>
                          <m:t>+</m:t>
                        </m:r>
                        <m:sSub>
                          <m:sSubPr>
                            <m:ctrlPr>
                              <a:rPr lang="en-US" i="1" smtClean="0">
                                <a:latin typeface="Cambria Math" panose="02040503050406030204" pitchFamily="18" charset="0"/>
                              </a:rPr>
                            </m:ctrlPr>
                          </m:sSubPr>
                          <m:e>
                            <m:r>
                              <a:rPr lang="es-PE" b="0" i="1" smtClean="0">
                                <a:latin typeface="Cambria Math" panose="02040503050406030204" pitchFamily="18" charset="0"/>
                              </a:rPr>
                              <m:t>𝑎</m:t>
                            </m:r>
                          </m:e>
                          <m:sub>
                            <m:r>
                              <a:rPr lang="es-PE" b="0" i="1" smtClean="0">
                                <a:latin typeface="Cambria Math" panose="02040503050406030204" pitchFamily="18" charset="0"/>
                              </a:rPr>
                              <m:t>1</m:t>
                            </m:r>
                          </m:sub>
                        </m:sSub>
                        <m:sSubSup>
                          <m:sSubSupPr>
                            <m:ctrlPr>
                              <a:rPr lang="en-US" i="1" smtClean="0">
                                <a:latin typeface="Cambria Math" panose="02040503050406030204" pitchFamily="18" charset="0"/>
                              </a:rPr>
                            </m:ctrlPr>
                          </m:sSubSupPr>
                          <m:e>
                            <m:r>
                              <a:rPr lang="es-PE" b="0" i="1" smtClean="0">
                                <a:latin typeface="Cambria Math" panose="02040503050406030204" pitchFamily="18" charset="0"/>
                              </a:rPr>
                              <m:t>𝑥</m:t>
                            </m:r>
                          </m:e>
                          <m:sub>
                            <m:r>
                              <a:rPr lang="es-PE" b="0" i="1" smtClean="0">
                                <a:latin typeface="Cambria Math" panose="02040503050406030204" pitchFamily="18" charset="0"/>
                              </a:rPr>
                              <m:t>1</m:t>
                            </m:r>
                          </m:sub>
                          <m:sup>
                            <m:r>
                              <a:rPr lang="es-PE" b="0" i="1" smtClean="0">
                                <a:latin typeface="Cambria Math" panose="02040503050406030204" pitchFamily="18" charset="0"/>
                              </a:rPr>
                              <m:t>𝑝</m:t>
                            </m:r>
                          </m:sup>
                        </m:sSubSup>
                        <m:r>
                          <a:rPr lang="es-PE" b="0" i="1" smtClean="0">
                            <a:latin typeface="Cambria Math" panose="02040503050406030204" pitchFamily="18" charset="0"/>
                          </a:rPr>
                          <m:t>+…+</m:t>
                        </m:r>
                        <m:sSub>
                          <m:sSubPr>
                            <m:ctrlPr>
                              <a:rPr lang="en-US" i="1" smtClean="0">
                                <a:latin typeface="Cambria Math" panose="02040503050406030204" pitchFamily="18" charset="0"/>
                              </a:rPr>
                            </m:ctrlPr>
                          </m:sSubPr>
                          <m:e>
                            <m:r>
                              <a:rPr lang="es-PE" b="0" i="1" smtClean="0">
                                <a:latin typeface="Cambria Math" panose="02040503050406030204" pitchFamily="18" charset="0"/>
                              </a:rPr>
                              <m:t>𝑎</m:t>
                            </m:r>
                          </m:e>
                          <m:sub>
                            <m:r>
                              <a:rPr lang="es-PE" b="0" i="1" smtClean="0">
                                <a:latin typeface="Cambria Math" panose="02040503050406030204" pitchFamily="18" charset="0"/>
                              </a:rPr>
                              <m:t>1</m:t>
                            </m:r>
                          </m:sub>
                        </m:sSub>
                        <m:sSubSup>
                          <m:sSubSupPr>
                            <m:ctrlPr>
                              <a:rPr lang="en-US" i="1" smtClean="0">
                                <a:latin typeface="Cambria Math" panose="02040503050406030204" pitchFamily="18" charset="0"/>
                              </a:rPr>
                            </m:ctrlPr>
                          </m:sSubSupPr>
                          <m:e>
                            <m:r>
                              <a:rPr lang="es-PE" b="0" i="1" smtClean="0">
                                <a:latin typeface="Cambria Math" panose="02040503050406030204" pitchFamily="18" charset="0"/>
                              </a:rPr>
                              <m:t>𝑥</m:t>
                            </m:r>
                          </m:e>
                          <m:sub>
                            <m:r>
                              <a:rPr lang="es-PE" b="0" i="1" smtClean="0">
                                <a:latin typeface="Cambria Math" panose="02040503050406030204" pitchFamily="18" charset="0"/>
                              </a:rPr>
                              <m:t>1</m:t>
                            </m:r>
                          </m:sub>
                          <m:sup>
                            <m:r>
                              <a:rPr lang="es-PE" b="0" i="1" smtClean="0">
                                <a:latin typeface="Cambria Math" panose="02040503050406030204" pitchFamily="18" charset="0"/>
                              </a:rPr>
                              <m:t>𝑝</m:t>
                            </m:r>
                          </m:sup>
                        </m:sSubSup>
                        <m:r>
                          <a:rPr lang="es-PE" b="0" i="1" smtClean="0">
                            <a:latin typeface="Cambria Math" panose="02040503050406030204" pitchFamily="18" charset="0"/>
                          </a:rPr>
                          <m:t>)</m:t>
                        </m:r>
                      </m:e>
                      <m:sup>
                        <m:r>
                          <a:rPr lang="es-PE" b="0" i="1" smtClean="0">
                            <a:latin typeface="Cambria Math" panose="02040503050406030204" pitchFamily="18" charset="0"/>
                          </a:rPr>
                          <m:t>𝑘</m:t>
                        </m:r>
                        <m:r>
                          <a:rPr lang="es-PE" b="0" i="1" smtClean="0">
                            <a:latin typeface="Cambria Math" panose="02040503050406030204" pitchFamily="18" charset="0"/>
                          </a:rPr>
                          <m:t>/</m:t>
                        </m:r>
                        <m:r>
                          <a:rPr lang="es-PE" b="0" i="1" smtClean="0">
                            <a:latin typeface="Cambria Math" panose="02040503050406030204" pitchFamily="18" charset="0"/>
                          </a:rPr>
                          <m:t>𝑝</m:t>
                        </m:r>
                      </m:sup>
                    </m:sSup>
                  </m:oMath>
                </a14:m>
                <a:endParaRPr lang="es-PE" i="1" dirty="0" smtClean="0"/>
              </a:p>
              <a:p>
                <a:pPr marL="0" indent="0">
                  <a:buNone/>
                </a:pPr>
                <a:r>
                  <a:rPr lang="el-GR" dirty="0" smtClean="0"/>
                  <a:t>5</a:t>
                </a:r>
                <a:r>
                  <a:rPr lang="es-PE" dirty="0" smtClean="0"/>
                  <a:t>.</a:t>
                </a:r>
                <a:r>
                  <a:rPr lang="el-GR" dirty="0" smtClean="0"/>
                  <a:t> </a:t>
                </a:r>
                <a:r>
                  <a:rPr lang="en-US" b="1" dirty="0" err="1" smtClean="0"/>
                  <a:t>Utilidad</a:t>
                </a:r>
                <a:r>
                  <a:rPr lang="en-US" b="1" dirty="0" smtClean="0"/>
                  <a:t> </a:t>
                </a:r>
                <a:r>
                  <a:rPr lang="en-US" b="1" dirty="0" err="1" smtClean="0"/>
                  <a:t>Cuasilineal</a:t>
                </a:r>
                <a:r>
                  <a:rPr lang="en-US" dirty="0" smtClean="0"/>
                  <a:t>:     </a:t>
                </a:r>
                <a:r>
                  <a:rPr lang="en-US" i="1" dirty="0" smtClean="0"/>
                  <a:t>U(m, x) = m + </a:t>
                </a:r>
                <a:r>
                  <a:rPr lang="el-GR" i="1" dirty="0" smtClean="0"/>
                  <a:t>φ(</a:t>
                </a:r>
                <a:r>
                  <a:rPr lang="en-US" i="1" dirty="0" smtClean="0"/>
                  <a:t>x)</a:t>
                </a:r>
                <a:endParaRPr lang="en-US" i="1"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524691" y="1028791"/>
                <a:ext cx="10515600" cy="4351338"/>
              </a:xfrm>
              <a:blipFill>
                <a:blip r:embed="rId2"/>
                <a:stretch>
                  <a:fillRect l="-1159" t="-2381"/>
                </a:stretch>
              </a:blipFill>
            </p:spPr>
            <p:txBody>
              <a:bodyPr/>
              <a:lstStyle/>
              <a:p>
                <a:r>
                  <a:rPr lang="en-US">
                    <a:noFill/>
                  </a:rPr>
                  <a:t> </a:t>
                </a:r>
              </a:p>
            </p:txBody>
          </p:sp>
        </mc:Fallback>
      </mc:AlternateContent>
      <p:sp>
        <p:nvSpPr>
          <p:cNvPr id="4" name="Título 1"/>
          <p:cNvSpPr>
            <a:spLocks noGrp="1"/>
          </p:cNvSpPr>
          <p:nvPr>
            <p:ph type="title"/>
          </p:nvPr>
        </p:nvSpPr>
        <p:spPr>
          <a:xfrm>
            <a:off x="0" y="0"/>
            <a:ext cx="12192000" cy="653143"/>
          </a:xfrm>
          <a:solidFill>
            <a:srgbClr val="0070C0"/>
          </a:solidFill>
        </p:spPr>
        <p:txBody>
          <a:bodyPr>
            <a:normAutofit fontScale="90000"/>
          </a:bodyPr>
          <a:lstStyle/>
          <a:p>
            <a:r>
              <a:rPr lang="es-PE" b="1" dirty="0" smtClean="0">
                <a:solidFill>
                  <a:schemeClr val="bg1">
                    <a:lumMod val="95000"/>
                  </a:schemeClr>
                </a:solidFill>
              </a:rPr>
              <a:t>1. Preferencias</a:t>
            </a:r>
            <a:endParaRPr lang="en-US" b="1" dirty="0">
              <a:solidFill>
                <a:schemeClr val="bg1">
                  <a:lumMod val="95000"/>
                </a:schemeClr>
              </a:solidFill>
            </a:endParaRPr>
          </a:p>
        </p:txBody>
      </p:sp>
      <mc:AlternateContent xmlns:mc="http://schemas.openxmlformats.org/markup-compatibility/2006">
        <mc:Choice xmlns:p14="http://schemas.microsoft.com/office/powerpoint/2010/main" Requires="p14">
          <p:contentPart p14:bwMode="auto" r:id="rId3">
            <p14:nvContentPartPr>
              <p14:cNvPr id="2" name="Entrada de lápiz 1"/>
              <p14:cNvContentPartPr/>
              <p14:nvPr/>
            </p14:nvContentPartPr>
            <p14:xfrm>
              <a:off x="168120" y="1252800"/>
              <a:ext cx="11829960" cy="3750480"/>
            </p14:xfrm>
          </p:contentPart>
        </mc:Choice>
        <mc:Fallback>
          <p:pic>
            <p:nvPicPr>
              <p:cNvPr id="2" name="Entrada de lápiz 1"/>
              <p:cNvPicPr/>
              <p:nvPr/>
            </p:nvPicPr>
            <p:blipFill>
              <a:blip r:embed="rId4"/>
              <a:stretch>
                <a:fillRect/>
              </a:stretch>
            </p:blipFill>
            <p:spPr>
              <a:xfrm>
                <a:off x="159120" y="1246320"/>
                <a:ext cx="11846160" cy="3763080"/>
              </a:xfrm>
              <a:prstGeom prst="rect">
                <a:avLst/>
              </a:prstGeom>
            </p:spPr>
          </p:pic>
        </mc:Fallback>
      </mc:AlternateContent>
    </p:spTree>
    <p:extLst>
      <p:ext uri="{BB962C8B-B14F-4D97-AF65-F5344CB8AC3E}">
        <p14:creationId xmlns:p14="http://schemas.microsoft.com/office/powerpoint/2010/main" val="23210215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lnSpcReduction="10000"/>
              </a:bodyPr>
              <a:lstStyle/>
              <a:p>
                <a:endParaRPr lang="es-PE" dirty="0" smtClean="0"/>
              </a:p>
              <a:p>
                <a:endParaRPr lang="es-PE" dirty="0"/>
              </a:p>
              <a:p>
                <a:endParaRPr lang="es-PE" dirty="0" smtClean="0"/>
              </a:p>
              <a:p>
                <a:endParaRPr lang="es-PE" dirty="0"/>
              </a:p>
              <a:p>
                <a:r>
                  <a:rPr lang="es-MX" dirty="0" smtClean="0"/>
                  <a:t>La pendiente de la curva de indiferencia es la RELACIÓN MARGINAL DE SUSTITUCIÓN: RMS ≈− </a:t>
                </a:r>
                <a14:m>
                  <m:oMath xmlns:m="http://schemas.openxmlformats.org/officeDocument/2006/math">
                    <m:f>
                      <m:fPr>
                        <m:ctrlPr>
                          <a:rPr lang="es-MX" i="1">
                            <a:latin typeface="Cambria Math" panose="02040503050406030204" pitchFamily="18" charset="0"/>
                          </a:rPr>
                        </m:ctrlPr>
                      </m:fPr>
                      <m:num>
                        <m:sSub>
                          <m:sSubPr>
                            <m:ctrlPr>
                              <a:rPr lang="es-MX" i="1">
                                <a:latin typeface="Cambria Math" panose="02040503050406030204" pitchFamily="18" charset="0"/>
                              </a:rPr>
                            </m:ctrlPr>
                          </m:sSubPr>
                          <m:e>
                            <m:r>
                              <a:rPr lang="es-MX" i="1" smtClean="0">
                                <a:latin typeface="Cambria Math" panose="02040503050406030204" pitchFamily="18" charset="0"/>
                              </a:rPr>
                              <m:t>∆</m:t>
                            </m:r>
                            <m:r>
                              <a:rPr lang="es-PE" b="0" i="1" smtClean="0">
                                <a:latin typeface="Cambria Math" panose="02040503050406030204" pitchFamily="18" charset="0"/>
                              </a:rPr>
                              <m:t>𝑋</m:t>
                            </m:r>
                          </m:e>
                          <m:sub>
                            <m:r>
                              <a:rPr lang="es-PE" b="0" i="1" smtClean="0">
                                <a:latin typeface="Cambria Math" panose="02040503050406030204" pitchFamily="18" charset="0"/>
                              </a:rPr>
                              <m:t>2</m:t>
                            </m:r>
                          </m:sub>
                        </m:sSub>
                      </m:num>
                      <m:den>
                        <m:sSub>
                          <m:sSubPr>
                            <m:ctrlPr>
                              <a:rPr lang="es-MX" i="1">
                                <a:latin typeface="Cambria Math" panose="02040503050406030204" pitchFamily="18" charset="0"/>
                              </a:rPr>
                            </m:ctrlPr>
                          </m:sSubPr>
                          <m:e>
                            <m:r>
                              <a:rPr lang="es-MX" i="1">
                                <a:latin typeface="Cambria Math" panose="02040503050406030204" pitchFamily="18" charset="0"/>
                              </a:rPr>
                              <m:t>∆</m:t>
                            </m:r>
                            <m:r>
                              <a:rPr lang="es-PE" i="1">
                                <a:latin typeface="Cambria Math" panose="02040503050406030204" pitchFamily="18" charset="0"/>
                              </a:rPr>
                              <m:t>𝑋</m:t>
                            </m:r>
                          </m:e>
                          <m:sub>
                            <m:r>
                              <a:rPr lang="es-PE" b="0" i="1" smtClean="0">
                                <a:latin typeface="Cambria Math" panose="02040503050406030204" pitchFamily="18" charset="0"/>
                              </a:rPr>
                              <m:t>1</m:t>
                            </m:r>
                          </m:sub>
                        </m:sSub>
                      </m:den>
                    </m:f>
                    <m:sSub>
                      <m:sSubPr>
                        <m:ctrlPr>
                          <a:rPr lang="en-US" i="1">
                            <a:latin typeface="Cambria Math" panose="02040503050406030204" pitchFamily="18" charset="0"/>
                          </a:rPr>
                        </m:ctrlPr>
                      </m:sSubPr>
                      <m:e>
                        <m:r>
                          <a:rPr lang="es-PE" b="0" i="1" smtClean="0">
                            <a:latin typeface="Cambria Math" panose="02040503050406030204" pitchFamily="18" charset="0"/>
                          </a:rPr>
                          <m:t>|</m:t>
                        </m:r>
                      </m:e>
                      <m:sub>
                        <m:r>
                          <m:rPr>
                            <m:sty m:val="p"/>
                          </m:rPr>
                          <a:rPr lang="es-PE" b="0" i="0" smtClean="0">
                            <a:latin typeface="Cambria Math" panose="02040503050406030204" pitchFamily="18" charset="0"/>
                          </a:rPr>
                          <m:t>CI</m:t>
                        </m:r>
                      </m:sub>
                    </m:sSub>
                  </m:oMath>
                </a14:m>
                <a:r>
                  <a:rPr lang="es-MX" dirty="0" smtClean="0"/>
                  <a:t>	</a:t>
                </a:r>
              </a:p>
              <a:p>
                <a:endParaRPr lang="es-MX" dirty="0" smtClean="0"/>
              </a:p>
              <a:p>
                <a:r>
                  <a:rPr lang="es-MX" dirty="0" smtClean="0"/>
                  <a:t> En esta ecuación debemos tener cuidado con los signos: la RMS es “siempre” negativa.</a:t>
                </a:r>
                <a:endParaRPr lang="en-US"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n-US">
                    <a:noFill/>
                  </a:rPr>
                  <a:t> </a:t>
                </a:r>
              </a:p>
            </p:txBody>
          </p:sp>
        </mc:Fallback>
      </mc:AlternateContent>
      <p:pic>
        <p:nvPicPr>
          <p:cNvPr id="5" name="Imagen 4"/>
          <p:cNvPicPr>
            <a:picLocks noChangeAspect="1"/>
          </p:cNvPicPr>
          <p:nvPr/>
        </p:nvPicPr>
        <p:blipFill>
          <a:blip r:embed="rId3"/>
          <a:stretch>
            <a:fillRect/>
          </a:stretch>
        </p:blipFill>
        <p:spPr>
          <a:xfrm>
            <a:off x="2709775" y="653143"/>
            <a:ext cx="6772450" cy="2968444"/>
          </a:xfrm>
          <a:prstGeom prst="rect">
            <a:avLst/>
          </a:prstGeom>
        </p:spPr>
      </p:pic>
      <p:sp>
        <p:nvSpPr>
          <p:cNvPr id="6" name="Título 1"/>
          <p:cNvSpPr>
            <a:spLocks noGrp="1"/>
          </p:cNvSpPr>
          <p:nvPr>
            <p:ph type="title"/>
          </p:nvPr>
        </p:nvSpPr>
        <p:spPr>
          <a:xfrm>
            <a:off x="0" y="0"/>
            <a:ext cx="12192000" cy="653143"/>
          </a:xfrm>
          <a:solidFill>
            <a:srgbClr val="0070C0"/>
          </a:solidFill>
        </p:spPr>
        <p:txBody>
          <a:bodyPr>
            <a:normAutofit fontScale="90000"/>
          </a:bodyPr>
          <a:lstStyle/>
          <a:p>
            <a:r>
              <a:rPr lang="es-PE" b="1" dirty="0" smtClean="0">
                <a:solidFill>
                  <a:schemeClr val="bg1">
                    <a:lumMod val="95000"/>
                  </a:schemeClr>
                </a:solidFill>
              </a:rPr>
              <a:t>1. Preferencias</a:t>
            </a:r>
            <a:endParaRPr lang="en-US" b="1" dirty="0">
              <a:solidFill>
                <a:schemeClr val="bg1">
                  <a:lumMod val="95000"/>
                </a:schemeClr>
              </a:solidFill>
            </a:endParaRPr>
          </a:p>
        </p:txBody>
      </p:sp>
      <mc:AlternateContent xmlns:mc="http://schemas.openxmlformats.org/markup-compatibility/2006">
        <mc:Choice xmlns:p14="http://schemas.microsoft.com/office/powerpoint/2010/main" Requires="p14">
          <p:contentPart p14:bwMode="auto" r:id="rId4">
            <p14:nvContentPartPr>
              <p14:cNvPr id="2" name="Entrada de lápiz 1"/>
              <p14:cNvContentPartPr/>
              <p14:nvPr/>
            </p14:nvContentPartPr>
            <p14:xfrm>
              <a:off x="2186280" y="799560"/>
              <a:ext cx="9547920" cy="5151600"/>
            </p14:xfrm>
          </p:contentPart>
        </mc:Choice>
        <mc:Fallback>
          <p:pic>
            <p:nvPicPr>
              <p:cNvPr id="2" name="Entrada de lápiz 1"/>
              <p:cNvPicPr/>
              <p:nvPr/>
            </p:nvPicPr>
            <p:blipFill>
              <a:blip r:embed="rId5"/>
              <a:stretch>
                <a:fillRect/>
              </a:stretch>
            </p:blipFill>
            <p:spPr>
              <a:xfrm>
                <a:off x="2177280" y="794520"/>
                <a:ext cx="9564840" cy="5167080"/>
              </a:xfrm>
              <a:prstGeom prst="rect">
                <a:avLst/>
              </a:prstGeom>
            </p:spPr>
          </p:pic>
        </mc:Fallback>
      </mc:AlternateContent>
    </p:spTree>
    <p:extLst>
      <p:ext uri="{BB962C8B-B14F-4D97-AF65-F5344CB8AC3E}">
        <p14:creationId xmlns:p14="http://schemas.microsoft.com/office/powerpoint/2010/main" val="9185226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625548" y="1028183"/>
                <a:ext cx="11261651" cy="5099662"/>
              </a:xfrm>
            </p:spPr>
            <p:txBody>
              <a:bodyPr>
                <a:normAutofit lnSpcReduction="10000"/>
              </a:bodyPr>
              <a:lstStyle/>
              <a:p>
                <a:r>
                  <a:rPr lang="es-MX" dirty="0" smtClean="0"/>
                  <a:t>Cuando se trabaja con utilidades esta </a:t>
                </a:r>
                <a:r>
                  <a:rPr lang="es-MX" dirty="0" smtClean="0">
                    <a:solidFill>
                      <a:srgbClr val="FF0000"/>
                    </a:solidFill>
                  </a:rPr>
                  <a:t>RMS est</a:t>
                </a:r>
                <a:r>
                  <a:rPr lang="es-MX" dirty="0">
                    <a:solidFill>
                      <a:srgbClr val="FF0000"/>
                    </a:solidFill>
                  </a:rPr>
                  <a:t>á</a:t>
                </a:r>
                <a:r>
                  <a:rPr lang="es-MX" dirty="0" smtClean="0">
                    <a:solidFill>
                      <a:srgbClr val="FF0000"/>
                    </a:solidFill>
                  </a:rPr>
                  <a:t> relacionada con la utilidad marginal</a:t>
                </a:r>
                <a:r>
                  <a:rPr lang="es-MX" dirty="0" smtClean="0"/>
                  <a:t>. La utilidad marginal es el cambio en el valor de la utilidad cuando cambia marginalmente la cantidad consumida de un bien (permaneciendo las demás constantes). Por ejemplo para el bien 1:</a:t>
                </a:r>
              </a:p>
              <a:p>
                <a:endParaRPr lang="es-MX" dirty="0" smtClean="0"/>
              </a:p>
              <a:p>
                <a:endParaRPr lang="es-MX" dirty="0"/>
              </a:p>
              <a:p>
                <a:pPr marL="0" indent="0">
                  <a:buNone/>
                </a:pPr>
                <a:r>
                  <a:rPr lang="es-MX" dirty="0"/>
                  <a:t>	</a:t>
                </a:r>
                <a:r>
                  <a:rPr lang="es-MX" dirty="0" smtClean="0"/>
                  <a:t>	</a:t>
                </a:r>
                <a14:m>
                  <m:oMath xmlns:m="http://schemas.openxmlformats.org/officeDocument/2006/math">
                    <m:sSub>
                      <m:sSubPr>
                        <m:ctrlPr>
                          <a:rPr lang="es-MX" i="1">
                            <a:latin typeface="Cambria Math" panose="02040503050406030204" pitchFamily="18" charset="0"/>
                          </a:rPr>
                        </m:ctrlPr>
                      </m:sSubPr>
                      <m:e>
                        <m:r>
                          <a:rPr lang="es-PE" b="0" i="1" smtClean="0">
                            <a:latin typeface="Cambria Math" panose="02040503050406030204" pitchFamily="18" charset="0"/>
                          </a:rPr>
                          <m:t>𝑈𝑀</m:t>
                        </m:r>
                      </m:e>
                      <m:sub>
                        <m:r>
                          <a:rPr lang="es-PE" b="0" i="1" smtClean="0">
                            <a:latin typeface="Cambria Math" panose="02040503050406030204" pitchFamily="18" charset="0"/>
                          </a:rPr>
                          <m:t>1</m:t>
                        </m:r>
                      </m:sub>
                    </m:sSub>
                  </m:oMath>
                </a14:m>
                <a:r>
                  <a:rPr lang="es-MX" dirty="0"/>
                  <a:t> =</a:t>
                </a:r>
                <a:r>
                  <a:rPr lang="es-MX" dirty="0" smtClean="0"/>
                  <a:t> </a:t>
                </a:r>
                <a14:m>
                  <m:oMath xmlns:m="http://schemas.openxmlformats.org/officeDocument/2006/math">
                    <m:f>
                      <m:fPr>
                        <m:ctrlPr>
                          <a:rPr lang="es-MX" i="1">
                            <a:latin typeface="Cambria Math" panose="02040503050406030204" pitchFamily="18" charset="0"/>
                          </a:rPr>
                        </m:ctrlPr>
                      </m:fPr>
                      <m:num>
                        <m:r>
                          <a:rPr lang="es-MX" i="1" smtClean="0">
                            <a:latin typeface="Cambria Math" panose="02040503050406030204" pitchFamily="18" charset="0"/>
                          </a:rPr>
                          <m:t>𝜕</m:t>
                        </m:r>
                        <m:r>
                          <a:rPr lang="es-PE" b="0" i="1" smtClean="0">
                            <a:latin typeface="Cambria Math" panose="02040503050406030204" pitchFamily="18" charset="0"/>
                          </a:rPr>
                          <m:t>𝑈</m:t>
                        </m:r>
                        <m:r>
                          <a:rPr lang="es-PE" b="0" i="1" smtClean="0">
                            <a:latin typeface="Cambria Math" panose="02040503050406030204" pitchFamily="18" charset="0"/>
                          </a:rPr>
                          <m:t>(</m:t>
                        </m:r>
                        <m:sSub>
                          <m:sSubPr>
                            <m:ctrlPr>
                              <a:rPr lang="es-MX" i="1">
                                <a:latin typeface="Cambria Math" panose="02040503050406030204" pitchFamily="18" charset="0"/>
                              </a:rPr>
                            </m:ctrlPr>
                          </m:sSubPr>
                          <m:e>
                            <m:r>
                              <a:rPr lang="es-PE" i="1">
                                <a:latin typeface="Cambria Math" panose="02040503050406030204" pitchFamily="18" charset="0"/>
                              </a:rPr>
                              <m:t>𝑋</m:t>
                            </m:r>
                          </m:e>
                          <m:sub>
                            <m:r>
                              <a:rPr lang="es-PE" b="0" i="1" smtClean="0">
                                <a:latin typeface="Cambria Math" panose="02040503050406030204" pitchFamily="18" charset="0"/>
                              </a:rPr>
                              <m:t>1</m:t>
                            </m:r>
                          </m:sub>
                        </m:sSub>
                        <m:r>
                          <a:rPr lang="es-PE" b="0" i="1" smtClean="0">
                            <a:latin typeface="Cambria Math" panose="02040503050406030204" pitchFamily="18" charset="0"/>
                          </a:rPr>
                          <m:t>,</m:t>
                        </m:r>
                        <m:sSub>
                          <m:sSubPr>
                            <m:ctrlPr>
                              <a:rPr lang="es-MX" i="1">
                                <a:latin typeface="Cambria Math" panose="02040503050406030204" pitchFamily="18" charset="0"/>
                              </a:rPr>
                            </m:ctrlPr>
                          </m:sSubPr>
                          <m:e>
                            <m:r>
                              <a:rPr lang="es-PE" i="1">
                                <a:latin typeface="Cambria Math" panose="02040503050406030204" pitchFamily="18" charset="0"/>
                              </a:rPr>
                              <m:t>𝑋</m:t>
                            </m:r>
                          </m:e>
                          <m:sub>
                            <m:r>
                              <a:rPr lang="es-PE" b="0" i="1" smtClean="0">
                                <a:latin typeface="Cambria Math" panose="02040503050406030204" pitchFamily="18" charset="0"/>
                              </a:rPr>
                              <m:t>2</m:t>
                            </m:r>
                          </m:sub>
                        </m:sSub>
                        <m:r>
                          <a:rPr lang="es-PE" b="0" i="1" smtClean="0">
                            <a:latin typeface="Cambria Math" panose="02040503050406030204" pitchFamily="18" charset="0"/>
                          </a:rPr>
                          <m:t>)</m:t>
                        </m:r>
                      </m:num>
                      <m:den>
                        <m:r>
                          <a:rPr lang="es-MX" i="1">
                            <a:latin typeface="Cambria Math" panose="02040503050406030204" pitchFamily="18" charset="0"/>
                          </a:rPr>
                          <m:t>𝜕</m:t>
                        </m:r>
                        <m:sSub>
                          <m:sSubPr>
                            <m:ctrlPr>
                              <a:rPr lang="es-MX" i="1">
                                <a:latin typeface="Cambria Math" panose="02040503050406030204" pitchFamily="18" charset="0"/>
                              </a:rPr>
                            </m:ctrlPr>
                          </m:sSubPr>
                          <m:e>
                            <m:r>
                              <a:rPr lang="es-PE" i="1">
                                <a:latin typeface="Cambria Math" panose="02040503050406030204" pitchFamily="18" charset="0"/>
                              </a:rPr>
                              <m:t>𝑋</m:t>
                            </m:r>
                          </m:e>
                          <m:sub>
                            <m:r>
                              <a:rPr lang="es-PE" b="0" i="1" smtClean="0">
                                <a:latin typeface="Cambria Math" panose="02040503050406030204" pitchFamily="18" charset="0"/>
                              </a:rPr>
                              <m:t>1</m:t>
                            </m:r>
                          </m:sub>
                        </m:sSub>
                      </m:den>
                    </m:f>
                    <m:r>
                      <m:rPr>
                        <m:nor/>
                      </m:rPr>
                      <a:rPr lang="es-PE" b="0" i="0" smtClean="0">
                        <a:latin typeface="Cambria Math" panose="02040503050406030204" pitchFamily="18" charset="0"/>
                      </a:rPr>
                      <m:t> </m:t>
                    </m:r>
                    <m:r>
                      <m:rPr>
                        <m:nor/>
                      </m:rPr>
                      <a:rPr lang="es-MX" dirty="0"/>
                      <m:t>≈ </m:t>
                    </m:r>
                    <m:f>
                      <m:fPr>
                        <m:ctrlPr>
                          <a:rPr lang="es-MX" i="1">
                            <a:latin typeface="Cambria Math" panose="02040503050406030204" pitchFamily="18" charset="0"/>
                          </a:rPr>
                        </m:ctrlPr>
                      </m:fPr>
                      <m:num>
                        <m:r>
                          <a:rPr lang="es-PE" i="1">
                            <a:latin typeface="Cambria Math" panose="02040503050406030204" pitchFamily="18" charset="0"/>
                          </a:rPr>
                          <m:t>𝑈</m:t>
                        </m:r>
                        <m:d>
                          <m:dPr>
                            <m:ctrlPr>
                              <a:rPr lang="es-PE" i="1">
                                <a:latin typeface="Cambria Math" panose="02040503050406030204" pitchFamily="18" charset="0"/>
                              </a:rPr>
                            </m:ctrlPr>
                          </m:dPr>
                          <m:e>
                            <m:sSub>
                              <m:sSubPr>
                                <m:ctrlPr>
                                  <a:rPr lang="es-MX" i="1">
                                    <a:latin typeface="Cambria Math" panose="02040503050406030204" pitchFamily="18" charset="0"/>
                                  </a:rPr>
                                </m:ctrlPr>
                              </m:sSubPr>
                              <m:e>
                                <m:r>
                                  <a:rPr lang="es-PE" i="1">
                                    <a:latin typeface="Cambria Math" panose="02040503050406030204" pitchFamily="18" charset="0"/>
                                  </a:rPr>
                                  <m:t>𝑋</m:t>
                                </m:r>
                              </m:e>
                              <m:sub>
                                <m:r>
                                  <a:rPr lang="es-PE" i="1">
                                    <a:latin typeface="Cambria Math" panose="02040503050406030204" pitchFamily="18" charset="0"/>
                                  </a:rPr>
                                  <m:t>1</m:t>
                                </m:r>
                              </m:sub>
                            </m:sSub>
                            <m:r>
                              <a:rPr lang="es-PE" b="0" i="1" smtClean="0">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m:t>
                                </m:r>
                                <m:r>
                                  <a:rPr lang="es-PE" i="1">
                                    <a:latin typeface="Cambria Math" panose="02040503050406030204" pitchFamily="18" charset="0"/>
                                  </a:rPr>
                                  <m:t>𝑋</m:t>
                                </m:r>
                              </m:e>
                              <m:sub>
                                <m:r>
                                  <a:rPr lang="es-PE" b="0" i="1" smtClean="0">
                                    <a:latin typeface="Cambria Math" panose="02040503050406030204" pitchFamily="18" charset="0"/>
                                  </a:rPr>
                                  <m:t>1</m:t>
                                </m:r>
                              </m:sub>
                            </m:sSub>
                            <m:r>
                              <a:rPr lang="es-PE" b="0" i="1" smtClean="0">
                                <a:latin typeface="Cambria Math" panose="02040503050406030204" pitchFamily="18" charset="0"/>
                              </a:rPr>
                              <m:t>,</m:t>
                            </m:r>
                            <m:sSub>
                              <m:sSubPr>
                                <m:ctrlPr>
                                  <a:rPr lang="es-MX" i="1">
                                    <a:latin typeface="Cambria Math" panose="02040503050406030204" pitchFamily="18" charset="0"/>
                                  </a:rPr>
                                </m:ctrlPr>
                              </m:sSubPr>
                              <m:e>
                                <m:r>
                                  <a:rPr lang="es-PE" i="1">
                                    <a:latin typeface="Cambria Math" panose="02040503050406030204" pitchFamily="18" charset="0"/>
                                  </a:rPr>
                                  <m:t>𝑋</m:t>
                                </m:r>
                              </m:e>
                              <m:sub>
                                <m:r>
                                  <a:rPr lang="es-PE" i="1">
                                    <a:latin typeface="Cambria Math" panose="02040503050406030204" pitchFamily="18" charset="0"/>
                                  </a:rPr>
                                  <m:t>2</m:t>
                                </m:r>
                              </m:sub>
                            </m:sSub>
                          </m:e>
                        </m:d>
                        <m:r>
                          <a:rPr lang="es-PE" b="0" i="1" smtClean="0">
                            <a:latin typeface="Cambria Math" panose="02040503050406030204" pitchFamily="18" charset="0"/>
                          </a:rPr>
                          <m:t>− </m:t>
                        </m:r>
                        <m:r>
                          <a:rPr lang="es-PE" i="1">
                            <a:latin typeface="Cambria Math" panose="02040503050406030204" pitchFamily="18" charset="0"/>
                          </a:rPr>
                          <m:t>𝑈</m:t>
                        </m:r>
                        <m:r>
                          <a:rPr lang="es-PE" i="1">
                            <a:latin typeface="Cambria Math" panose="02040503050406030204" pitchFamily="18" charset="0"/>
                          </a:rPr>
                          <m:t>(</m:t>
                        </m:r>
                        <m:sSub>
                          <m:sSubPr>
                            <m:ctrlPr>
                              <a:rPr lang="es-MX" i="1">
                                <a:latin typeface="Cambria Math" panose="02040503050406030204" pitchFamily="18" charset="0"/>
                              </a:rPr>
                            </m:ctrlPr>
                          </m:sSubPr>
                          <m:e>
                            <m:r>
                              <a:rPr lang="es-PE" i="1">
                                <a:latin typeface="Cambria Math" panose="02040503050406030204" pitchFamily="18" charset="0"/>
                              </a:rPr>
                              <m:t>𝑋</m:t>
                            </m:r>
                          </m:e>
                          <m:sub>
                            <m:r>
                              <a:rPr lang="es-PE" i="1">
                                <a:latin typeface="Cambria Math" panose="02040503050406030204" pitchFamily="18" charset="0"/>
                              </a:rPr>
                              <m:t>1</m:t>
                            </m:r>
                          </m:sub>
                        </m:sSub>
                        <m:r>
                          <a:rPr lang="es-PE" i="1">
                            <a:latin typeface="Cambria Math" panose="02040503050406030204" pitchFamily="18" charset="0"/>
                          </a:rPr>
                          <m:t>,</m:t>
                        </m:r>
                        <m:sSub>
                          <m:sSubPr>
                            <m:ctrlPr>
                              <a:rPr lang="es-MX" i="1">
                                <a:latin typeface="Cambria Math" panose="02040503050406030204" pitchFamily="18" charset="0"/>
                              </a:rPr>
                            </m:ctrlPr>
                          </m:sSubPr>
                          <m:e>
                            <m:r>
                              <a:rPr lang="es-PE" i="1">
                                <a:latin typeface="Cambria Math" panose="02040503050406030204" pitchFamily="18" charset="0"/>
                              </a:rPr>
                              <m:t>𝑋</m:t>
                            </m:r>
                          </m:e>
                          <m:sub>
                            <m:r>
                              <a:rPr lang="es-PE" i="1">
                                <a:latin typeface="Cambria Math" panose="02040503050406030204" pitchFamily="18" charset="0"/>
                              </a:rPr>
                              <m:t>2</m:t>
                            </m:r>
                          </m:sub>
                        </m:sSub>
                        <m:r>
                          <a:rPr lang="es-PE" i="1">
                            <a:latin typeface="Cambria Math" panose="02040503050406030204" pitchFamily="18" charset="0"/>
                          </a:rPr>
                          <m:t>)</m:t>
                        </m:r>
                      </m:num>
                      <m:den>
                        <m:r>
                          <a:rPr lang="es-MX" i="1">
                            <a:latin typeface="Cambria Math" panose="02040503050406030204" pitchFamily="18" charset="0"/>
                          </a:rPr>
                          <m:t>∆</m:t>
                        </m:r>
                        <m:sSub>
                          <m:sSubPr>
                            <m:ctrlPr>
                              <a:rPr lang="es-MX" i="1">
                                <a:latin typeface="Cambria Math" panose="02040503050406030204" pitchFamily="18" charset="0"/>
                              </a:rPr>
                            </m:ctrlPr>
                          </m:sSubPr>
                          <m:e>
                            <m:r>
                              <a:rPr lang="es-PE" i="1">
                                <a:latin typeface="Cambria Math" panose="02040503050406030204" pitchFamily="18" charset="0"/>
                              </a:rPr>
                              <m:t>𝑋</m:t>
                            </m:r>
                          </m:e>
                          <m:sub>
                            <m:r>
                              <a:rPr lang="es-PE" i="1">
                                <a:latin typeface="Cambria Math" panose="02040503050406030204" pitchFamily="18" charset="0"/>
                              </a:rPr>
                              <m:t>1</m:t>
                            </m:r>
                          </m:sub>
                        </m:sSub>
                      </m:den>
                    </m:f>
                    <m:r>
                      <a:rPr lang="es-PE" b="0" i="1" smtClean="0">
                        <a:latin typeface="Cambria Math" panose="02040503050406030204" pitchFamily="18" charset="0"/>
                      </a:rPr>
                      <m:t>= </m:t>
                    </m:r>
                    <m:f>
                      <m:fPr>
                        <m:ctrlPr>
                          <a:rPr lang="es-MX" i="1">
                            <a:latin typeface="Cambria Math" panose="02040503050406030204" pitchFamily="18" charset="0"/>
                          </a:rPr>
                        </m:ctrlPr>
                      </m:fPr>
                      <m:num>
                        <m:r>
                          <a:rPr lang="es-MX" i="1">
                            <a:latin typeface="Cambria Math" panose="02040503050406030204" pitchFamily="18" charset="0"/>
                          </a:rPr>
                          <m:t>∆</m:t>
                        </m:r>
                        <m:r>
                          <a:rPr lang="es-PE" b="0" i="1" smtClean="0">
                            <a:latin typeface="Cambria Math" panose="02040503050406030204" pitchFamily="18" charset="0"/>
                          </a:rPr>
                          <m:t>𝑈</m:t>
                        </m:r>
                      </m:num>
                      <m:den>
                        <m:sSub>
                          <m:sSubPr>
                            <m:ctrlPr>
                              <a:rPr lang="es-MX" i="1">
                                <a:latin typeface="Cambria Math" panose="02040503050406030204" pitchFamily="18" charset="0"/>
                              </a:rPr>
                            </m:ctrlPr>
                          </m:sSubPr>
                          <m:e>
                            <m:r>
                              <a:rPr lang="es-MX" i="1">
                                <a:latin typeface="Cambria Math" panose="02040503050406030204" pitchFamily="18" charset="0"/>
                              </a:rPr>
                              <m:t>∆</m:t>
                            </m:r>
                            <m:r>
                              <a:rPr lang="es-PE" i="1">
                                <a:latin typeface="Cambria Math" panose="02040503050406030204" pitchFamily="18" charset="0"/>
                              </a:rPr>
                              <m:t>𝑋</m:t>
                            </m:r>
                          </m:e>
                          <m:sub>
                            <m:r>
                              <a:rPr lang="es-PE" i="1">
                                <a:latin typeface="Cambria Math" panose="02040503050406030204" pitchFamily="18" charset="0"/>
                              </a:rPr>
                              <m:t>1</m:t>
                            </m:r>
                          </m:sub>
                        </m:sSub>
                      </m:den>
                    </m:f>
                  </m:oMath>
                </a14:m>
                <a:endParaRPr lang="es-MX" dirty="0" smtClean="0"/>
              </a:p>
              <a:p>
                <a:endParaRPr lang="es-PE" dirty="0" smtClean="0"/>
              </a:p>
              <a:p>
                <a:pPr marL="0" indent="0">
                  <a:buNone/>
                </a:pPr>
                <a:endParaRPr lang="es-PE" dirty="0" smtClean="0"/>
              </a:p>
              <a:p>
                <a:r>
                  <a:rPr lang="es-MX" dirty="0" smtClean="0"/>
                  <a:t>Bajo el supuesto que más es mejor la Utilidad Marginal es siempre positiva. Su magnitud depende de la función especíﬁca.</a:t>
                </a:r>
                <a:endParaRPr lang="en-US"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625548" y="1028183"/>
                <a:ext cx="11261651" cy="5099662"/>
              </a:xfrm>
              <a:blipFill>
                <a:blip r:embed="rId2"/>
                <a:stretch>
                  <a:fillRect l="-975" t="-2751" r="-1570"/>
                </a:stretch>
              </a:blipFill>
            </p:spPr>
            <p:txBody>
              <a:bodyPr/>
              <a:lstStyle/>
              <a:p>
                <a:r>
                  <a:rPr lang="en-US">
                    <a:noFill/>
                  </a:rPr>
                  <a:t> </a:t>
                </a:r>
              </a:p>
            </p:txBody>
          </p:sp>
        </mc:Fallback>
      </mc:AlternateContent>
      <p:sp>
        <p:nvSpPr>
          <p:cNvPr id="5" name="Título 1"/>
          <p:cNvSpPr>
            <a:spLocks noGrp="1"/>
          </p:cNvSpPr>
          <p:nvPr>
            <p:ph type="title"/>
          </p:nvPr>
        </p:nvSpPr>
        <p:spPr>
          <a:xfrm>
            <a:off x="0" y="0"/>
            <a:ext cx="12192000" cy="653143"/>
          </a:xfrm>
          <a:solidFill>
            <a:srgbClr val="0070C0"/>
          </a:solidFill>
        </p:spPr>
        <p:txBody>
          <a:bodyPr>
            <a:normAutofit fontScale="90000"/>
          </a:bodyPr>
          <a:lstStyle/>
          <a:p>
            <a:r>
              <a:rPr lang="es-PE" b="1" dirty="0" smtClean="0">
                <a:solidFill>
                  <a:schemeClr val="bg1">
                    <a:lumMod val="95000"/>
                  </a:schemeClr>
                </a:solidFill>
              </a:rPr>
              <a:t>1. Preferencias</a:t>
            </a:r>
            <a:endParaRPr lang="en-US" b="1" dirty="0">
              <a:solidFill>
                <a:schemeClr val="bg1">
                  <a:lumMod val="95000"/>
                </a:schemeClr>
              </a:solidFill>
            </a:endParaRPr>
          </a:p>
        </p:txBody>
      </p:sp>
      <mc:AlternateContent xmlns:mc="http://schemas.openxmlformats.org/markup-compatibility/2006">
        <mc:Choice xmlns:p14="http://schemas.microsoft.com/office/powerpoint/2010/main" Requires="p14">
          <p:contentPart p14:bwMode="auto" r:id="rId3">
            <p14:nvContentPartPr>
              <p14:cNvPr id="2" name="Entrada de lápiz 1"/>
              <p14:cNvContentPartPr/>
              <p14:nvPr/>
            </p14:nvContentPartPr>
            <p14:xfrm>
              <a:off x="1230480" y="1374120"/>
              <a:ext cx="9949680" cy="4472640"/>
            </p14:xfrm>
          </p:contentPart>
        </mc:Choice>
        <mc:Fallback>
          <p:pic>
            <p:nvPicPr>
              <p:cNvPr id="2" name="Entrada de lápiz 1"/>
              <p:cNvPicPr/>
              <p:nvPr/>
            </p:nvPicPr>
            <p:blipFill>
              <a:blip r:embed="rId4"/>
              <a:stretch>
                <a:fillRect/>
              </a:stretch>
            </p:blipFill>
            <p:spPr>
              <a:xfrm>
                <a:off x="1219680" y="1365480"/>
                <a:ext cx="9967320" cy="4486680"/>
              </a:xfrm>
              <a:prstGeom prst="rect">
                <a:avLst/>
              </a:prstGeom>
            </p:spPr>
          </p:pic>
        </mc:Fallback>
      </mc:AlternateContent>
    </p:spTree>
    <p:extLst>
      <p:ext uri="{BB962C8B-B14F-4D97-AF65-F5344CB8AC3E}">
        <p14:creationId xmlns:p14="http://schemas.microsoft.com/office/powerpoint/2010/main" val="37348804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a:bodyPr>
              <a:lstStyle/>
              <a:p>
                <a:r>
                  <a:rPr lang="es-MX" dirty="0" smtClean="0"/>
                  <a:t>La relación entre la UM y la RMS es la siguiente:</a:t>
                </a:r>
              </a:p>
              <a:p>
                <a:endParaRPr lang="es-MX" dirty="0"/>
              </a:p>
              <a:p>
                <a:pPr marL="0" indent="0">
                  <a:buNone/>
                </a:pPr>
                <a:r>
                  <a:rPr lang="es-MX" dirty="0" smtClean="0"/>
                  <a:t>				RMS= </a:t>
                </a:r>
                <a14:m>
                  <m:oMath xmlns:m="http://schemas.openxmlformats.org/officeDocument/2006/math">
                    <m:f>
                      <m:fPr>
                        <m:ctrlPr>
                          <a:rPr lang="es-MX" i="1">
                            <a:latin typeface="Cambria Math" panose="02040503050406030204" pitchFamily="18" charset="0"/>
                          </a:rPr>
                        </m:ctrlPr>
                      </m:fPr>
                      <m:num>
                        <m:r>
                          <a:rPr lang="es-MX" i="1">
                            <a:latin typeface="Cambria Math" panose="02040503050406030204" pitchFamily="18" charset="0"/>
                          </a:rPr>
                          <m:t>∆</m:t>
                        </m:r>
                        <m:sSub>
                          <m:sSubPr>
                            <m:ctrlPr>
                              <a:rPr lang="es-MX" i="1">
                                <a:latin typeface="Cambria Math" panose="02040503050406030204" pitchFamily="18" charset="0"/>
                              </a:rPr>
                            </m:ctrlPr>
                          </m:sSubPr>
                          <m:e>
                            <m:r>
                              <a:rPr lang="es-PE" i="1">
                                <a:latin typeface="Cambria Math" panose="02040503050406030204" pitchFamily="18" charset="0"/>
                              </a:rPr>
                              <m:t>𝑋</m:t>
                            </m:r>
                          </m:e>
                          <m:sub>
                            <m:r>
                              <a:rPr lang="es-PE" b="0" i="1" smtClean="0">
                                <a:latin typeface="Cambria Math" panose="02040503050406030204" pitchFamily="18" charset="0"/>
                              </a:rPr>
                              <m:t>2</m:t>
                            </m:r>
                          </m:sub>
                        </m:sSub>
                      </m:num>
                      <m:den>
                        <m:r>
                          <a:rPr lang="es-MX" i="1">
                            <a:latin typeface="Cambria Math" panose="02040503050406030204" pitchFamily="18" charset="0"/>
                          </a:rPr>
                          <m:t>∆</m:t>
                        </m:r>
                        <m:sSub>
                          <m:sSubPr>
                            <m:ctrlPr>
                              <a:rPr lang="es-MX" i="1">
                                <a:latin typeface="Cambria Math" panose="02040503050406030204" pitchFamily="18" charset="0"/>
                              </a:rPr>
                            </m:ctrlPr>
                          </m:sSubPr>
                          <m:e>
                            <m:r>
                              <a:rPr lang="es-PE" i="1">
                                <a:latin typeface="Cambria Math" panose="02040503050406030204" pitchFamily="18" charset="0"/>
                              </a:rPr>
                              <m:t>𝑋</m:t>
                            </m:r>
                          </m:e>
                          <m:sub>
                            <m:r>
                              <a:rPr lang="es-PE" i="1">
                                <a:latin typeface="Cambria Math" panose="02040503050406030204" pitchFamily="18" charset="0"/>
                              </a:rPr>
                              <m:t>1</m:t>
                            </m:r>
                          </m:sub>
                        </m:sSub>
                      </m:den>
                    </m:f>
                    <m:r>
                      <a:rPr lang="es-PE" i="1">
                        <a:latin typeface="Cambria Math" panose="02040503050406030204" pitchFamily="18" charset="0"/>
                      </a:rPr>
                      <m:t>=</m:t>
                    </m:r>
                    <m:r>
                      <m:rPr>
                        <m:nor/>
                      </m:rPr>
                      <a:rPr lang="es-MX" dirty="0"/>
                      <m:t>−</m:t>
                    </m:r>
                    <m:f>
                      <m:fPr>
                        <m:ctrlPr>
                          <a:rPr lang="es-MX" i="1">
                            <a:latin typeface="Cambria Math" panose="02040503050406030204" pitchFamily="18" charset="0"/>
                          </a:rPr>
                        </m:ctrlPr>
                      </m:fPr>
                      <m:num>
                        <m:sSub>
                          <m:sSubPr>
                            <m:ctrlPr>
                              <a:rPr lang="es-MX" i="1">
                                <a:latin typeface="Cambria Math" panose="02040503050406030204" pitchFamily="18" charset="0"/>
                              </a:rPr>
                            </m:ctrlPr>
                          </m:sSubPr>
                          <m:e>
                            <m:r>
                              <a:rPr lang="es-PE" i="1">
                                <a:latin typeface="Cambria Math" panose="02040503050406030204" pitchFamily="18" charset="0"/>
                              </a:rPr>
                              <m:t>𝑈𝑀</m:t>
                            </m:r>
                          </m:e>
                          <m:sub>
                            <m:r>
                              <a:rPr lang="es-PE" i="1">
                                <a:latin typeface="Cambria Math" panose="02040503050406030204" pitchFamily="18" charset="0"/>
                              </a:rPr>
                              <m:t>1</m:t>
                            </m:r>
                          </m:sub>
                        </m:sSub>
                      </m:num>
                      <m:den>
                        <m:sSub>
                          <m:sSubPr>
                            <m:ctrlPr>
                              <a:rPr lang="es-MX" i="1">
                                <a:latin typeface="Cambria Math" panose="02040503050406030204" pitchFamily="18" charset="0"/>
                              </a:rPr>
                            </m:ctrlPr>
                          </m:sSubPr>
                          <m:e>
                            <m:r>
                              <a:rPr lang="es-PE" i="1">
                                <a:latin typeface="Cambria Math" panose="02040503050406030204" pitchFamily="18" charset="0"/>
                              </a:rPr>
                              <m:t>𝑈𝑀</m:t>
                            </m:r>
                          </m:e>
                          <m:sub>
                            <m:r>
                              <a:rPr lang="es-PE" i="1">
                                <a:latin typeface="Cambria Math" panose="02040503050406030204" pitchFamily="18" charset="0"/>
                              </a:rPr>
                              <m:t>2</m:t>
                            </m:r>
                          </m:sub>
                        </m:sSub>
                      </m:den>
                    </m:f>
                  </m:oMath>
                </a14:m>
                <a:endParaRPr lang="es-MX" dirty="0"/>
              </a:p>
              <a:p>
                <a:pPr marL="0" indent="0">
                  <a:buNone/>
                </a:pPr>
                <a:endParaRPr lang="es-MX" dirty="0" smtClean="0"/>
              </a:p>
              <a:p>
                <a:r>
                  <a:rPr lang="es-MX" dirty="0" smtClean="0"/>
                  <a:t>La relación − </a:t>
                </a:r>
                <a14:m>
                  <m:oMath xmlns:m="http://schemas.openxmlformats.org/officeDocument/2006/math">
                    <m:f>
                      <m:fPr>
                        <m:ctrlPr>
                          <a:rPr lang="es-MX" i="1" smtClean="0">
                            <a:latin typeface="Cambria Math" panose="02040503050406030204" pitchFamily="18" charset="0"/>
                          </a:rPr>
                        </m:ctrlPr>
                      </m:fPr>
                      <m:num>
                        <m:sSub>
                          <m:sSubPr>
                            <m:ctrlPr>
                              <a:rPr lang="es-MX" i="1" smtClean="0">
                                <a:latin typeface="Cambria Math" panose="02040503050406030204" pitchFamily="18" charset="0"/>
                              </a:rPr>
                            </m:ctrlPr>
                          </m:sSubPr>
                          <m:e>
                            <m:r>
                              <a:rPr lang="es-PE" b="0" i="1" smtClean="0">
                                <a:latin typeface="Cambria Math" panose="02040503050406030204" pitchFamily="18" charset="0"/>
                              </a:rPr>
                              <m:t>𝑈𝑀</m:t>
                            </m:r>
                          </m:e>
                          <m:sub>
                            <m:r>
                              <a:rPr lang="es-PE" b="0" i="1" smtClean="0">
                                <a:latin typeface="Cambria Math" panose="02040503050406030204" pitchFamily="18" charset="0"/>
                              </a:rPr>
                              <m:t>1</m:t>
                            </m:r>
                          </m:sub>
                        </m:sSub>
                      </m:num>
                      <m:den>
                        <m:sSub>
                          <m:sSubPr>
                            <m:ctrlPr>
                              <a:rPr lang="es-MX" i="1" smtClean="0">
                                <a:latin typeface="Cambria Math" panose="02040503050406030204" pitchFamily="18" charset="0"/>
                              </a:rPr>
                            </m:ctrlPr>
                          </m:sSubPr>
                          <m:e>
                            <m:r>
                              <a:rPr lang="es-PE" b="0" i="1" smtClean="0">
                                <a:latin typeface="Cambria Math" panose="02040503050406030204" pitchFamily="18" charset="0"/>
                              </a:rPr>
                              <m:t>𝑈𝑀</m:t>
                            </m:r>
                          </m:e>
                          <m:sub>
                            <m:r>
                              <a:rPr lang="es-PE" b="0" i="1" smtClean="0">
                                <a:latin typeface="Cambria Math" panose="02040503050406030204" pitchFamily="18" charset="0"/>
                              </a:rPr>
                              <m:t>2</m:t>
                            </m:r>
                          </m:sub>
                        </m:sSub>
                      </m:den>
                    </m:f>
                  </m:oMath>
                </a14:m>
                <a:r>
                  <a:rPr lang="es-MX" dirty="0" smtClean="0"/>
                  <a:t> no depende de la función especíﬁca que se tome. </a:t>
                </a:r>
              </a:p>
              <a:p>
                <a:r>
                  <a:rPr lang="es-MX" dirty="0" smtClean="0"/>
                  <a:t>La RMS depende de las preferencias, no de la representación especíﬁca que se use para calcular las utilidades marginales.</a:t>
                </a:r>
              </a:p>
              <a:p>
                <a:endParaRPr lang="en-US"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5" name="Título 1"/>
          <p:cNvSpPr>
            <a:spLocks noGrp="1"/>
          </p:cNvSpPr>
          <p:nvPr>
            <p:ph type="title"/>
          </p:nvPr>
        </p:nvSpPr>
        <p:spPr>
          <a:xfrm>
            <a:off x="0" y="0"/>
            <a:ext cx="12192000" cy="653143"/>
          </a:xfrm>
          <a:solidFill>
            <a:srgbClr val="0070C0"/>
          </a:solidFill>
        </p:spPr>
        <p:txBody>
          <a:bodyPr>
            <a:normAutofit fontScale="90000"/>
          </a:bodyPr>
          <a:lstStyle/>
          <a:p>
            <a:r>
              <a:rPr lang="es-PE" b="1" dirty="0" smtClean="0">
                <a:solidFill>
                  <a:schemeClr val="bg1">
                    <a:lumMod val="95000"/>
                  </a:schemeClr>
                </a:solidFill>
              </a:rPr>
              <a:t>1. Preferencias</a:t>
            </a:r>
            <a:endParaRPr lang="en-US" b="1" dirty="0">
              <a:solidFill>
                <a:schemeClr val="bg1">
                  <a:lumMod val="95000"/>
                </a:schemeClr>
              </a:solidFill>
            </a:endParaRPr>
          </a:p>
        </p:txBody>
      </p:sp>
      <mc:AlternateContent xmlns:mc="http://schemas.openxmlformats.org/markup-compatibility/2006">
        <mc:Choice xmlns:p14="http://schemas.microsoft.com/office/powerpoint/2010/main" Requires="p14">
          <p:contentPart p14:bwMode="auto" r:id="rId3">
            <p14:nvContentPartPr>
              <p14:cNvPr id="2" name="Entrada de lápiz 1"/>
              <p14:cNvContentPartPr/>
              <p14:nvPr/>
            </p14:nvContentPartPr>
            <p14:xfrm>
              <a:off x="3919680" y="1920960"/>
              <a:ext cx="7810200" cy="2340360"/>
            </p14:xfrm>
          </p:contentPart>
        </mc:Choice>
        <mc:Fallback>
          <p:pic>
            <p:nvPicPr>
              <p:cNvPr id="2" name="Entrada de lápiz 1"/>
              <p:cNvPicPr/>
              <p:nvPr/>
            </p:nvPicPr>
            <p:blipFill>
              <a:blip r:embed="rId4"/>
              <a:stretch>
                <a:fillRect/>
              </a:stretch>
            </p:blipFill>
            <p:spPr>
              <a:xfrm>
                <a:off x="3911760" y="1914480"/>
                <a:ext cx="7827120" cy="2354760"/>
              </a:xfrm>
              <a:prstGeom prst="rect">
                <a:avLst/>
              </a:prstGeom>
            </p:spPr>
          </p:pic>
        </mc:Fallback>
      </mc:AlternateContent>
    </p:spTree>
    <p:extLst>
      <p:ext uri="{BB962C8B-B14F-4D97-AF65-F5344CB8AC3E}">
        <p14:creationId xmlns:p14="http://schemas.microsoft.com/office/powerpoint/2010/main" val="42240558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536212"/>
          </a:xfrm>
        </p:spPr>
        <p:txBody>
          <a:bodyPr>
            <a:normAutofit fontScale="90000"/>
          </a:bodyPr>
          <a:lstStyle/>
          <a:p>
            <a:r>
              <a:rPr lang="es-PE" b="1" dirty="0" smtClean="0"/>
              <a:t>2. RESTRINCCION PRESUPUESTARIA</a:t>
            </a:r>
            <a:endParaRPr lang="en-US" b="1" dirty="0"/>
          </a:p>
        </p:txBody>
      </p:sp>
      <p:sp>
        <p:nvSpPr>
          <p:cNvPr id="3" name="Marcador de contenido 2"/>
          <p:cNvSpPr>
            <a:spLocks noGrp="1"/>
          </p:cNvSpPr>
          <p:nvPr>
            <p:ph idx="1"/>
          </p:nvPr>
        </p:nvSpPr>
        <p:spPr/>
        <p:txBody>
          <a:bodyPr/>
          <a:lstStyle/>
          <a:p>
            <a:r>
              <a:rPr lang="es-MX" dirty="0" smtClean="0"/>
              <a:t>El consumidor, para la teoría económica, busca la mejor oportunidad de consumo entre las que están a su alcance. </a:t>
            </a:r>
          </a:p>
          <a:p>
            <a:pPr marL="0" indent="0">
              <a:buNone/>
            </a:pPr>
            <a:endParaRPr lang="es-MX" dirty="0" smtClean="0"/>
          </a:p>
          <a:p>
            <a:pPr marL="0" indent="0">
              <a:buNone/>
            </a:pPr>
            <a:r>
              <a:rPr lang="es-MX" dirty="0">
                <a:solidFill>
                  <a:srgbClr val="002060"/>
                </a:solidFill>
              </a:rPr>
              <a:t>Mejor oportunidad de consumo  </a:t>
            </a:r>
            <a:r>
              <a:rPr lang="es-MX" dirty="0" smtClean="0">
                <a:solidFill>
                  <a:srgbClr val="002060"/>
                </a:solidFill>
                <a:sym typeface="Wingdings" panose="05000000000000000000" pitchFamily="2" charset="2"/>
              </a:rPr>
              <a:t> </a:t>
            </a:r>
            <a:r>
              <a:rPr lang="es-MX" dirty="0" smtClean="0">
                <a:solidFill>
                  <a:srgbClr val="002060"/>
                </a:solidFill>
              </a:rPr>
              <a:t>Preferencias </a:t>
            </a:r>
            <a:endParaRPr lang="es-MX" dirty="0">
              <a:solidFill>
                <a:srgbClr val="002060"/>
              </a:solidFill>
            </a:endParaRPr>
          </a:p>
          <a:p>
            <a:pPr marL="0" indent="0">
              <a:buNone/>
            </a:pPr>
            <a:r>
              <a:rPr lang="es-MX" dirty="0">
                <a:solidFill>
                  <a:srgbClr val="002060"/>
                </a:solidFill>
              </a:rPr>
              <a:t>Están a su alcance                           </a:t>
            </a:r>
            <a:r>
              <a:rPr lang="es-MX" dirty="0">
                <a:solidFill>
                  <a:srgbClr val="002060"/>
                </a:solidFill>
                <a:sym typeface="Wingdings" panose="05000000000000000000" pitchFamily="2" charset="2"/>
              </a:rPr>
              <a:t></a:t>
            </a:r>
            <a:r>
              <a:rPr lang="es-MX" dirty="0">
                <a:solidFill>
                  <a:srgbClr val="002060"/>
                </a:solidFill>
              </a:rPr>
              <a:t> Restricción presupuestaria</a:t>
            </a:r>
          </a:p>
        </p:txBody>
      </p:sp>
      <p:sp>
        <p:nvSpPr>
          <p:cNvPr id="4" name="Título 1"/>
          <p:cNvSpPr txBox="1">
            <a:spLocks/>
          </p:cNvSpPr>
          <p:nvPr/>
        </p:nvSpPr>
        <p:spPr>
          <a:xfrm>
            <a:off x="0" y="0"/>
            <a:ext cx="12192000" cy="653143"/>
          </a:xfrm>
          <a:prstGeom prst="rect">
            <a:avLst/>
          </a:prstGeom>
          <a:solidFill>
            <a:srgbClr val="0070C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smtClean="0">
                <a:solidFill>
                  <a:schemeClr val="bg1">
                    <a:lumMod val="95000"/>
                  </a:schemeClr>
                </a:solidFill>
              </a:rPr>
              <a:t>2. Restricción Presupuestaria</a:t>
            </a:r>
            <a:endParaRPr lang="en-US" b="1" dirty="0">
              <a:solidFill>
                <a:schemeClr val="bg1">
                  <a:lumMod val="95000"/>
                </a:schemeClr>
              </a:solidFill>
            </a:endParaRPr>
          </a:p>
        </p:txBody>
      </p:sp>
      <mc:AlternateContent xmlns:mc="http://schemas.openxmlformats.org/markup-compatibility/2006">
        <mc:Choice xmlns:p14="http://schemas.microsoft.com/office/powerpoint/2010/main" Requires="p14">
          <p:contentPart p14:bwMode="auto" r:id="rId2">
            <p14:nvContentPartPr>
              <p14:cNvPr id="5" name="Entrada de lápiz 4"/>
              <p14:cNvContentPartPr/>
              <p14:nvPr/>
            </p14:nvContentPartPr>
            <p14:xfrm>
              <a:off x="7896600" y="2197800"/>
              <a:ext cx="4032000" cy="2180880"/>
            </p14:xfrm>
          </p:contentPart>
        </mc:Choice>
        <mc:Fallback>
          <p:pic>
            <p:nvPicPr>
              <p:cNvPr id="5" name="Entrada de lápiz 4"/>
              <p:cNvPicPr/>
              <p:nvPr/>
            </p:nvPicPr>
            <p:blipFill>
              <a:blip r:embed="rId3"/>
              <a:stretch>
                <a:fillRect/>
              </a:stretch>
            </p:blipFill>
            <p:spPr>
              <a:xfrm>
                <a:off x="7887960" y="2185200"/>
                <a:ext cx="4053960" cy="2205720"/>
              </a:xfrm>
              <a:prstGeom prst="rect">
                <a:avLst/>
              </a:prstGeom>
            </p:spPr>
          </p:pic>
        </mc:Fallback>
      </mc:AlternateContent>
    </p:spTree>
    <p:extLst>
      <p:ext uri="{BB962C8B-B14F-4D97-AF65-F5344CB8AC3E}">
        <p14:creationId xmlns:p14="http://schemas.microsoft.com/office/powerpoint/2010/main" val="24885323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95785" y="914400"/>
                <a:ext cx="11477767" cy="5568287"/>
              </a:xfrm>
            </p:spPr>
            <p:txBody>
              <a:bodyPr>
                <a:normAutofit fontScale="92500" lnSpcReduction="10000"/>
              </a:bodyPr>
              <a:lstStyle/>
              <a:p>
                <a:r>
                  <a:rPr lang="es-MX" dirty="0" smtClean="0"/>
                  <a:t>La principal limitación es no gastar mas que la riqueza que se tiene: </a:t>
                </a:r>
                <a:r>
                  <a:rPr lang="es-MX" b="1" dirty="0" smtClean="0">
                    <a:solidFill>
                      <a:srgbClr val="FF0000"/>
                    </a:solidFill>
                  </a:rPr>
                  <a:t>restricción presupuestaria</a:t>
                </a:r>
                <a:r>
                  <a:rPr lang="es-MX" dirty="0" smtClean="0"/>
                  <a:t>. </a:t>
                </a:r>
              </a:p>
              <a:p>
                <a:r>
                  <a:rPr lang="es-MX" dirty="0" smtClean="0"/>
                  <a:t>Si el consumidor solo tiene </a:t>
                </a:r>
                <a:r>
                  <a:rPr lang="es-MX" i="1" dirty="0" smtClean="0">
                    <a:solidFill>
                      <a:srgbClr val="002060"/>
                    </a:solidFill>
                  </a:rPr>
                  <a:t>m</a:t>
                </a:r>
                <a:r>
                  <a:rPr lang="es-MX" dirty="0" smtClean="0"/>
                  <a:t> soles para gastar y los precios son </a:t>
                </a:r>
                <a:r>
                  <a:rPr lang="es-MX" dirty="0" smtClean="0">
                    <a:solidFill>
                      <a:srgbClr val="002060"/>
                    </a:solidFill>
                  </a:rPr>
                  <a:t>P = (</a:t>
                </a:r>
                <a14:m>
                  <m:oMath xmlns:m="http://schemas.openxmlformats.org/officeDocument/2006/math">
                    <m:sSub>
                      <m:sSubPr>
                        <m:ctrlPr>
                          <a:rPr lang="en-US" i="1">
                            <a:solidFill>
                              <a:srgbClr val="002060"/>
                            </a:solidFill>
                            <a:latin typeface="Cambria Math" panose="02040503050406030204" pitchFamily="18" charset="0"/>
                          </a:rPr>
                        </m:ctrlPr>
                      </m:sSubPr>
                      <m:e>
                        <m:r>
                          <a:rPr lang="es-PE" b="0" i="1" smtClean="0">
                            <a:solidFill>
                              <a:srgbClr val="002060"/>
                            </a:solidFill>
                            <a:latin typeface="Cambria Math" panose="02040503050406030204" pitchFamily="18" charset="0"/>
                          </a:rPr>
                          <m:t>𝑃</m:t>
                        </m:r>
                      </m:e>
                      <m:sub>
                        <m:r>
                          <a:rPr lang="es-PE" i="1">
                            <a:solidFill>
                              <a:srgbClr val="002060"/>
                            </a:solidFill>
                            <a:latin typeface="Cambria Math" panose="02040503050406030204" pitchFamily="18" charset="0"/>
                          </a:rPr>
                          <m:t>1</m:t>
                        </m:r>
                      </m:sub>
                    </m:sSub>
                  </m:oMath>
                </a14:m>
                <a:r>
                  <a:rPr lang="es-MX" dirty="0" smtClean="0">
                    <a:solidFill>
                      <a:srgbClr val="002060"/>
                    </a:solidFill>
                  </a:rPr>
                  <a:t>,</a:t>
                </a:r>
                <a:r>
                  <a:rPr lang="en-US" dirty="0">
                    <a:solidFill>
                      <a:srgbClr val="002060"/>
                    </a:solidFill>
                  </a:rPr>
                  <a:t> </a:t>
                </a:r>
                <a14:m>
                  <m:oMath xmlns:m="http://schemas.openxmlformats.org/officeDocument/2006/math">
                    <m:sSub>
                      <m:sSubPr>
                        <m:ctrlPr>
                          <a:rPr lang="en-US" i="1">
                            <a:solidFill>
                              <a:srgbClr val="002060"/>
                            </a:solidFill>
                            <a:latin typeface="Cambria Math" panose="02040503050406030204" pitchFamily="18" charset="0"/>
                          </a:rPr>
                        </m:ctrlPr>
                      </m:sSubPr>
                      <m:e>
                        <m:r>
                          <a:rPr lang="es-PE" i="1">
                            <a:solidFill>
                              <a:srgbClr val="002060"/>
                            </a:solidFill>
                            <a:latin typeface="Cambria Math" panose="02040503050406030204" pitchFamily="18" charset="0"/>
                          </a:rPr>
                          <m:t>𝑃</m:t>
                        </m:r>
                      </m:e>
                      <m:sub>
                        <m:r>
                          <a:rPr lang="es-PE" b="0" i="1" smtClean="0">
                            <a:solidFill>
                              <a:srgbClr val="002060"/>
                            </a:solidFill>
                            <a:latin typeface="Cambria Math" panose="02040503050406030204" pitchFamily="18" charset="0"/>
                          </a:rPr>
                          <m:t>2</m:t>
                        </m:r>
                      </m:sub>
                    </m:sSub>
                  </m:oMath>
                </a14:m>
                <a:r>
                  <a:rPr lang="es-MX" dirty="0" smtClean="0">
                    <a:solidFill>
                      <a:srgbClr val="002060"/>
                    </a:solidFill>
                  </a:rPr>
                  <a:t>,...,</a:t>
                </a:r>
                <a:r>
                  <a:rPr lang="en-US" dirty="0">
                    <a:solidFill>
                      <a:srgbClr val="002060"/>
                    </a:solidFill>
                  </a:rPr>
                  <a:t> </a:t>
                </a:r>
                <a14:m>
                  <m:oMath xmlns:m="http://schemas.openxmlformats.org/officeDocument/2006/math">
                    <m:sSub>
                      <m:sSubPr>
                        <m:ctrlPr>
                          <a:rPr lang="en-US" i="1">
                            <a:solidFill>
                              <a:srgbClr val="002060"/>
                            </a:solidFill>
                            <a:latin typeface="Cambria Math" panose="02040503050406030204" pitchFamily="18" charset="0"/>
                          </a:rPr>
                        </m:ctrlPr>
                      </m:sSubPr>
                      <m:e>
                        <m:r>
                          <a:rPr lang="es-PE" i="1">
                            <a:solidFill>
                              <a:srgbClr val="002060"/>
                            </a:solidFill>
                            <a:latin typeface="Cambria Math" panose="02040503050406030204" pitchFamily="18" charset="0"/>
                          </a:rPr>
                          <m:t>𝑃</m:t>
                        </m:r>
                      </m:e>
                      <m:sub>
                        <m:r>
                          <a:rPr lang="es-PE" b="0" i="1" smtClean="0">
                            <a:solidFill>
                              <a:srgbClr val="002060"/>
                            </a:solidFill>
                            <a:latin typeface="Cambria Math" panose="02040503050406030204" pitchFamily="18" charset="0"/>
                          </a:rPr>
                          <m:t>𝑛</m:t>
                        </m:r>
                      </m:sub>
                    </m:sSub>
                  </m:oMath>
                </a14:m>
                <a:r>
                  <a:rPr lang="es-MX" dirty="0" smtClean="0">
                    <a:solidFill>
                      <a:srgbClr val="002060"/>
                    </a:solidFill>
                  </a:rPr>
                  <a:t>), </a:t>
                </a:r>
                <a:r>
                  <a:rPr lang="es-MX" dirty="0" smtClean="0"/>
                  <a:t>entonces solo puede comprar cestas x tales que cumplan la restricción.</a:t>
                </a:r>
              </a:p>
              <a:p>
                <a:endParaRPr lang="es-MX" dirty="0" smtClean="0"/>
              </a:p>
              <a:p>
                <a:pPr marL="0" indent="0">
                  <a:buNone/>
                </a:pPr>
                <a:r>
                  <a:rPr lang="es-MX" dirty="0" smtClean="0">
                    <a:solidFill>
                      <a:schemeClr val="tx1"/>
                    </a:solidFill>
                  </a:rPr>
                  <a:t>			p · x =  </a:t>
                </a:r>
                <a14:m>
                  <m:oMath xmlns:m="http://schemas.openxmlformats.org/officeDocument/2006/math">
                    <m:sSub>
                      <m:sSubPr>
                        <m:ctrlPr>
                          <a:rPr lang="en-US" i="1">
                            <a:solidFill>
                              <a:schemeClr val="tx1"/>
                            </a:solidFill>
                            <a:latin typeface="Cambria Math" panose="02040503050406030204" pitchFamily="18" charset="0"/>
                          </a:rPr>
                        </m:ctrlPr>
                      </m:sSubPr>
                      <m:e>
                        <m:r>
                          <a:rPr lang="es-PE" b="0" i="1" smtClean="0">
                            <a:solidFill>
                              <a:schemeClr val="tx1"/>
                            </a:solidFill>
                            <a:latin typeface="Cambria Math" panose="02040503050406030204" pitchFamily="18" charset="0"/>
                          </a:rPr>
                          <m:t>𝑝</m:t>
                        </m:r>
                      </m:e>
                      <m:sub>
                        <m:r>
                          <a:rPr lang="es-PE"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s-PE" b="0" i="1" smtClean="0">
                            <a:solidFill>
                              <a:schemeClr val="tx1"/>
                            </a:solidFill>
                            <a:latin typeface="Cambria Math" panose="02040503050406030204" pitchFamily="18" charset="0"/>
                          </a:rPr>
                          <m:t>𝑥</m:t>
                        </m:r>
                      </m:e>
                      <m:sub>
                        <m:r>
                          <a:rPr lang="es-PE" i="1">
                            <a:solidFill>
                              <a:schemeClr val="tx1"/>
                            </a:solidFill>
                            <a:latin typeface="Cambria Math" panose="02040503050406030204" pitchFamily="18" charset="0"/>
                          </a:rPr>
                          <m:t>1</m:t>
                        </m:r>
                      </m:sub>
                    </m:sSub>
                    <m:r>
                      <a:rPr lang="es-PE"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s-PE" i="1">
                            <a:solidFill>
                              <a:schemeClr val="tx1"/>
                            </a:solidFill>
                            <a:latin typeface="Cambria Math" panose="02040503050406030204" pitchFamily="18" charset="0"/>
                          </a:rPr>
                          <m:t>𝑝</m:t>
                        </m:r>
                      </m:e>
                      <m:sub>
                        <m:r>
                          <a:rPr lang="es-PE" b="0" i="1" smtClean="0">
                            <a:solidFill>
                              <a:schemeClr val="tx1"/>
                            </a:solidFill>
                            <a:latin typeface="Cambria Math" panose="02040503050406030204" pitchFamily="18" charset="0"/>
                          </a:rPr>
                          <m:t>2</m:t>
                        </m:r>
                      </m:sub>
                    </m:sSub>
                    <m:sSub>
                      <m:sSubPr>
                        <m:ctrlPr>
                          <a:rPr lang="en-US" i="1">
                            <a:solidFill>
                              <a:schemeClr val="tx1"/>
                            </a:solidFill>
                            <a:latin typeface="Cambria Math" panose="02040503050406030204" pitchFamily="18" charset="0"/>
                          </a:rPr>
                        </m:ctrlPr>
                      </m:sSubPr>
                      <m:e>
                        <m:r>
                          <a:rPr lang="es-PE" i="1">
                            <a:solidFill>
                              <a:schemeClr val="tx1"/>
                            </a:solidFill>
                            <a:latin typeface="Cambria Math" panose="02040503050406030204" pitchFamily="18" charset="0"/>
                          </a:rPr>
                          <m:t>𝑥</m:t>
                        </m:r>
                      </m:e>
                      <m:sub>
                        <m:r>
                          <a:rPr lang="es-PE" b="0" i="1" smtClean="0">
                            <a:solidFill>
                              <a:schemeClr val="tx1"/>
                            </a:solidFill>
                            <a:latin typeface="Cambria Math" panose="02040503050406030204" pitchFamily="18" charset="0"/>
                          </a:rPr>
                          <m:t>2</m:t>
                        </m:r>
                      </m:sub>
                    </m:sSub>
                  </m:oMath>
                </a14:m>
                <a:r>
                  <a:rPr lang="es-MX" dirty="0" smtClean="0">
                    <a:solidFill>
                      <a:schemeClr val="tx1"/>
                    </a:solidFill>
                  </a:rPr>
                  <a:t> + … + </a:t>
                </a:r>
                <a14:m>
                  <m:oMath xmlns:m="http://schemas.openxmlformats.org/officeDocument/2006/math">
                    <m:sSub>
                      <m:sSubPr>
                        <m:ctrlPr>
                          <a:rPr lang="en-US" i="1">
                            <a:solidFill>
                              <a:schemeClr val="tx1"/>
                            </a:solidFill>
                            <a:latin typeface="Cambria Math" panose="02040503050406030204" pitchFamily="18" charset="0"/>
                          </a:rPr>
                        </m:ctrlPr>
                      </m:sSubPr>
                      <m:e>
                        <m:r>
                          <a:rPr lang="es-PE" i="1">
                            <a:solidFill>
                              <a:schemeClr val="tx1"/>
                            </a:solidFill>
                            <a:latin typeface="Cambria Math" panose="02040503050406030204" pitchFamily="18" charset="0"/>
                          </a:rPr>
                          <m:t>𝑝</m:t>
                        </m:r>
                      </m:e>
                      <m:sub>
                        <m:r>
                          <a:rPr lang="es-PE" b="0" i="1" smtClean="0">
                            <a:solidFill>
                              <a:schemeClr val="tx1"/>
                            </a:solidFill>
                            <a:latin typeface="Cambria Math" panose="02040503050406030204" pitchFamily="18" charset="0"/>
                          </a:rPr>
                          <m:t>𝑛</m:t>
                        </m:r>
                      </m:sub>
                    </m:sSub>
                    <m:sSub>
                      <m:sSubPr>
                        <m:ctrlPr>
                          <a:rPr lang="en-US" i="1">
                            <a:solidFill>
                              <a:schemeClr val="tx1"/>
                            </a:solidFill>
                            <a:latin typeface="Cambria Math" panose="02040503050406030204" pitchFamily="18" charset="0"/>
                          </a:rPr>
                        </m:ctrlPr>
                      </m:sSubPr>
                      <m:e>
                        <m:r>
                          <a:rPr lang="es-PE" i="1">
                            <a:solidFill>
                              <a:schemeClr val="tx1"/>
                            </a:solidFill>
                            <a:latin typeface="Cambria Math" panose="02040503050406030204" pitchFamily="18" charset="0"/>
                          </a:rPr>
                          <m:t>𝑥</m:t>
                        </m:r>
                      </m:e>
                      <m:sub>
                        <m:r>
                          <a:rPr lang="es-PE" b="0" i="1" smtClean="0">
                            <a:solidFill>
                              <a:schemeClr val="tx1"/>
                            </a:solidFill>
                            <a:latin typeface="Cambria Math" panose="02040503050406030204" pitchFamily="18" charset="0"/>
                          </a:rPr>
                          <m:t>𝑛</m:t>
                        </m:r>
                      </m:sub>
                    </m:sSub>
                  </m:oMath>
                </a14:m>
                <a:r>
                  <a:rPr lang="es-MX" dirty="0" smtClean="0">
                    <a:solidFill>
                      <a:schemeClr val="tx1"/>
                    </a:solidFill>
                  </a:rPr>
                  <a:t> ≤ m</a:t>
                </a:r>
              </a:p>
              <a:p>
                <a:endParaRPr lang="es-MX" dirty="0"/>
              </a:p>
              <a:p>
                <a:r>
                  <a:rPr lang="es-MX" dirty="0" smtClean="0"/>
                  <a:t>Esta restricción, junto con la no-negatividad de las cantidades compradas: </a:t>
                </a:r>
                <a14:m>
                  <m:oMath xmlns:m="http://schemas.openxmlformats.org/officeDocument/2006/math">
                    <m:sSub>
                      <m:sSubPr>
                        <m:ctrlPr>
                          <a:rPr lang="en-US" i="1" smtClean="0">
                            <a:solidFill>
                              <a:srgbClr val="002060"/>
                            </a:solidFill>
                            <a:latin typeface="Cambria Math" panose="02040503050406030204" pitchFamily="18" charset="0"/>
                          </a:rPr>
                        </m:ctrlPr>
                      </m:sSubPr>
                      <m:e>
                        <m:r>
                          <a:rPr lang="es-PE" b="0" i="1" smtClean="0">
                            <a:solidFill>
                              <a:srgbClr val="002060"/>
                            </a:solidFill>
                            <a:latin typeface="Cambria Math" panose="02040503050406030204" pitchFamily="18" charset="0"/>
                          </a:rPr>
                          <m:t>𝑥</m:t>
                        </m:r>
                      </m:e>
                      <m:sub>
                        <m:r>
                          <a:rPr lang="es-PE" i="1">
                            <a:solidFill>
                              <a:srgbClr val="002060"/>
                            </a:solidFill>
                            <a:latin typeface="Cambria Math" panose="02040503050406030204" pitchFamily="18" charset="0"/>
                          </a:rPr>
                          <m:t>1</m:t>
                        </m:r>
                      </m:sub>
                    </m:sSub>
                  </m:oMath>
                </a14:m>
                <a:r>
                  <a:rPr lang="es-MX" dirty="0" smtClean="0">
                    <a:solidFill>
                      <a:srgbClr val="002060"/>
                    </a:solidFill>
                  </a:rPr>
                  <a:t> ≥ 0 </a:t>
                </a:r>
                <a:r>
                  <a:rPr lang="es-MX" dirty="0" smtClean="0"/>
                  <a:t>generan el </a:t>
                </a:r>
                <a:r>
                  <a:rPr lang="es-MX" b="1" dirty="0" smtClean="0">
                    <a:solidFill>
                      <a:srgbClr val="FF0000"/>
                    </a:solidFill>
                  </a:rPr>
                  <a:t>conjunto presupuestario</a:t>
                </a:r>
                <a:r>
                  <a:rPr lang="es-MX" dirty="0" smtClean="0"/>
                  <a:t>. </a:t>
                </a:r>
              </a:p>
              <a:p>
                <a:r>
                  <a:rPr lang="es-MX" dirty="0" smtClean="0"/>
                  <a:t>Las cestas </a:t>
                </a:r>
                <a:r>
                  <a:rPr lang="es-MX" i="1" dirty="0" smtClean="0">
                    <a:solidFill>
                      <a:srgbClr val="002060"/>
                    </a:solidFill>
                  </a:rPr>
                  <a:t>x</a:t>
                </a:r>
                <a:r>
                  <a:rPr lang="es-MX" dirty="0" smtClean="0"/>
                  <a:t> que cuestan exactamente </a:t>
                </a:r>
                <a:r>
                  <a:rPr lang="es-MX" i="1" dirty="0" smtClean="0">
                    <a:solidFill>
                      <a:srgbClr val="002060"/>
                    </a:solidFill>
                  </a:rPr>
                  <a:t>m</a:t>
                </a:r>
                <a:r>
                  <a:rPr lang="es-MX" dirty="0" smtClean="0"/>
                  <a:t> cumplen la ecuación:</a:t>
                </a:r>
              </a:p>
              <a:p>
                <a:pPr marL="0" indent="0">
                  <a:buNone/>
                </a:pPr>
                <a:r>
                  <a:rPr lang="es-MX" dirty="0" smtClean="0"/>
                  <a:t>					p · x = m </a:t>
                </a:r>
              </a:p>
              <a:p>
                <a:pPr marL="0" indent="0">
                  <a:buNone/>
                </a:pPr>
                <a:endParaRPr lang="es-MX" dirty="0" smtClean="0"/>
              </a:p>
              <a:p>
                <a:pPr marL="0" indent="0">
                  <a:buNone/>
                </a:pPr>
                <a:r>
                  <a:rPr lang="es-MX" dirty="0" smtClean="0"/>
                  <a:t>la cual corresponde a la </a:t>
                </a:r>
                <a:r>
                  <a:rPr lang="es-MX" b="1" dirty="0" smtClean="0">
                    <a:solidFill>
                      <a:srgbClr val="FF0000"/>
                    </a:solidFill>
                  </a:rPr>
                  <a:t>recta presupuestaria</a:t>
                </a:r>
              </a:p>
              <a:p>
                <a:endParaRPr lang="en-US"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95785" y="914400"/>
                <a:ext cx="11477767" cy="5568287"/>
              </a:xfrm>
              <a:blipFill>
                <a:blip r:embed="rId2"/>
                <a:stretch>
                  <a:fillRect l="-956" t="-2191" r="-743"/>
                </a:stretch>
              </a:blipFill>
            </p:spPr>
            <p:txBody>
              <a:bodyPr/>
              <a:lstStyle/>
              <a:p>
                <a:r>
                  <a:rPr lang="en-US">
                    <a:noFill/>
                  </a:rPr>
                  <a:t> </a:t>
                </a:r>
              </a:p>
            </p:txBody>
          </p:sp>
        </mc:Fallback>
      </mc:AlternateContent>
      <p:sp>
        <p:nvSpPr>
          <p:cNvPr id="7" name="Título 1"/>
          <p:cNvSpPr txBox="1">
            <a:spLocks/>
          </p:cNvSpPr>
          <p:nvPr/>
        </p:nvSpPr>
        <p:spPr>
          <a:xfrm>
            <a:off x="0" y="0"/>
            <a:ext cx="12192000" cy="653143"/>
          </a:xfrm>
          <a:prstGeom prst="rect">
            <a:avLst/>
          </a:prstGeom>
          <a:solidFill>
            <a:srgbClr val="0070C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smtClean="0">
                <a:solidFill>
                  <a:schemeClr val="bg1">
                    <a:lumMod val="95000"/>
                  </a:schemeClr>
                </a:solidFill>
              </a:rPr>
              <a:t>2. Restricción Presupuestaria</a:t>
            </a:r>
            <a:endParaRPr lang="en-US" b="1" dirty="0">
              <a:solidFill>
                <a:schemeClr val="bg1">
                  <a:lumMod val="95000"/>
                </a:schemeClr>
              </a:solidFill>
            </a:endParaRPr>
          </a:p>
        </p:txBody>
      </p:sp>
      <mc:AlternateContent xmlns:mc="http://schemas.openxmlformats.org/markup-compatibility/2006">
        <mc:Choice xmlns:p14="http://schemas.microsoft.com/office/powerpoint/2010/main" Requires="p14">
          <p:contentPart p14:bwMode="auto" r:id="rId3">
            <p14:nvContentPartPr>
              <p14:cNvPr id="2" name="Entrada de lápiz 1"/>
              <p14:cNvContentPartPr/>
              <p14:nvPr/>
            </p14:nvContentPartPr>
            <p14:xfrm>
              <a:off x="4174200" y="1983960"/>
              <a:ext cx="7205760" cy="3754080"/>
            </p14:xfrm>
          </p:contentPart>
        </mc:Choice>
        <mc:Fallback>
          <p:pic>
            <p:nvPicPr>
              <p:cNvPr id="2" name="Entrada de lápiz 1"/>
              <p:cNvPicPr/>
              <p:nvPr/>
            </p:nvPicPr>
            <p:blipFill>
              <a:blip r:embed="rId4"/>
              <a:stretch>
                <a:fillRect/>
              </a:stretch>
            </p:blipFill>
            <p:spPr>
              <a:xfrm>
                <a:off x="4167000" y="1972800"/>
                <a:ext cx="7219800" cy="3771360"/>
              </a:xfrm>
              <a:prstGeom prst="rect">
                <a:avLst/>
              </a:prstGeom>
            </p:spPr>
          </p:pic>
        </mc:Fallback>
      </mc:AlternateContent>
    </p:spTree>
    <p:extLst>
      <p:ext uri="{BB962C8B-B14F-4D97-AF65-F5344CB8AC3E}">
        <p14:creationId xmlns:p14="http://schemas.microsoft.com/office/powerpoint/2010/main" val="42088200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873456"/>
            <a:ext cx="10515600" cy="5854889"/>
          </a:xfrm>
        </p:spPr>
        <p:txBody>
          <a:bodyPr>
            <a:normAutofit fontScale="85000" lnSpcReduction="20000"/>
          </a:bodyPr>
          <a:lstStyle/>
          <a:p>
            <a:pPr marL="0" indent="0" algn="ctr">
              <a:buNone/>
            </a:pPr>
            <a:r>
              <a:rPr lang="es-PE" sz="3900" b="1" dirty="0" smtClean="0"/>
              <a:t>Teoría del Consumidor </a:t>
            </a:r>
          </a:p>
          <a:p>
            <a:pPr marL="0" indent="0" algn="ctr">
              <a:buNone/>
            </a:pPr>
            <a:endParaRPr lang="es-PE" sz="3900" b="1" dirty="0" smtClean="0"/>
          </a:p>
          <a:p>
            <a:pPr marL="0" indent="0">
              <a:buNone/>
            </a:pPr>
            <a:r>
              <a:rPr lang="es-PE" b="1" dirty="0" smtClean="0"/>
              <a:t>Teoría del consumidor 1</a:t>
            </a:r>
            <a:endParaRPr lang="es-PE" b="1" dirty="0" smtClean="0"/>
          </a:p>
          <a:p>
            <a:pPr marL="514350" indent="-514350">
              <a:buFont typeface="+mj-lt"/>
              <a:buAutoNum type="arabicPeriod"/>
            </a:pPr>
            <a:r>
              <a:rPr lang="es-PE" dirty="0" smtClean="0"/>
              <a:t>Preferencias </a:t>
            </a:r>
            <a:endParaRPr lang="es-PE" dirty="0" smtClean="0"/>
          </a:p>
          <a:p>
            <a:pPr marL="514350" indent="-514350">
              <a:buFont typeface="+mj-lt"/>
              <a:buAutoNum type="arabicPeriod"/>
            </a:pPr>
            <a:r>
              <a:rPr lang="es-PE" dirty="0" smtClean="0"/>
              <a:t>Restricción </a:t>
            </a:r>
            <a:r>
              <a:rPr lang="es-PE" dirty="0" smtClean="0"/>
              <a:t>Presupuestaria</a:t>
            </a:r>
            <a:endParaRPr lang="es-PE" dirty="0"/>
          </a:p>
          <a:p>
            <a:pPr marL="514350" indent="-514350">
              <a:buFont typeface="+mj-lt"/>
              <a:buAutoNum type="arabicPeriod"/>
            </a:pPr>
            <a:r>
              <a:rPr lang="es-PE" dirty="0" smtClean="0"/>
              <a:t>Elección Óptima</a:t>
            </a:r>
          </a:p>
          <a:p>
            <a:pPr marL="514350" indent="-514350">
              <a:buFont typeface="+mj-lt"/>
              <a:buAutoNum type="arabicPeriod"/>
            </a:pPr>
            <a:r>
              <a:rPr lang="es-PE" dirty="0"/>
              <a:t>Preferencias Reveladas</a:t>
            </a:r>
          </a:p>
          <a:p>
            <a:pPr marL="0" indent="0">
              <a:buNone/>
            </a:pPr>
            <a:endParaRPr lang="es-PE" dirty="0" smtClean="0"/>
          </a:p>
          <a:p>
            <a:pPr marL="0" indent="0">
              <a:buNone/>
            </a:pPr>
            <a:r>
              <a:rPr lang="es-PE" b="1" dirty="0" smtClean="0"/>
              <a:t>Teoría del Consumidor 2</a:t>
            </a:r>
          </a:p>
          <a:p>
            <a:pPr marL="514350" indent="-514350">
              <a:buFont typeface="+mj-lt"/>
              <a:buAutoNum type="arabicPeriod"/>
            </a:pPr>
            <a:r>
              <a:rPr lang="es-PE" dirty="0"/>
              <a:t>Elección </a:t>
            </a:r>
            <a:r>
              <a:rPr lang="es-PE" dirty="0" smtClean="0"/>
              <a:t>Óptima</a:t>
            </a:r>
            <a:endParaRPr lang="es-PE" b="1" dirty="0" smtClean="0"/>
          </a:p>
          <a:p>
            <a:pPr marL="514350" indent="-514350">
              <a:buFont typeface="+mj-lt"/>
              <a:buAutoNum type="arabicPeriod"/>
            </a:pPr>
            <a:r>
              <a:rPr lang="es-PE" dirty="0" smtClean="0"/>
              <a:t>Demanda Individual</a:t>
            </a:r>
          </a:p>
          <a:p>
            <a:pPr marL="514350" indent="-514350">
              <a:buFont typeface="+mj-lt"/>
              <a:buAutoNum type="arabicPeriod"/>
            </a:pPr>
            <a:r>
              <a:rPr lang="es-PE" dirty="0" smtClean="0"/>
              <a:t>Demanda </a:t>
            </a:r>
            <a:r>
              <a:rPr lang="es-PE" dirty="0"/>
              <a:t>Agregada</a:t>
            </a:r>
          </a:p>
          <a:p>
            <a:pPr marL="514350" indent="-514350">
              <a:buFont typeface="+mj-lt"/>
              <a:buAutoNum type="arabicPeriod"/>
            </a:pPr>
            <a:r>
              <a:rPr lang="es-PE" dirty="0"/>
              <a:t>Elasticidades</a:t>
            </a:r>
          </a:p>
          <a:p>
            <a:pPr marL="514350" indent="-514350">
              <a:buFont typeface="+mj-lt"/>
              <a:buAutoNum type="arabicPeriod"/>
            </a:pPr>
            <a:r>
              <a:rPr lang="es-PE" dirty="0"/>
              <a:t>Dualidad de la Demanda</a:t>
            </a:r>
          </a:p>
          <a:p>
            <a:pPr marL="514350" indent="-514350">
              <a:buAutoNum type="arabicPeriod"/>
            </a:pPr>
            <a:endParaRPr lang="es-PE" dirty="0" smtClean="0"/>
          </a:p>
        </p:txBody>
      </p:sp>
      <p:sp>
        <p:nvSpPr>
          <p:cNvPr id="4" name="Título 1"/>
          <p:cNvSpPr>
            <a:spLocks noGrp="1"/>
          </p:cNvSpPr>
          <p:nvPr>
            <p:ph type="title"/>
          </p:nvPr>
        </p:nvSpPr>
        <p:spPr>
          <a:xfrm>
            <a:off x="0" y="0"/>
            <a:ext cx="12192000" cy="653143"/>
          </a:xfrm>
          <a:solidFill>
            <a:srgbClr val="0070C0"/>
          </a:solidFill>
        </p:spPr>
        <p:txBody>
          <a:bodyPr>
            <a:normAutofit fontScale="90000"/>
          </a:bodyPr>
          <a:lstStyle/>
          <a:p>
            <a:pPr algn="ctr"/>
            <a:r>
              <a:rPr lang="es-PE" b="1" dirty="0" smtClean="0">
                <a:solidFill>
                  <a:schemeClr val="bg1">
                    <a:lumMod val="95000"/>
                  </a:schemeClr>
                </a:solidFill>
                <a:latin typeface="Arial Black" panose="020B0A04020102020204" pitchFamily="34" charset="0"/>
              </a:rPr>
              <a:t>TEORÍA DEL CONSUMIDOR </a:t>
            </a:r>
            <a:endParaRPr lang="en-US" b="1" dirty="0">
              <a:solidFill>
                <a:schemeClr val="bg1">
                  <a:lumMod val="95000"/>
                </a:schemeClr>
              </a:solidFill>
              <a:latin typeface="Arial Black" panose="020B0A04020102020204" pitchFamily="34" charset="0"/>
            </a:endParaRPr>
          </a:p>
        </p:txBody>
      </p:sp>
    </p:spTree>
    <p:extLst>
      <p:ext uri="{BB962C8B-B14F-4D97-AF65-F5344CB8AC3E}">
        <p14:creationId xmlns:p14="http://schemas.microsoft.com/office/powerpoint/2010/main" val="13936382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0"/>
            <a:ext cx="12192000" cy="653143"/>
          </a:xfrm>
          <a:prstGeom prst="rect">
            <a:avLst/>
          </a:prstGeom>
          <a:solidFill>
            <a:srgbClr val="0070C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lumMod val="95000"/>
                  </a:schemeClr>
                </a:solidFill>
              </a:rPr>
              <a:t>3</a:t>
            </a:r>
            <a:r>
              <a:rPr lang="es-PE" b="1" dirty="0" smtClean="0">
                <a:solidFill>
                  <a:schemeClr val="bg1">
                    <a:lumMod val="95000"/>
                  </a:schemeClr>
                </a:solidFill>
              </a:rPr>
              <a:t>. Elección Óptima</a:t>
            </a:r>
            <a:endParaRPr lang="en-US" b="1" dirty="0">
              <a:solidFill>
                <a:schemeClr val="bg1">
                  <a:lumMod val="95000"/>
                </a:schemeClr>
              </a:solidFill>
            </a:endParaRPr>
          </a:p>
        </p:txBody>
      </p:sp>
      <mc:AlternateContent xmlns:mc="http://schemas.openxmlformats.org/markup-compatibility/2006" xmlns:a14="http://schemas.microsoft.com/office/drawing/2010/main">
        <mc:Choice Requires="a14">
          <p:sp>
            <p:nvSpPr>
              <p:cNvPr id="6" name="Marcador de contenido 2"/>
              <p:cNvSpPr txBox="1">
                <a:spLocks/>
              </p:cNvSpPr>
              <p:nvPr/>
            </p:nvSpPr>
            <p:spPr>
              <a:xfrm>
                <a:off x="395785" y="914400"/>
                <a:ext cx="11477767" cy="55682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dirty="0" smtClean="0"/>
                  <a:t>Con las </a:t>
                </a:r>
                <a:r>
                  <a:rPr lang="es-MX" dirty="0"/>
                  <a:t>preferencias del </a:t>
                </a:r>
                <a:r>
                  <a:rPr lang="es-MX" dirty="0" smtClean="0"/>
                  <a:t>consumidor y </a:t>
                </a:r>
                <a:r>
                  <a:rPr lang="es-MX" dirty="0"/>
                  <a:t>el conjunto presupuestario</a:t>
                </a:r>
                <a:r>
                  <a:rPr lang="es-MX" dirty="0" smtClean="0"/>
                  <a:t> </a:t>
                </a:r>
                <a:r>
                  <a:rPr lang="es-MX" dirty="0"/>
                  <a:t>podemos determinar cual </a:t>
                </a:r>
                <a:r>
                  <a:rPr lang="es-MX" dirty="0" smtClean="0"/>
                  <a:t>sería</a:t>
                </a:r>
                <a:r>
                  <a:rPr lang="es-MX" dirty="0"/>
                  <a:t>, dados los </a:t>
                </a:r>
                <a:r>
                  <a:rPr lang="es-MX" dirty="0" smtClean="0"/>
                  <a:t>precios (</a:t>
                </a:r>
                <a14:m>
                  <m:oMath xmlns:m="http://schemas.openxmlformats.org/officeDocument/2006/math">
                    <m:sSub>
                      <m:sSubPr>
                        <m:ctrlPr>
                          <a:rPr lang="en-US" i="1" smtClean="0">
                            <a:solidFill>
                              <a:srgbClr val="002060"/>
                            </a:solidFill>
                            <a:latin typeface="Cambria Math" panose="02040503050406030204" pitchFamily="18" charset="0"/>
                          </a:rPr>
                        </m:ctrlPr>
                      </m:sSubPr>
                      <m:e>
                        <m:r>
                          <a:rPr lang="es-PE" i="1">
                            <a:solidFill>
                              <a:srgbClr val="002060"/>
                            </a:solidFill>
                            <a:latin typeface="Cambria Math" panose="02040503050406030204" pitchFamily="18" charset="0"/>
                          </a:rPr>
                          <m:t>𝑝</m:t>
                        </m:r>
                      </m:e>
                      <m:sub>
                        <m:r>
                          <a:rPr lang="es-PE" i="1">
                            <a:solidFill>
                              <a:srgbClr val="002060"/>
                            </a:solidFill>
                            <a:latin typeface="Cambria Math" panose="02040503050406030204" pitchFamily="18" charset="0"/>
                          </a:rPr>
                          <m:t>1</m:t>
                        </m:r>
                      </m:sub>
                    </m:sSub>
                  </m:oMath>
                </a14:m>
                <a:r>
                  <a:rPr lang="es-MX" dirty="0">
                    <a:solidFill>
                      <a:srgbClr val="002060"/>
                    </a:solidFill>
                  </a:rPr>
                  <a:t>,</a:t>
                </a:r>
                <a:r>
                  <a:rPr lang="en-US" dirty="0">
                    <a:solidFill>
                      <a:srgbClr val="002060"/>
                    </a:solidFill>
                  </a:rPr>
                  <a:t> </a:t>
                </a:r>
                <a14:m>
                  <m:oMath xmlns:m="http://schemas.openxmlformats.org/officeDocument/2006/math">
                    <m:sSub>
                      <m:sSubPr>
                        <m:ctrlPr>
                          <a:rPr lang="en-US" i="1">
                            <a:solidFill>
                              <a:srgbClr val="002060"/>
                            </a:solidFill>
                            <a:latin typeface="Cambria Math" panose="02040503050406030204" pitchFamily="18" charset="0"/>
                          </a:rPr>
                        </m:ctrlPr>
                      </m:sSubPr>
                      <m:e>
                        <m:r>
                          <a:rPr lang="es-PE" i="1">
                            <a:solidFill>
                              <a:srgbClr val="002060"/>
                            </a:solidFill>
                            <a:latin typeface="Cambria Math" panose="02040503050406030204" pitchFamily="18" charset="0"/>
                          </a:rPr>
                          <m:t>𝑝</m:t>
                        </m:r>
                      </m:e>
                      <m:sub>
                        <m:r>
                          <a:rPr lang="es-PE" b="0" i="1" smtClean="0">
                            <a:solidFill>
                              <a:srgbClr val="002060"/>
                            </a:solidFill>
                            <a:latin typeface="Cambria Math" panose="02040503050406030204" pitchFamily="18" charset="0"/>
                          </a:rPr>
                          <m:t>2</m:t>
                        </m:r>
                      </m:sub>
                    </m:sSub>
                  </m:oMath>
                </a14:m>
                <a:r>
                  <a:rPr lang="es-MX" dirty="0"/>
                  <a:t>) y el ingreso </a:t>
                </a:r>
                <a:r>
                  <a:rPr lang="es-MX" dirty="0">
                    <a:solidFill>
                      <a:srgbClr val="002060"/>
                    </a:solidFill>
                  </a:rPr>
                  <a:t>m</a:t>
                </a:r>
                <a:r>
                  <a:rPr lang="es-MX" dirty="0"/>
                  <a:t>, su </a:t>
                </a:r>
                <a:r>
                  <a:rPr lang="es-MX" dirty="0" smtClean="0"/>
                  <a:t>elección óptima </a:t>
                </a:r>
                <a14:m>
                  <m:oMath xmlns:m="http://schemas.openxmlformats.org/officeDocument/2006/math">
                    <m:sSup>
                      <m:sSupPr>
                        <m:ctrlPr>
                          <a:rPr lang="es-MX" i="1" smtClean="0">
                            <a:latin typeface="Cambria Math" panose="02040503050406030204" pitchFamily="18" charset="0"/>
                          </a:rPr>
                        </m:ctrlPr>
                      </m:sSupPr>
                      <m:e>
                        <m:r>
                          <a:rPr lang="es-PE" b="0" i="1" smtClean="0">
                            <a:latin typeface="Cambria Math" panose="02040503050406030204" pitchFamily="18" charset="0"/>
                          </a:rPr>
                          <m:t>𝑥</m:t>
                        </m:r>
                      </m:e>
                      <m:sup>
                        <m:r>
                          <a:rPr lang="es-PE" b="0" i="1" smtClean="0">
                            <a:latin typeface="Cambria Math" panose="02040503050406030204" pitchFamily="18" charset="0"/>
                          </a:rPr>
                          <m:t>∗</m:t>
                        </m:r>
                      </m:sup>
                    </m:sSup>
                    <m:r>
                      <a:rPr lang="es-PE" b="0" i="1" smtClean="0">
                        <a:latin typeface="Cambria Math" panose="02040503050406030204" pitchFamily="18" charset="0"/>
                      </a:rPr>
                      <m:t>.</m:t>
                    </m:r>
                  </m:oMath>
                </a14:m>
                <a:endParaRPr lang="es-PE" b="0" i="1" dirty="0" smtClean="0">
                  <a:latin typeface="Cambria Math" panose="02040503050406030204" pitchFamily="18" charset="0"/>
                </a:endParaRPr>
              </a:p>
              <a:p>
                <a:pPr marL="0" indent="0">
                  <a:buNone/>
                </a:pPr>
                <a:endParaRPr lang="es-PE" i="1" dirty="0" smtClean="0">
                  <a:latin typeface="Cambria Math" panose="02040503050406030204" pitchFamily="18" charset="0"/>
                </a:endParaRPr>
              </a:p>
              <a:p>
                <a:pPr marL="0" indent="0">
                  <a:buNone/>
                </a:pPr>
                <a:r>
                  <a:rPr lang="es-PE" i="1" dirty="0" smtClean="0">
                    <a:solidFill>
                      <a:srgbClr val="FF0000"/>
                    </a:solidFill>
                    <a:latin typeface="Cambria Math" panose="02040503050406030204" pitchFamily="18" charset="0"/>
                  </a:rPr>
                  <a:t>1. </a:t>
                </a:r>
                <a14:m>
                  <m:oMath xmlns:m="http://schemas.openxmlformats.org/officeDocument/2006/math">
                    <m:sSubSup>
                      <m:sSubSupPr>
                        <m:ctrlPr>
                          <a:rPr lang="es-PE" i="1">
                            <a:latin typeface="Cambria Math" panose="02040503050406030204" pitchFamily="18" charset="0"/>
                          </a:rPr>
                        </m:ctrlPr>
                      </m:sSubSupPr>
                      <m:e>
                        <m:r>
                          <a:rPr lang="es-PE" i="1">
                            <a:latin typeface="Cambria Math" panose="02040503050406030204" pitchFamily="18" charset="0"/>
                          </a:rPr>
                          <m:t>𝑥</m:t>
                        </m:r>
                      </m:e>
                      <m:sub>
                        <m:r>
                          <a:rPr lang="es-PE" i="1">
                            <a:latin typeface="Cambria Math" panose="02040503050406030204" pitchFamily="18" charset="0"/>
                          </a:rPr>
                          <m:t>𝑖</m:t>
                        </m:r>
                      </m:sub>
                      <m:sup>
                        <m:r>
                          <a:rPr lang="es-PE" i="1">
                            <a:latin typeface="Cambria Math" panose="02040503050406030204" pitchFamily="18" charset="0"/>
                          </a:rPr>
                          <m:t>∗</m:t>
                        </m:r>
                      </m:sup>
                    </m:sSubSup>
                    <m:r>
                      <a:rPr lang="es-PE" i="1">
                        <a:latin typeface="Cambria Math" panose="02040503050406030204" pitchFamily="18" charset="0"/>
                      </a:rPr>
                      <m:t> ≥0 ;</m:t>
                    </m:r>
                    <m:r>
                      <m:rPr>
                        <m:nor/>
                      </m:rPr>
                      <a:rPr lang="es-MX" dirty="0"/>
                      <m:t>p</m:t>
                    </m:r>
                    <m:r>
                      <m:rPr>
                        <m:nor/>
                      </m:rPr>
                      <a:rPr lang="es-MX" dirty="0"/>
                      <m:t> · </m:t>
                    </m:r>
                    <m:r>
                      <m:rPr>
                        <m:nor/>
                      </m:rPr>
                      <a:rPr lang="es-MX" dirty="0"/>
                      <m:t>x</m:t>
                    </m:r>
                    <m:r>
                      <m:rPr>
                        <m:nor/>
                      </m:rPr>
                      <a:rPr lang="es-MX" dirty="0"/>
                      <m:t> = </m:t>
                    </m:r>
                    <m:r>
                      <m:rPr>
                        <m:nor/>
                      </m:rPr>
                      <a:rPr lang="es-MX" dirty="0"/>
                      <m:t>m</m:t>
                    </m:r>
                    <m:r>
                      <m:rPr>
                        <m:nor/>
                      </m:rPr>
                      <a:rPr lang="es-MX" dirty="0"/>
                      <m:t> </m:t>
                    </m:r>
                  </m:oMath>
                </a14:m>
                <a:endParaRPr lang="es-MX" dirty="0"/>
              </a:p>
              <a:p>
                <a:pPr marL="0" indent="0">
                  <a:buNone/>
                </a:pPr>
                <a:r>
                  <a:rPr lang="es-PE" i="1" dirty="0" smtClean="0">
                    <a:solidFill>
                      <a:srgbClr val="FF0000"/>
                    </a:solidFill>
                    <a:latin typeface="Cambria Math" panose="02040503050406030204" pitchFamily="18" charset="0"/>
                  </a:rPr>
                  <a:t>2. </a:t>
                </a:r>
                <a14:m>
                  <m:oMath xmlns:m="http://schemas.openxmlformats.org/officeDocument/2006/math">
                    <m:sSubSup>
                      <m:sSubSupPr>
                        <m:ctrlPr>
                          <a:rPr lang="es-PE" i="1">
                            <a:latin typeface="Cambria Math" panose="02040503050406030204" pitchFamily="18" charset="0"/>
                          </a:rPr>
                        </m:ctrlPr>
                      </m:sSubSupPr>
                      <m:e>
                        <m:r>
                          <a:rPr lang="es-PE" i="1">
                            <a:latin typeface="Cambria Math" panose="02040503050406030204" pitchFamily="18" charset="0"/>
                          </a:rPr>
                          <m:t>𝑥</m:t>
                        </m:r>
                      </m:e>
                      <m:sub>
                        <m:r>
                          <a:rPr lang="es-PE" i="1">
                            <a:latin typeface="Cambria Math" panose="02040503050406030204" pitchFamily="18" charset="0"/>
                          </a:rPr>
                          <m:t>𝑖</m:t>
                        </m:r>
                      </m:sub>
                      <m:sup>
                        <m:r>
                          <a:rPr lang="es-PE" i="1">
                            <a:latin typeface="Cambria Math" panose="02040503050406030204" pitchFamily="18" charset="0"/>
                          </a:rPr>
                          <m:t>∗</m:t>
                        </m:r>
                      </m:sup>
                    </m:sSubSup>
                    <m:r>
                      <a:rPr lang="es-PE" i="1">
                        <a:latin typeface="Cambria Math" panose="02040503050406030204" pitchFamily="18" charset="0"/>
                      </a:rPr>
                      <m:t> </m:t>
                    </m:r>
                    <m:r>
                      <a:rPr lang="es-PE" i="1" smtClean="0">
                        <a:solidFill>
                          <a:srgbClr val="002060"/>
                        </a:solidFill>
                        <a:latin typeface="Cambria Math" panose="02040503050406030204" pitchFamily="18" charset="0"/>
                      </a:rPr>
                      <m:t>≥</m:t>
                    </m:r>
                    <m:r>
                      <a:rPr lang="es-PE" b="0" i="1" smtClean="0">
                        <a:solidFill>
                          <a:srgbClr val="002060"/>
                        </a:solidFill>
                        <a:latin typeface="Cambria Math" panose="02040503050406030204" pitchFamily="18" charset="0"/>
                      </a:rPr>
                      <m:t>𝑥</m:t>
                    </m:r>
                    <m:r>
                      <a:rPr lang="es-PE" i="1">
                        <a:latin typeface="Cambria Math" panose="02040503050406030204" pitchFamily="18" charset="0"/>
                      </a:rPr>
                      <m:t> ;</m:t>
                    </m:r>
                    <m:r>
                      <m:rPr>
                        <m:nor/>
                      </m:rPr>
                      <a:rPr lang="es-PE" b="0" i="0" smtClean="0">
                        <a:latin typeface="Cambria Math" panose="02040503050406030204" pitchFamily="18" charset="0"/>
                      </a:rPr>
                      <m:t> </m:t>
                    </m:r>
                    <m:r>
                      <m:rPr>
                        <m:nor/>
                      </m:rPr>
                      <a:rPr lang="es-PE" b="0" i="0" smtClean="0">
                        <a:latin typeface="Cambria Math" panose="02040503050406030204" pitchFamily="18" charset="0"/>
                      </a:rPr>
                      <m:t>para</m:t>
                    </m:r>
                    <m:r>
                      <m:rPr>
                        <m:nor/>
                      </m:rPr>
                      <a:rPr lang="es-PE" b="0" i="0" smtClean="0">
                        <a:latin typeface="Cambria Math" panose="02040503050406030204" pitchFamily="18" charset="0"/>
                      </a:rPr>
                      <m:t> </m:t>
                    </m:r>
                    <m:r>
                      <m:rPr>
                        <m:nor/>
                      </m:rPr>
                      <a:rPr lang="es-PE" b="0" i="0" smtClean="0">
                        <a:latin typeface="Cambria Math" panose="02040503050406030204" pitchFamily="18" charset="0"/>
                      </a:rPr>
                      <m:t>todo</m:t>
                    </m:r>
                    <m:r>
                      <m:rPr>
                        <m:nor/>
                      </m:rPr>
                      <a:rPr lang="es-PE" b="0" i="0" smtClean="0">
                        <a:latin typeface="Cambria Math" panose="02040503050406030204" pitchFamily="18" charset="0"/>
                      </a:rPr>
                      <m:t> </m:t>
                    </m:r>
                    <m:r>
                      <m:rPr>
                        <m:nor/>
                      </m:rPr>
                      <a:rPr lang="es-PE" b="0" i="0" smtClean="0">
                        <a:latin typeface="Cambria Math" panose="02040503050406030204" pitchFamily="18" charset="0"/>
                      </a:rPr>
                      <m:t>x</m:t>
                    </m:r>
                    <m:r>
                      <m:rPr>
                        <m:nor/>
                      </m:rPr>
                      <a:rPr lang="es-PE" b="0" i="0" smtClean="0">
                        <a:latin typeface="Cambria Math" panose="02040503050406030204" pitchFamily="18" charset="0"/>
                      </a:rPr>
                      <m:t> </m:t>
                    </m:r>
                    <m:r>
                      <a:rPr lang="es-PE" b="0" i="1" smtClean="0">
                        <a:latin typeface="Cambria Math" panose="02040503050406030204" pitchFamily="18" charset="0"/>
                      </a:rPr>
                      <m:t>≥0 </m:t>
                    </m:r>
                    <m:r>
                      <a:rPr lang="es-PE" b="0" i="1" smtClean="0">
                        <a:latin typeface="Cambria Math" panose="02040503050406030204" pitchFamily="18" charset="0"/>
                      </a:rPr>
                      <m:t>𝑡𝑎𝑙</m:t>
                    </m:r>
                    <m:r>
                      <a:rPr lang="es-PE" b="0" i="1" smtClean="0">
                        <a:latin typeface="Cambria Math" panose="02040503050406030204" pitchFamily="18" charset="0"/>
                      </a:rPr>
                      <m:t> </m:t>
                    </m:r>
                    <m:r>
                      <a:rPr lang="es-PE" b="0" i="1" smtClean="0">
                        <a:latin typeface="Cambria Math" panose="02040503050406030204" pitchFamily="18" charset="0"/>
                      </a:rPr>
                      <m:t>𝑞𝑢𝑒</m:t>
                    </m:r>
                    <m:r>
                      <a:rPr lang="es-PE" b="0" i="1" smtClean="0">
                        <a:latin typeface="Cambria Math" panose="02040503050406030204" pitchFamily="18" charset="0"/>
                      </a:rPr>
                      <m:t> </m:t>
                    </m:r>
                    <m:r>
                      <m:rPr>
                        <m:nor/>
                      </m:rPr>
                      <a:rPr lang="es-MX" dirty="0"/>
                      <m:t>p</m:t>
                    </m:r>
                    <m:r>
                      <m:rPr>
                        <m:nor/>
                      </m:rPr>
                      <a:rPr lang="es-MX" dirty="0"/>
                      <m:t> · </m:t>
                    </m:r>
                    <m:r>
                      <m:rPr>
                        <m:nor/>
                      </m:rPr>
                      <a:rPr lang="es-MX" dirty="0"/>
                      <m:t>x</m:t>
                    </m:r>
                    <m:r>
                      <m:rPr>
                        <m:nor/>
                      </m:rPr>
                      <a:rPr lang="es-MX" dirty="0"/>
                      <m:t> </m:t>
                    </m:r>
                    <m:r>
                      <a:rPr lang="es-MX" i="1" dirty="0" smtClean="0">
                        <a:latin typeface="Cambria Math" panose="02040503050406030204" pitchFamily="18" charset="0"/>
                      </a:rPr>
                      <m:t>≤</m:t>
                    </m:r>
                    <m:r>
                      <m:rPr>
                        <m:nor/>
                      </m:rPr>
                      <a:rPr lang="es-MX" dirty="0"/>
                      <m:t> </m:t>
                    </m:r>
                    <m:r>
                      <m:rPr>
                        <m:nor/>
                      </m:rPr>
                      <a:rPr lang="es-MX" dirty="0"/>
                      <m:t>m</m:t>
                    </m:r>
                    <m:r>
                      <m:rPr>
                        <m:nor/>
                      </m:rPr>
                      <a:rPr lang="es-MX" dirty="0"/>
                      <m:t> </m:t>
                    </m:r>
                  </m:oMath>
                </a14:m>
                <a:endParaRPr lang="es-MX" dirty="0" smtClean="0"/>
              </a:p>
              <a:p>
                <a:pPr marL="0" indent="0">
                  <a:buNone/>
                </a:pPr>
                <a:endParaRPr lang="es-MX" dirty="0"/>
              </a:p>
              <a:p>
                <a:pPr marL="0" indent="0">
                  <a:buNone/>
                </a:pPr>
                <a:r>
                  <a:rPr lang="es-MX" dirty="0" smtClean="0"/>
                  <a:t>Usando la función de utilidad, el problema formal se expresa como:</a:t>
                </a:r>
              </a:p>
              <a:p>
                <a:pPr marL="0" indent="0">
                  <a:buNone/>
                </a:pPr>
                <a:endParaRPr lang="es-MX" dirty="0" smtClean="0"/>
              </a:p>
              <a:p>
                <a:pPr marL="0" indent="0">
                  <a:buNone/>
                </a:pPr>
                <a:r>
                  <a:rPr lang="es-MX" dirty="0" smtClean="0"/>
                  <a:t>				Max 		U(x)</a:t>
                </a:r>
              </a:p>
              <a:p>
                <a:pPr marL="0" indent="0">
                  <a:buNone/>
                </a:pPr>
                <a:r>
                  <a:rPr lang="es-MX" dirty="0" smtClean="0"/>
                  <a:t>				s.a. 		</a:t>
                </a:r>
                <a14:m>
                  <m:oMath xmlns:m="http://schemas.openxmlformats.org/officeDocument/2006/math">
                    <m:r>
                      <m:rPr>
                        <m:nor/>
                      </m:rPr>
                      <a:rPr lang="es-MX" dirty="0"/>
                      <m:t>p</m:t>
                    </m:r>
                    <m:r>
                      <m:rPr>
                        <m:nor/>
                      </m:rPr>
                      <a:rPr lang="es-MX" dirty="0"/>
                      <m:t> · </m:t>
                    </m:r>
                    <m:r>
                      <m:rPr>
                        <m:nor/>
                      </m:rPr>
                      <a:rPr lang="es-MX" dirty="0"/>
                      <m:t>x</m:t>
                    </m:r>
                    <m:r>
                      <m:rPr>
                        <m:nor/>
                      </m:rPr>
                      <a:rPr lang="es-MX" dirty="0"/>
                      <m:t> </m:t>
                    </m:r>
                    <m:r>
                      <a:rPr lang="es-MX" i="1" dirty="0">
                        <a:latin typeface="Cambria Math" panose="02040503050406030204" pitchFamily="18" charset="0"/>
                      </a:rPr>
                      <m:t>≤</m:t>
                    </m:r>
                    <m:r>
                      <m:rPr>
                        <m:nor/>
                      </m:rPr>
                      <a:rPr lang="es-MX" dirty="0"/>
                      <m:t> </m:t>
                    </m:r>
                    <m:r>
                      <m:rPr>
                        <m:nor/>
                      </m:rPr>
                      <a:rPr lang="es-MX" dirty="0"/>
                      <m:t>m</m:t>
                    </m:r>
                    <m:r>
                      <m:rPr>
                        <m:nor/>
                      </m:rPr>
                      <a:rPr lang="es-MX" dirty="0"/>
                      <m:t> </m:t>
                    </m:r>
                  </m:oMath>
                </a14:m>
                <a:endParaRPr lang="es-PE" dirty="0" smtClean="0"/>
              </a:p>
              <a:p>
                <a:pPr marL="0" indent="0">
                  <a:buNone/>
                </a:pPr>
                <a:r>
                  <a:rPr lang="es-PE" dirty="0" smtClean="0"/>
                  <a:t>						</a:t>
                </a:r>
                <a14:m>
                  <m:oMath xmlns:m="http://schemas.openxmlformats.org/officeDocument/2006/math">
                    <m:r>
                      <m:rPr>
                        <m:nor/>
                      </m:rPr>
                      <a:rPr lang="es-PE">
                        <a:latin typeface="Cambria Math" panose="02040503050406030204" pitchFamily="18" charset="0"/>
                      </a:rPr>
                      <m:t>x</m:t>
                    </m:r>
                    <m:r>
                      <m:rPr>
                        <m:nor/>
                      </m:rPr>
                      <a:rPr lang="es-PE">
                        <a:latin typeface="Cambria Math" panose="02040503050406030204" pitchFamily="18" charset="0"/>
                      </a:rPr>
                      <m:t> </m:t>
                    </m:r>
                    <m:r>
                      <a:rPr lang="es-PE" i="1">
                        <a:latin typeface="Cambria Math" panose="02040503050406030204" pitchFamily="18" charset="0"/>
                      </a:rPr>
                      <m:t>≥0</m:t>
                    </m:r>
                  </m:oMath>
                </a14:m>
                <a:endParaRPr lang="es-MX" dirty="0"/>
              </a:p>
              <a:p>
                <a:pPr marL="0" indent="0">
                  <a:buNone/>
                </a:pPr>
                <a:endParaRPr lang="es-MX" dirty="0" smtClean="0"/>
              </a:p>
              <a:p>
                <a:pPr marL="0" indent="0">
                  <a:buNone/>
                </a:pPr>
                <a:endParaRPr lang="es-MX" dirty="0"/>
              </a:p>
              <a:p>
                <a:pPr marL="0" indent="0">
                  <a:buNone/>
                </a:pPr>
                <a:endParaRPr lang="es-MX" dirty="0" smtClean="0"/>
              </a:p>
              <a:p>
                <a:pPr marL="0" indent="0">
                  <a:buNone/>
                </a:pPr>
                <a:endParaRPr lang="es-MX" dirty="0"/>
              </a:p>
            </p:txBody>
          </p:sp>
        </mc:Choice>
        <mc:Fallback xmlns="">
          <p:sp>
            <p:nvSpPr>
              <p:cNvPr id="6" name="Marcador de contenido 2"/>
              <p:cNvSpPr txBox="1">
                <a:spLocks noRot="1" noChangeAspect="1" noMove="1" noResize="1" noEditPoints="1" noAdjustHandles="1" noChangeArrowheads="1" noChangeShapeType="1" noTextEdit="1"/>
              </p:cNvSpPr>
              <p:nvPr/>
            </p:nvSpPr>
            <p:spPr>
              <a:xfrm>
                <a:off x="395785" y="914400"/>
                <a:ext cx="11477767" cy="5568287"/>
              </a:xfrm>
              <a:prstGeom prst="rect">
                <a:avLst/>
              </a:prstGeom>
              <a:blipFill>
                <a:blip r:embed="rId2"/>
                <a:stretch>
                  <a:fillRect l="-1115" t="-2410"/>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 name="Entrada de lápiz 1"/>
              <p14:cNvContentPartPr/>
              <p14:nvPr/>
            </p14:nvContentPartPr>
            <p14:xfrm>
              <a:off x="911520" y="1710000"/>
              <a:ext cx="10870560" cy="4492080"/>
            </p14:xfrm>
          </p:contentPart>
        </mc:Choice>
        <mc:Fallback>
          <p:pic>
            <p:nvPicPr>
              <p:cNvPr id="2" name="Entrada de lápiz 1"/>
              <p:cNvPicPr/>
              <p:nvPr/>
            </p:nvPicPr>
            <p:blipFill>
              <a:blip r:embed="rId4"/>
              <a:stretch>
                <a:fillRect/>
              </a:stretch>
            </p:blipFill>
            <p:spPr>
              <a:xfrm>
                <a:off x="901440" y="1704600"/>
                <a:ext cx="10891440" cy="4503960"/>
              </a:xfrm>
              <a:prstGeom prst="rect">
                <a:avLst/>
              </a:prstGeom>
            </p:spPr>
          </p:pic>
        </mc:Fallback>
      </mc:AlternateContent>
    </p:spTree>
    <p:extLst>
      <p:ext uri="{BB962C8B-B14F-4D97-AF65-F5344CB8AC3E}">
        <p14:creationId xmlns:p14="http://schemas.microsoft.com/office/powerpoint/2010/main" val="23501099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0" y="0"/>
            <a:ext cx="12192000" cy="653143"/>
          </a:xfrm>
          <a:prstGeom prst="rect">
            <a:avLst/>
          </a:prstGeom>
          <a:solidFill>
            <a:srgbClr val="0070C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lumMod val="95000"/>
                  </a:schemeClr>
                </a:solidFill>
              </a:rPr>
              <a:t>3</a:t>
            </a:r>
            <a:r>
              <a:rPr lang="es-PE" b="1" dirty="0" smtClean="0">
                <a:solidFill>
                  <a:schemeClr val="bg1">
                    <a:lumMod val="95000"/>
                  </a:schemeClr>
                </a:solidFill>
              </a:rPr>
              <a:t>. Elección Óptima</a:t>
            </a:r>
            <a:endParaRPr lang="en-US" b="1" dirty="0">
              <a:solidFill>
                <a:schemeClr val="bg1">
                  <a:lumMod val="95000"/>
                </a:schemeClr>
              </a:solidFill>
            </a:endParaRPr>
          </a:p>
        </p:txBody>
      </p:sp>
      <p:pic>
        <p:nvPicPr>
          <p:cNvPr id="2" name="Imagen 1"/>
          <p:cNvPicPr>
            <a:picLocks noChangeAspect="1"/>
          </p:cNvPicPr>
          <p:nvPr/>
        </p:nvPicPr>
        <p:blipFill>
          <a:blip r:embed="rId2"/>
          <a:stretch>
            <a:fillRect/>
          </a:stretch>
        </p:blipFill>
        <p:spPr>
          <a:xfrm>
            <a:off x="6301713" y="1467132"/>
            <a:ext cx="3063871" cy="2306259"/>
          </a:xfrm>
          <a:prstGeom prst="rect">
            <a:avLst/>
          </a:prstGeom>
        </p:spPr>
      </p:pic>
      <mc:AlternateContent xmlns:mc="http://schemas.openxmlformats.org/markup-compatibility/2006" xmlns:a14="http://schemas.microsoft.com/office/drawing/2010/main">
        <mc:Choice Requires="a14">
          <p:sp>
            <p:nvSpPr>
              <p:cNvPr id="5" name="Marcador de contenido 2"/>
              <p:cNvSpPr txBox="1">
                <a:spLocks/>
              </p:cNvSpPr>
              <p:nvPr/>
            </p:nvSpPr>
            <p:spPr>
              <a:xfrm>
                <a:off x="247934" y="866418"/>
                <a:ext cx="10410967" cy="55682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PE" dirty="0" smtClean="0"/>
                  <a:t>Podemos ver que dicha elección optima debe estar sobre la recta de presupuesto.</a:t>
                </a:r>
              </a:p>
              <a:p>
                <a:pPr marL="0" indent="0">
                  <a:buNone/>
                </a:pPr>
                <a:endParaRPr lang="es-PE" dirty="0"/>
              </a:p>
              <a:p>
                <a:pPr marL="0" indent="0">
                  <a:buNone/>
                </a:pPr>
                <a:endParaRPr lang="es-PE" dirty="0" smtClean="0"/>
              </a:p>
              <a:p>
                <a:pPr marL="0" indent="0">
                  <a:buNone/>
                </a:pPr>
                <a14:m>
                  <m:oMathPara xmlns:m="http://schemas.openxmlformats.org/officeDocument/2006/math">
                    <m:oMathParaPr>
                      <m:jc m:val="centerGroup"/>
                    </m:oMathParaPr>
                    <m:oMath xmlns:m="http://schemas.openxmlformats.org/officeDocument/2006/math">
                      <m:r>
                        <m:rPr>
                          <m:nor/>
                        </m:rPr>
                        <a:rPr lang="es-MX" dirty="0"/>
                        <m:t>p</m:t>
                      </m:r>
                      <m:r>
                        <m:rPr>
                          <m:nor/>
                        </m:rPr>
                        <a:rPr lang="es-MX" dirty="0"/>
                        <m:t> · </m:t>
                      </m:r>
                      <m:r>
                        <m:rPr>
                          <m:nor/>
                        </m:rPr>
                        <a:rPr lang="es-MX" dirty="0"/>
                        <m:t>x</m:t>
                      </m:r>
                      <m:r>
                        <m:rPr>
                          <m:nor/>
                        </m:rPr>
                        <a:rPr lang="es-MX" dirty="0"/>
                        <m:t> = </m:t>
                      </m:r>
                      <m:r>
                        <m:rPr>
                          <m:nor/>
                        </m:rPr>
                        <a:rPr lang="es-MX" dirty="0"/>
                        <m:t>m</m:t>
                      </m:r>
                      <m:r>
                        <m:rPr>
                          <m:nor/>
                        </m:rPr>
                        <a:rPr lang="es-MX" dirty="0"/>
                        <m:t> </m:t>
                      </m:r>
                    </m:oMath>
                  </m:oMathPara>
                </a14:m>
                <a:endParaRPr lang="es-MX" u="sng" dirty="0"/>
              </a:p>
              <a:p>
                <a:pPr marL="0" indent="0">
                  <a:buNone/>
                </a:pPr>
                <a:endParaRPr lang="es-PE" dirty="0" smtClean="0"/>
              </a:p>
              <a:p>
                <a:r>
                  <a:rPr lang="es-PE" dirty="0" smtClean="0"/>
                  <a:t>Y cumplir una condición de tangencia entre dicha recta y la curva de indiferencia que pasa por dicho punto.</a:t>
                </a:r>
              </a:p>
              <a:p>
                <a:endParaRPr lang="es-PE" dirty="0"/>
              </a:p>
              <a:p>
                <a:pPr marL="0" indent="0">
                  <a:buNone/>
                </a:pPr>
                <a:r>
                  <a:rPr lang="es-MX" dirty="0" smtClean="0"/>
                  <a:t>					</a:t>
                </a:r>
                <a14:m>
                  <m:oMath xmlns:m="http://schemas.openxmlformats.org/officeDocument/2006/math">
                    <m:f>
                      <m:fPr>
                        <m:ctrlPr>
                          <a:rPr lang="es-MX" i="1">
                            <a:latin typeface="Cambria Math" panose="02040503050406030204" pitchFamily="18" charset="0"/>
                          </a:rPr>
                        </m:ctrlPr>
                      </m:fPr>
                      <m:num>
                        <m:sSub>
                          <m:sSubPr>
                            <m:ctrlPr>
                              <a:rPr lang="es-MX" i="1">
                                <a:latin typeface="Cambria Math" panose="02040503050406030204" pitchFamily="18" charset="0"/>
                              </a:rPr>
                            </m:ctrlPr>
                          </m:sSubPr>
                          <m:e>
                            <m:r>
                              <a:rPr lang="es-PE" i="1">
                                <a:latin typeface="Cambria Math" panose="02040503050406030204" pitchFamily="18" charset="0"/>
                              </a:rPr>
                              <m:t>𝑈𝑀</m:t>
                            </m:r>
                          </m:e>
                          <m:sub>
                            <m:r>
                              <a:rPr lang="es-PE" b="0" i="1" smtClean="0">
                                <a:latin typeface="Cambria Math" panose="02040503050406030204" pitchFamily="18" charset="0"/>
                              </a:rPr>
                              <m:t>𝑖</m:t>
                            </m:r>
                          </m:sub>
                        </m:sSub>
                        <m:r>
                          <a:rPr lang="es-PE" b="0" i="1" smtClean="0">
                            <a:latin typeface="Cambria Math" panose="02040503050406030204" pitchFamily="18" charset="0"/>
                          </a:rPr>
                          <m:t>(</m:t>
                        </m:r>
                        <m:sSup>
                          <m:sSupPr>
                            <m:ctrlPr>
                              <a:rPr lang="es-MX" i="1">
                                <a:latin typeface="Cambria Math" panose="02040503050406030204" pitchFamily="18" charset="0"/>
                              </a:rPr>
                            </m:ctrlPr>
                          </m:sSupPr>
                          <m:e>
                            <m:r>
                              <a:rPr lang="es-PE" i="1">
                                <a:latin typeface="Cambria Math" panose="02040503050406030204" pitchFamily="18" charset="0"/>
                              </a:rPr>
                              <m:t>𝑥</m:t>
                            </m:r>
                          </m:e>
                          <m:sup>
                            <m:r>
                              <a:rPr lang="es-PE" i="1">
                                <a:latin typeface="Cambria Math" panose="02040503050406030204" pitchFamily="18" charset="0"/>
                              </a:rPr>
                              <m:t>∗</m:t>
                            </m:r>
                          </m:sup>
                        </m:sSup>
                        <m:r>
                          <a:rPr lang="es-PE" b="0" i="1" smtClean="0">
                            <a:latin typeface="Cambria Math" panose="02040503050406030204" pitchFamily="18" charset="0"/>
                          </a:rPr>
                          <m:t>)</m:t>
                        </m:r>
                      </m:num>
                      <m:den>
                        <m:sSub>
                          <m:sSubPr>
                            <m:ctrlPr>
                              <a:rPr lang="es-MX" i="1">
                                <a:latin typeface="Cambria Math" panose="02040503050406030204" pitchFamily="18" charset="0"/>
                              </a:rPr>
                            </m:ctrlPr>
                          </m:sSubPr>
                          <m:e>
                            <m:r>
                              <a:rPr lang="es-PE" i="1">
                                <a:latin typeface="Cambria Math" panose="02040503050406030204" pitchFamily="18" charset="0"/>
                              </a:rPr>
                              <m:t>𝑈𝑀</m:t>
                            </m:r>
                          </m:e>
                          <m:sub>
                            <m:r>
                              <a:rPr lang="es-PE" b="0" i="1" smtClean="0">
                                <a:latin typeface="Cambria Math" panose="02040503050406030204" pitchFamily="18" charset="0"/>
                              </a:rPr>
                              <m:t>𝑗</m:t>
                            </m:r>
                          </m:sub>
                        </m:sSub>
                        <m:r>
                          <a:rPr lang="es-PE" i="1">
                            <a:latin typeface="Cambria Math" panose="02040503050406030204" pitchFamily="18" charset="0"/>
                          </a:rPr>
                          <m:t>(</m:t>
                        </m:r>
                        <m:sSup>
                          <m:sSupPr>
                            <m:ctrlPr>
                              <a:rPr lang="es-MX" i="1">
                                <a:latin typeface="Cambria Math" panose="02040503050406030204" pitchFamily="18" charset="0"/>
                              </a:rPr>
                            </m:ctrlPr>
                          </m:sSupPr>
                          <m:e>
                            <m:r>
                              <a:rPr lang="es-PE" i="1">
                                <a:latin typeface="Cambria Math" panose="02040503050406030204" pitchFamily="18" charset="0"/>
                              </a:rPr>
                              <m:t>𝑥</m:t>
                            </m:r>
                          </m:e>
                          <m:sup>
                            <m:r>
                              <a:rPr lang="es-PE" i="1">
                                <a:latin typeface="Cambria Math" panose="02040503050406030204" pitchFamily="18" charset="0"/>
                              </a:rPr>
                              <m:t>∗</m:t>
                            </m:r>
                          </m:sup>
                        </m:sSup>
                        <m:r>
                          <a:rPr lang="es-PE" i="1">
                            <a:latin typeface="Cambria Math" panose="02040503050406030204" pitchFamily="18" charset="0"/>
                          </a:rPr>
                          <m:t>)</m:t>
                        </m:r>
                      </m:den>
                    </m:f>
                  </m:oMath>
                </a14:m>
                <a:r>
                  <a:rPr lang="es-PE" dirty="0" smtClean="0"/>
                  <a:t> = </a:t>
                </a:r>
                <a14:m>
                  <m:oMath xmlns:m="http://schemas.openxmlformats.org/officeDocument/2006/math">
                    <m:f>
                      <m:fPr>
                        <m:ctrlPr>
                          <a:rPr lang="es-MX" i="1">
                            <a:latin typeface="Cambria Math" panose="02040503050406030204" pitchFamily="18" charset="0"/>
                          </a:rPr>
                        </m:ctrlPr>
                      </m:fPr>
                      <m:num>
                        <m:sSub>
                          <m:sSubPr>
                            <m:ctrlPr>
                              <a:rPr lang="es-MX" i="1">
                                <a:latin typeface="Cambria Math" panose="02040503050406030204" pitchFamily="18" charset="0"/>
                              </a:rPr>
                            </m:ctrlPr>
                          </m:sSubPr>
                          <m:e>
                            <m:r>
                              <a:rPr lang="es-PE" b="0" i="1" smtClean="0">
                                <a:latin typeface="Cambria Math" panose="02040503050406030204" pitchFamily="18" charset="0"/>
                              </a:rPr>
                              <m:t>𝑃</m:t>
                            </m:r>
                          </m:e>
                          <m:sub>
                            <m:r>
                              <a:rPr lang="es-PE" b="0" i="1" smtClean="0">
                                <a:latin typeface="Cambria Math" panose="02040503050406030204" pitchFamily="18" charset="0"/>
                              </a:rPr>
                              <m:t>𝑖</m:t>
                            </m:r>
                          </m:sub>
                        </m:sSub>
                      </m:num>
                      <m:den>
                        <m:sSub>
                          <m:sSubPr>
                            <m:ctrlPr>
                              <a:rPr lang="es-MX" i="1">
                                <a:latin typeface="Cambria Math" panose="02040503050406030204" pitchFamily="18" charset="0"/>
                              </a:rPr>
                            </m:ctrlPr>
                          </m:sSubPr>
                          <m:e>
                            <m:r>
                              <a:rPr lang="es-PE" i="1">
                                <a:latin typeface="Cambria Math" panose="02040503050406030204" pitchFamily="18" charset="0"/>
                              </a:rPr>
                              <m:t>𝑃</m:t>
                            </m:r>
                          </m:e>
                          <m:sub>
                            <m:r>
                              <a:rPr lang="es-PE" b="0" i="1" smtClean="0">
                                <a:latin typeface="Cambria Math" panose="02040503050406030204" pitchFamily="18" charset="0"/>
                              </a:rPr>
                              <m:t>𝑗</m:t>
                            </m:r>
                          </m:sub>
                        </m:sSub>
                      </m:den>
                    </m:f>
                  </m:oMath>
                </a14:m>
                <a:endParaRPr lang="es-PE" dirty="0" smtClean="0"/>
              </a:p>
              <a:p>
                <a:endParaRPr lang="es-PE" dirty="0"/>
              </a:p>
              <a:p>
                <a:endParaRPr lang="en-US" dirty="0"/>
              </a:p>
            </p:txBody>
          </p:sp>
        </mc:Choice>
        <mc:Fallback xmlns="">
          <p:sp>
            <p:nvSpPr>
              <p:cNvPr id="5" name="Marcador de contenido 2"/>
              <p:cNvSpPr txBox="1">
                <a:spLocks noRot="1" noChangeAspect="1" noMove="1" noResize="1" noEditPoints="1" noAdjustHandles="1" noChangeArrowheads="1" noChangeShapeType="1" noTextEdit="1"/>
              </p:cNvSpPr>
              <p:nvPr/>
            </p:nvSpPr>
            <p:spPr>
              <a:xfrm>
                <a:off x="247934" y="866418"/>
                <a:ext cx="10410967" cy="5568287"/>
              </a:xfrm>
              <a:prstGeom prst="rect">
                <a:avLst/>
              </a:prstGeom>
              <a:blipFill>
                <a:blip r:embed="rId3"/>
                <a:stretch>
                  <a:fillRect l="-1054" t="-1751" r="-351"/>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3" name="Entrada de lápiz 2"/>
              <p14:cNvContentPartPr/>
              <p14:nvPr/>
            </p14:nvContentPartPr>
            <p14:xfrm>
              <a:off x="4534200" y="4822920"/>
              <a:ext cx="6717240" cy="1123920"/>
            </p14:xfrm>
          </p:contentPart>
        </mc:Choice>
        <mc:Fallback>
          <p:pic>
            <p:nvPicPr>
              <p:cNvPr id="3" name="Entrada de lápiz 2"/>
              <p:cNvPicPr/>
              <p:nvPr/>
            </p:nvPicPr>
            <p:blipFill>
              <a:blip r:embed="rId5"/>
              <a:stretch>
                <a:fillRect/>
              </a:stretch>
            </p:blipFill>
            <p:spPr>
              <a:xfrm>
                <a:off x="4528800" y="4817160"/>
                <a:ext cx="6730200" cy="1138680"/>
              </a:xfrm>
              <a:prstGeom prst="rect">
                <a:avLst/>
              </a:prstGeom>
            </p:spPr>
          </p:pic>
        </mc:Fallback>
      </mc:AlternateContent>
    </p:spTree>
    <p:extLst>
      <p:ext uri="{BB962C8B-B14F-4D97-AF65-F5344CB8AC3E}">
        <p14:creationId xmlns:p14="http://schemas.microsoft.com/office/powerpoint/2010/main" val="17949631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68490" y="764275"/>
            <a:ext cx="10985310" cy="5936775"/>
          </a:xfrm>
        </p:spPr>
        <p:txBody>
          <a:bodyPr>
            <a:normAutofit/>
          </a:bodyPr>
          <a:lstStyle/>
          <a:p>
            <a:r>
              <a:rPr lang="es-MX" dirty="0"/>
              <a:t>Hasta el momento hemos estudiado el comportamiento de un consumidor a partir del conocimiento de sus </a:t>
            </a:r>
            <a:r>
              <a:rPr lang="es-MX" dirty="0" smtClean="0"/>
              <a:t>preferencias.</a:t>
            </a:r>
          </a:p>
          <a:p>
            <a:endParaRPr lang="es-MX" dirty="0"/>
          </a:p>
          <a:p>
            <a:r>
              <a:rPr lang="es-MX" dirty="0" smtClean="0"/>
              <a:t>Sin embargo, aparecen muchas dudas a la teoría clásica del consumidor, enfocando la preocupación en las funciones de utilidad subyacentes que se utilizan para la maximización de la utilidad, pero que no podían ser medidas con gran certidumbre.</a:t>
            </a:r>
          </a:p>
          <a:p>
            <a:endParaRPr lang="es-PE" dirty="0" smtClean="0"/>
          </a:p>
          <a:p>
            <a:r>
              <a:rPr lang="es-MX" dirty="0" smtClean="0"/>
              <a:t>Aparece entonces la </a:t>
            </a:r>
            <a:r>
              <a:rPr lang="es-MX" dirty="0"/>
              <a:t>teoría de la preferencia </a:t>
            </a:r>
            <a:r>
              <a:rPr lang="es-MX" dirty="0" smtClean="0"/>
              <a:t>revelada, el </a:t>
            </a:r>
            <a:r>
              <a:rPr lang="es-MX" dirty="0"/>
              <a:t>cual </a:t>
            </a:r>
            <a:r>
              <a:rPr lang="es-MX" dirty="0" smtClean="0"/>
              <a:t>permite discernir </a:t>
            </a:r>
            <a:r>
              <a:rPr lang="es-MX" dirty="0"/>
              <a:t>la mejor opción posible sobre la base del comportamiento del consumidor. En </a:t>
            </a:r>
            <a:r>
              <a:rPr lang="es-MX" dirty="0" smtClean="0"/>
              <a:t>esencia, </a:t>
            </a:r>
            <a:r>
              <a:rPr lang="es-MX" dirty="0"/>
              <a:t>esto significa que </a:t>
            </a:r>
            <a:r>
              <a:rPr lang="es-MX" dirty="0">
                <a:solidFill>
                  <a:srgbClr val="FF0000"/>
                </a:solidFill>
              </a:rPr>
              <a:t>las preferencias de los consumidores pueden ser reveladas por sus hábitos de compra. </a:t>
            </a:r>
            <a:endParaRPr lang="en-US" dirty="0">
              <a:solidFill>
                <a:srgbClr val="FF0000"/>
              </a:solidFill>
            </a:endParaRPr>
          </a:p>
        </p:txBody>
      </p:sp>
      <p:sp>
        <p:nvSpPr>
          <p:cNvPr id="4" name="Título 1"/>
          <p:cNvSpPr txBox="1">
            <a:spLocks/>
          </p:cNvSpPr>
          <p:nvPr/>
        </p:nvSpPr>
        <p:spPr>
          <a:xfrm>
            <a:off x="0" y="0"/>
            <a:ext cx="12192000" cy="653143"/>
          </a:xfrm>
          <a:prstGeom prst="rect">
            <a:avLst/>
          </a:prstGeom>
          <a:solidFill>
            <a:srgbClr val="0070C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smtClean="0">
                <a:solidFill>
                  <a:schemeClr val="bg1">
                    <a:lumMod val="95000"/>
                  </a:schemeClr>
                </a:solidFill>
              </a:rPr>
              <a:t>PREFERENCIAS REVELADAS</a:t>
            </a:r>
            <a:endParaRPr lang="en-US" b="1" dirty="0">
              <a:solidFill>
                <a:schemeClr val="bg1">
                  <a:lumMod val="95000"/>
                </a:schemeClr>
              </a:solidFill>
            </a:endParaRPr>
          </a:p>
        </p:txBody>
      </p:sp>
      <mc:AlternateContent xmlns:mc="http://schemas.openxmlformats.org/markup-compatibility/2006">
        <mc:Choice xmlns:p14="http://schemas.microsoft.com/office/powerpoint/2010/main" Requires="p14">
          <p:contentPart p14:bwMode="auto" r:id="rId2">
            <p14:nvContentPartPr>
              <p14:cNvPr id="2" name="Entrada de lápiz 1"/>
              <p14:cNvContentPartPr/>
              <p14:nvPr/>
            </p14:nvContentPartPr>
            <p14:xfrm>
              <a:off x="714960" y="1292040"/>
              <a:ext cx="10882440" cy="4230720"/>
            </p14:xfrm>
          </p:contentPart>
        </mc:Choice>
        <mc:Fallback>
          <p:pic>
            <p:nvPicPr>
              <p:cNvPr id="2" name="Entrada de lápiz 1"/>
              <p:cNvPicPr/>
              <p:nvPr/>
            </p:nvPicPr>
            <p:blipFill>
              <a:blip r:embed="rId3"/>
              <a:stretch>
                <a:fillRect/>
              </a:stretch>
            </p:blipFill>
            <p:spPr>
              <a:xfrm>
                <a:off x="708120" y="1286640"/>
                <a:ext cx="10895040" cy="4242960"/>
              </a:xfrm>
              <a:prstGeom prst="rect">
                <a:avLst/>
              </a:prstGeom>
            </p:spPr>
          </p:pic>
        </mc:Fallback>
      </mc:AlternateContent>
    </p:spTree>
    <p:extLst>
      <p:ext uri="{BB962C8B-B14F-4D97-AF65-F5344CB8AC3E}">
        <p14:creationId xmlns:p14="http://schemas.microsoft.com/office/powerpoint/2010/main" val="5015809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86603" y="1009934"/>
                <a:ext cx="11573301" cy="5167029"/>
              </a:xfrm>
            </p:spPr>
            <p:txBody>
              <a:bodyPr>
                <a:normAutofit fontScale="92500" lnSpcReduction="10000"/>
              </a:bodyPr>
              <a:lstStyle/>
              <a:p>
                <a:pPr marL="0" indent="0">
                  <a:buNone/>
                </a:pPr>
                <a:r>
                  <a:rPr lang="es-MX" b="1" dirty="0" smtClean="0">
                    <a:solidFill>
                      <a:srgbClr val="FF0000"/>
                    </a:solidFill>
                  </a:rPr>
                  <a:t>Axioma Débil de las Preferencias Reveladas(WARP): </a:t>
                </a:r>
                <a:r>
                  <a:rPr lang="es-MX" dirty="0" smtClean="0"/>
                  <a:t>Si un consumidor revela directamente que </a:t>
                </a:r>
                <a:r>
                  <a:rPr lang="es-MX" dirty="0" err="1" smtClean="0"/>
                  <a:t>preﬁere</a:t>
                </a:r>
                <a:r>
                  <a:rPr lang="es-MX" dirty="0" smtClean="0"/>
                  <a:t> x a y entonces no puede revelar directamente que </a:t>
                </a:r>
                <a:r>
                  <a:rPr lang="es-MX" dirty="0" err="1" smtClean="0"/>
                  <a:t>preﬁere</a:t>
                </a:r>
                <a:r>
                  <a:rPr lang="es-MX" dirty="0" smtClean="0"/>
                  <a:t> y a x.   </a:t>
                </a:r>
                <a:r>
                  <a:rPr lang="es-MX" dirty="0" smtClean="0">
                    <a:sym typeface="Wingdings" panose="05000000000000000000" pitchFamily="2" charset="2"/>
                  </a:rPr>
                  <a:t> </a:t>
                </a:r>
                <a:r>
                  <a:rPr lang="es-MX" i="1" dirty="0" smtClean="0">
                    <a:solidFill>
                      <a:srgbClr val="002060"/>
                    </a:solidFill>
                  </a:rPr>
                  <a:t>x </a:t>
                </a:r>
                <a14:m>
                  <m:oMath xmlns:m="http://schemas.openxmlformats.org/officeDocument/2006/math">
                    <m:sSup>
                      <m:sSupPr>
                        <m:ctrlPr>
                          <a:rPr lang="es-MX" sz="2400" i="1" smtClean="0">
                            <a:solidFill>
                              <a:srgbClr val="002060"/>
                            </a:solidFill>
                            <a:latin typeface="Cambria Math" panose="02040503050406030204" pitchFamily="18" charset="0"/>
                          </a:rPr>
                        </m:ctrlPr>
                      </m:sSupPr>
                      <m:e>
                        <m:r>
                          <a:rPr lang="es-MX" sz="2400" i="1" smtClean="0">
                            <a:solidFill>
                              <a:srgbClr val="002060"/>
                            </a:solidFill>
                            <a:latin typeface="Cambria Math" panose="02040503050406030204" pitchFamily="18" charset="0"/>
                            <a:ea typeface="Cambria Math" panose="02040503050406030204" pitchFamily="18" charset="0"/>
                          </a:rPr>
                          <m:t>≥</m:t>
                        </m:r>
                      </m:e>
                      <m:sup>
                        <m:r>
                          <a:rPr lang="es-PE" sz="2400" b="0" i="1" smtClean="0">
                            <a:solidFill>
                              <a:srgbClr val="002060"/>
                            </a:solidFill>
                            <a:latin typeface="Cambria Math" panose="02040503050406030204" pitchFamily="18" charset="0"/>
                          </a:rPr>
                          <m:t>𝑟𝑑</m:t>
                        </m:r>
                      </m:sup>
                    </m:sSup>
                  </m:oMath>
                </a14:m>
                <a:r>
                  <a:rPr lang="es-MX" i="1" dirty="0">
                    <a:solidFill>
                      <a:srgbClr val="002060"/>
                    </a:solidFill>
                  </a:rPr>
                  <a:t> y </a:t>
                </a:r>
                <a:r>
                  <a:rPr lang="en-US" sz="2000" dirty="0">
                    <a:solidFill>
                      <a:srgbClr val="002060"/>
                    </a:solidFill>
                  </a:rPr>
                  <a:t>∧</a:t>
                </a:r>
                <a:r>
                  <a:rPr lang="en-US" sz="2000" dirty="0" smtClean="0">
                    <a:solidFill>
                      <a:srgbClr val="002060"/>
                    </a:solidFill>
                  </a:rPr>
                  <a:t> </a:t>
                </a:r>
                <a:r>
                  <a:rPr lang="en-US" dirty="0">
                    <a:solidFill>
                      <a:srgbClr val="002060"/>
                    </a:solidFill>
                  </a:rPr>
                  <a:t>¬</a:t>
                </a:r>
                <a:r>
                  <a:rPr lang="es-MX" i="1" dirty="0" smtClean="0">
                    <a:solidFill>
                      <a:srgbClr val="002060"/>
                    </a:solidFill>
                  </a:rPr>
                  <a:t> (y </a:t>
                </a:r>
                <a14:m>
                  <m:oMath xmlns:m="http://schemas.openxmlformats.org/officeDocument/2006/math">
                    <m:sSup>
                      <m:sSupPr>
                        <m:ctrlPr>
                          <a:rPr lang="es-MX" i="1">
                            <a:solidFill>
                              <a:srgbClr val="002060"/>
                            </a:solidFill>
                            <a:latin typeface="Cambria Math" panose="02040503050406030204" pitchFamily="18" charset="0"/>
                          </a:rPr>
                        </m:ctrlPr>
                      </m:sSupPr>
                      <m:e>
                        <m:r>
                          <a:rPr lang="es-MX" i="1">
                            <a:solidFill>
                              <a:srgbClr val="002060"/>
                            </a:solidFill>
                            <a:latin typeface="Cambria Math" panose="02040503050406030204" pitchFamily="18" charset="0"/>
                            <a:ea typeface="Cambria Math" panose="02040503050406030204" pitchFamily="18" charset="0"/>
                          </a:rPr>
                          <m:t>≥</m:t>
                        </m:r>
                      </m:e>
                      <m:sup>
                        <m:r>
                          <a:rPr lang="es-PE" i="1">
                            <a:solidFill>
                              <a:srgbClr val="002060"/>
                            </a:solidFill>
                            <a:latin typeface="Cambria Math" panose="02040503050406030204" pitchFamily="18" charset="0"/>
                          </a:rPr>
                          <m:t>𝑟𝑑</m:t>
                        </m:r>
                      </m:sup>
                    </m:sSup>
                  </m:oMath>
                </a14:m>
                <a:r>
                  <a:rPr lang="es-MX" i="1" dirty="0">
                    <a:solidFill>
                      <a:srgbClr val="002060"/>
                    </a:solidFill>
                  </a:rPr>
                  <a:t> </a:t>
                </a:r>
                <a:r>
                  <a:rPr lang="es-MX" i="1" dirty="0" smtClean="0">
                    <a:solidFill>
                      <a:srgbClr val="002060"/>
                    </a:solidFill>
                  </a:rPr>
                  <a:t>x) </a:t>
                </a:r>
              </a:p>
              <a:p>
                <a:pPr marL="0" indent="0">
                  <a:buNone/>
                </a:pPr>
                <a:endParaRPr lang="es-MX" dirty="0" smtClean="0"/>
              </a:p>
              <a:p>
                <a:pPr marL="0" indent="0">
                  <a:buNone/>
                </a:pPr>
                <a:r>
                  <a:rPr lang="es-MX" b="1" dirty="0" smtClean="0">
                    <a:solidFill>
                      <a:srgbClr val="FF0000"/>
                    </a:solidFill>
                  </a:rPr>
                  <a:t>Axioma Fuerte de las Preferencias Reveladas(SARP)</a:t>
                </a:r>
                <a:r>
                  <a:rPr lang="es-MX" dirty="0" smtClean="0">
                    <a:solidFill>
                      <a:srgbClr val="FF0000"/>
                    </a:solidFill>
                  </a:rPr>
                  <a:t>: </a:t>
                </a:r>
                <a:r>
                  <a:rPr lang="es-MX" dirty="0" smtClean="0"/>
                  <a:t>Si un consumidor revela (directa o indirectamente) que </a:t>
                </a:r>
                <a:r>
                  <a:rPr lang="es-MX" dirty="0" err="1" smtClean="0"/>
                  <a:t>preﬁere</a:t>
                </a:r>
                <a:r>
                  <a:rPr lang="es-MX" dirty="0" smtClean="0"/>
                  <a:t> </a:t>
                </a:r>
                <a:r>
                  <a:rPr lang="es-MX" i="1" dirty="0" smtClean="0">
                    <a:solidFill>
                      <a:srgbClr val="002060"/>
                    </a:solidFill>
                  </a:rPr>
                  <a:t>x</a:t>
                </a:r>
                <a:r>
                  <a:rPr lang="es-MX" dirty="0" smtClean="0"/>
                  <a:t> a </a:t>
                </a:r>
                <a:r>
                  <a:rPr lang="es-MX" i="1" dirty="0">
                    <a:solidFill>
                      <a:srgbClr val="002060"/>
                    </a:solidFill>
                  </a:rPr>
                  <a:t>y</a:t>
                </a:r>
                <a:r>
                  <a:rPr lang="es-MX" dirty="0" smtClean="0"/>
                  <a:t> entonces no puede revelar (ni directa ni indirectamente) que </a:t>
                </a:r>
                <a:r>
                  <a:rPr lang="es-MX" dirty="0" err="1" smtClean="0"/>
                  <a:t>preﬁere</a:t>
                </a:r>
                <a:r>
                  <a:rPr lang="es-MX" dirty="0" smtClean="0"/>
                  <a:t> </a:t>
                </a:r>
                <a:r>
                  <a:rPr lang="es-MX" i="1" dirty="0">
                    <a:solidFill>
                      <a:srgbClr val="002060"/>
                    </a:solidFill>
                  </a:rPr>
                  <a:t>y</a:t>
                </a:r>
                <a:r>
                  <a:rPr lang="es-MX" dirty="0" smtClean="0"/>
                  <a:t> a </a:t>
                </a:r>
                <a:r>
                  <a:rPr lang="es-MX" i="1" dirty="0">
                    <a:solidFill>
                      <a:srgbClr val="002060"/>
                    </a:solidFill>
                  </a:rPr>
                  <a:t>x</a:t>
                </a:r>
                <a:r>
                  <a:rPr lang="es-MX" dirty="0" smtClean="0"/>
                  <a:t>. </a:t>
                </a:r>
              </a:p>
              <a:p>
                <a:pPr marL="0" indent="0">
                  <a:buNone/>
                </a:pPr>
                <a:endParaRPr lang="es-MX" dirty="0"/>
              </a:p>
              <a:p>
                <a:pPr lvl="1">
                  <a:buFont typeface="Wingdings" panose="05000000000000000000" pitchFamily="2" charset="2"/>
                  <a:buChar char="§"/>
                </a:pPr>
                <a:r>
                  <a:rPr lang="es-MX" dirty="0" smtClean="0"/>
                  <a:t>El Axioma Débil es un caso particular del Fuerte. </a:t>
                </a:r>
              </a:p>
              <a:p>
                <a:pPr lvl="1">
                  <a:buFont typeface="Wingdings" panose="05000000000000000000" pitchFamily="2" charset="2"/>
                  <a:buChar char="§"/>
                </a:pPr>
                <a:r>
                  <a:rPr lang="es-MX" dirty="0" smtClean="0"/>
                  <a:t>El Axioma Fuerte de las preferencias reveladas es consecuencia necesaria del comportamiento </a:t>
                </a:r>
                <a:r>
                  <a:rPr lang="es-MX" dirty="0" err="1" smtClean="0"/>
                  <a:t>maximizador</a:t>
                </a:r>
                <a:r>
                  <a:rPr lang="es-MX" dirty="0" smtClean="0"/>
                  <a:t> del agente. </a:t>
                </a:r>
              </a:p>
              <a:p>
                <a:pPr lvl="1">
                  <a:buFont typeface="Wingdings" panose="05000000000000000000" pitchFamily="2" charset="2"/>
                  <a:buChar char="§"/>
                </a:pPr>
                <a:r>
                  <a:rPr lang="es-MX" dirty="0" smtClean="0"/>
                  <a:t>Si en algún caso no se cumple el AFPR entonces el consumidor no est</a:t>
                </a:r>
                <a:r>
                  <a:rPr lang="es-MX" dirty="0"/>
                  <a:t>a</a:t>
                </a:r>
                <a:r>
                  <a:rPr lang="es-MX" dirty="0" smtClean="0"/>
                  <a:t> maximizando unas preferencias. </a:t>
                </a:r>
              </a:p>
              <a:p>
                <a:pPr lvl="1">
                  <a:buFont typeface="Wingdings" panose="05000000000000000000" pitchFamily="2" charset="2"/>
                  <a:buChar char="§"/>
                </a:pPr>
                <a:r>
                  <a:rPr lang="es-MX" dirty="0" smtClean="0"/>
                  <a:t>Si siempre se cumple el AFPR, entonces el consumidor est</a:t>
                </a:r>
                <a:r>
                  <a:rPr lang="es-MX" dirty="0"/>
                  <a:t>a</a:t>
                </a:r>
                <a:r>
                  <a:rPr lang="es-MX" dirty="0" smtClean="0"/>
                  <a:t> maximizando unas preferencias.</a:t>
                </a:r>
                <a:endParaRPr lang="en-US"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86603" y="1009934"/>
                <a:ext cx="11573301" cy="5167029"/>
              </a:xfrm>
              <a:blipFill>
                <a:blip r:embed="rId2"/>
                <a:stretch>
                  <a:fillRect l="-948" t="-2479" r="-948"/>
                </a:stretch>
              </a:blipFill>
            </p:spPr>
            <p:txBody>
              <a:bodyPr/>
              <a:lstStyle/>
              <a:p>
                <a:r>
                  <a:rPr lang="en-US">
                    <a:noFill/>
                  </a:rPr>
                  <a:t> </a:t>
                </a:r>
              </a:p>
            </p:txBody>
          </p:sp>
        </mc:Fallback>
      </mc:AlternateContent>
      <p:sp>
        <p:nvSpPr>
          <p:cNvPr id="4" name="Título 1"/>
          <p:cNvSpPr txBox="1">
            <a:spLocks/>
          </p:cNvSpPr>
          <p:nvPr/>
        </p:nvSpPr>
        <p:spPr>
          <a:xfrm>
            <a:off x="0" y="0"/>
            <a:ext cx="12192000" cy="653143"/>
          </a:xfrm>
          <a:prstGeom prst="rect">
            <a:avLst/>
          </a:prstGeom>
          <a:solidFill>
            <a:srgbClr val="0070C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lumMod val="95000"/>
                  </a:schemeClr>
                </a:solidFill>
              </a:rPr>
              <a:t>B</a:t>
            </a:r>
            <a:r>
              <a:rPr lang="es-PE" b="1" dirty="0" smtClean="0">
                <a:solidFill>
                  <a:schemeClr val="bg1">
                    <a:lumMod val="95000"/>
                  </a:schemeClr>
                </a:solidFill>
              </a:rPr>
              <a:t>. PREFERENCIAS REVELADAS</a:t>
            </a:r>
            <a:endParaRPr lang="en-US" b="1" dirty="0">
              <a:solidFill>
                <a:schemeClr val="bg1">
                  <a:lumMod val="95000"/>
                </a:schemeClr>
              </a:solidFill>
            </a:endParaRPr>
          </a:p>
        </p:txBody>
      </p:sp>
      <mc:AlternateContent xmlns:mc="http://schemas.openxmlformats.org/markup-compatibility/2006">
        <mc:Choice xmlns:p14="http://schemas.microsoft.com/office/powerpoint/2010/main" Requires="p14">
          <p:contentPart p14:bwMode="auto" r:id="rId3">
            <p14:nvContentPartPr>
              <p14:cNvPr id="2" name="Entrada de lápiz 1"/>
              <p14:cNvContentPartPr/>
              <p14:nvPr/>
            </p14:nvContentPartPr>
            <p14:xfrm>
              <a:off x="802440" y="1302120"/>
              <a:ext cx="11297160" cy="3091680"/>
            </p14:xfrm>
          </p:contentPart>
        </mc:Choice>
        <mc:Fallback>
          <p:pic>
            <p:nvPicPr>
              <p:cNvPr id="2" name="Entrada de lápiz 1"/>
              <p:cNvPicPr/>
              <p:nvPr/>
            </p:nvPicPr>
            <p:blipFill>
              <a:blip r:embed="rId4"/>
              <a:stretch>
                <a:fillRect/>
              </a:stretch>
            </p:blipFill>
            <p:spPr>
              <a:xfrm>
                <a:off x="792360" y="1292040"/>
                <a:ext cx="11315520" cy="3109320"/>
              </a:xfrm>
              <a:prstGeom prst="rect">
                <a:avLst/>
              </a:prstGeom>
            </p:spPr>
          </p:pic>
        </mc:Fallback>
      </mc:AlternateContent>
    </p:spTree>
    <p:extLst>
      <p:ext uri="{BB962C8B-B14F-4D97-AF65-F5344CB8AC3E}">
        <p14:creationId xmlns:p14="http://schemas.microsoft.com/office/powerpoint/2010/main" val="13035343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68490" y="764275"/>
                <a:ext cx="10985310" cy="5936775"/>
              </a:xfrm>
            </p:spPr>
            <p:txBody>
              <a:bodyPr>
                <a:normAutofit/>
              </a:bodyPr>
              <a:lstStyle/>
              <a:p>
                <a:pPr marL="0" indent="0">
                  <a:buNone/>
                </a:pPr>
                <a:r>
                  <a:rPr lang="es-MX" dirty="0" smtClean="0"/>
                  <a:t>• Si observamos distintas elecciones de un mismo consumidor para diferentes entornos: (p , m).</a:t>
                </a:r>
              </a:p>
              <a:p>
                <a:endParaRPr lang="es-PE" dirty="0" smtClean="0"/>
              </a:p>
              <a:p>
                <a:endParaRPr lang="es-PE" dirty="0"/>
              </a:p>
              <a:p>
                <a:pPr marL="0" indent="0">
                  <a:buNone/>
                </a:pPr>
                <a:endParaRPr lang="es-PE" dirty="0" smtClean="0"/>
              </a:p>
              <a:p>
                <a:endParaRPr lang="es-PE" dirty="0"/>
              </a:p>
              <a:p>
                <a:pPr marL="0" indent="0">
                  <a:buNone/>
                </a:pPr>
                <a:endParaRPr lang="es-PE" dirty="0" smtClean="0"/>
              </a:p>
              <a:p>
                <a:pPr marL="0" indent="0">
                  <a:buNone/>
                </a:pPr>
                <a:endParaRPr lang="es-PE" dirty="0" smtClean="0"/>
              </a:p>
              <a:p>
                <a:pPr marL="0" indent="0">
                  <a:buNone/>
                </a:pPr>
                <a:r>
                  <a:rPr lang="es-MX" dirty="0" smtClean="0"/>
                  <a:t>donde x e y son las elecciones correspondientes. </a:t>
                </a:r>
              </a:p>
              <a:p>
                <a:pPr marL="0" indent="0">
                  <a:buNone/>
                </a:pPr>
                <a:r>
                  <a:rPr lang="es-MX" dirty="0" smtClean="0"/>
                  <a:t>• Por preferencias reveladas: </a:t>
                </a:r>
                <a14:m>
                  <m:oMath xmlns:m="http://schemas.openxmlformats.org/officeDocument/2006/math">
                    <m:sSup>
                      <m:sSupPr>
                        <m:ctrlPr>
                          <a:rPr lang="es-MX" i="1" smtClean="0">
                            <a:latin typeface="Cambria Math" panose="02040503050406030204" pitchFamily="18" charset="0"/>
                          </a:rPr>
                        </m:ctrlPr>
                      </m:sSupPr>
                      <m:e>
                        <m:r>
                          <a:rPr lang="es-PE" b="0" i="1" smtClean="0">
                            <a:solidFill>
                              <a:srgbClr val="002060"/>
                            </a:solidFill>
                            <a:latin typeface="Cambria Math" panose="02040503050406030204" pitchFamily="18" charset="0"/>
                          </a:rPr>
                          <m:t>𝑥</m:t>
                        </m:r>
                        <m:r>
                          <a:rPr lang="es-PE" b="0" i="1" smtClean="0">
                            <a:latin typeface="Cambria Math" panose="02040503050406030204" pitchFamily="18" charset="0"/>
                          </a:rPr>
                          <m:t>&gt;</m:t>
                        </m:r>
                      </m:e>
                      <m:sup>
                        <m:r>
                          <a:rPr lang="es-PE" b="0" i="1" smtClean="0">
                            <a:latin typeface="Cambria Math" panose="02040503050406030204" pitchFamily="18" charset="0"/>
                          </a:rPr>
                          <m:t>𝑟𝑑</m:t>
                        </m:r>
                      </m:sup>
                    </m:sSup>
                    <m:r>
                      <a:rPr lang="es-PE" b="0" i="1" smtClean="0">
                        <a:solidFill>
                          <a:srgbClr val="002060"/>
                        </a:solidFill>
                        <a:latin typeface="Cambria Math" panose="02040503050406030204" pitchFamily="18" charset="0"/>
                      </a:rPr>
                      <m:t>𝑦</m:t>
                    </m:r>
                  </m:oMath>
                </a14:m>
                <a:r>
                  <a:rPr lang="es-MX" dirty="0" smtClean="0"/>
                  <a:t>  y  </a:t>
                </a:r>
                <a14:m>
                  <m:oMath xmlns:m="http://schemas.openxmlformats.org/officeDocument/2006/math">
                    <m:sSup>
                      <m:sSupPr>
                        <m:ctrlPr>
                          <a:rPr lang="es-MX" i="1" smtClean="0">
                            <a:latin typeface="Cambria Math" panose="02040503050406030204" pitchFamily="18" charset="0"/>
                          </a:rPr>
                        </m:ctrlPr>
                      </m:sSupPr>
                      <m:e>
                        <m:r>
                          <a:rPr lang="es-PE" b="0" i="1" smtClean="0">
                            <a:solidFill>
                              <a:srgbClr val="002060"/>
                            </a:solidFill>
                            <a:latin typeface="Cambria Math" panose="02040503050406030204" pitchFamily="18" charset="0"/>
                          </a:rPr>
                          <m:t>𝑦</m:t>
                        </m:r>
                        <m:r>
                          <a:rPr lang="es-PE" b="0" i="1" smtClean="0">
                            <a:latin typeface="Cambria Math" panose="02040503050406030204" pitchFamily="18" charset="0"/>
                          </a:rPr>
                          <m:t>&gt;</m:t>
                        </m:r>
                      </m:e>
                      <m:sup>
                        <m:r>
                          <a:rPr lang="es-PE" b="0" i="1" smtClean="0">
                            <a:latin typeface="Cambria Math" panose="02040503050406030204" pitchFamily="18" charset="0"/>
                          </a:rPr>
                          <m:t>𝑟𝑑</m:t>
                        </m:r>
                      </m:sup>
                    </m:sSup>
                    <m:r>
                      <a:rPr lang="es-PE" b="0" i="1" smtClean="0">
                        <a:solidFill>
                          <a:srgbClr val="002060"/>
                        </a:solidFill>
                        <a:latin typeface="Cambria Math" panose="02040503050406030204" pitchFamily="18" charset="0"/>
                      </a:rPr>
                      <m:t>𝑧</m:t>
                    </m:r>
                  </m:oMath>
                </a14:m>
                <a:r>
                  <a:rPr lang="es-MX" dirty="0" smtClean="0"/>
                  <a:t>, usando la transitividad concluimos que </a:t>
                </a:r>
                <a14:m>
                  <m:oMath xmlns:m="http://schemas.openxmlformats.org/officeDocument/2006/math">
                    <m:sSup>
                      <m:sSupPr>
                        <m:ctrlPr>
                          <a:rPr lang="es-MX" i="1" smtClean="0">
                            <a:latin typeface="Cambria Math" panose="02040503050406030204" pitchFamily="18" charset="0"/>
                          </a:rPr>
                        </m:ctrlPr>
                      </m:sSupPr>
                      <m:e>
                        <m:r>
                          <a:rPr lang="es-PE" b="0" i="1" smtClean="0">
                            <a:solidFill>
                              <a:srgbClr val="002060"/>
                            </a:solidFill>
                            <a:latin typeface="Cambria Math" panose="02040503050406030204" pitchFamily="18" charset="0"/>
                          </a:rPr>
                          <m:t>𝑥</m:t>
                        </m:r>
                        <m:r>
                          <a:rPr lang="es-PE" b="0" i="1" smtClean="0">
                            <a:latin typeface="Cambria Math" panose="02040503050406030204" pitchFamily="18" charset="0"/>
                          </a:rPr>
                          <m:t>&gt;</m:t>
                        </m:r>
                      </m:e>
                      <m:sup>
                        <m:r>
                          <a:rPr lang="es-PE" b="0" i="1" smtClean="0">
                            <a:latin typeface="Cambria Math" panose="02040503050406030204" pitchFamily="18" charset="0"/>
                          </a:rPr>
                          <m:t>𝑟𝑑</m:t>
                        </m:r>
                      </m:sup>
                    </m:sSup>
                    <m:r>
                      <a:rPr lang="es-PE" b="0" i="1" smtClean="0">
                        <a:solidFill>
                          <a:srgbClr val="002060"/>
                        </a:solidFill>
                        <a:latin typeface="Cambria Math" panose="02040503050406030204" pitchFamily="18" charset="0"/>
                      </a:rPr>
                      <m:t>𝑧</m:t>
                    </m:r>
                  </m:oMath>
                </a14:m>
                <a:r>
                  <a:rPr lang="es-MX" dirty="0" smtClean="0"/>
                  <a:t>.</a:t>
                </a:r>
                <a:endParaRPr lang="es-PE" dirty="0"/>
              </a:p>
              <a:p>
                <a:endParaRPr lang="en-US"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68490" y="764275"/>
                <a:ext cx="10985310" cy="5936775"/>
              </a:xfrm>
              <a:blipFill>
                <a:blip r:embed="rId2"/>
                <a:stretch>
                  <a:fillRect l="-1109" t="-1643"/>
                </a:stretch>
              </a:blipFill>
            </p:spPr>
            <p:txBody>
              <a:bodyPr/>
              <a:lstStyle/>
              <a:p>
                <a:r>
                  <a:rPr lang="en-US">
                    <a:noFill/>
                  </a:rPr>
                  <a:t> </a:t>
                </a:r>
              </a:p>
            </p:txBody>
          </p:sp>
        </mc:Fallback>
      </mc:AlternateContent>
      <p:sp>
        <p:nvSpPr>
          <p:cNvPr id="4" name="Título 1"/>
          <p:cNvSpPr txBox="1">
            <a:spLocks/>
          </p:cNvSpPr>
          <p:nvPr/>
        </p:nvSpPr>
        <p:spPr>
          <a:xfrm>
            <a:off x="0" y="0"/>
            <a:ext cx="12192000" cy="653143"/>
          </a:xfrm>
          <a:prstGeom prst="rect">
            <a:avLst/>
          </a:prstGeom>
          <a:solidFill>
            <a:srgbClr val="0070C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smtClean="0">
                <a:solidFill>
                  <a:schemeClr val="bg1">
                    <a:lumMod val="95000"/>
                  </a:schemeClr>
                </a:solidFill>
              </a:rPr>
              <a:t>PREFERENCIAS REVELADAS</a:t>
            </a:r>
            <a:endParaRPr lang="en-US" b="1" dirty="0">
              <a:solidFill>
                <a:schemeClr val="bg1">
                  <a:lumMod val="95000"/>
                </a:schemeClr>
              </a:solidFill>
            </a:endParaRPr>
          </a:p>
        </p:txBody>
      </p:sp>
      <p:pic>
        <p:nvPicPr>
          <p:cNvPr id="6" name="Imagen 5"/>
          <p:cNvPicPr>
            <a:picLocks noChangeAspect="1"/>
          </p:cNvPicPr>
          <p:nvPr/>
        </p:nvPicPr>
        <p:blipFill>
          <a:blip r:embed="rId3"/>
          <a:stretch>
            <a:fillRect/>
          </a:stretch>
        </p:blipFill>
        <p:spPr>
          <a:xfrm>
            <a:off x="4967785" y="1417965"/>
            <a:ext cx="3589361" cy="2982336"/>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Entrada de lápiz 1"/>
              <p14:cNvContentPartPr/>
              <p14:nvPr/>
            </p14:nvContentPartPr>
            <p14:xfrm>
              <a:off x="5402880" y="1342080"/>
              <a:ext cx="6695280" cy="2618280"/>
            </p14:xfrm>
          </p:contentPart>
        </mc:Choice>
        <mc:Fallback>
          <p:pic>
            <p:nvPicPr>
              <p:cNvPr id="2" name="Entrada de lápiz 1"/>
              <p:cNvPicPr/>
              <p:nvPr/>
            </p:nvPicPr>
            <p:blipFill>
              <a:blip r:embed="rId5"/>
              <a:stretch>
                <a:fillRect/>
              </a:stretch>
            </p:blipFill>
            <p:spPr>
              <a:xfrm>
                <a:off x="5398920" y="1334880"/>
                <a:ext cx="6705000" cy="2636280"/>
              </a:xfrm>
              <a:prstGeom prst="rect">
                <a:avLst/>
              </a:prstGeom>
            </p:spPr>
          </p:pic>
        </mc:Fallback>
      </mc:AlternateContent>
    </p:spTree>
    <p:extLst>
      <p:ext uri="{BB962C8B-B14F-4D97-AF65-F5344CB8AC3E}">
        <p14:creationId xmlns:p14="http://schemas.microsoft.com/office/powerpoint/2010/main" val="30770583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0"/>
            <a:ext cx="12192000" cy="653143"/>
          </a:xfrm>
          <a:prstGeom prst="rect">
            <a:avLst/>
          </a:prstGeom>
          <a:solidFill>
            <a:srgbClr val="0070C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lumMod val="95000"/>
                  </a:schemeClr>
                </a:solidFill>
              </a:rPr>
              <a:t>B</a:t>
            </a:r>
            <a:r>
              <a:rPr lang="es-PE" b="1" dirty="0" smtClean="0">
                <a:solidFill>
                  <a:schemeClr val="bg1">
                    <a:lumMod val="95000"/>
                  </a:schemeClr>
                </a:solidFill>
              </a:rPr>
              <a:t>. PREFERENCIAS REVELADAS</a:t>
            </a:r>
            <a:endParaRPr lang="en-US" b="1" dirty="0">
              <a:solidFill>
                <a:schemeClr val="bg1">
                  <a:lumMod val="95000"/>
                </a:schemeClr>
              </a:solidFill>
            </a:endParaRPr>
          </a:p>
        </p:txBody>
      </p:sp>
      <p:pic>
        <p:nvPicPr>
          <p:cNvPr id="5" name="Imagen 4"/>
          <p:cNvPicPr>
            <a:picLocks noChangeAspect="1"/>
          </p:cNvPicPr>
          <p:nvPr/>
        </p:nvPicPr>
        <p:blipFill>
          <a:blip r:embed="rId2"/>
          <a:stretch>
            <a:fillRect/>
          </a:stretch>
        </p:blipFill>
        <p:spPr>
          <a:xfrm>
            <a:off x="3619926" y="1500187"/>
            <a:ext cx="4324350" cy="2028825"/>
          </a:xfrm>
          <a:prstGeom prst="rect">
            <a:avLst/>
          </a:prstGeom>
        </p:spPr>
      </p:pic>
      <p:pic>
        <p:nvPicPr>
          <p:cNvPr id="6" name="Imagen 5"/>
          <p:cNvPicPr>
            <a:picLocks noChangeAspect="1"/>
          </p:cNvPicPr>
          <p:nvPr/>
        </p:nvPicPr>
        <p:blipFill>
          <a:blip r:embed="rId3"/>
          <a:stretch>
            <a:fillRect/>
          </a:stretch>
        </p:blipFill>
        <p:spPr>
          <a:xfrm>
            <a:off x="3619926" y="4608067"/>
            <a:ext cx="4333875" cy="1990725"/>
          </a:xfrm>
          <a:prstGeom prst="rect">
            <a:avLst/>
          </a:prstGeom>
        </p:spPr>
      </p:pic>
      <p:sp>
        <p:nvSpPr>
          <p:cNvPr id="7" name="CuadroTexto 6"/>
          <p:cNvSpPr txBox="1"/>
          <p:nvPr/>
        </p:nvSpPr>
        <p:spPr>
          <a:xfrm>
            <a:off x="3356709" y="707333"/>
            <a:ext cx="5145846" cy="369332"/>
          </a:xfrm>
          <a:prstGeom prst="rect">
            <a:avLst/>
          </a:prstGeom>
          <a:noFill/>
        </p:spPr>
        <p:txBody>
          <a:bodyPr wrap="square" rtlCol="0">
            <a:spAutoFit/>
          </a:bodyPr>
          <a:lstStyle/>
          <a:p>
            <a:r>
              <a:rPr lang="es-PE" b="1" dirty="0" smtClean="0"/>
              <a:t>AXIOMA DÉBIL DE LAS PREFERENCIAS REVELADAS</a:t>
            </a:r>
            <a:endParaRPr lang="en-US" b="1" dirty="0"/>
          </a:p>
        </p:txBody>
      </p:sp>
      <p:sp>
        <p:nvSpPr>
          <p:cNvPr id="8" name="CuadroTexto 7"/>
          <p:cNvSpPr txBox="1"/>
          <p:nvPr/>
        </p:nvSpPr>
        <p:spPr>
          <a:xfrm>
            <a:off x="3356709" y="3767868"/>
            <a:ext cx="5145846" cy="369332"/>
          </a:xfrm>
          <a:prstGeom prst="rect">
            <a:avLst/>
          </a:prstGeom>
          <a:noFill/>
        </p:spPr>
        <p:txBody>
          <a:bodyPr wrap="square" rtlCol="0">
            <a:spAutoFit/>
          </a:bodyPr>
          <a:lstStyle/>
          <a:p>
            <a:r>
              <a:rPr lang="es-PE" b="1" dirty="0" smtClean="0"/>
              <a:t>AXIOMA FUERTE DE LAS PREFERENCIAS REVELADAS</a:t>
            </a:r>
            <a:endParaRPr lang="en-US" b="1" dirty="0"/>
          </a:p>
        </p:txBody>
      </p:sp>
      <p:sp>
        <p:nvSpPr>
          <p:cNvPr id="9" name="CuadroTexto 8"/>
          <p:cNvSpPr txBox="1"/>
          <p:nvPr/>
        </p:nvSpPr>
        <p:spPr>
          <a:xfrm>
            <a:off x="2401366" y="5124915"/>
            <a:ext cx="955343" cy="646331"/>
          </a:xfrm>
          <a:prstGeom prst="rect">
            <a:avLst/>
          </a:prstGeom>
          <a:noFill/>
        </p:spPr>
        <p:txBody>
          <a:bodyPr wrap="square" rtlCol="0">
            <a:spAutoFit/>
          </a:bodyPr>
          <a:lstStyle/>
          <a:p>
            <a:pPr algn="ctr"/>
            <a:r>
              <a:rPr lang="es-PE" dirty="0" smtClean="0"/>
              <a:t>Cumple SARP</a:t>
            </a:r>
            <a:endParaRPr lang="en-US" dirty="0"/>
          </a:p>
        </p:txBody>
      </p:sp>
      <p:sp>
        <p:nvSpPr>
          <p:cNvPr id="10" name="CuadroTexto 9"/>
          <p:cNvSpPr txBox="1"/>
          <p:nvPr/>
        </p:nvSpPr>
        <p:spPr>
          <a:xfrm>
            <a:off x="8207493" y="5124914"/>
            <a:ext cx="1195814" cy="923330"/>
          </a:xfrm>
          <a:prstGeom prst="rect">
            <a:avLst/>
          </a:prstGeom>
          <a:noFill/>
        </p:spPr>
        <p:txBody>
          <a:bodyPr wrap="square" rtlCol="0">
            <a:spAutoFit/>
          </a:bodyPr>
          <a:lstStyle/>
          <a:p>
            <a:pPr algn="ctr"/>
            <a:r>
              <a:rPr lang="es-PE" dirty="0" smtClean="0"/>
              <a:t>No Cumple SARP</a:t>
            </a:r>
            <a:endParaRPr lang="en-US" dirty="0"/>
          </a:p>
        </p:txBody>
      </p:sp>
      <p:sp>
        <p:nvSpPr>
          <p:cNvPr id="11" name="CuadroTexto 10"/>
          <p:cNvSpPr txBox="1"/>
          <p:nvPr/>
        </p:nvSpPr>
        <p:spPr>
          <a:xfrm>
            <a:off x="8207493" y="2052934"/>
            <a:ext cx="1195814" cy="923330"/>
          </a:xfrm>
          <a:prstGeom prst="rect">
            <a:avLst/>
          </a:prstGeom>
          <a:noFill/>
        </p:spPr>
        <p:txBody>
          <a:bodyPr wrap="square" rtlCol="0">
            <a:spAutoFit/>
          </a:bodyPr>
          <a:lstStyle/>
          <a:p>
            <a:pPr algn="ctr"/>
            <a:r>
              <a:rPr lang="es-PE" dirty="0" smtClean="0"/>
              <a:t>No Cumple </a:t>
            </a:r>
            <a:r>
              <a:rPr lang="es-PE" dirty="0"/>
              <a:t>W</a:t>
            </a:r>
            <a:r>
              <a:rPr lang="es-PE" dirty="0" smtClean="0"/>
              <a:t>ARP</a:t>
            </a:r>
            <a:endParaRPr lang="en-US" dirty="0"/>
          </a:p>
        </p:txBody>
      </p:sp>
      <p:sp>
        <p:nvSpPr>
          <p:cNvPr id="12" name="CuadroTexto 11"/>
          <p:cNvSpPr txBox="1"/>
          <p:nvPr/>
        </p:nvSpPr>
        <p:spPr>
          <a:xfrm>
            <a:off x="1992574" y="2099101"/>
            <a:ext cx="1364136" cy="923330"/>
          </a:xfrm>
          <a:prstGeom prst="rect">
            <a:avLst/>
          </a:prstGeom>
          <a:noFill/>
        </p:spPr>
        <p:txBody>
          <a:bodyPr wrap="square" rtlCol="0">
            <a:spAutoFit/>
          </a:bodyPr>
          <a:lstStyle/>
          <a:p>
            <a:pPr algn="ctr"/>
            <a:r>
              <a:rPr lang="es-PE" dirty="0" smtClean="0"/>
              <a:t>No contradice WARP</a:t>
            </a:r>
            <a:endParaRPr lang="en-US" dirty="0"/>
          </a:p>
        </p:txBody>
      </p:sp>
      <mc:AlternateContent xmlns:mc="http://schemas.openxmlformats.org/markup-compatibility/2006">
        <mc:Choice xmlns:p14="http://schemas.microsoft.com/office/powerpoint/2010/main" Requires="p14">
          <p:contentPart p14:bwMode="auto" r:id="rId4">
            <p14:nvContentPartPr>
              <p14:cNvPr id="2" name="Entrada de lápiz 1"/>
              <p14:cNvContentPartPr/>
              <p14:nvPr/>
            </p14:nvContentPartPr>
            <p14:xfrm>
              <a:off x="2701080" y="1204560"/>
              <a:ext cx="7135920" cy="4879800"/>
            </p14:xfrm>
          </p:contentPart>
        </mc:Choice>
        <mc:Fallback>
          <p:pic>
            <p:nvPicPr>
              <p:cNvPr id="2" name="Entrada de lápiz 1"/>
              <p:cNvPicPr/>
              <p:nvPr/>
            </p:nvPicPr>
            <p:blipFill>
              <a:blip r:embed="rId5"/>
              <a:stretch>
                <a:fillRect/>
              </a:stretch>
            </p:blipFill>
            <p:spPr>
              <a:xfrm>
                <a:off x="2691720" y="1195920"/>
                <a:ext cx="7149240" cy="4894920"/>
              </a:xfrm>
              <a:prstGeom prst="rect">
                <a:avLst/>
              </a:prstGeom>
            </p:spPr>
          </p:pic>
        </mc:Fallback>
      </mc:AlternateContent>
    </p:spTree>
    <p:extLst>
      <p:ext uri="{BB962C8B-B14F-4D97-AF65-F5344CB8AC3E}">
        <p14:creationId xmlns:p14="http://schemas.microsoft.com/office/powerpoint/2010/main" val="21706666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8FC84D90-7E91-5549-BBE0-EF90A4775A16}"/>
              </a:ext>
            </a:extLst>
          </p:cNvPr>
          <p:cNvSpPr/>
          <p:nvPr/>
        </p:nvSpPr>
        <p:spPr>
          <a:xfrm>
            <a:off x="0" y="2393731"/>
            <a:ext cx="12202510" cy="2070538"/>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4800" b="1" dirty="0" smtClean="0"/>
              <a:t>TEORIA DEL CONSUMIDOR 2</a:t>
            </a:r>
            <a:endParaRPr lang="es-PE" sz="7200" b="1" dirty="0">
              <a:latin typeface="Monaco" pitchFamily="2" charset="77"/>
            </a:endParaRPr>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502" y="5576789"/>
            <a:ext cx="1100231" cy="1100231"/>
          </a:xfrm>
          <a:prstGeom prst="rect">
            <a:avLst/>
          </a:prstGeom>
        </p:spPr>
      </p:pic>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457" y="5817341"/>
            <a:ext cx="1562100" cy="619125"/>
          </a:xfrm>
          <a:prstGeom prst="rect">
            <a:avLst/>
          </a:prstGeom>
        </p:spPr>
      </p:pic>
    </p:spTree>
    <p:extLst>
      <p:ext uri="{BB962C8B-B14F-4D97-AF65-F5344CB8AC3E}">
        <p14:creationId xmlns:p14="http://schemas.microsoft.com/office/powerpoint/2010/main" val="11632718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431075"/>
            <a:ext cx="12192000" cy="6335485"/>
          </a:xfrm>
        </p:spPr>
        <p:txBody>
          <a:bodyPr>
            <a:noAutofit/>
          </a:bodyPr>
          <a:lstStyle/>
          <a:p>
            <a:r>
              <a:rPr lang="es-MX" sz="3200" dirty="0" smtClean="0"/>
              <a:t> </a:t>
            </a:r>
            <a:r>
              <a:rPr lang="es-MX" sz="2400" dirty="0" smtClean="0"/>
              <a:t>Contiene un conjunto presupuestario y algunas de las curvas de indiferencia del consumidor. Nuestro propósito consiste en hallar la cesta del conjunto presupuestario que se encuentra en la curva de indiferencia más alta.</a:t>
            </a:r>
          </a:p>
          <a:p>
            <a:endParaRPr lang="es-MX" sz="2400" dirty="0"/>
          </a:p>
          <a:p>
            <a:endParaRPr lang="es-MX" sz="2400" dirty="0" smtClean="0"/>
          </a:p>
          <a:p>
            <a:endParaRPr lang="es-MX" sz="2400" dirty="0"/>
          </a:p>
          <a:p>
            <a:endParaRPr lang="es-MX" sz="2400" dirty="0" smtClean="0"/>
          </a:p>
          <a:p>
            <a:endParaRPr lang="es-MX" sz="2400" dirty="0" smtClean="0"/>
          </a:p>
          <a:p>
            <a:endParaRPr lang="es-MX" sz="2400" dirty="0"/>
          </a:p>
          <a:p>
            <a:endParaRPr lang="es-MX" sz="2400" dirty="0" smtClean="0"/>
          </a:p>
          <a:p>
            <a:pPr marL="0" indent="0">
              <a:buNone/>
            </a:pPr>
            <a:endParaRPr lang="es-MX" sz="2400" dirty="0" smtClean="0"/>
          </a:p>
          <a:p>
            <a:endParaRPr lang="es-MX" sz="2400" dirty="0" smtClean="0"/>
          </a:p>
          <a:p>
            <a:r>
              <a:rPr lang="es-MX" sz="2400" dirty="0" smtClean="0"/>
              <a:t>Obsérvese un importante rasgo de esta cesta óptima: en esta relación, la curva de indiferencia es tangente a la recta presupuestaria. </a:t>
            </a:r>
            <a:r>
              <a:rPr lang="es-MX" sz="2400" dirty="0" smtClean="0">
                <a:solidFill>
                  <a:srgbClr val="FF0000"/>
                </a:solidFill>
              </a:rPr>
              <a:t>¿Tiene que cumplirse realmente esta condición de tangencia en una elección óptima? </a:t>
            </a:r>
            <a:endParaRPr lang="en-US" sz="2400" dirty="0">
              <a:solidFill>
                <a:srgbClr val="FF0000"/>
              </a:solidFill>
            </a:endParaRPr>
          </a:p>
        </p:txBody>
      </p:sp>
      <p:pic>
        <p:nvPicPr>
          <p:cNvPr id="4" name="Imagen 3"/>
          <p:cNvPicPr>
            <a:picLocks noChangeAspect="1"/>
          </p:cNvPicPr>
          <p:nvPr/>
        </p:nvPicPr>
        <p:blipFill>
          <a:blip r:embed="rId2"/>
          <a:stretch>
            <a:fillRect/>
          </a:stretch>
        </p:blipFill>
        <p:spPr>
          <a:xfrm>
            <a:off x="4114800" y="1598249"/>
            <a:ext cx="4775154" cy="4151177"/>
          </a:xfrm>
          <a:prstGeom prst="rect">
            <a:avLst/>
          </a:prstGeom>
        </p:spPr>
      </p:pic>
      <p:sp>
        <p:nvSpPr>
          <p:cNvPr id="5" name="Título 1"/>
          <p:cNvSpPr txBox="1">
            <a:spLocks/>
          </p:cNvSpPr>
          <p:nvPr/>
        </p:nvSpPr>
        <p:spPr>
          <a:xfrm>
            <a:off x="0" y="1"/>
            <a:ext cx="12192000" cy="431074"/>
          </a:xfrm>
          <a:prstGeom prst="rect">
            <a:avLst/>
          </a:prstGeom>
          <a:solidFill>
            <a:srgbClr val="0070C0"/>
          </a:solidFill>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lumMod val="95000"/>
                  </a:schemeClr>
                </a:solidFill>
                <a:latin typeface="Arial Black" panose="020B0A04020102020204" pitchFamily="34" charset="0"/>
              </a:rPr>
              <a:t>1</a:t>
            </a:r>
            <a:r>
              <a:rPr lang="es-PE" b="1" dirty="0" smtClean="0">
                <a:solidFill>
                  <a:schemeClr val="bg1">
                    <a:lumMod val="95000"/>
                  </a:schemeClr>
                </a:solidFill>
                <a:latin typeface="Arial Black" panose="020B0A04020102020204" pitchFamily="34" charset="0"/>
              </a:rPr>
              <a:t>. Elección Óptima</a:t>
            </a:r>
            <a:endParaRPr lang="en-US" b="1" dirty="0">
              <a:solidFill>
                <a:schemeClr val="bg1">
                  <a:lumMod val="95000"/>
                </a:schemeClr>
              </a:solidFill>
              <a:latin typeface="Arial Black" panose="020B0A04020102020204" pitchFamily="34" charset="0"/>
            </a:endParaRPr>
          </a:p>
        </p:txBody>
      </p:sp>
    </p:spTree>
    <p:extLst>
      <p:ext uri="{BB962C8B-B14F-4D97-AF65-F5344CB8AC3E}">
        <p14:creationId xmlns:p14="http://schemas.microsoft.com/office/powerpoint/2010/main" val="20573735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431075"/>
            <a:ext cx="12192000" cy="6335485"/>
          </a:xfrm>
        </p:spPr>
        <p:txBody>
          <a:bodyPr>
            <a:noAutofit/>
          </a:bodyPr>
          <a:lstStyle/>
          <a:p>
            <a:pPr marL="0" indent="0">
              <a:buNone/>
            </a:pPr>
            <a:r>
              <a:rPr lang="es-MX" sz="2400" b="1" dirty="0" smtClean="0"/>
              <a:t>Más de una tangencia. </a:t>
            </a:r>
            <a:r>
              <a:rPr lang="es-MX" sz="2400" dirty="0" smtClean="0"/>
              <a:t>En esta figura hay tres tangencias, pero sólo dos puntos óptimos, por lo que la condición de tangencias es necesaria pero no suficiente.</a:t>
            </a:r>
            <a:endParaRPr lang="es-PE" sz="2400" dirty="0" smtClean="0"/>
          </a:p>
          <a:p>
            <a:pPr marL="0" indent="0">
              <a:buNone/>
            </a:pPr>
            <a:endParaRPr lang="es-PE" sz="2400" dirty="0"/>
          </a:p>
          <a:p>
            <a:pPr marL="0" indent="0">
              <a:buNone/>
            </a:pPr>
            <a:endParaRPr lang="es-PE" sz="2400" dirty="0" smtClean="0"/>
          </a:p>
          <a:p>
            <a:pPr marL="0" indent="0">
              <a:buNone/>
            </a:pPr>
            <a:endParaRPr lang="es-PE" sz="2400" dirty="0"/>
          </a:p>
          <a:p>
            <a:pPr marL="0" indent="0">
              <a:buNone/>
            </a:pPr>
            <a:endParaRPr lang="es-PE" sz="2400" dirty="0" smtClean="0"/>
          </a:p>
          <a:p>
            <a:pPr marL="0" indent="0">
              <a:buNone/>
            </a:pPr>
            <a:endParaRPr lang="es-PE" sz="2400" dirty="0"/>
          </a:p>
          <a:p>
            <a:pPr marL="0" indent="0">
              <a:buNone/>
            </a:pPr>
            <a:endParaRPr lang="es-PE" sz="2400" dirty="0" smtClean="0"/>
          </a:p>
          <a:p>
            <a:pPr marL="0" indent="0">
              <a:buNone/>
            </a:pPr>
            <a:endParaRPr lang="es-PE" sz="2400" dirty="0"/>
          </a:p>
          <a:p>
            <a:pPr marL="0" indent="0">
              <a:buNone/>
            </a:pPr>
            <a:endParaRPr lang="es-PE" sz="2400" dirty="0" smtClean="0"/>
          </a:p>
          <a:p>
            <a:pPr marL="0" indent="0">
              <a:buNone/>
            </a:pPr>
            <a:endParaRPr lang="es-PE" sz="2400" dirty="0"/>
          </a:p>
          <a:p>
            <a:pPr marL="0" indent="0">
              <a:buNone/>
            </a:pPr>
            <a:endParaRPr lang="es-PE" sz="2400" dirty="0" smtClean="0"/>
          </a:p>
          <a:p>
            <a:r>
              <a:rPr lang="es-PE" sz="2400" dirty="0" smtClean="0"/>
              <a:t>Condición necesaria: Punto de tangencia</a:t>
            </a:r>
          </a:p>
          <a:p>
            <a:r>
              <a:rPr lang="es-PE" sz="2400" dirty="0" smtClean="0"/>
              <a:t>Condición suficiente: Convexidad</a:t>
            </a:r>
            <a:endParaRPr lang="en-US" sz="2400" dirty="0"/>
          </a:p>
        </p:txBody>
      </p:sp>
      <p:sp>
        <p:nvSpPr>
          <p:cNvPr id="5" name="Título 1"/>
          <p:cNvSpPr txBox="1">
            <a:spLocks/>
          </p:cNvSpPr>
          <p:nvPr/>
        </p:nvSpPr>
        <p:spPr>
          <a:xfrm>
            <a:off x="0" y="1"/>
            <a:ext cx="12192000" cy="431074"/>
          </a:xfrm>
          <a:prstGeom prst="rect">
            <a:avLst/>
          </a:prstGeom>
          <a:solidFill>
            <a:srgbClr val="0070C0"/>
          </a:solidFill>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lumMod val="95000"/>
                  </a:schemeClr>
                </a:solidFill>
                <a:latin typeface="Arial Black" panose="020B0A04020102020204" pitchFamily="34" charset="0"/>
              </a:rPr>
              <a:t>1. Elección Óptima</a:t>
            </a:r>
            <a:endParaRPr lang="en-US" b="1" dirty="0">
              <a:solidFill>
                <a:schemeClr val="bg1">
                  <a:lumMod val="95000"/>
                </a:schemeClr>
              </a:solidFill>
              <a:latin typeface="Arial Black" panose="020B0A04020102020204" pitchFamily="34" charset="0"/>
            </a:endParaRPr>
          </a:p>
        </p:txBody>
      </p:sp>
      <p:pic>
        <p:nvPicPr>
          <p:cNvPr id="6" name="Imagen 5"/>
          <p:cNvPicPr>
            <a:picLocks noChangeAspect="1"/>
          </p:cNvPicPr>
          <p:nvPr/>
        </p:nvPicPr>
        <p:blipFill>
          <a:blip r:embed="rId2"/>
          <a:stretch>
            <a:fillRect/>
          </a:stretch>
        </p:blipFill>
        <p:spPr>
          <a:xfrm>
            <a:off x="3285581" y="1267097"/>
            <a:ext cx="5124450" cy="4143375"/>
          </a:xfrm>
          <a:prstGeom prst="rect">
            <a:avLst/>
          </a:prstGeom>
        </p:spPr>
      </p:pic>
    </p:spTree>
    <p:extLst>
      <p:ext uri="{BB962C8B-B14F-4D97-AF65-F5344CB8AC3E}">
        <p14:creationId xmlns:p14="http://schemas.microsoft.com/office/powerpoint/2010/main" val="28996927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431075"/>
            <a:ext cx="12192000" cy="6335485"/>
          </a:xfrm>
        </p:spPr>
        <p:txBody>
          <a:bodyPr>
            <a:noAutofit/>
          </a:bodyPr>
          <a:lstStyle/>
          <a:p>
            <a:pPr marL="0" indent="0">
              <a:buNone/>
            </a:pPr>
            <a:r>
              <a:rPr lang="es-MX" sz="2400" b="1" dirty="0" smtClean="0"/>
              <a:t>La elección óptima con sustitutivos perfectos. </a:t>
            </a:r>
          </a:p>
          <a:p>
            <a:r>
              <a:rPr lang="es-MX" sz="2400" dirty="0" smtClean="0"/>
              <a:t>Si los bienes son sustitutivos perfectos, normalmente la elección óptima se encuentra en la esquina.</a:t>
            </a:r>
          </a:p>
          <a:p>
            <a:endParaRPr lang="en-US" sz="2400" dirty="0"/>
          </a:p>
        </p:txBody>
      </p:sp>
      <p:sp>
        <p:nvSpPr>
          <p:cNvPr id="5" name="Título 1"/>
          <p:cNvSpPr txBox="1">
            <a:spLocks/>
          </p:cNvSpPr>
          <p:nvPr/>
        </p:nvSpPr>
        <p:spPr>
          <a:xfrm>
            <a:off x="0" y="1"/>
            <a:ext cx="12192000" cy="431074"/>
          </a:xfrm>
          <a:prstGeom prst="rect">
            <a:avLst/>
          </a:prstGeom>
          <a:solidFill>
            <a:srgbClr val="0070C0"/>
          </a:solidFill>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lumMod val="95000"/>
                  </a:schemeClr>
                </a:solidFill>
                <a:latin typeface="Arial Black" panose="020B0A04020102020204" pitchFamily="34" charset="0"/>
              </a:rPr>
              <a:t>1. Elección Óptima</a:t>
            </a:r>
            <a:endParaRPr lang="en-US" b="1" dirty="0">
              <a:solidFill>
                <a:schemeClr val="bg1">
                  <a:lumMod val="95000"/>
                </a:schemeClr>
              </a:solidFill>
              <a:latin typeface="Arial Black" panose="020B0A04020102020204" pitchFamily="34" charset="0"/>
            </a:endParaRPr>
          </a:p>
        </p:txBody>
      </p:sp>
      <p:pic>
        <p:nvPicPr>
          <p:cNvPr id="2" name="Imagen 1"/>
          <p:cNvPicPr>
            <a:picLocks noChangeAspect="1"/>
          </p:cNvPicPr>
          <p:nvPr/>
        </p:nvPicPr>
        <p:blipFill>
          <a:blip r:embed="rId2"/>
          <a:stretch>
            <a:fillRect/>
          </a:stretch>
        </p:blipFill>
        <p:spPr>
          <a:xfrm>
            <a:off x="3244215" y="1865267"/>
            <a:ext cx="4972050" cy="34671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Entrada de lápiz 3"/>
              <p14:cNvContentPartPr/>
              <p14:nvPr/>
            </p14:nvContentPartPr>
            <p14:xfrm>
              <a:off x="2673720" y="1255680"/>
              <a:ext cx="8831160" cy="4265640"/>
            </p14:xfrm>
          </p:contentPart>
        </mc:Choice>
        <mc:Fallback>
          <p:pic>
            <p:nvPicPr>
              <p:cNvPr id="4" name="Entrada de lápiz 3"/>
              <p:cNvPicPr/>
              <p:nvPr/>
            </p:nvPicPr>
            <p:blipFill>
              <a:blip r:embed="rId4"/>
              <a:stretch>
                <a:fillRect/>
              </a:stretch>
            </p:blipFill>
            <p:spPr>
              <a:xfrm>
                <a:off x="2665440" y="1248480"/>
                <a:ext cx="8844840" cy="4280400"/>
              </a:xfrm>
              <a:prstGeom prst="rect">
                <a:avLst/>
              </a:prstGeom>
            </p:spPr>
          </p:pic>
        </mc:Fallback>
      </mc:AlternateContent>
    </p:spTree>
    <p:extLst>
      <p:ext uri="{BB962C8B-B14F-4D97-AF65-F5344CB8AC3E}">
        <p14:creationId xmlns:p14="http://schemas.microsoft.com/office/powerpoint/2010/main" val="26843892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Entrada de lápiz 3"/>
              <p14:cNvContentPartPr/>
              <p14:nvPr/>
            </p14:nvContentPartPr>
            <p14:xfrm>
              <a:off x="367560" y="763560"/>
              <a:ext cx="11230920" cy="5742000"/>
            </p14:xfrm>
          </p:contentPart>
        </mc:Choice>
        <mc:Fallback>
          <p:pic>
            <p:nvPicPr>
              <p:cNvPr id="4" name="Entrada de lápiz 3"/>
              <p:cNvPicPr/>
              <p:nvPr/>
            </p:nvPicPr>
            <p:blipFill>
              <a:blip r:embed="rId3"/>
              <a:stretch>
                <a:fillRect/>
              </a:stretch>
            </p:blipFill>
            <p:spPr>
              <a:xfrm>
                <a:off x="362520" y="756000"/>
                <a:ext cx="11244960" cy="5757840"/>
              </a:xfrm>
              <a:prstGeom prst="rect">
                <a:avLst/>
              </a:prstGeom>
            </p:spPr>
          </p:pic>
        </mc:Fallback>
      </mc:AlternateContent>
    </p:spTree>
    <p:extLst>
      <p:ext uri="{BB962C8B-B14F-4D97-AF65-F5344CB8AC3E}">
        <p14:creationId xmlns:p14="http://schemas.microsoft.com/office/powerpoint/2010/main" val="22340161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431075"/>
                <a:ext cx="12192000" cy="6335485"/>
              </a:xfrm>
            </p:spPr>
            <p:txBody>
              <a:bodyPr>
                <a:noAutofit/>
              </a:bodyPr>
              <a:lstStyle/>
              <a:p>
                <a:pPr marL="0" indent="0">
                  <a:buNone/>
                </a:pPr>
                <a:r>
                  <a:rPr lang="es-MX" sz="2400" b="1" dirty="0" smtClean="0"/>
                  <a:t>La elección óptima con complementarios perfectos. </a:t>
                </a:r>
              </a:p>
              <a:p>
                <a:r>
                  <a:rPr lang="es-MX" sz="2400" dirty="0" smtClean="0"/>
                  <a:t>Si los bienes son complementarios perfectos, las cantidades demandadas siempre se encuentran en la diagonal, ya que la elección óptima se halla en el punto en el que </a:t>
                </a:r>
                <a14:m>
                  <m:oMath xmlns:m="http://schemas.openxmlformats.org/officeDocument/2006/math">
                    <m:sSub>
                      <m:sSubPr>
                        <m:ctrlPr>
                          <a:rPr lang="es-MX" sz="2400" i="1" smtClean="0">
                            <a:latin typeface="Cambria Math" panose="02040503050406030204" pitchFamily="18" charset="0"/>
                          </a:rPr>
                        </m:ctrlPr>
                      </m:sSubPr>
                      <m:e>
                        <m:r>
                          <a:rPr lang="es-PE" sz="2400" b="0" i="1" smtClean="0">
                            <a:latin typeface="Cambria Math" panose="02040503050406030204" pitchFamily="18" charset="0"/>
                          </a:rPr>
                          <m:t>𝑋</m:t>
                        </m:r>
                      </m:e>
                      <m:sub>
                        <m:r>
                          <a:rPr lang="es-PE" sz="2400" i="1">
                            <a:latin typeface="Cambria Math" panose="02040503050406030204" pitchFamily="18" charset="0"/>
                          </a:rPr>
                          <m:t>1</m:t>
                        </m:r>
                      </m:sub>
                    </m:sSub>
                  </m:oMath>
                </a14:m>
                <a:r>
                  <a:rPr lang="es-MX" sz="2400" dirty="0" smtClean="0"/>
                  <a:t> es igual a </a:t>
                </a:r>
                <a14:m>
                  <m:oMath xmlns:m="http://schemas.openxmlformats.org/officeDocument/2006/math">
                    <m:sSub>
                      <m:sSubPr>
                        <m:ctrlPr>
                          <a:rPr lang="es-MX" sz="2400" i="1" smtClean="0">
                            <a:latin typeface="Cambria Math" panose="02040503050406030204" pitchFamily="18" charset="0"/>
                          </a:rPr>
                        </m:ctrlPr>
                      </m:sSubPr>
                      <m:e>
                        <m:r>
                          <a:rPr lang="es-PE" sz="2400" b="0" i="1" smtClean="0">
                            <a:latin typeface="Cambria Math" panose="02040503050406030204" pitchFamily="18" charset="0"/>
                          </a:rPr>
                          <m:t>𝑋</m:t>
                        </m:r>
                      </m:e>
                      <m:sub>
                        <m:r>
                          <a:rPr lang="es-PE" sz="2400" b="0" i="1" smtClean="0">
                            <a:latin typeface="Cambria Math" panose="02040503050406030204" pitchFamily="18" charset="0"/>
                          </a:rPr>
                          <m:t>2</m:t>
                        </m:r>
                      </m:sub>
                    </m:sSub>
                  </m:oMath>
                </a14:m>
                <a:r>
                  <a:rPr lang="es-MX" sz="2400" dirty="0" smtClean="0"/>
                  <a:t>.</a:t>
                </a:r>
              </a:p>
              <a:p>
                <a:endParaRPr lang="en-US"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431075"/>
                <a:ext cx="12192000" cy="6335485"/>
              </a:xfrm>
              <a:blipFill>
                <a:blip r:embed="rId2"/>
                <a:stretch>
                  <a:fillRect l="-750" t="-1347"/>
                </a:stretch>
              </a:blipFill>
            </p:spPr>
            <p:txBody>
              <a:bodyPr/>
              <a:lstStyle/>
              <a:p>
                <a:r>
                  <a:rPr lang="en-US">
                    <a:noFill/>
                  </a:rPr>
                  <a:t> </a:t>
                </a:r>
              </a:p>
            </p:txBody>
          </p:sp>
        </mc:Fallback>
      </mc:AlternateContent>
      <p:sp>
        <p:nvSpPr>
          <p:cNvPr id="5" name="Título 1"/>
          <p:cNvSpPr txBox="1">
            <a:spLocks/>
          </p:cNvSpPr>
          <p:nvPr/>
        </p:nvSpPr>
        <p:spPr>
          <a:xfrm>
            <a:off x="0" y="1"/>
            <a:ext cx="12192000" cy="431074"/>
          </a:xfrm>
          <a:prstGeom prst="rect">
            <a:avLst/>
          </a:prstGeom>
          <a:solidFill>
            <a:srgbClr val="0070C0"/>
          </a:solidFill>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lumMod val="95000"/>
                  </a:schemeClr>
                </a:solidFill>
                <a:latin typeface="Arial Black" panose="020B0A04020102020204" pitchFamily="34" charset="0"/>
              </a:rPr>
              <a:t>1. Elección Óptima</a:t>
            </a:r>
            <a:endParaRPr lang="en-US" b="1" dirty="0">
              <a:solidFill>
                <a:schemeClr val="bg1">
                  <a:lumMod val="95000"/>
                </a:schemeClr>
              </a:solidFill>
              <a:latin typeface="Arial Black" panose="020B0A04020102020204" pitchFamily="34" charset="0"/>
            </a:endParaRPr>
          </a:p>
        </p:txBody>
      </p:sp>
      <p:pic>
        <p:nvPicPr>
          <p:cNvPr id="2" name="Imagen 1"/>
          <p:cNvPicPr>
            <a:picLocks noChangeAspect="1"/>
          </p:cNvPicPr>
          <p:nvPr/>
        </p:nvPicPr>
        <p:blipFill>
          <a:blip r:embed="rId3"/>
          <a:stretch>
            <a:fillRect/>
          </a:stretch>
        </p:blipFill>
        <p:spPr>
          <a:xfrm>
            <a:off x="3557587" y="2091826"/>
            <a:ext cx="5076825" cy="366712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Entrada de lápiz 3"/>
              <p14:cNvContentPartPr/>
              <p14:nvPr/>
            </p14:nvContentPartPr>
            <p14:xfrm>
              <a:off x="474120" y="1746000"/>
              <a:ext cx="11654280" cy="4058640"/>
            </p14:xfrm>
          </p:contentPart>
        </mc:Choice>
        <mc:Fallback>
          <p:pic>
            <p:nvPicPr>
              <p:cNvPr id="4" name="Entrada de lápiz 3"/>
              <p:cNvPicPr/>
              <p:nvPr/>
            </p:nvPicPr>
            <p:blipFill>
              <a:blip r:embed="rId5"/>
              <a:stretch>
                <a:fillRect/>
              </a:stretch>
            </p:blipFill>
            <p:spPr>
              <a:xfrm>
                <a:off x="468360" y="1741680"/>
                <a:ext cx="11667240" cy="4071240"/>
              </a:xfrm>
              <a:prstGeom prst="rect">
                <a:avLst/>
              </a:prstGeom>
            </p:spPr>
          </p:pic>
        </mc:Fallback>
      </mc:AlternateContent>
    </p:spTree>
    <p:extLst>
      <p:ext uri="{BB962C8B-B14F-4D97-AF65-F5344CB8AC3E}">
        <p14:creationId xmlns:p14="http://schemas.microsoft.com/office/powerpoint/2010/main" val="42045491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431075"/>
                <a:ext cx="12192000" cy="6335485"/>
              </a:xfrm>
            </p:spPr>
            <p:txBody>
              <a:bodyPr>
                <a:noAutofit/>
              </a:bodyPr>
              <a:lstStyle/>
              <a:p>
                <a:r>
                  <a:rPr lang="es-MX" sz="2400" dirty="0" smtClean="0"/>
                  <a:t>Las funciones de demanda del consumidor muestran las cantidades óptimas de cada uno de los bienes en función de los precios y de la renta del consumidor. Se expresan de la forma siguiente:</a:t>
                </a:r>
              </a:p>
              <a:p>
                <a:pPr marL="0" indent="0">
                  <a:buNone/>
                </a:pPr>
                <a:r>
                  <a:rPr lang="es-MX" sz="2400" dirty="0" smtClean="0"/>
                  <a:t>				</a:t>
                </a:r>
                <a14:m>
                  <m:oMath xmlns:m="http://schemas.openxmlformats.org/officeDocument/2006/math">
                    <m:sSub>
                      <m:sSubPr>
                        <m:ctrlPr>
                          <a:rPr lang="es-MX" sz="2400" i="1" smtClean="0">
                            <a:latin typeface="Cambria Math" panose="02040503050406030204" pitchFamily="18" charset="0"/>
                          </a:rPr>
                        </m:ctrlPr>
                      </m:sSubPr>
                      <m:e>
                        <m:sSub>
                          <m:sSubPr>
                            <m:ctrlPr>
                              <a:rPr lang="es-MX" sz="2400" i="1" smtClean="0">
                                <a:latin typeface="Cambria Math" panose="02040503050406030204" pitchFamily="18" charset="0"/>
                              </a:rPr>
                            </m:ctrlPr>
                          </m:sSubPr>
                          <m:e>
                            <m:r>
                              <m:rPr>
                                <m:sty m:val="p"/>
                              </m:rPr>
                              <a:rPr lang="es-PE" sz="2400" b="0" i="0" smtClean="0">
                                <a:latin typeface="Cambria Math" panose="02040503050406030204" pitchFamily="18" charset="0"/>
                              </a:rPr>
                              <m:t>X</m:t>
                            </m:r>
                          </m:e>
                          <m:sub>
                            <m:r>
                              <a:rPr lang="es-PE" sz="2400" b="0" i="0" smtClean="0">
                                <a:latin typeface="Cambria Math" panose="02040503050406030204" pitchFamily="18" charset="0"/>
                              </a:rPr>
                              <m:t>1</m:t>
                            </m:r>
                          </m:sub>
                        </m:sSub>
                        <m:r>
                          <a:rPr lang="es-PE" sz="2400" b="0" i="0" smtClean="0">
                            <a:latin typeface="Cambria Math" panose="02040503050406030204" pitchFamily="18" charset="0"/>
                          </a:rPr>
                          <m:t>=</m:t>
                        </m:r>
                        <m:r>
                          <m:rPr>
                            <m:sty m:val="p"/>
                          </m:rPr>
                          <a:rPr lang="es-PE" sz="2400" b="0" i="0" smtClean="0">
                            <a:latin typeface="Cambria Math" panose="02040503050406030204" pitchFamily="18" charset="0"/>
                          </a:rPr>
                          <m:t>X</m:t>
                        </m:r>
                      </m:e>
                      <m:sub>
                        <m:r>
                          <a:rPr lang="es-PE" sz="2400" b="0" i="0" smtClean="0">
                            <a:latin typeface="Cambria Math" panose="02040503050406030204" pitchFamily="18" charset="0"/>
                          </a:rPr>
                          <m:t>1</m:t>
                        </m:r>
                      </m:sub>
                    </m:sSub>
                  </m:oMath>
                </a14:m>
                <a:r>
                  <a:rPr lang="es-MX" sz="2400" dirty="0" smtClean="0"/>
                  <a:t>(</a:t>
                </a:r>
                <a14:m>
                  <m:oMath xmlns:m="http://schemas.openxmlformats.org/officeDocument/2006/math">
                    <m:sSub>
                      <m:sSubPr>
                        <m:ctrlPr>
                          <a:rPr lang="es-MX" sz="2400" i="1" smtClean="0">
                            <a:latin typeface="Cambria Math" panose="02040503050406030204" pitchFamily="18" charset="0"/>
                          </a:rPr>
                        </m:ctrlPr>
                      </m:sSubPr>
                      <m:e>
                        <m:r>
                          <m:rPr>
                            <m:sty m:val="p"/>
                          </m:rPr>
                          <a:rPr lang="es-PE" sz="2400" b="0" i="0" smtClean="0">
                            <a:latin typeface="Cambria Math" panose="02040503050406030204" pitchFamily="18" charset="0"/>
                          </a:rPr>
                          <m:t>P</m:t>
                        </m:r>
                      </m:e>
                      <m:sub>
                        <m:r>
                          <a:rPr lang="es-PE" sz="2400" i="0">
                            <a:latin typeface="Cambria Math" panose="02040503050406030204" pitchFamily="18" charset="0"/>
                          </a:rPr>
                          <m:t>1</m:t>
                        </m:r>
                      </m:sub>
                    </m:sSub>
                  </m:oMath>
                </a14:m>
                <a:r>
                  <a:rPr lang="es-MX" sz="2400" dirty="0" smtClean="0"/>
                  <a:t>, </a:t>
                </a:r>
                <a14:m>
                  <m:oMath xmlns:m="http://schemas.openxmlformats.org/officeDocument/2006/math">
                    <m:sSub>
                      <m:sSubPr>
                        <m:ctrlPr>
                          <a:rPr lang="es-MX" sz="2400" i="1" smtClean="0">
                            <a:latin typeface="Cambria Math" panose="02040503050406030204" pitchFamily="18" charset="0"/>
                          </a:rPr>
                        </m:ctrlPr>
                      </m:sSubPr>
                      <m:e>
                        <m:r>
                          <m:rPr>
                            <m:sty m:val="p"/>
                          </m:rPr>
                          <a:rPr lang="es-PE" sz="2400" b="0" i="0" smtClean="0">
                            <a:latin typeface="Cambria Math" panose="02040503050406030204" pitchFamily="18" charset="0"/>
                          </a:rPr>
                          <m:t>P</m:t>
                        </m:r>
                      </m:e>
                      <m:sub>
                        <m:r>
                          <a:rPr lang="es-PE" sz="2400" b="0" i="0" smtClean="0">
                            <a:latin typeface="Cambria Math" panose="02040503050406030204" pitchFamily="18" charset="0"/>
                          </a:rPr>
                          <m:t>2</m:t>
                        </m:r>
                      </m:sub>
                    </m:sSub>
                  </m:oMath>
                </a14:m>
                <a:r>
                  <a:rPr lang="es-MX" sz="2400" dirty="0" smtClean="0"/>
                  <a:t>,m)  </a:t>
                </a:r>
              </a:p>
              <a:p>
                <a:pPr marL="0" indent="0">
                  <a:buNone/>
                </a:pPr>
                <a:r>
                  <a:rPr lang="es-MX" sz="2400" dirty="0" smtClean="0"/>
                  <a:t>				</a:t>
                </a:r>
                <a14:m>
                  <m:oMath xmlns:m="http://schemas.openxmlformats.org/officeDocument/2006/math">
                    <m:sSub>
                      <m:sSubPr>
                        <m:ctrlPr>
                          <a:rPr lang="es-MX" sz="2400" i="1" smtClean="0">
                            <a:latin typeface="Cambria Math" panose="02040503050406030204" pitchFamily="18" charset="0"/>
                          </a:rPr>
                        </m:ctrlPr>
                      </m:sSubPr>
                      <m:e>
                        <m:r>
                          <m:rPr>
                            <m:sty m:val="p"/>
                          </m:rPr>
                          <a:rPr lang="es-PE" sz="2400" b="0" i="0" smtClean="0">
                            <a:latin typeface="Cambria Math" panose="02040503050406030204" pitchFamily="18" charset="0"/>
                          </a:rPr>
                          <m:t>X</m:t>
                        </m:r>
                      </m:e>
                      <m:sub>
                        <m:r>
                          <a:rPr lang="es-PE" sz="2400" b="0" i="0" smtClean="0">
                            <a:latin typeface="Cambria Math" panose="02040503050406030204" pitchFamily="18" charset="0"/>
                          </a:rPr>
                          <m:t>2</m:t>
                        </m:r>
                      </m:sub>
                    </m:sSub>
                    <m:r>
                      <a:rPr lang="es-PE" sz="2400" b="0" i="1" smtClean="0">
                        <a:latin typeface="Cambria Math" panose="02040503050406030204" pitchFamily="18" charset="0"/>
                      </a:rPr>
                      <m:t>=</m:t>
                    </m:r>
                    <m:sSub>
                      <m:sSubPr>
                        <m:ctrlPr>
                          <a:rPr lang="es-MX" sz="2400" i="1" smtClean="0">
                            <a:latin typeface="Cambria Math" panose="02040503050406030204" pitchFamily="18" charset="0"/>
                          </a:rPr>
                        </m:ctrlPr>
                      </m:sSubPr>
                      <m:e>
                        <m:r>
                          <m:rPr>
                            <m:sty m:val="p"/>
                          </m:rPr>
                          <a:rPr lang="es-PE" sz="2400" b="0" i="0" smtClean="0">
                            <a:latin typeface="Cambria Math" panose="02040503050406030204" pitchFamily="18" charset="0"/>
                          </a:rPr>
                          <m:t>X</m:t>
                        </m:r>
                      </m:e>
                      <m:sub>
                        <m:r>
                          <a:rPr lang="es-PE" sz="2400" b="0" i="0" smtClean="0">
                            <a:latin typeface="Cambria Math" panose="02040503050406030204" pitchFamily="18" charset="0"/>
                          </a:rPr>
                          <m:t>2</m:t>
                        </m:r>
                      </m:sub>
                    </m:sSub>
                  </m:oMath>
                </a14:m>
                <a:r>
                  <a:rPr lang="es-MX" sz="2400" dirty="0" smtClean="0"/>
                  <a:t>(</a:t>
                </a:r>
                <a14:m>
                  <m:oMath xmlns:m="http://schemas.openxmlformats.org/officeDocument/2006/math">
                    <m:sSub>
                      <m:sSubPr>
                        <m:ctrlPr>
                          <a:rPr lang="es-MX" sz="2400" i="1" smtClean="0">
                            <a:latin typeface="Cambria Math" panose="02040503050406030204" pitchFamily="18" charset="0"/>
                          </a:rPr>
                        </m:ctrlPr>
                      </m:sSubPr>
                      <m:e>
                        <m:r>
                          <m:rPr>
                            <m:sty m:val="p"/>
                          </m:rPr>
                          <a:rPr lang="es-PE" sz="2400" b="0" i="0" smtClean="0">
                            <a:latin typeface="Cambria Math" panose="02040503050406030204" pitchFamily="18" charset="0"/>
                          </a:rPr>
                          <m:t>P</m:t>
                        </m:r>
                      </m:e>
                      <m:sub>
                        <m:r>
                          <a:rPr lang="es-PE" sz="2400" i="0">
                            <a:latin typeface="Cambria Math" panose="02040503050406030204" pitchFamily="18" charset="0"/>
                          </a:rPr>
                          <m:t>1</m:t>
                        </m:r>
                      </m:sub>
                    </m:sSub>
                  </m:oMath>
                </a14:m>
                <a:r>
                  <a:rPr lang="es-MX" sz="2400" dirty="0" smtClean="0"/>
                  <a:t>, </a:t>
                </a:r>
                <a14:m>
                  <m:oMath xmlns:m="http://schemas.openxmlformats.org/officeDocument/2006/math">
                    <m:sSub>
                      <m:sSubPr>
                        <m:ctrlPr>
                          <a:rPr lang="es-MX" sz="2400" i="1" smtClean="0">
                            <a:latin typeface="Cambria Math" panose="02040503050406030204" pitchFamily="18" charset="0"/>
                          </a:rPr>
                        </m:ctrlPr>
                      </m:sSubPr>
                      <m:e>
                        <m:r>
                          <m:rPr>
                            <m:sty m:val="p"/>
                          </m:rPr>
                          <a:rPr lang="es-PE" sz="2400" b="0" i="0" smtClean="0">
                            <a:latin typeface="Cambria Math" panose="02040503050406030204" pitchFamily="18" charset="0"/>
                          </a:rPr>
                          <m:t>P</m:t>
                        </m:r>
                      </m:e>
                      <m:sub>
                        <m:r>
                          <a:rPr lang="es-PE" sz="2400" b="0" i="0" smtClean="0">
                            <a:latin typeface="Cambria Math" panose="02040503050406030204" pitchFamily="18" charset="0"/>
                          </a:rPr>
                          <m:t>2</m:t>
                        </m:r>
                      </m:sub>
                    </m:sSub>
                  </m:oMath>
                </a14:m>
                <a:r>
                  <a:rPr lang="es-MX" sz="2400" dirty="0" smtClean="0"/>
                  <a:t>,m) </a:t>
                </a:r>
              </a:p>
              <a:p>
                <a:pPr marL="0" indent="0">
                  <a:buNone/>
                </a:pPr>
                <a:endParaRPr lang="es-MX" sz="2400" dirty="0"/>
              </a:p>
              <a:p>
                <a:r>
                  <a:rPr lang="es-MX" sz="2400" dirty="0" smtClean="0"/>
                  <a:t>El primer miembro de cada ecuación representa la cantidad de demanda y el segundo es la función que relaciona los precios y la renta con esa cantidad.</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431075"/>
                <a:ext cx="12192000" cy="6335485"/>
              </a:xfrm>
              <a:blipFill>
                <a:blip r:embed="rId2"/>
                <a:stretch>
                  <a:fillRect l="-650" t="-1347" r="-1250"/>
                </a:stretch>
              </a:blipFill>
            </p:spPr>
            <p:txBody>
              <a:bodyPr/>
              <a:lstStyle/>
              <a:p>
                <a:r>
                  <a:rPr lang="en-US">
                    <a:noFill/>
                  </a:rPr>
                  <a:t> </a:t>
                </a:r>
              </a:p>
            </p:txBody>
          </p:sp>
        </mc:Fallback>
      </mc:AlternateContent>
      <p:sp>
        <p:nvSpPr>
          <p:cNvPr id="5" name="Título 1"/>
          <p:cNvSpPr txBox="1">
            <a:spLocks/>
          </p:cNvSpPr>
          <p:nvPr/>
        </p:nvSpPr>
        <p:spPr>
          <a:xfrm>
            <a:off x="0" y="1"/>
            <a:ext cx="12192000" cy="431074"/>
          </a:xfrm>
          <a:prstGeom prst="rect">
            <a:avLst/>
          </a:prstGeom>
          <a:solidFill>
            <a:srgbClr val="0070C0"/>
          </a:solidFill>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lumMod val="95000"/>
                  </a:schemeClr>
                </a:solidFill>
                <a:latin typeface="Arial Black" panose="020B0A04020102020204" pitchFamily="34" charset="0"/>
              </a:rPr>
              <a:t>2</a:t>
            </a:r>
            <a:r>
              <a:rPr lang="es-PE" b="1" dirty="0" smtClean="0">
                <a:solidFill>
                  <a:schemeClr val="bg1">
                    <a:lumMod val="95000"/>
                  </a:schemeClr>
                </a:solidFill>
                <a:latin typeface="Arial Black" panose="020B0A04020102020204" pitchFamily="34" charset="0"/>
              </a:rPr>
              <a:t>. DEMANDA INDIVIDUAL</a:t>
            </a:r>
            <a:r>
              <a:rPr lang="es-PE" b="1" dirty="0" smtClean="0">
                <a:solidFill>
                  <a:schemeClr val="bg1">
                    <a:lumMod val="95000"/>
                  </a:schemeClr>
                </a:solidFill>
              </a:rPr>
              <a:t>	</a:t>
            </a:r>
            <a:endParaRPr lang="en-US" b="1" dirty="0">
              <a:solidFill>
                <a:schemeClr val="bg1">
                  <a:lumMod val="95000"/>
                </a:schemeClr>
              </a:solidFill>
            </a:endParaRPr>
          </a:p>
        </p:txBody>
      </p:sp>
      <mc:AlternateContent xmlns:mc="http://schemas.openxmlformats.org/markup-compatibility/2006">
        <mc:Choice xmlns:p14="http://schemas.microsoft.com/office/powerpoint/2010/main" Requires="p14">
          <p:contentPart p14:bwMode="auto" r:id="rId3">
            <p14:nvContentPartPr>
              <p14:cNvPr id="2" name="Entrada de lápiz 1"/>
              <p14:cNvContentPartPr/>
              <p14:nvPr/>
            </p14:nvContentPartPr>
            <p14:xfrm>
              <a:off x="2067840" y="1201680"/>
              <a:ext cx="8180640" cy="2767320"/>
            </p14:xfrm>
          </p:contentPart>
        </mc:Choice>
        <mc:Fallback>
          <p:pic>
            <p:nvPicPr>
              <p:cNvPr id="2" name="Entrada de lápiz 1"/>
              <p:cNvPicPr/>
              <p:nvPr/>
            </p:nvPicPr>
            <p:blipFill>
              <a:blip r:embed="rId4"/>
              <a:stretch>
                <a:fillRect/>
              </a:stretch>
            </p:blipFill>
            <p:spPr>
              <a:xfrm>
                <a:off x="2063520" y="1193040"/>
                <a:ext cx="8193960" cy="2780280"/>
              </a:xfrm>
              <a:prstGeom prst="rect">
                <a:avLst/>
              </a:prstGeom>
            </p:spPr>
          </p:pic>
        </mc:Fallback>
      </mc:AlternateContent>
    </p:spTree>
    <p:extLst>
      <p:ext uri="{BB962C8B-B14F-4D97-AF65-F5344CB8AC3E}">
        <p14:creationId xmlns:p14="http://schemas.microsoft.com/office/powerpoint/2010/main" val="27315661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431075"/>
            <a:ext cx="12192000" cy="6335485"/>
          </a:xfrm>
        </p:spPr>
        <p:txBody>
          <a:bodyPr>
            <a:noAutofit/>
          </a:bodyPr>
          <a:lstStyle/>
          <a:p>
            <a:pPr marL="0" indent="0">
              <a:buNone/>
            </a:pPr>
            <a:r>
              <a:rPr lang="es-MX" sz="2400" b="1" dirty="0" smtClean="0"/>
              <a:t>¿Cómo varía la demanda cuando varía la renta?. </a:t>
            </a:r>
            <a:endParaRPr lang="es-MX" sz="2400" dirty="0" smtClean="0"/>
          </a:p>
          <a:p>
            <a:pPr marL="0" indent="0">
              <a:buNone/>
            </a:pPr>
            <a:r>
              <a:rPr lang="es-MX" sz="2400" dirty="0" smtClean="0"/>
              <a:t>Manteniendo fijos los precios, examinaremos la variación de la demanda provocada por una variación de la renta.</a:t>
            </a:r>
            <a:endParaRPr lang="en-US" sz="2400" dirty="0" smtClean="0"/>
          </a:p>
          <a:p>
            <a:pPr marL="0" indent="0">
              <a:buNone/>
            </a:pPr>
            <a:endParaRPr lang="en-US" sz="2400" dirty="0"/>
          </a:p>
        </p:txBody>
      </p:sp>
      <p:sp>
        <p:nvSpPr>
          <p:cNvPr id="5" name="Título 1"/>
          <p:cNvSpPr txBox="1">
            <a:spLocks/>
          </p:cNvSpPr>
          <p:nvPr/>
        </p:nvSpPr>
        <p:spPr>
          <a:xfrm>
            <a:off x="0" y="1"/>
            <a:ext cx="12192000" cy="431074"/>
          </a:xfrm>
          <a:prstGeom prst="rect">
            <a:avLst/>
          </a:prstGeom>
          <a:solidFill>
            <a:srgbClr val="0070C0"/>
          </a:solidFill>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smtClean="0">
                <a:solidFill>
                  <a:schemeClr val="bg1">
                    <a:lumMod val="95000"/>
                  </a:schemeClr>
                </a:solidFill>
                <a:latin typeface="Arial Black" panose="020B0A04020102020204" pitchFamily="34" charset="0"/>
              </a:rPr>
              <a:t>2.1.  </a:t>
            </a:r>
            <a:r>
              <a:rPr lang="es-PE" b="1" dirty="0">
                <a:solidFill>
                  <a:schemeClr val="bg1">
                    <a:lumMod val="95000"/>
                  </a:schemeClr>
                </a:solidFill>
                <a:latin typeface="Arial Black" panose="020B0A04020102020204" pitchFamily="34" charset="0"/>
              </a:rPr>
              <a:t>Bienes normales e inferiores</a:t>
            </a:r>
          </a:p>
        </p:txBody>
      </p:sp>
      <p:pic>
        <p:nvPicPr>
          <p:cNvPr id="2" name="Imagen 1"/>
          <p:cNvPicPr>
            <a:picLocks noChangeAspect="1"/>
          </p:cNvPicPr>
          <p:nvPr/>
        </p:nvPicPr>
        <p:blipFill>
          <a:blip r:embed="rId2"/>
          <a:stretch>
            <a:fillRect/>
          </a:stretch>
        </p:blipFill>
        <p:spPr>
          <a:xfrm>
            <a:off x="1285055" y="2054816"/>
            <a:ext cx="4218222" cy="3466828"/>
          </a:xfrm>
          <a:prstGeom prst="rect">
            <a:avLst/>
          </a:prstGeom>
        </p:spPr>
      </p:pic>
      <p:pic>
        <p:nvPicPr>
          <p:cNvPr id="4" name="Imagen 3"/>
          <p:cNvPicPr>
            <a:picLocks noChangeAspect="1"/>
          </p:cNvPicPr>
          <p:nvPr/>
        </p:nvPicPr>
        <p:blipFill>
          <a:blip r:embed="rId3"/>
          <a:stretch>
            <a:fillRect/>
          </a:stretch>
        </p:blipFill>
        <p:spPr>
          <a:xfrm>
            <a:off x="6291943" y="2054816"/>
            <a:ext cx="4439134" cy="3466828"/>
          </a:xfrm>
          <a:prstGeom prst="rect">
            <a:avLst/>
          </a:prstGeom>
        </p:spPr>
      </p:pic>
      <p:sp>
        <p:nvSpPr>
          <p:cNvPr id="6" name="CuadroTexto 5"/>
          <p:cNvSpPr txBox="1"/>
          <p:nvPr/>
        </p:nvSpPr>
        <p:spPr>
          <a:xfrm>
            <a:off x="2459294" y="5768052"/>
            <a:ext cx="1869743" cy="369332"/>
          </a:xfrm>
          <a:prstGeom prst="rect">
            <a:avLst/>
          </a:prstGeom>
          <a:noFill/>
        </p:spPr>
        <p:txBody>
          <a:bodyPr wrap="square" rtlCol="0">
            <a:spAutoFit/>
          </a:bodyPr>
          <a:lstStyle/>
          <a:p>
            <a:r>
              <a:rPr lang="es-PE" dirty="0" smtClean="0"/>
              <a:t>Bienes Normales</a:t>
            </a:r>
            <a:endParaRPr lang="en-US" dirty="0"/>
          </a:p>
        </p:txBody>
      </p:sp>
      <p:sp>
        <p:nvSpPr>
          <p:cNvPr id="7" name="CuadroTexto 6"/>
          <p:cNvSpPr txBox="1"/>
          <p:nvPr/>
        </p:nvSpPr>
        <p:spPr>
          <a:xfrm>
            <a:off x="7576638" y="5768052"/>
            <a:ext cx="1869743" cy="369332"/>
          </a:xfrm>
          <a:prstGeom prst="rect">
            <a:avLst/>
          </a:prstGeom>
          <a:noFill/>
        </p:spPr>
        <p:txBody>
          <a:bodyPr wrap="square" rtlCol="0">
            <a:spAutoFit/>
          </a:bodyPr>
          <a:lstStyle/>
          <a:p>
            <a:r>
              <a:rPr lang="es-PE" dirty="0" smtClean="0"/>
              <a:t>Bienes Inferiores</a:t>
            </a:r>
            <a:endParaRPr lang="en-US" dirty="0"/>
          </a:p>
        </p:txBody>
      </p:sp>
      <mc:AlternateContent xmlns:mc="http://schemas.openxmlformats.org/markup-compatibility/2006">
        <mc:Choice xmlns:p14="http://schemas.microsoft.com/office/powerpoint/2010/main" Requires="p14">
          <p:contentPart p14:bwMode="auto" r:id="rId4">
            <p14:nvContentPartPr>
              <p14:cNvPr id="8" name="Entrada de lápiz 7"/>
              <p14:cNvContentPartPr/>
              <p14:nvPr/>
            </p14:nvContentPartPr>
            <p14:xfrm>
              <a:off x="1601640" y="861120"/>
              <a:ext cx="9098640" cy="5423760"/>
            </p14:xfrm>
          </p:contentPart>
        </mc:Choice>
        <mc:Fallback>
          <p:pic>
            <p:nvPicPr>
              <p:cNvPr id="8" name="Entrada de lápiz 7"/>
              <p:cNvPicPr/>
              <p:nvPr/>
            </p:nvPicPr>
            <p:blipFill>
              <a:blip r:embed="rId5"/>
              <a:stretch>
                <a:fillRect/>
              </a:stretch>
            </p:blipFill>
            <p:spPr>
              <a:xfrm>
                <a:off x="1593720" y="855000"/>
                <a:ext cx="9111600" cy="5436720"/>
              </a:xfrm>
              <a:prstGeom prst="rect">
                <a:avLst/>
              </a:prstGeom>
            </p:spPr>
          </p:pic>
        </mc:Fallback>
      </mc:AlternateContent>
    </p:spTree>
    <p:extLst>
      <p:ext uri="{BB962C8B-B14F-4D97-AF65-F5344CB8AC3E}">
        <p14:creationId xmlns:p14="http://schemas.microsoft.com/office/powerpoint/2010/main" val="42694551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431075"/>
            <a:ext cx="12192000" cy="6335485"/>
          </a:xfrm>
        </p:spPr>
        <p:txBody>
          <a:bodyPr>
            <a:noAutofit/>
          </a:bodyPr>
          <a:lstStyle/>
          <a:p>
            <a:pPr marL="0" indent="0">
              <a:buNone/>
            </a:pPr>
            <a:r>
              <a:rPr lang="es-MX" sz="2400" b="1" dirty="0" smtClean="0"/>
              <a:t>¿Cómo varía la demanda cuando varía la renta?. </a:t>
            </a:r>
          </a:p>
          <a:p>
            <a:r>
              <a:rPr lang="es-MX" sz="2400" dirty="0" smtClean="0"/>
              <a:t>La curva de oferta-renta (o senda de expansión de la renta) representa la elección óptima correspondiente a diferentes niveles de renta, manteniéndose fijos los precios. </a:t>
            </a:r>
            <a:endParaRPr lang="es-MX" sz="2400" dirty="0"/>
          </a:p>
          <a:p>
            <a:r>
              <a:rPr lang="es-MX" sz="2400" dirty="0" smtClean="0"/>
              <a:t>La curva de </a:t>
            </a:r>
            <a:r>
              <a:rPr lang="es-MX" sz="2400" dirty="0" err="1" smtClean="0"/>
              <a:t>Engel</a:t>
            </a:r>
            <a:r>
              <a:rPr lang="es-MX" sz="2400" dirty="0" smtClean="0"/>
              <a:t> muestra la elección óptima del bien 1 en función de la renta m.</a:t>
            </a:r>
          </a:p>
          <a:p>
            <a:endParaRPr lang="en-US" sz="2400" dirty="0"/>
          </a:p>
        </p:txBody>
      </p:sp>
      <p:sp>
        <p:nvSpPr>
          <p:cNvPr id="5" name="Título 1"/>
          <p:cNvSpPr txBox="1">
            <a:spLocks/>
          </p:cNvSpPr>
          <p:nvPr/>
        </p:nvSpPr>
        <p:spPr>
          <a:xfrm>
            <a:off x="0" y="1"/>
            <a:ext cx="12192000" cy="431074"/>
          </a:xfrm>
          <a:prstGeom prst="rect">
            <a:avLst/>
          </a:prstGeom>
          <a:solidFill>
            <a:srgbClr val="0070C0"/>
          </a:solidFill>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lumMod val="95000"/>
                  </a:schemeClr>
                </a:solidFill>
                <a:latin typeface="Arial Black" panose="020B0A04020102020204" pitchFamily="34" charset="0"/>
              </a:rPr>
              <a:t>2.1.  Bienes normales e inferiores</a:t>
            </a:r>
          </a:p>
        </p:txBody>
      </p:sp>
      <p:pic>
        <p:nvPicPr>
          <p:cNvPr id="2" name="Imagen 1"/>
          <p:cNvPicPr>
            <a:picLocks noChangeAspect="1"/>
          </p:cNvPicPr>
          <p:nvPr/>
        </p:nvPicPr>
        <p:blipFill>
          <a:blip r:embed="rId2"/>
          <a:stretch>
            <a:fillRect/>
          </a:stretch>
        </p:blipFill>
        <p:spPr>
          <a:xfrm>
            <a:off x="2864303" y="2502896"/>
            <a:ext cx="6463394" cy="299656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Entrada de lápiz 3"/>
              <p14:cNvContentPartPr/>
              <p14:nvPr/>
            </p14:nvContentPartPr>
            <p14:xfrm>
              <a:off x="2600640" y="2141640"/>
              <a:ext cx="8557560" cy="3130560"/>
            </p14:xfrm>
          </p:contentPart>
        </mc:Choice>
        <mc:Fallback>
          <p:pic>
            <p:nvPicPr>
              <p:cNvPr id="4" name="Entrada de lápiz 3"/>
              <p:cNvPicPr/>
              <p:nvPr/>
            </p:nvPicPr>
            <p:blipFill>
              <a:blip r:embed="rId4"/>
              <a:stretch>
                <a:fillRect/>
              </a:stretch>
            </p:blipFill>
            <p:spPr>
              <a:xfrm>
                <a:off x="2596320" y="2133720"/>
                <a:ext cx="8564760" cy="3149640"/>
              </a:xfrm>
              <a:prstGeom prst="rect">
                <a:avLst/>
              </a:prstGeom>
            </p:spPr>
          </p:pic>
        </mc:Fallback>
      </mc:AlternateContent>
    </p:spTree>
    <p:extLst>
      <p:ext uri="{BB962C8B-B14F-4D97-AF65-F5344CB8AC3E}">
        <p14:creationId xmlns:p14="http://schemas.microsoft.com/office/powerpoint/2010/main" val="33463063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431075"/>
            <a:ext cx="12192000" cy="6335485"/>
          </a:xfrm>
        </p:spPr>
        <p:txBody>
          <a:bodyPr>
            <a:noAutofit/>
          </a:bodyPr>
          <a:lstStyle/>
          <a:p>
            <a:pPr marL="0" indent="0">
              <a:buNone/>
            </a:pPr>
            <a:r>
              <a:rPr lang="es-MX" sz="2400" dirty="0" smtClean="0"/>
              <a:t>Veamos ahora qué ocurre cuando varían los precios</a:t>
            </a:r>
          </a:p>
          <a:p>
            <a:pPr marL="0" indent="0">
              <a:buNone/>
            </a:pPr>
            <a:endParaRPr lang="es-PE" sz="2400" dirty="0" smtClean="0"/>
          </a:p>
          <a:p>
            <a:pPr marL="0" indent="0">
              <a:buNone/>
            </a:pPr>
            <a:endParaRPr lang="es-PE" sz="2400" dirty="0"/>
          </a:p>
          <a:p>
            <a:pPr marL="0" indent="0">
              <a:buNone/>
            </a:pPr>
            <a:endParaRPr lang="es-PE" sz="2400" dirty="0" smtClean="0"/>
          </a:p>
          <a:p>
            <a:pPr marL="0" indent="0">
              <a:buNone/>
            </a:pPr>
            <a:endParaRPr lang="es-PE" sz="2400" dirty="0"/>
          </a:p>
          <a:p>
            <a:pPr marL="0" indent="0">
              <a:buNone/>
            </a:pPr>
            <a:endParaRPr lang="es-PE" sz="2400" dirty="0" smtClean="0"/>
          </a:p>
          <a:p>
            <a:pPr marL="0" indent="0">
              <a:buNone/>
            </a:pPr>
            <a:endParaRPr lang="es-PE" sz="2400" dirty="0"/>
          </a:p>
          <a:p>
            <a:pPr marL="0" indent="0">
              <a:buNone/>
            </a:pPr>
            <a:endParaRPr lang="es-PE" sz="2400" dirty="0" smtClean="0"/>
          </a:p>
          <a:p>
            <a:pPr marL="0" indent="0">
              <a:buNone/>
            </a:pPr>
            <a:endParaRPr lang="es-PE" sz="2400" dirty="0"/>
          </a:p>
          <a:p>
            <a:pPr marL="0" indent="0">
              <a:buNone/>
            </a:pPr>
            <a:endParaRPr lang="es-PE" sz="2400" dirty="0" smtClean="0"/>
          </a:p>
          <a:p>
            <a:pPr marL="0" indent="0">
              <a:buNone/>
            </a:pPr>
            <a:endParaRPr lang="es-PE" sz="2400" dirty="0"/>
          </a:p>
          <a:p>
            <a:pPr marL="0" indent="0">
              <a:buNone/>
            </a:pPr>
            <a:endParaRPr lang="es-PE" sz="2400" dirty="0" smtClean="0"/>
          </a:p>
          <a:p>
            <a:pPr marL="0" indent="0">
              <a:buNone/>
            </a:pPr>
            <a:r>
              <a:rPr lang="es-MX" sz="2400" dirty="0" smtClean="0"/>
              <a:t> ¿Debe aumentar siempre la demanda de un bien cuando baja su precio, cualquiera que sea el tipo de preferencias del consumidor? </a:t>
            </a:r>
            <a:endParaRPr lang="en-US" sz="2400" dirty="0"/>
          </a:p>
        </p:txBody>
      </p:sp>
      <p:sp>
        <p:nvSpPr>
          <p:cNvPr id="5" name="Título 1"/>
          <p:cNvSpPr txBox="1">
            <a:spLocks/>
          </p:cNvSpPr>
          <p:nvPr/>
        </p:nvSpPr>
        <p:spPr>
          <a:xfrm>
            <a:off x="0" y="1"/>
            <a:ext cx="12192000" cy="431074"/>
          </a:xfrm>
          <a:prstGeom prst="rect">
            <a:avLst/>
          </a:prstGeom>
          <a:solidFill>
            <a:srgbClr val="0070C0"/>
          </a:solidFill>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smtClean="0">
                <a:solidFill>
                  <a:schemeClr val="bg1">
                    <a:lumMod val="95000"/>
                  </a:schemeClr>
                </a:solidFill>
                <a:latin typeface="Arial Black" panose="020B0A04020102020204" pitchFamily="34" charset="0"/>
              </a:rPr>
              <a:t>2.2. </a:t>
            </a:r>
            <a:r>
              <a:rPr lang="es-MX" b="1" dirty="0">
                <a:solidFill>
                  <a:schemeClr val="bg1">
                    <a:lumMod val="95000"/>
                  </a:schemeClr>
                </a:solidFill>
                <a:latin typeface="Arial Black" panose="020B0A04020102020204" pitchFamily="34" charset="0"/>
              </a:rPr>
              <a:t>Bienes ordinarios y bienes </a:t>
            </a:r>
            <a:r>
              <a:rPr lang="es-MX" b="1" dirty="0" err="1">
                <a:solidFill>
                  <a:schemeClr val="bg1">
                    <a:lumMod val="95000"/>
                  </a:schemeClr>
                </a:solidFill>
                <a:latin typeface="Arial Black" panose="020B0A04020102020204" pitchFamily="34" charset="0"/>
              </a:rPr>
              <a:t>Giffen</a:t>
            </a:r>
            <a:endParaRPr lang="en-US" b="1" dirty="0">
              <a:solidFill>
                <a:schemeClr val="bg1">
                  <a:lumMod val="95000"/>
                </a:schemeClr>
              </a:solidFill>
              <a:latin typeface="Arial Black" panose="020B0A04020102020204" pitchFamily="34" charset="0"/>
            </a:endParaRPr>
          </a:p>
        </p:txBody>
      </p:sp>
      <p:pic>
        <p:nvPicPr>
          <p:cNvPr id="10" name="Imagen 9"/>
          <p:cNvPicPr>
            <a:picLocks noChangeAspect="1"/>
          </p:cNvPicPr>
          <p:nvPr/>
        </p:nvPicPr>
        <p:blipFill>
          <a:blip r:embed="rId2"/>
          <a:stretch>
            <a:fillRect/>
          </a:stretch>
        </p:blipFill>
        <p:spPr>
          <a:xfrm>
            <a:off x="692058" y="1319484"/>
            <a:ext cx="5086350" cy="4010025"/>
          </a:xfrm>
          <a:prstGeom prst="rect">
            <a:avLst/>
          </a:prstGeom>
        </p:spPr>
      </p:pic>
      <p:pic>
        <p:nvPicPr>
          <p:cNvPr id="11" name="Imagen 10"/>
          <p:cNvPicPr>
            <a:picLocks noChangeAspect="1"/>
          </p:cNvPicPr>
          <p:nvPr/>
        </p:nvPicPr>
        <p:blipFill>
          <a:blip r:embed="rId3"/>
          <a:stretch>
            <a:fillRect/>
          </a:stretch>
        </p:blipFill>
        <p:spPr>
          <a:xfrm>
            <a:off x="5778408" y="1326015"/>
            <a:ext cx="5223163" cy="4003494"/>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Entrada de lápiz 1"/>
              <p14:cNvContentPartPr/>
              <p14:nvPr/>
            </p14:nvContentPartPr>
            <p14:xfrm>
              <a:off x="372960" y="1390680"/>
              <a:ext cx="8110440" cy="4893840"/>
            </p14:xfrm>
          </p:contentPart>
        </mc:Choice>
        <mc:Fallback>
          <p:pic>
            <p:nvPicPr>
              <p:cNvPr id="2" name="Entrada de lápiz 1"/>
              <p:cNvPicPr/>
              <p:nvPr/>
            </p:nvPicPr>
            <p:blipFill>
              <a:blip r:embed="rId5"/>
              <a:stretch>
                <a:fillRect/>
              </a:stretch>
            </p:blipFill>
            <p:spPr>
              <a:xfrm>
                <a:off x="363240" y="1382400"/>
                <a:ext cx="8128080" cy="4908240"/>
              </a:xfrm>
              <a:prstGeom prst="rect">
                <a:avLst/>
              </a:prstGeom>
            </p:spPr>
          </p:pic>
        </mc:Fallback>
      </mc:AlternateContent>
    </p:spTree>
    <p:extLst>
      <p:ext uri="{BB962C8B-B14F-4D97-AF65-F5344CB8AC3E}">
        <p14:creationId xmlns:p14="http://schemas.microsoft.com/office/powerpoint/2010/main" val="8228125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431075"/>
            <a:ext cx="12192000" cy="6335485"/>
          </a:xfrm>
        </p:spPr>
        <p:txBody>
          <a:bodyPr>
            <a:noAutofit/>
          </a:bodyPr>
          <a:lstStyle/>
          <a:p>
            <a:pPr marL="0" indent="0">
              <a:buNone/>
            </a:pPr>
            <a:r>
              <a:rPr lang="es-MX" sz="2400" b="1" dirty="0" smtClean="0"/>
              <a:t>La curva de oferta-precio y la curva de demanda.</a:t>
            </a:r>
          </a:p>
          <a:p>
            <a:pPr marL="0" indent="0">
              <a:buNone/>
            </a:pPr>
            <a:r>
              <a:rPr lang="es-MX" sz="2400" dirty="0" smtClean="0"/>
              <a:t>Supongamos que varía el precio del bien 1, mientras p2 y la renta se mantienen fijos.</a:t>
            </a:r>
          </a:p>
          <a:p>
            <a:pPr marL="0" indent="0">
              <a:buNone/>
            </a:pPr>
            <a:endParaRPr lang="es-MX" sz="2400" dirty="0"/>
          </a:p>
          <a:p>
            <a:pPr marL="0" indent="0">
              <a:buNone/>
            </a:pPr>
            <a:endParaRPr lang="en-US" sz="2400" dirty="0"/>
          </a:p>
        </p:txBody>
      </p:sp>
      <p:sp>
        <p:nvSpPr>
          <p:cNvPr id="5" name="Título 1"/>
          <p:cNvSpPr txBox="1">
            <a:spLocks/>
          </p:cNvSpPr>
          <p:nvPr/>
        </p:nvSpPr>
        <p:spPr>
          <a:xfrm>
            <a:off x="0" y="1"/>
            <a:ext cx="12192000" cy="431074"/>
          </a:xfrm>
          <a:prstGeom prst="rect">
            <a:avLst/>
          </a:prstGeom>
          <a:solidFill>
            <a:srgbClr val="0070C0"/>
          </a:solidFill>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smtClean="0">
                <a:solidFill>
                  <a:schemeClr val="bg1">
                    <a:lumMod val="95000"/>
                  </a:schemeClr>
                </a:solidFill>
                <a:latin typeface="Arial Black" panose="020B0A04020102020204" pitchFamily="34" charset="0"/>
              </a:rPr>
              <a:t>2.3. Curva de Demanda</a:t>
            </a:r>
            <a:endParaRPr lang="en-US" b="1" dirty="0">
              <a:solidFill>
                <a:schemeClr val="bg1">
                  <a:lumMod val="95000"/>
                </a:schemeClr>
              </a:solidFill>
              <a:latin typeface="Arial Black" panose="020B0A04020102020204" pitchFamily="34" charset="0"/>
            </a:endParaRPr>
          </a:p>
        </p:txBody>
      </p:sp>
      <p:pic>
        <p:nvPicPr>
          <p:cNvPr id="4" name="Imagen 3"/>
          <p:cNvPicPr>
            <a:picLocks noChangeAspect="1"/>
          </p:cNvPicPr>
          <p:nvPr/>
        </p:nvPicPr>
        <p:blipFill>
          <a:blip r:embed="rId2"/>
          <a:stretch>
            <a:fillRect/>
          </a:stretch>
        </p:blipFill>
        <p:spPr>
          <a:xfrm>
            <a:off x="2902132" y="2143397"/>
            <a:ext cx="5943600" cy="32766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Entrada de lápiz 1"/>
              <p14:cNvContentPartPr/>
              <p14:nvPr/>
            </p14:nvContentPartPr>
            <p14:xfrm>
              <a:off x="2618280" y="2105280"/>
              <a:ext cx="6144840" cy="3088440"/>
            </p14:xfrm>
          </p:contentPart>
        </mc:Choice>
        <mc:Fallback>
          <p:pic>
            <p:nvPicPr>
              <p:cNvPr id="2" name="Entrada de lápiz 1"/>
              <p:cNvPicPr/>
              <p:nvPr/>
            </p:nvPicPr>
            <p:blipFill>
              <a:blip r:embed="rId4"/>
              <a:stretch>
                <a:fillRect/>
              </a:stretch>
            </p:blipFill>
            <p:spPr>
              <a:xfrm>
                <a:off x="2614320" y="2096640"/>
                <a:ext cx="6157440" cy="3105720"/>
              </a:xfrm>
              <a:prstGeom prst="rect">
                <a:avLst/>
              </a:prstGeom>
            </p:spPr>
          </p:pic>
        </mc:Fallback>
      </mc:AlternateContent>
    </p:spTree>
    <p:extLst>
      <p:ext uri="{BB962C8B-B14F-4D97-AF65-F5344CB8AC3E}">
        <p14:creationId xmlns:p14="http://schemas.microsoft.com/office/powerpoint/2010/main" val="30760857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431075"/>
            <a:ext cx="12192000" cy="6335485"/>
          </a:xfrm>
        </p:spPr>
        <p:txBody>
          <a:bodyPr>
            <a:noAutofit/>
          </a:bodyPr>
          <a:lstStyle/>
          <a:p>
            <a:pPr marL="0" indent="0">
              <a:buNone/>
            </a:pPr>
            <a:r>
              <a:rPr lang="es-MX" sz="2400" dirty="0" smtClean="0"/>
              <a:t>Si mantenemos fijos p2 y m y los representamos en un gráfico p1 en función de x1, obtenemos la curva de demanda.</a:t>
            </a:r>
          </a:p>
          <a:p>
            <a:pPr marL="0" indent="0">
              <a:buNone/>
            </a:pPr>
            <a:endParaRPr lang="es-MX" sz="2400" dirty="0"/>
          </a:p>
          <a:p>
            <a:pPr marL="0" indent="0">
              <a:buNone/>
            </a:pPr>
            <a:endParaRPr lang="es-MX" sz="2400" dirty="0" smtClean="0"/>
          </a:p>
          <a:p>
            <a:pPr marL="0" indent="0">
              <a:buNone/>
            </a:pPr>
            <a:endParaRPr lang="es-MX" sz="2400" dirty="0"/>
          </a:p>
          <a:p>
            <a:pPr marL="0" indent="0">
              <a:buNone/>
            </a:pPr>
            <a:endParaRPr lang="es-MX" sz="2400" dirty="0" smtClean="0"/>
          </a:p>
          <a:p>
            <a:pPr marL="0" indent="0">
              <a:buNone/>
            </a:pPr>
            <a:endParaRPr lang="es-MX" sz="2400" dirty="0"/>
          </a:p>
          <a:p>
            <a:pPr marL="0" indent="0">
              <a:buNone/>
            </a:pPr>
            <a:endParaRPr lang="es-MX" sz="2400" dirty="0" smtClean="0"/>
          </a:p>
          <a:p>
            <a:pPr marL="0" indent="0">
              <a:buNone/>
            </a:pPr>
            <a:endParaRPr lang="es-MX" sz="2400" dirty="0"/>
          </a:p>
          <a:p>
            <a:pPr marL="0" indent="0">
              <a:buNone/>
            </a:pPr>
            <a:endParaRPr lang="es-MX" sz="2400" dirty="0" smtClean="0"/>
          </a:p>
          <a:p>
            <a:pPr marL="0" indent="0">
              <a:buNone/>
            </a:pPr>
            <a:r>
              <a:rPr lang="es-MX" sz="2400" dirty="0" smtClean="0"/>
              <a:t>La función de demanda inversa mide el precio al que se demanda una cantidad dada. La altura de la curva de demanda inversa correspondiente a un determinado nivel de consumo mide la disposición marginal a pagar por una unidad adicional del bien, en ese nivel de consumo.</a:t>
            </a:r>
            <a:endParaRPr lang="en-US" sz="2400" dirty="0"/>
          </a:p>
        </p:txBody>
      </p:sp>
      <p:sp>
        <p:nvSpPr>
          <p:cNvPr id="5" name="Título 1"/>
          <p:cNvSpPr txBox="1">
            <a:spLocks/>
          </p:cNvSpPr>
          <p:nvPr/>
        </p:nvSpPr>
        <p:spPr>
          <a:xfrm>
            <a:off x="0" y="1"/>
            <a:ext cx="12192000" cy="431074"/>
          </a:xfrm>
          <a:prstGeom prst="rect">
            <a:avLst/>
          </a:prstGeom>
          <a:solidFill>
            <a:srgbClr val="0070C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2400" b="1" dirty="0" smtClean="0">
                <a:solidFill>
                  <a:schemeClr val="bg1">
                    <a:lumMod val="95000"/>
                  </a:schemeClr>
                </a:solidFill>
                <a:latin typeface="Arial Black" panose="020B0A04020102020204" pitchFamily="34" charset="0"/>
              </a:rPr>
              <a:t>2.4. </a:t>
            </a:r>
            <a:r>
              <a:rPr lang="es-MX" sz="2400" b="1" dirty="0">
                <a:solidFill>
                  <a:schemeClr val="bg1">
                    <a:lumMod val="95000"/>
                  </a:schemeClr>
                </a:solidFill>
                <a:latin typeface="Arial Black" panose="020B0A04020102020204" pitchFamily="34" charset="0"/>
              </a:rPr>
              <a:t>La función inversa de demanda</a:t>
            </a:r>
            <a:endParaRPr lang="en-US" sz="2400" b="1" dirty="0">
              <a:solidFill>
                <a:schemeClr val="bg1">
                  <a:lumMod val="95000"/>
                </a:schemeClr>
              </a:solidFill>
              <a:latin typeface="Arial Black" panose="020B0A04020102020204" pitchFamily="34" charset="0"/>
            </a:endParaRPr>
          </a:p>
        </p:txBody>
      </p:sp>
      <p:pic>
        <p:nvPicPr>
          <p:cNvPr id="2" name="Imagen 1"/>
          <p:cNvPicPr>
            <a:picLocks noChangeAspect="1"/>
          </p:cNvPicPr>
          <p:nvPr/>
        </p:nvPicPr>
        <p:blipFill>
          <a:blip r:embed="rId2"/>
          <a:stretch>
            <a:fillRect/>
          </a:stretch>
        </p:blipFill>
        <p:spPr>
          <a:xfrm>
            <a:off x="3440021" y="1296625"/>
            <a:ext cx="5076825" cy="3324225"/>
          </a:xfrm>
          <a:prstGeom prst="rect">
            <a:avLst/>
          </a:prstGeom>
        </p:spPr>
      </p:pic>
    </p:spTree>
    <p:extLst>
      <p:ext uri="{BB962C8B-B14F-4D97-AF65-F5344CB8AC3E}">
        <p14:creationId xmlns:p14="http://schemas.microsoft.com/office/powerpoint/2010/main" val="7919334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431075"/>
                <a:ext cx="12192000" cy="6335485"/>
              </a:xfrm>
            </p:spPr>
            <p:txBody>
              <a:bodyPr>
                <a:noAutofit/>
              </a:bodyPr>
              <a:lstStyle/>
              <a:p>
                <a:pPr marL="0" indent="0">
                  <a:buNone/>
                </a:pPr>
                <a:r>
                  <a:rPr lang="es-MX" sz="2400" dirty="0" smtClean="0"/>
                  <a:t>La </a:t>
                </a:r>
                <a:r>
                  <a:rPr lang="es-MX" sz="2400" dirty="0" smtClean="0">
                    <a:solidFill>
                      <a:srgbClr val="FF0000"/>
                    </a:solidFill>
                  </a:rPr>
                  <a:t>demanda de mercado </a:t>
                </a:r>
                <a:r>
                  <a:rPr lang="es-MX" sz="2400" dirty="0" smtClean="0"/>
                  <a:t>del bien 1, llamada también </a:t>
                </a:r>
                <a:r>
                  <a:rPr lang="es-MX" sz="2400" dirty="0" smtClean="0">
                    <a:solidFill>
                      <a:srgbClr val="FF0000"/>
                    </a:solidFill>
                  </a:rPr>
                  <a:t>demanda agregada </a:t>
                </a:r>
                <a:r>
                  <a:rPr lang="es-MX" sz="2400" dirty="0" smtClean="0"/>
                  <a:t>del bien 1, es la suma de las demandas de todos los consumidores:</a:t>
                </a:r>
              </a:p>
              <a:p>
                <a:pPr marL="0" indent="0" algn="ctr">
                  <a:buNone/>
                </a:pPr>
                <a14:m>
                  <m:oMath xmlns:m="http://schemas.openxmlformats.org/officeDocument/2006/math">
                    <m:sSub>
                      <m:sSubPr>
                        <m:ctrlPr>
                          <a:rPr lang="es-MX" sz="2400" i="1" smtClean="0">
                            <a:latin typeface="Cambria Math" panose="02040503050406030204" pitchFamily="18" charset="0"/>
                          </a:rPr>
                        </m:ctrlPr>
                      </m:sSubPr>
                      <m:e>
                        <m:r>
                          <m:rPr>
                            <m:sty m:val="p"/>
                          </m:rPr>
                          <a:rPr lang="es-PE" sz="2400" b="0" i="0" smtClean="0">
                            <a:latin typeface="Cambria Math" panose="02040503050406030204" pitchFamily="18" charset="0"/>
                          </a:rPr>
                          <m:t>X</m:t>
                        </m:r>
                      </m:e>
                      <m:sub>
                        <m:r>
                          <a:rPr lang="es-PE" sz="2400" b="0" i="0" smtClean="0">
                            <a:latin typeface="Cambria Math" panose="02040503050406030204" pitchFamily="18" charset="0"/>
                          </a:rPr>
                          <m:t>1</m:t>
                        </m:r>
                      </m:sub>
                    </m:sSub>
                  </m:oMath>
                </a14:m>
                <a:r>
                  <a:rPr lang="es-MX" sz="2400" dirty="0" smtClean="0"/>
                  <a:t>(</a:t>
                </a:r>
                <a14:m>
                  <m:oMath xmlns:m="http://schemas.openxmlformats.org/officeDocument/2006/math">
                    <m:sSub>
                      <m:sSubPr>
                        <m:ctrlPr>
                          <a:rPr lang="es-MX" sz="2400" i="1" smtClean="0">
                            <a:latin typeface="Cambria Math" panose="02040503050406030204" pitchFamily="18" charset="0"/>
                          </a:rPr>
                        </m:ctrlPr>
                      </m:sSubPr>
                      <m:e>
                        <m:r>
                          <m:rPr>
                            <m:sty m:val="p"/>
                          </m:rPr>
                          <a:rPr lang="es-PE" sz="2400" b="0" i="0" smtClean="0">
                            <a:latin typeface="Cambria Math" panose="02040503050406030204" pitchFamily="18" charset="0"/>
                          </a:rPr>
                          <m:t>P</m:t>
                        </m:r>
                      </m:e>
                      <m:sub>
                        <m:r>
                          <a:rPr lang="es-PE" sz="2400" i="0">
                            <a:latin typeface="Cambria Math" panose="02040503050406030204" pitchFamily="18" charset="0"/>
                          </a:rPr>
                          <m:t>1</m:t>
                        </m:r>
                      </m:sub>
                    </m:sSub>
                  </m:oMath>
                </a14:m>
                <a:r>
                  <a:rPr lang="es-MX" sz="2400" dirty="0" smtClean="0"/>
                  <a:t>, </a:t>
                </a:r>
                <a14:m>
                  <m:oMath xmlns:m="http://schemas.openxmlformats.org/officeDocument/2006/math">
                    <m:sSub>
                      <m:sSubPr>
                        <m:ctrlPr>
                          <a:rPr lang="es-MX" sz="2400" i="1" smtClean="0">
                            <a:latin typeface="Cambria Math" panose="02040503050406030204" pitchFamily="18" charset="0"/>
                          </a:rPr>
                        </m:ctrlPr>
                      </m:sSubPr>
                      <m:e>
                        <m:r>
                          <m:rPr>
                            <m:sty m:val="p"/>
                          </m:rPr>
                          <a:rPr lang="es-PE" sz="2400" b="0" i="0" smtClean="0">
                            <a:latin typeface="Cambria Math" panose="02040503050406030204" pitchFamily="18" charset="0"/>
                          </a:rPr>
                          <m:t>P</m:t>
                        </m:r>
                      </m:e>
                      <m:sub>
                        <m:r>
                          <a:rPr lang="es-PE" sz="2400" b="0" i="0" smtClean="0">
                            <a:latin typeface="Cambria Math" panose="02040503050406030204" pitchFamily="18" charset="0"/>
                          </a:rPr>
                          <m:t>2</m:t>
                        </m:r>
                      </m:sub>
                    </m:sSub>
                  </m:oMath>
                </a14:m>
                <a:r>
                  <a:rPr lang="es-MX" sz="2400" dirty="0" smtClean="0"/>
                  <a:t>, </a:t>
                </a:r>
                <a14:m>
                  <m:oMath xmlns:m="http://schemas.openxmlformats.org/officeDocument/2006/math">
                    <m:sSub>
                      <m:sSubPr>
                        <m:ctrlPr>
                          <a:rPr lang="es-MX" sz="2400" i="1" smtClean="0">
                            <a:latin typeface="Cambria Math" panose="02040503050406030204" pitchFamily="18" charset="0"/>
                          </a:rPr>
                        </m:ctrlPr>
                      </m:sSubPr>
                      <m:e>
                        <m:r>
                          <m:rPr>
                            <m:sty m:val="p"/>
                          </m:rPr>
                          <a:rPr lang="es-PE" sz="2400" b="0" i="0" smtClean="0">
                            <a:latin typeface="Cambria Math" panose="02040503050406030204" pitchFamily="18" charset="0"/>
                          </a:rPr>
                          <m:t>m</m:t>
                        </m:r>
                      </m:e>
                      <m:sub>
                        <m:r>
                          <a:rPr lang="es-PE" sz="2400" b="0" i="0" smtClean="0">
                            <a:latin typeface="Cambria Math" panose="02040503050406030204" pitchFamily="18" charset="0"/>
                          </a:rPr>
                          <m:t>1</m:t>
                        </m:r>
                      </m:sub>
                    </m:sSub>
                  </m:oMath>
                </a14:m>
                <a:r>
                  <a:rPr lang="es-MX" sz="2400" dirty="0" smtClean="0"/>
                  <a:t>,..., </a:t>
                </a:r>
                <a14:m>
                  <m:oMath xmlns:m="http://schemas.openxmlformats.org/officeDocument/2006/math">
                    <m:sSub>
                      <m:sSubPr>
                        <m:ctrlPr>
                          <a:rPr lang="es-MX" sz="2400" i="1" smtClean="0">
                            <a:latin typeface="Cambria Math" panose="02040503050406030204" pitchFamily="18" charset="0"/>
                          </a:rPr>
                        </m:ctrlPr>
                      </m:sSubPr>
                      <m:e>
                        <m:r>
                          <m:rPr>
                            <m:sty m:val="p"/>
                          </m:rPr>
                          <a:rPr lang="es-PE" sz="2400" b="0" i="0" smtClean="0">
                            <a:latin typeface="Cambria Math" panose="02040503050406030204" pitchFamily="18" charset="0"/>
                          </a:rPr>
                          <m:t>m</m:t>
                        </m:r>
                      </m:e>
                      <m:sub>
                        <m:r>
                          <m:rPr>
                            <m:sty m:val="p"/>
                          </m:rPr>
                          <a:rPr lang="es-PE" sz="2400" b="0" i="0" smtClean="0">
                            <a:latin typeface="Cambria Math" panose="02040503050406030204" pitchFamily="18" charset="0"/>
                          </a:rPr>
                          <m:t>n</m:t>
                        </m:r>
                      </m:sub>
                    </m:sSub>
                  </m:oMath>
                </a14:m>
                <a:r>
                  <a:rPr lang="es-MX" sz="2400" dirty="0" smtClean="0"/>
                  <a:t>) =</a:t>
                </a:r>
                <a:r>
                  <a:rPr lang="es-MX" sz="3200" dirty="0"/>
                  <a:t> </a:t>
                </a:r>
                <a14:m>
                  <m:oMath xmlns:m="http://schemas.openxmlformats.org/officeDocument/2006/math">
                    <m:nary>
                      <m:naryPr>
                        <m:chr m:val="∑"/>
                        <m:ctrlPr>
                          <a:rPr lang="pt-BR" sz="2400" i="1" smtClean="0">
                            <a:latin typeface="Cambria Math" panose="02040503050406030204" pitchFamily="18" charset="0"/>
                          </a:rPr>
                        </m:ctrlPr>
                      </m:naryPr>
                      <m:sub>
                        <m:r>
                          <m:rPr>
                            <m:sty m:val="p"/>
                            <m:brk m:alnAt="23"/>
                          </m:rPr>
                          <a:rPr lang="es-PE" sz="2400" b="0" i="0" smtClean="0">
                            <a:latin typeface="Cambria Math" panose="02040503050406030204" pitchFamily="18" charset="0"/>
                          </a:rPr>
                          <m:t>i</m:t>
                        </m:r>
                        <m:r>
                          <a:rPr lang="pt-BR" sz="2400" i="0" smtClean="0">
                            <a:latin typeface="Cambria Math" panose="02040503050406030204" pitchFamily="18" charset="0"/>
                          </a:rPr>
                          <m:t>=0</m:t>
                        </m:r>
                      </m:sub>
                      <m:sup>
                        <m:r>
                          <m:rPr>
                            <m:sty m:val="p"/>
                          </m:rPr>
                          <a:rPr lang="pt-BR" sz="2400" i="0" smtClean="0">
                            <a:latin typeface="Cambria Math" panose="02040503050406030204" pitchFamily="18" charset="0"/>
                          </a:rPr>
                          <m:t>n</m:t>
                        </m:r>
                      </m:sup>
                      <m:e>
                        <m:sSub>
                          <m:sSubPr>
                            <m:ctrlPr>
                              <a:rPr lang="es-MX" sz="2400" i="1" smtClean="0">
                                <a:latin typeface="Cambria Math" panose="02040503050406030204" pitchFamily="18" charset="0"/>
                              </a:rPr>
                            </m:ctrlPr>
                          </m:sSubPr>
                          <m:e>
                            <m:r>
                              <m:rPr>
                                <m:sty m:val="p"/>
                              </m:rPr>
                              <a:rPr lang="es-PE" sz="2400" i="0">
                                <a:latin typeface="Cambria Math" panose="02040503050406030204" pitchFamily="18" charset="0"/>
                              </a:rPr>
                              <m:t>X</m:t>
                            </m:r>
                          </m:e>
                          <m:sub>
                            <m:r>
                              <a:rPr lang="es-PE" sz="2400" i="0">
                                <a:latin typeface="Cambria Math" panose="02040503050406030204" pitchFamily="18" charset="0"/>
                              </a:rPr>
                              <m:t>1</m:t>
                            </m:r>
                          </m:sub>
                        </m:sSub>
                        <m:r>
                          <m:rPr>
                            <m:nor/>
                          </m:rPr>
                          <a:rPr lang="es-MX" sz="2400" dirty="0" smtClean="0"/>
                          <m:t> (</m:t>
                        </m:r>
                        <m:sSub>
                          <m:sSubPr>
                            <m:ctrlPr>
                              <a:rPr lang="es-MX" sz="2400" i="1" smtClean="0">
                                <a:latin typeface="Cambria Math" panose="02040503050406030204" pitchFamily="18" charset="0"/>
                              </a:rPr>
                            </m:ctrlPr>
                          </m:sSubPr>
                          <m:e>
                            <m:r>
                              <m:rPr>
                                <m:sty m:val="p"/>
                              </m:rPr>
                              <a:rPr lang="es-PE" sz="2400" b="0" i="0" smtClean="0">
                                <a:latin typeface="Cambria Math" panose="02040503050406030204" pitchFamily="18" charset="0"/>
                              </a:rPr>
                              <m:t>P</m:t>
                            </m:r>
                          </m:e>
                          <m:sub>
                            <m:r>
                              <a:rPr lang="es-PE" sz="2400" i="0">
                                <a:latin typeface="Cambria Math" panose="02040503050406030204" pitchFamily="18" charset="0"/>
                              </a:rPr>
                              <m:t>1</m:t>
                            </m:r>
                          </m:sub>
                        </m:sSub>
                        <m:r>
                          <m:rPr>
                            <m:nor/>
                          </m:rPr>
                          <a:rPr lang="es-MX" sz="2400" dirty="0" smtClean="0"/>
                          <m:t>, </m:t>
                        </m:r>
                        <m:sSub>
                          <m:sSubPr>
                            <m:ctrlPr>
                              <a:rPr lang="es-MX" sz="2400" i="1" smtClean="0">
                                <a:latin typeface="Cambria Math" panose="02040503050406030204" pitchFamily="18" charset="0"/>
                              </a:rPr>
                            </m:ctrlPr>
                          </m:sSubPr>
                          <m:e>
                            <m:r>
                              <m:rPr>
                                <m:sty m:val="p"/>
                              </m:rPr>
                              <a:rPr lang="es-PE" sz="2400" b="0" i="0" smtClean="0">
                                <a:latin typeface="Cambria Math" panose="02040503050406030204" pitchFamily="18" charset="0"/>
                              </a:rPr>
                              <m:t>P</m:t>
                            </m:r>
                          </m:e>
                          <m:sub>
                            <m:r>
                              <a:rPr lang="es-PE" sz="2400" b="0" i="0" smtClean="0">
                                <a:latin typeface="Cambria Math" panose="02040503050406030204" pitchFamily="18" charset="0"/>
                              </a:rPr>
                              <m:t>2</m:t>
                            </m:r>
                          </m:sub>
                        </m:sSub>
                        <m:r>
                          <m:rPr>
                            <m:nor/>
                          </m:rPr>
                          <a:rPr lang="es-MX" sz="2400" dirty="0" smtClean="0"/>
                          <m:t>, </m:t>
                        </m:r>
                        <m:sSub>
                          <m:sSubPr>
                            <m:ctrlPr>
                              <a:rPr lang="es-MX" sz="2400" i="1" smtClean="0">
                                <a:latin typeface="Cambria Math" panose="02040503050406030204" pitchFamily="18" charset="0"/>
                              </a:rPr>
                            </m:ctrlPr>
                          </m:sSubPr>
                          <m:e>
                            <m:r>
                              <m:rPr>
                                <m:sty m:val="p"/>
                              </m:rPr>
                              <a:rPr lang="es-PE" sz="2400" b="0" i="0" smtClean="0">
                                <a:latin typeface="Cambria Math" panose="02040503050406030204" pitchFamily="18" charset="0"/>
                              </a:rPr>
                              <m:t>m</m:t>
                            </m:r>
                          </m:e>
                          <m:sub>
                            <m:r>
                              <m:rPr>
                                <m:sty m:val="p"/>
                              </m:rPr>
                              <a:rPr lang="es-PE" sz="2400" b="0" i="0" smtClean="0">
                                <a:latin typeface="Cambria Math" panose="02040503050406030204" pitchFamily="18" charset="0"/>
                              </a:rPr>
                              <m:t>i</m:t>
                            </m:r>
                          </m:sub>
                        </m:sSub>
                        <m:r>
                          <m:rPr>
                            <m:nor/>
                          </m:rPr>
                          <a:rPr lang="es-MX" sz="2400" dirty="0" smtClean="0"/>
                          <m:t>)</m:t>
                        </m:r>
                      </m:e>
                    </m:nary>
                  </m:oMath>
                </a14:m>
                <a:r>
                  <a:rPr lang="es-MX" sz="2400" dirty="0" smtClean="0"/>
                  <a:t> 	</a:t>
                </a:r>
              </a:p>
              <a:p>
                <a:pPr marL="0" indent="0">
                  <a:buNone/>
                </a:pPr>
                <a:endParaRPr lang="es-MX" sz="2400" dirty="0" smtClean="0"/>
              </a:p>
              <a:p>
                <a:pPr marL="0" indent="0">
                  <a:buNone/>
                </a:pPr>
                <a:endParaRPr lang="es-MX" sz="2400" dirty="0"/>
              </a:p>
              <a:p>
                <a:pPr marL="0" indent="0">
                  <a:buNone/>
                </a:pPr>
                <a:endParaRPr lang="es-MX" sz="2400" dirty="0" smtClean="0"/>
              </a:p>
              <a:p>
                <a:pPr marL="0" indent="0">
                  <a:buNone/>
                </a:pPr>
                <a:endParaRPr lang="es-MX" sz="2400" dirty="0"/>
              </a:p>
              <a:p>
                <a:pPr marL="0" indent="0">
                  <a:buNone/>
                </a:pPr>
                <a:endParaRPr lang="es-MX" sz="2400" dirty="0" smtClean="0"/>
              </a:p>
              <a:p>
                <a:pPr marL="0" indent="0">
                  <a:buNone/>
                </a:pPr>
                <a:endParaRPr lang="es-MX" sz="2400" dirty="0"/>
              </a:p>
              <a:p>
                <a:pPr marL="0" indent="0">
                  <a:buNone/>
                </a:pPr>
                <a:endParaRPr lang="es-MX" sz="2400" dirty="0" smtClean="0"/>
              </a:p>
              <a:p>
                <a:pPr marL="0" indent="0">
                  <a:buNone/>
                </a:pPr>
                <a:endParaRPr lang="es-MX" sz="2400" dirty="0"/>
              </a:p>
              <a:p>
                <a:pPr marL="0" indent="0">
                  <a:buNone/>
                </a:pPr>
                <a:endParaRPr lang="es-MX" sz="2400" dirty="0" smtClean="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431075"/>
                <a:ext cx="12192000" cy="6335485"/>
              </a:xfrm>
              <a:blipFill>
                <a:blip r:embed="rId2"/>
                <a:stretch>
                  <a:fillRect l="-750" t="-1347"/>
                </a:stretch>
              </a:blipFill>
            </p:spPr>
            <p:txBody>
              <a:bodyPr/>
              <a:lstStyle/>
              <a:p>
                <a:r>
                  <a:rPr lang="en-US">
                    <a:noFill/>
                  </a:rPr>
                  <a:t> </a:t>
                </a:r>
              </a:p>
            </p:txBody>
          </p:sp>
        </mc:Fallback>
      </mc:AlternateContent>
      <p:sp>
        <p:nvSpPr>
          <p:cNvPr id="5" name="Título 1"/>
          <p:cNvSpPr txBox="1">
            <a:spLocks/>
          </p:cNvSpPr>
          <p:nvPr/>
        </p:nvSpPr>
        <p:spPr>
          <a:xfrm>
            <a:off x="0" y="1"/>
            <a:ext cx="12192000" cy="431074"/>
          </a:xfrm>
          <a:prstGeom prst="rect">
            <a:avLst/>
          </a:prstGeom>
          <a:solidFill>
            <a:srgbClr val="0070C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3000" b="1" dirty="0" smtClean="0">
                <a:solidFill>
                  <a:schemeClr val="bg1">
                    <a:lumMod val="95000"/>
                  </a:schemeClr>
                </a:solidFill>
                <a:latin typeface="Arial Black" panose="020B0A04020102020204" pitchFamily="34" charset="0"/>
              </a:rPr>
              <a:t>3. DEMANDA AGREGADA</a:t>
            </a:r>
            <a:endParaRPr lang="en-US" sz="3000" b="1" dirty="0">
              <a:solidFill>
                <a:schemeClr val="bg1">
                  <a:lumMod val="95000"/>
                </a:schemeClr>
              </a:solidFill>
              <a:latin typeface="Arial Black" panose="020B0A04020102020204" pitchFamily="34" charset="0"/>
            </a:endParaRPr>
          </a:p>
        </p:txBody>
      </p:sp>
      <p:pic>
        <p:nvPicPr>
          <p:cNvPr id="2" name="Imagen 1"/>
          <p:cNvPicPr>
            <a:picLocks noChangeAspect="1"/>
          </p:cNvPicPr>
          <p:nvPr/>
        </p:nvPicPr>
        <p:blipFill>
          <a:blip r:embed="rId3"/>
          <a:stretch>
            <a:fillRect/>
          </a:stretch>
        </p:blipFill>
        <p:spPr>
          <a:xfrm>
            <a:off x="2856275" y="2440221"/>
            <a:ext cx="6479450" cy="368489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Entrada de lápiz 3"/>
              <p14:cNvContentPartPr/>
              <p14:nvPr/>
            </p14:nvContentPartPr>
            <p14:xfrm>
              <a:off x="3302280" y="1659240"/>
              <a:ext cx="8746920" cy="4521960"/>
            </p14:xfrm>
          </p:contentPart>
        </mc:Choice>
        <mc:Fallback>
          <p:pic>
            <p:nvPicPr>
              <p:cNvPr id="4" name="Entrada de lápiz 3"/>
              <p:cNvPicPr/>
              <p:nvPr/>
            </p:nvPicPr>
            <p:blipFill>
              <a:blip r:embed="rId5"/>
              <a:stretch>
                <a:fillRect/>
              </a:stretch>
            </p:blipFill>
            <p:spPr>
              <a:xfrm>
                <a:off x="3294360" y="1650240"/>
                <a:ext cx="8763120" cy="4541040"/>
              </a:xfrm>
              <a:prstGeom prst="rect">
                <a:avLst/>
              </a:prstGeom>
            </p:spPr>
          </p:pic>
        </mc:Fallback>
      </mc:AlternateContent>
    </p:spTree>
    <p:extLst>
      <p:ext uri="{BB962C8B-B14F-4D97-AF65-F5344CB8AC3E}">
        <p14:creationId xmlns:p14="http://schemas.microsoft.com/office/powerpoint/2010/main" val="39828969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431075"/>
                <a:ext cx="12192000" cy="6335485"/>
              </a:xfrm>
            </p:spPr>
            <p:txBody>
              <a:bodyPr>
                <a:noAutofit/>
              </a:bodyPr>
              <a:lstStyle/>
              <a:p>
                <a:pPr marL="0" indent="0">
                  <a:buNone/>
                </a:pPr>
                <a:r>
                  <a:rPr lang="es-MX" sz="2400" dirty="0" smtClean="0"/>
                  <a:t>Nos interesa medir que tan sensible es una demanda a las variaciones de las variables que la determinan: el precio del bien, la renta, el precio del otro bien. </a:t>
                </a:r>
              </a:p>
              <a:p>
                <a:pPr marL="0" indent="0">
                  <a:buNone/>
                </a:pPr>
                <a:r>
                  <a:rPr lang="es-MX" sz="2400" dirty="0" smtClean="0"/>
                  <a:t>Empecemos por analizar la sensibilidad de la demanda a la variación del precio del bien. </a:t>
                </a:r>
              </a:p>
              <a:p>
                <a:pPr marL="0" indent="0">
                  <a:buNone/>
                </a:pPr>
                <a:r>
                  <a:rPr lang="es-MX" sz="2400" b="1" dirty="0" smtClean="0"/>
                  <a:t>Elasticidad-Precio</a:t>
                </a:r>
              </a:p>
              <a:p>
                <a:pPr marL="0" indent="0">
                  <a:buNone/>
                </a:pPr>
                <a14:m>
                  <m:oMathPara xmlns:m="http://schemas.openxmlformats.org/officeDocument/2006/math">
                    <m:oMathParaPr>
                      <m:jc m:val="centerGroup"/>
                    </m:oMathParaPr>
                    <m:oMath xmlns:m="http://schemas.openxmlformats.org/officeDocument/2006/math">
                      <m:sSub>
                        <m:sSubPr>
                          <m:ctrlPr>
                            <a:rPr lang="es-MX" sz="2400" i="1" smtClean="0">
                              <a:latin typeface="Cambria Math" panose="02040503050406030204" pitchFamily="18" charset="0"/>
                            </a:rPr>
                          </m:ctrlPr>
                        </m:sSubPr>
                        <m:e>
                          <m:r>
                            <m:rPr>
                              <m:nor/>
                            </m:rPr>
                            <a:rPr lang="es-MX" sz="2400" dirty="0" smtClean="0"/>
                            <m:t>ε</m:t>
                          </m:r>
                        </m:e>
                        <m:sub>
                          <m:sSub>
                            <m:sSubPr>
                              <m:ctrlPr>
                                <a:rPr lang="es-MX" sz="2400" i="1" smtClean="0">
                                  <a:latin typeface="Cambria Math" panose="02040503050406030204" pitchFamily="18" charset="0"/>
                                </a:rPr>
                              </m:ctrlPr>
                            </m:sSubPr>
                            <m:e>
                              <m:r>
                                <a:rPr lang="es-PE" sz="2400" b="0" i="1" smtClean="0">
                                  <a:latin typeface="Cambria Math" panose="02040503050406030204" pitchFamily="18" charset="0"/>
                                </a:rPr>
                                <m:t>𝑃</m:t>
                              </m:r>
                            </m:e>
                            <m:sub>
                              <m:r>
                                <a:rPr lang="es-PE" sz="2400" i="1">
                                  <a:latin typeface="Cambria Math" panose="02040503050406030204" pitchFamily="18" charset="0"/>
                                </a:rPr>
                                <m:t>1</m:t>
                              </m:r>
                            </m:sub>
                          </m:sSub>
                        </m:sub>
                      </m:sSub>
                      <m:r>
                        <a:rPr lang="es-PE" sz="2400" b="0" i="0" smtClean="0">
                          <a:latin typeface="Cambria Math" panose="02040503050406030204" pitchFamily="18" charset="0"/>
                        </a:rPr>
                        <m:t>=</m:t>
                      </m:r>
                      <m:f>
                        <m:fPr>
                          <m:ctrlPr>
                            <a:rPr lang="es-MX" sz="2400" i="1">
                              <a:latin typeface="Cambria Math" panose="02040503050406030204" pitchFamily="18" charset="0"/>
                            </a:rPr>
                          </m:ctrlPr>
                        </m:fPr>
                        <m:num>
                          <m:f>
                            <m:fPr>
                              <m:ctrlPr>
                                <a:rPr lang="es-MX" sz="2400" i="1" smtClean="0">
                                  <a:latin typeface="Cambria Math" panose="02040503050406030204" pitchFamily="18" charset="0"/>
                                </a:rPr>
                              </m:ctrlPr>
                            </m:fPr>
                            <m:num>
                              <m:sSub>
                                <m:sSubPr>
                                  <m:ctrlPr>
                                    <a:rPr lang="es-MX" sz="2400" i="1" smtClean="0">
                                      <a:latin typeface="Cambria Math" panose="02040503050406030204" pitchFamily="18" charset="0"/>
                                    </a:rPr>
                                  </m:ctrlPr>
                                </m:sSubPr>
                                <m:e>
                                  <m:r>
                                    <a:rPr lang="es-MX" sz="2400" i="1">
                                      <a:latin typeface="Cambria Math" panose="02040503050406030204" pitchFamily="18" charset="0"/>
                                    </a:rPr>
                                    <m:t>∆</m:t>
                                  </m:r>
                                  <m:r>
                                    <a:rPr lang="es-PE" sz="2400" i="1">
                                      <a:latin typeface="Cambria Math" panose="02040503050406030204" pitchFamily="18" charset="0"/>
                                    </a:rPr>
                                    <m:t>𝑋</m:t>
                                  </m:r>
                                </m:e>
                                <m:sub>
                                  <m:r>
                                    <a:rPr lang="es-PE" sz="2400" b="0" i="1" smtClean="0">
                                      <a:latin typeface="Cambria Math" panose="02040503050406030204" pitchFamily="18" charset="0"/>
                                    </a:rPr>
                                    <m:t>1</m:t>
                                  </m:r>
                                </m:sub>
                              </m:sSub>
                            </m:num>
                            <m:den>
                              <m:sSub>
                                <m:sSubPr>
                                  <m:ctrlPr>
                                    <a:rPr lang="es-MX" sz="2400" i="1" smtClean="0">
                                      <a:latin typeface="Cambria Math" panose="02040503050406030204" pitchFamily="18" charset="0"/>
                                    </a:rPr>
                                  </m:ctrlPr>
                                </m:sSubPr>
                                <m:e>
                                  <m:r>
                                    <a:rPr lang="es-PE" sz="2400" i="1">
                                      <a:latin typeface="Cambria Math" panose="02040503050406030204" pitchFamily="18" charset="0"/>
                                    </a:rPr>
                                    <m:t>𝑋</m:t>
                                  </m:r>
                                </m:e>
                                <m:sub>
                                  <m:r>
                                    <a:rPr lang="es-PE" sz="2400" i="1">
                                      <a:latin typeface="Cambria Math" panose="02040503050406030204" pitchFamily="18" charset="0"/>
                                    </a:rPr>
                                    <m:t>1</m:t>
                                  </m:r>
                                </m:sub>
                              </m:sSub>
                            </m:den>
                          </m:f>
                        </m:num>
                        <m:den>
                          <m:f>
                            <m:fPr>
                              <m:ctrlPr>
                                <a:rPr lang="es-MX" sz="2400" i="1" smtClean="0">
                                  <a:latin typeface="Cambria Math" panose="02040503050406030204" pitchFamily="18" charset="0"/>
                                </a:rPr>
                              </m:ctrlPr>
                            </m:fPr>
                            <m:num>
                              <m:r>
                                <a:rPr lang="es-MX" sz="2400" i="1">
                                  <a:latin typeface="Cambria Math" panose="02040503050406030204" pitchFamily="18" charset="0"/>
                                </a:rPr>
                                <m:t>∆</m:t>
                              </m:r>
                              <m:sSub>
                                <m:sSubPr>
                                  <m:ctrlPr>
                                    <a:rPr lang="es-MX" sz="2400" i="1" smtClean="0">
                                      <a:latin typeface="Cambria Math" panose="02040503050406030204" pitchFamily="18" charset="0"/>
                                    </a:rPr>
                                  </m:ctrlPr>
                                </m:sSubPr>
                                <m:e>
                                  <m:r>
                                    <a:rPr lang="es-PE" sz="2400" b="0" i="1" smtClean="0">
                                      <a:latin typeface="Cambria Math" panose="02040503050406030204" pitchFamily="18" charset="0"/>
                                    </a:rPr>
                                    <m:t>𝑃</m:t>
                                  </m:r>
                                </m:e>
                                <m:sub>
                                  <m:r>
                                    <a:rPr lang="es-PE" sz="2400" i="1">
                                      <a:latin typeface="Cambria Math" panose="02040503050406030204" pitchFamily="18" charset="0"/>
                                    </a:rPr>
                                    <m:t>1</m:t>
                                  </m:r>
                                </m:sub>
                              </m:sSub>
                            </m:num>
                            <m:den>
                              <m:sSub>
                                <m:sSubPr>
                                  <m:ctrlPr>
                                    <a:rPr lang="es-MX" sz="2400" i="1" smtClean="0">
                                      <a:latin typeface="Cambria Math" panose="02040503050406030204" pitchFamily="18" charset="0"/>
                                    </a:rPr>
                                  </m:ctrlPr>
                                </m:sSubPr>
                                <m:e>
                                  <m:r>
                                    <a:rPr lang="es-PE" sz="2400" b="0" i="1" smtClean="0">
                                      <a:latin typeface="Cambria Math" panose="02040503050406030204" pitchFamily="18" charset="0"/>
                                    </a:rPr>
                                    <m:t>𝑃</m:t>
                                  </m:r>
                                </m:e>
                                <m:sub>
                                  <m:r>
                                    <a:rPr lang="es-PE" sz="2400" i="1">
                                      <a:latin typeface="Cambria Math" panose="02040503050406030204" pitchFamily="18" charset="0"/>
                                    </a:rPr>
                                    <m:t>1</m:t>
                                  </m:r>
                                </m:sub>
                              </m:sSub>
                            </m:den>
                          </m:f>
                        </m:den>
                      </m:f>
                      <m:r>
                        <a:rPr lang="es-PE" sz="2400" i="1">
                          <a:latin typeface="Cambria Math" panose="02040503050406030204" pitchFamily="18" charset="0"/>
                        </a:rPr>
                        <m:t>=</m:t>
                      </m:r>
                      <m:f>
                        <m:fPr>
                          <m:ctrlPr>
                            <a:rPr lang="es-MX" sz="2400" i="1" smtClean="0">
                              <a:latin typeface="Cambria Math" panose="02040503050406030204" pitchFamily="18" charset="0"/>
                            </a:rPr>
                          </m:ctrlPr>
                        </m:fPr>
                        <m:num>
                          <m:sSub>
                            <m:sSubPr>
                              <m:ctrlPr>
                                <a:rPr lang="es-MX" sz="2400" i="1" smtClean="0">
                                  <a:latin typeface="Cambria Math" panose="02040503050406030204" pitchFamily="18" charset="0"/>
                                </a:rPr>
                              </m:ctrlPr>
                            </m:sSubPr>
                            <m:e>
                              <m:r>
                                <a:rPr lang="es-PE" sz="2400" b="0" i="1" smtClean="0">
                                  <a:latin typeface="Cambria Math" panose="02040503050406030204" pitchFamily="18" charset="0"/>
                                </a:rPr>
                                <m:t>𝑃</m:t>
                              </m:r>
                            </m:e>
                            <m:sub>
                              <m:r>
                                <a:rPr lang="es-PE" sz="2400" i="1">
                                  <a:latin typeface="Cambria Math" panose="02040503050406030204" pitchFamily="18" charset="0"/>
                                </a:rPr>
                                <m:t>1</m:t>
                              </m:r>
                            </m:sub>
                          </m:sSub>
                          <m:sSub>
                            <m:sSubPr>
                              <m:ctrlPr>
                                <a:rPr lang="es-MX" sz="2400" i="1" smtClean="0">
                                  <a:latin typeface="Cambria Math" panose="02040503050406030204" pitchFamily="18" charset="0"/>
                                </a:rPr>
                              </m:ctrlPr>
                            </m:sSubPr>
                            <m:e>
                              <m:r>
                                <a:rPr lang="es-MX" sz="2400" i="1">
                                  <a:latin typeface="Cambria Math" panose="02040503050406030204" pitchFamily="18" charset="0"/>
                                </a:rPr>
                                <m:t>∆</m:t>
                              </m:r>
                              <m:r>
                                <a:rPr lang="es-PE" sz="2400" i="1">
                                  <a:latin typeface="Cambria Math" panose="02040503050406030204" pitchFamily="18" charset="0"/>
                                </a:rPr>
                                <m:t>𝑋</m:t>
                              </m:r>
                            </m:e>
                            <m:sub>
                              <m:r>
                                <a:rPr lang="es-PE" sz="2400" b="0" i="1" smtClean="0">
                                  <a:latin typeface="Cambria Math" panose="02040503050406030204" pitchFamily="18" charset="0"/>
                                </a:rPr>
                                <m:t>1</m:t>
                              </m:r>
                            </m:sub>
                          </m:sSub>
                        </m:num>
                        <m:den>
                          <m:sSub>
                            <m:sSubPr>
                              <m:ctrlPr>
                                <a:rPr lang="es-MX" sz="2400" i="1" smtClean="0">
                                  <a:latin typeface="Cambria Math" panose="02040503050406030204" pitchFamily="18" charset="0"/>
                                </a:rPr>
                              </m:ctrlPr>
                            </m:sSubPr>
                            <m:e>
                              <m:r>
                                <a:rPr lang="es-PE" sz="2400" i="1">
                                  <a:latin typeface="Cambria Math" panose="02040503050406030204" pitchFamily="18" charset="0"/>
                                </a:rPr>
                                <m:t>𝑋</m:t>
                              </m:r>
                            </m:e>
                            <m:sub>
                              <m:r>
                                <a:rPr lang="es-PE" sz="2400" i="1">
                                  <a:latin typeface="Cambria Math" panose="02040503050406030204" pitchFamily="18" charset="0"/>
                                </a:rPr>
                                <m:t>1</m:t>
                              </m:r>
                            </m:sub>
                          </m:sSub>
                          <m:r>
                            <a:rPr lang="es-MX" sz="2400" i="1" smtClean="0">
                              <a:latin typeface="Cambria Math" panose="02040503050406030204" pitchFamily="18" charset="0"/>
                            </a:rPr>
                            <m:t>∆</m:t>
                          </m:r>
                          <m:sSub>
                            <m:sSubPr>
                              <m:ctrlPr>
                                <a:rPr lang="es-MX" sz="2400" i="1" smtClean="0">
                                  <a:latin typeface="Cambria Math" panose="02040503050406030204" pitchFamily="18" charset="0"/>
                                </a:rPr>
                              </m:ctrlPr>
                            </m:sSubPr>
                            <m:e>
                              <m:r>
                                <a:rPr lang="es-PE" sz="2400" b="0" i="1" smtClean="0">
                                  <a:latin typeface="Cambria Math" panose="02040503050406030204" pitchFamily="18" charset="0"/>
                                </a:rPr>
                                <m:t>𝑃</m:t>
                              </m:r>
                            </m:e>
                            <m:sub>
                              <m:r>
                                <a:rPr lang="es-PE" sz="2400" i="1">
                                  <a:latin typeface="Cambria Math" panose="02040503050406030204" pitchFamily="18" charset="0"/>
                                </a:rPr>
                                <m:t>1</m:t>
                              </m:r>
                            </m:sub>
                          </m:sSub>
                        </m:den>
                      </m:f>
                      <m:r>
                        <a:rPr lang="es-PE" sz="2400" b="1" i="0" smtClean="0">
                          <a:latin typeface="Cambria Math" panose="02040503050406030204" pitchFamily="18" charset="0"/>
                        </a:rPr>
                        <m:t>=</m:t>
                      </m:r>
                      <m:f>
                        <m:fPr>
                          <m:ctrlPr>
                            <a:rPr lang="es-MX" sz="2400" i="1" smtClean="0">
                              <a:latin typeface="Cambria Math" panose="02040503050406030204" pitchFamily="18" charset="0"/>
                            </a:rPr>
                          </m:ctrlPr>
                        </m:fPr>
                        <m:num>
                          <m:sSub>
                            <m:sSubPr>
                              <m:ctrlPr>
                                <a:rPr lang="es-MX" sz="2400" i="1" smtClean="0">
                                  <a:latin typeface="Cambria Math" panose="02040503050406030204" pitchFamily="18" charset="0"/>
                                </a:rPr>
                              </m:ctrlPr>
                            </m:sSubPr>
                            <m:e>
                              <m:r>
                                <a:rPr lang="es-PE" sz="2400" b="0" i="1" smtClean="0">
                                  <a:latin typeface="Cambria Math" panose="02040503050406030204" pitchFamily="18" charset="0"/>
                                </a:rPr>
                                <m:t>𝑃</m:t>
                              </m:r>
                            </m:e>
                            <m:sub>
                              <m:r>
                                <a:rPr lang="es-PE" sz="2400" i="1">
                                  <a:latin typeface="Cambria Math" panose="02040503050406030204" pitchFamily="18" charset="0"/>
                                </a:rPr>
                                <m:t>1</m:t>
                              </m:r>
                            </m:sub>
                          </m:sSub>
                          <m:r>
                            <a:rPr lang="es-MX" sz="2400" i="1" smtClean="0">
                              <a:latin typeface="Cambria Math" panose="02040503050406030204" pitchFamily="18" charset="0"/>
                            </a:rPr>
                            <m:t>𝜕</m:t>
                          </m:r>
                          <m:sSub>
                            <m:sSubPr>
                              <m:ctrlPr>
                                <a:rPr lang="es-MX" sz="2400" i="1" smtClean="0">
                                  <a:latin typeface="Cambria Math" panose="02040503050406030204" pitchFamily="18" charset="0"/>
                                </a:rPr>
                              </m:ctrlPr>
                            </m:sSubPr>
                            <m:e>
                              <m:r>
                                <a:rPr lang="es-PE" sz="2400" i="1">
                                  <a:latin typeface="Cambria Math" panose="02040503050406030204" pitchFamily="18" charset="0"/>
                                </a:rPr>
                                <m:t>𝑋</m:t>
                              </m:r>
                            </m:e>
                            <m:sub>
                              <m:r>
                                <a:rPr lang="es-PE" sz="2400" i="1">
                                  <a:latin typeface="Cambria Math" panose="02040503050406030204" pitchFamily="18" charset="0"/>
                                </a:rPr>
                                <m:t>1</m:t>
                              </m:r>
                            </m:sub>
                          </m:sSub>
                        </m:num>
                        <m:den>
                          <m:sSub>
                            <m:sSubPr>
                              <m:ctrlPr>
                                <a:rPr lang="es-MX" sz="2400" i="1" smtClean="0">
                                  <a:latin typeface="Cambria Math" panose="02040503050406030204" pitchFamily="18" charset="0"/>
                                </a:rPr>
                              </m:ctrlPr>
                            </m:sSubPr>
                            <m:e>
                              <m:r>
                                <a:rPr lang="es-PE" sz="2400" i="1">
                                  <a:latin typeface="Cambria Math" panose="02040503050406030204" pitchFamily="18" charset="0"/>
                                </a:rPr>
                                <m:t>𝑋</m:t>
                              </m:r>
                            </m:e>
                            <m:sub>
                              <m:r>
                                <a:rPr lang="es-PE" sz="2400" i="1">
                                  <a:latin typeface="Cambria Math" panose="02040503050406030204" pitchFamily="18" charset="0"/>
                                </a:rPr>
                                <m:t>1</m:t>
                              </m:r>
                            </m:sub>
                          </m:sSub>
                          <m:r>
                            <a:rPr lang="es-MX" sz="2400" i="1" smtClean="0">
                              <a:latin typeface="Cambria Math" panose="02040503050406030204" pitchFamily="18" charset="0"/>
                            </a:rPr>
                            <m:t>𝜕</m:t>
                          </m:r>
                          <m:sSub>
                            <m:sSubPr>
                              <m:ctrlPr>
                                <a:rPr lang="es-MX" sz="2400" i="1" smtClean="0">
                                  <a:latin typeface="Cambria Math" panose="02040503050406030204" pitchFamily="18" charset="0"/>
                                </a:rPr>
                              </m:ctrlPr>
                            </m:sSubPr>
                            <m:e>
                              <m:r>
                                <a:rPr lang="es-PE" sz="2400" b="0" i="1" smtClean="0">
                                  <a:latin typeface="Cambria Math" panose="02040503050406030204" pitchFamily="18" charset="0"/>
                                </a:rPr>
                                <m:t>𝑃</m:t>
                              </m:r>
                            </m:e>
                            <m:sub>
                              <m:r>
                                <a:rPr lang="es-PE" sz="2400" i="1">
                                  <a:latin typeface="Cambria Math" panose="02040503050406030204" pitchFamily="18" charset="0"/>
                                </a:rPr>
                                <m:t>1</m:t>
                              </m:r>
                            </m:sub>
                          </m:sSub>
                        </m:den>
                      </m:f>
                    </m:oMath>
                  </m:oMathPara>
                </a14:m>
                <a:endParaRPr lang="es-MX" sz="2400" b="1" dirty="0"/>
              </a:p>
              <a:p>
                <a:pPr marL="0" indent="0">
                  <a:buNone/>
                </a:pPr>
                <a:r>
                  <a:rPr lang="es-MX" sz="2400" dirty="0" smtClean="0"/>
                  <a:t>Es usual expresar la elasticidad-precio como una función solo del precio.</a:t>
                </a:r>
                <a:endParaRPr lang="es-MX" sz="2400" dirty="0"/>
              </a:p>
              <a:p>
                <a:pPr marL="0" indent="0">
                  <a:buNone/>
                </a:pPr>
                <a:r>
                  <a:rPr lang="es-MX" sz="2400" dirty="0" smtClean="0"/>
                  <a:t>Para demandas bien comportadas la elasticidad-precio es un número negativo. A pesar de esto se habla de la elasticidad como si fuera positiva. Es decir se habla del valor absoluto de esta. As</a:t>
                </a:r>
                <a:r>
                  <a:rPr lang="es-MX" sz="2400" dirty="0"/>
                  <a:t>í</a:t>
                </a:r>
                <a:r>
                  <a:rPr lang="es-MX" sz="2400" dirty="0" smtClean="0"/>
                  <a:t> cuanto mayor el valor absoluto de la elasticidad decimos que la demanda es “más elástica”. </a:t>
                </a:r>
              </a:p>
              <a:p>
                <a:pPr lvl="1">
                  <a:buFont typeface="Wingdings" panose="05000000000000000000" pitchFamily="2" charset="2"/>
                  <a:buChar char="q"/>
                </a:pPr>
                <a:r>
                  <a:rPr lang="es-MX" sz="2000" dirty="0" smtClean="0"/>
                  <a:t>Si |</a:t>
                </a:r>
                <a14:m>
                  <m:oMath xmlns:m="http://schemas.openxmlformats.org/officeDocument/2006/math">
                    <m:sSub>
                      <m:sSubPr>
                        <m:ctrlPr>
                          <a:rPr lang="es-MX" sz="2000" i="1" smtClean="0">
                            <a:latin typeface="Cambria Math" panose="02040503050406030204" pitchFamily="18" charset="0"/>
                          </a:rPr>
                        </m:ctrlPr>
                      </m:sSubPr>
                      <m:e>
                        <m:r>
                          <m:rPr>
                            <m:nor/>
                          </m:rPr>
                          <a:rPr lang="es-MX" sz="2000" dirty="0" smtClean="0"/>
                          <m:t>ε</m:t>
                        </m:r>
                      </m:e>
                      <m:sub>
                        <m:sSub>
                          <m:sSubPr>
                            <m:ctrlPr>
                              <a:rPr lang="es-MX" sz="2000" i="1" smtClean="0">
                                <a:latin typeface="Cambria Math" panose="02040503050406030204" pitchFamily="18" charset="0"/>
                              </a:rPr>
                            </m:ctrlPr>
                          </m:sSubPr>
                          <m:e>
                            <m:r>
                              <a:rPr lang="es-PE" sz="2000" b="0" i="1" smtClean="0">
                                <a:latin typeface="Cambria Math" panose="02040503050406030204" pitchFamily="18" charset="0"/>
                              </a:rPr>
                              <m:t>𝑃</m:t>
                            </m:r>
                          </m:e>
                          <m:sub>
                            <m:r>
                              <a:rPr lang="es-PE" sz="2000" i="1">
                                <a:latin typeface="Cambria Math" panose="02040503050406030204" pitchFamily="18" charset="0"/>
                              </a:rPr>
                              <m:t>1</m:t>
                            </m:r>
                          </m:sub>
                        </m:sSub>
                      </m:sub>
                    </m:sSub>
                  </m:oMath>
                </a14:m>
                <a:r>
                  <a:rPr lang="es-MX" sz="2000" dirty="0" smtClean="0"/>
                  <a:t>| &gt; 1 diremos que la demanda es elástica. Una demanda muy elástica (</a:t>
                </a:r>
                <a14:m>
                  <m:oMath xmlns:m="http://schemas.openxmlformats.org/officeDocument/2006/math">
                    <m:sSub>
                      <m:sSubPr>
                        <m:ctrlPr>
                          <a:rPr lang="es-MX" sz="2000" i="1" smtClean="0">
                            <a:latin typeface="Cambria Math" panose="02040503050406030204" pitchFamily="18" charset="0"/>
                          </a:rPr>
                        </m:ctrlPr>
                      </m:sSubPr>
                      <m:e>
                        <m:r>
                          <m:rPr>
                            <m:nor/>
                          </m:rPr>
                          <a:rPr lang="es-MX" sz="2000" dirty="0" smtClean="0"/>
                          <m:t>ε</m:t>
                        </m:r>
                      </m:e>
                      <m:sub>
                        <m:sSub>
                          <m:sSubPr>
                            <m:ctrlPr>
                              <a:rPr lang="es-MX" sz="2000" i="1" smtClean="0">
                                <a:latin typeface="Cambria Math" panose="02040503050406030204" pitchFamily="18" charset="0"/>
                              </a:rPr>
                            </m:ctrlPr>
                          </m:sSubPr>
                          <m:e>
                            <m:r>
                              <a:rPr lang="es-PE" sz="2000" b="0" i="1" smtClean="0">
                                <a:latin typeface="Cambria Math" panose="02040503050406030204" pitchFamily="18" charset="0"/>
                              </a:rPr>
                              <m:t>𝑃</m:t>
                            </m:r>
                          </m:e>
                          <m:sub>
                            <m:r>
                              <a:rPr lang="es-PE" sz="2000" i="1">
                                <a:latin typeface="Cambria Math" panose="02040503050406030204" pitchFamily="18" charset="0"/>
                              </a:rPr>
                              <m:t>1</m:t>
                            </m:r>
                          </m:sub>
                        </m:sSub>
                      </m:sub>
                    </m:sSub>
                  </m:oMath>
                </a14:m>
                <a:r>
                  <a:rPr lang="es-MX" sz="2000" dirty="0" smtClean="0"/>
                  <a:t>grande en valor absoluto) es muy sensible (en términos porcentuales) a la variación de los precios. </a:t>
                </a:r>
              </a:p>
              <a:p>
                <a:pPr lvl="1">
                  <a:buFont typeface="Wingdings" panose="05000000000000000000" pitchFamily="2" charset="2"/>
                  <a:buChar char="q"/>
                </a:pPr>
                <a:r>
                  <a:rPr lang="es-MX" sz="2000" dirty="0" smtClean="0"/>
                  <a:t>Si |</a:t>
                </a:r>
                <a14:m>
                  <m:oMath xmlns:m="http://schemas.openxmlformats.org/officeDocument/2006/math">
                    <m:sSub>
                      <m:sSubPr>
                        <m:ctrlPr>
                          <a:rPr lang="es-MX" sz="2000" i="1" smtClean="0">
                            <a:latin typeface="Cambria Math" panose="02040503050406030204" pitchFamily="18" charset="0"/>
                          </a:rPr>
                        </m:ctrlPr>
                      </m:sSubPr>
                      <m:e>
                        <m:r>
                          <m:rPr>
                            <m:nor/>
                          </m:rPr>
                          <a:rPr lang="es-MX" sz="2000" dirty="0" smtClean="0"/>
                          <m:t>ε</m:t>
                        </m:r>
                      </m:e>
                      <m:sub>
                        <m:sSub>
                          <m:sSubPr>
                            <m:ctrlPr>
                              <a:rPr lang="es-MX" sz="2000" i="1" smtClean="0">
                                <a:latin typeface="Cambria Math" panose="02040503050406030204" pitchFamily="18" charset="0"/>
                              </a:rPr>
                            </m:ctrlPr>
                          </m:sSubPr>
                          <m:e>
                            <m:r>
                              <a:rPr lang="es-PE" sz="2000" b="0" i="1" smtClean="0">
                                <a:latin typeface="Cambria Math" panose="02040503050406030204" pitchFamily="18" charset="0"/>
                              </a:rPr>
                              <m:t>𝑃</m:t>
                            </m:r>
                          </m:e>
                          <m:sub>
                            <m:r>
                              <a:rPr lang="es-PE" sz="2000" i="1">
                                <a:latin typeface="Cambria Math" panose="02040503050406030204" pitchFamily="18" charset="0"/>
                              </a:rPr>
                              <m:t>1</m:t>
                            </m:r>
                          </m:sub>
                        </m:sSub>
                      </m:sub>
                    </m:sSub>
                  </m:oMath>
                </a14:m>
                <a:r>
                  <a:rPr lang="es-MX" sz="2000" dirty="0" smtClean="0"/>
                  <a:t>| &lt; 1 diremos que la demanda es inelástica. Una demanda muy inelástica (</a:t>
                </a:r>
                <a14:m>
                  <m:oMath xmlns:m="http://schemas.openxmlformats.org/officeDocument/2006/math">
                    <m:sSub>
                      <m:sSubPr>
                        <m:ctrlPr>
                          <a:rPr lang="es-MX" sz="2000" i="1" smtClean="0">
                            <a:latin typeface="Cambria Math" panose="02040503050406030204" pitchFamily="18" charset="0"/>
                          </a:rPr>
                        </m:ctrlPr>
                      </m:sSubPr>
                      <m:e>
                        <m:r>
                          <m:rPr>
                            <m:nor/>
                          </m:rPr>
                          <a:rPr lang="es-MX" sz="2000" dirty="0" smtClean="0"/>
                          <m:t>ε</m:t>
                        </m:r>
                      </m:e>
                      <m:sub>
                        <m:sSub>
                          <m:sSubPr>
                            <m:ctrlPr>
                              <a:rPr lang="es-MX" sz="2000" i="1" smtClean="0">
                                <a:latin typeface="Cambria Math" panose="02040503050406030204" pitchFamily="18" charset="0"/>
                              </a:rPr>
                            </m:ctrlPr>
                          </m:sSubPr>
                          <m:e>
                            <m:r>
                              <a:rPr lang="es-PE" sz="2000" b="0" i="1" smtClean="0">
                                <a:latin typeface="Cambria Math" panose="02040503050406030204" pitchFamily="18" charset="0"/>
                              </a:rPr>
                              <m:t>𝑃</m:t>
                            </m:r>
                          </m:e>
                          <m:sub>
                            <m:r>
                              <a:rPr lang="es-PE" sz="2000" i="1">
                                <a:latin typeface="Cambria Math" panose="02040503050406030204" pitchFamily="18" charset="0"/>
                              </a:rPr>
                              <m:t>1</m:t>
                            </m:r>
                          </m:sub>
                        </m:sSub>
                      </m:sub>
                    </m:sSub>
                  </m:oMath>
                </a14:m>
                <a:r>
                  <a:rPr lang="es-MX" sz="2000" dirty="0" smtClean="0"/>
                  <a:t>pequeño en valor absoluto) responder a poco (porcentualmente) a una variación de los precios. </a:t>
                </a:r>
              </a:p>
              <a:p>
                <a:pPr lvl="1">
                  <a:buFont typeface="Wingdings" panose="05000000000000000000" pitchFamily="2" charset="2"/>
                  <a:buChar char="q"/>
                </a:pPr>
                <a:r>
                  <a:rPr lang="es-MX" sz="2000" dirty="0" smtClean="0"/>
                  <a:t>Si |</a:t>
                </a:r>
                <a14:m>
                  <m:oMath xmlns:m="http://schemas.openxmlformats.org/officeDocument/2006/math">
                    <m:sSub>
                      <m:sSubPr>
                        <m:ctrlPr>
                          <a:rPr lang="es-MX" sz="2000" i="1" smtClean="0">
                            <a:latin typeface="Cambria Math" panose="02040503050406030204" pitchFamily="18" charset="0"/>
                          </a:rPr>
                        </m:ctrlPr>
                      </m:sSubPr>
                      <m:e>
                        <m:r>
                          <m:rPr>
                            <m:nor/>
                          </m:rPr>
                          <a:rPr lang="es-MX" sz="2000" dirty="0" smtClean="0"/>
                          <m:t>ε</m:t>
                        </m:r>
                      </m:e>
                      <m:sub>
                        <m:sSub>
                          <m:sSubPr>
                            <m:ctrlPr>
                              <a:rPr lang="es-MX" sz="2000" i="1" smtClean="0">
                                <a:latin typeface="Cambria Math" panose="02040503050406030204" pitchFamily="18" charset="0"/>
                              </a:rPr>
                            </m:ctrlPr>
                          </m:sSubPr>
                          <m:e>
                            <m:r>
                              <a:rPr lang="es-PE" sz="2000" b="0" i="1" smtClean="0">
                                <a:latin typeface="Cambria Math" panose="02040503050406030204" pitchFamily="18" charset="0"/>
                              </a:rPr>
                              <m:t>𝑃</m:t>
                            </m:r>
                          </m:e>
                          <m:sub>
                            <m:r>
                              <a:rPr lang="es-PE" sz="2000" i="1">
                                <a:latin typeface="Cambria Math" panose="02040503050406030204" pitchFamily="18" charset="0"/>
                              </a:rPr>
                              <m:t>1</m:t>
                            </m:r>
                          </m:sub>
                        </m:sSub>
                      </m:sub>
                    </m:sSub>
                  </m:oMath>
                </a14:m>
                <a:r>
                  <a:rPr lang="es-MX" sz="2000" dirty="0" smtClean="0"/>
                  <a:t>| = 1 diremos que la demanda tiene elasticidad unitaria.</a:t>
                </a:r>
                <a:endParaRPr lang="en-US"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431075"/>
                <a:ext cx="12192000" cy="6335485"/>
              </a:xfrm>
              <a:blipFill>
                <a:blip r:embed="rId2"/>
                <a:stretch>
                  <a:fillRect l="-750" t="-1347"/>
                </a:stretch>
              </a:blipFill>
            </p:spPr>
            <p:txBody>
              <a:bodyPr/>
              <a:lstStyle/>
              <a:p>
                <a:r>
                  <a:rPr lang="en-US">
                    <a:noFill/>
                  </a:rPr>
                  <a:t> </a:t>
                </a:r>
              </a:p>
            </p:txBody>
          </p:sp>
        </mc:Fallback>
      </mc:AlternateContent>
      <p:sp>
        <p:nvSpPr>
          <p:cNvPr id="5" name="Título 1"/>
          <p:cNvSpPr txBox="1">
            <a:spLocks/>
          </p:cNvSpPr>
          <p:nvPr/>
        </p:nvSpPr>
        <p:spPr>
          <a:xfrm>
            <a:off x="0" y="1"/>
            <a:ext cx="12192000" cy="431074"/>
          </a:xfrm>
          <a:prstGeom prst="rect">
            <a:avLst/>
          </a:prstGeom>
          <a:solidFill>
            <a:srgbClr val="0070C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3000" b="1" dirty="0" smtClean="0">
                <a:solidFill>
                  <a:schemeClr val="bg1">
                    <a:lumMod val="95000"/>
                  </a:schemeClr>
                </a:solidFill>
                <a:latin typeface="Arial Black" panose="020B0A04020102020204" pitchFamily="34" charset="0"/>
              </a:rPr>
              <a:t>4. Elasticidades</a:t>
            </a:r>
            <a:endParaRPr lang="en-US" sz="3000" b="1" dirty="0">
              <a:solidFill>
                <a:schemeClr val="bg1">
                  <a:lumMod val="95000"/>
                </a:schemeClr>
              </a:solidFill>
              <a:latin typeface="Arial Black" panose="020B0A04020102020204" pitchFamily="34" charset="0"/>
            </a:endParaRPr>
          </a:p>
        </p:txBody>
      </p:sp>
      <mc:AlternateContent xmlns:mc="http://schemas.openxmlformats.org/markup-compatibility/2006">
        <mc:Choice xmlns:p14="http://schemas.microsoft.com/office/powerpoint/2010/main" Requires="p14">
          <p:contentPart p14:bwMode="auto" r:id="rId3">
            <p14:nvContentPartPr>
              <p14:cNvPr id="2" name="Entrada de lápiz 1"/>
              <p14:cNvContentPartPr/>
              <p14:nvPr/>
            </p14:nvContentPartPr>
            <p14:xfrm>
              <a:off x="237240" y="1504080"/>
              <a:ext cx="11736360" cy="4987080"/>
            </p14:xfrm>
          </p:contentPart>
        </mc:Choice>
        <mc:Fallback>
          <p:pic>
            <p:nvPicPr>
              <p:cNvPr id="2" name="Entrada de lápiz 1"/>
              <p:cNvPicPr/>
              <p:nvPr/>
            </p:nvPicPr>
            <p:blipFill>
              <a:blip r:embed="rId4"/>
              <a:stretch>
                <a:fillRect/>
              </a:stretch>
            </p:blipFill>
            <p:spPr>
              <a:xfrm>
                <a:off x="229320" y="1496160"/>
                <a:ext cx="11752560" cy="5005080"/>
              </a:xfrm>
              <a:prstGeom prst="rect">
                <a:avLst/>
              </a:prstGeom>
            </p:spPr>
          </p:pic>
        </mc:Fallback>
      </mc:AlternateContent>
    </p:spTree>
    <p:extLst>
      <p:ext uri="{BB962C8B-B14F-4D97-AF65-F5344CB8AC3E}">
        <p14:creationId xmlns:p14="http://schemas.microsoft.com/office/powerpoint/2010/main" val="16748827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431075"/>
                <a:ext cx="12192000" cy="6335485"/>
              </a:xfrm>
            </p:spPr>
            <p:txBody>
              <a:bodyPr>
                <a:noAutofit/>
              </a:bodyPr>
              <a:lstStyle/>
              <a:p>
                <a:pPr marL="0" indent="0">
                  <a:buNone/>
                </a:pPr>
                <a:r>
                  <a:rPr lang="es-MX" sz="2400" dirty="0" smtClean="0"/>
                  <a:t>Ahora no interesa medir la sensibilidad de la cantidad demandada de un bien al cambio en la renta. </a:t>
                </a:r>
              </a:p>
              <a:p>
                <a:pPr marL="0" indent="0">
                  <a:buNone/>
                </a:pPr>
                <a:r>
                  <a:rPr lang="es-MX" sz="2400" b="1" dirty="0" smtClean="0"/>
                  <a:t>Elasticidad-Renta</a:t>
                </a:r>
              </a:p>
              <a:p>
                <a:pPr marL="0" indent="0">
                  <a:buNone/>
                </a:pPr>
                <a14:m>
                  <m:oMathPara xmlns:m="http://schemas.openxmlformats.org/officeDocument/2006/math">
                    <m:oMathParaPr>
                      <m:jc m:val="centerGroup"/>
                    </m:oMathParaPr>
                    <m:oMath xmlns:m="http://schemas.openxmlformats.org/officeDocument/2006/math">
                      <m:sSub>
                        <m:sSubPr>
                          <m:ctrlPr>
                            <a:rPr lang="es-MX" sz="2400" i="1" smtClean="0">
                              <a:latin typeface="Cambria Math" panose="02040503050406030204" pitchFamily="18" charset="0"/>
                            </a:rPr>
                          </m:ctrlPr>
                        </m:sSubPr>
                        <m:e>
                          <m:r>
                            <m:rPr>
                              <m:nor/>
                            </m:rPr>
                            <a:rPr lang="es-MX" sz="2400" dirty="0" smtClean="0"/>
                            <m:t>ε</m:t>
                          </m:r>
                        </m:e>
                        <m:sub>
                          <m:r>
                            <a:rPr lang="es-PE" sz="2400" b="0" i="1" dirty="0" smtClean="0">
                              <a:latin typeface="Cambria Math" panose="02040503050406030204" pitchFamily="18" charset="0"/>
                            </a:rPr>
                            <m:t>𝑚</m:t>
                          </m:r>
                        </m:sub>
                      </m:sSub>
                      <m:r>
                        <a:rPr lang="es-PE" sz="2400" b="0" i="0" smtClean="0">
                          <a:latin typeface="Cambria Math" panose="02040503050406030204" pitchFamily="18" charset="0"/>
                        </a:rPr>
                        <m:t>=</m:t>
                      </m:r>
                      <m:f>
                        <m:fPr>
                          <m:ctrlPr>
                            <a:rPr lang="es-MX" sz="2400" i="1">
                              <a:latin typeface="Cambria Math" panose="02040503050406030204" pitchFamily="18" charset="0"/>
                            </a:rPr>
                          </m:ctrlPr>
                        </m:fPr>
                        <m:num>
                          <m:f>
                            <m:fPr>
                              <m:ctrlPr>
                                <a:rPr lang="es-MX" sz="2400" i="1" smtClean="0">
                                  <a:latin typeface="Cambria Math" panose="02040503050406030204" pitchFamily="18" charset="0"/>
                                </a:rPr>
                              </m:ctrlPr>
                            </m:fPr>
                            <m:num>
                              <m:sSub>
                                <m:sSubPr>
                                  <m:ctrlPr>
                                    <a:rPr lang="es-MX" sz="2400" i="1" smtClean="0">
                                      <a:latin typeface="Cambria Math" panose="02040503050406030204" pitchFamily="18" charset="0"/>
                                    </a:rPr>
                                  </m:ctrlPr>
                                </m:sSubPr>
                                <m:e>
                                  <m:r>
                                    <a:rPr lang="es-MX" sz="2400" i="1">
                                      <a:latin typeface="Cambria Math" panose="02040503050406030204" pitchFamily="18" charset="0"/>
                                    </a:rPr>
                                    <m:t>∆</m:t>
                                  </m:r>
                                  <m:r>
                                    <a:rPr lang="es-PE" sz="2400" i="1">
                                      <a:latin typeface="Cambria Math" panose="02040503050406030204" pitchFamily="18" charset="0"/>
                                    </a:rPr>
                                    <m:t>𝑋</m:t>
                                  </m:r>
                                </m:e>
                                <m:sub>
                                  <m:r>
                                    <a:rPr lang="es-PE" sz="2400" b="0" i="1" smtClean="0">
                                      <a:latin typeface="Cambria Math" panose="02040503050406030204" pitchFamily="18" charset="0"/>
                                    </a:rPr>
                                    <m:t>1</m:t>
                                  </m:r>
                                </m:sub>
                              </m:sSub>
                            </m:num>
                            <m:den>
                              <m:sSub>
                                <m:sSubPr>
                                  <m:ctrlPr>
                                    <a:rPr lang="es-MX" sz="2400" i="1" smtClean="0">
                                      <a:latin typeface="Cambria Math" panose="02040503050406030204" pitchFamily="18" charset="0"/>
                                    </a:rPr>
                                  </m:ctrlPr>
                                </m:sSubPr>
                                <m:e>
                                  <m:r>
                                    <a:rPr lang="es-PE" sz="2400" i="1">
                                      <a:latin typeface="Cambria Math" panose="02040503050406030204" pitchFamily="18" charset="0"/>
                                    </a:rPr>
                                    <m:t>𝑋</m:t>
                                  </m:r>
                                </m:e>
                                <m:sub>
                                  <m:r>
                                    <a:rPr lang="es-PE" sz="2400" i="1">
                                      <a:latin typeface="Cambria Math" panose="02040503050406030204" pitchFamily="18" charset="0"/>
                                    </a:rPr>
                                    <m:t>1</m:t>
                                  </m:r>
                                </m:sub>
                              </m:sSub>
                            </m:den>
                          </m:f>
                        </m:num>
                        <m:den>
                          <m:f>
                            <m:fPr>
                              <m:ctrlPr>
                                <a:rPr lang="es-MX" sz="2400" i="1" smtClean="0">
                                  <a:latin typeface="Cambria Math" panose="02040503050406030204" pitchFamily="18" charset="0"/>
                                </a:rPr>
                              </m:ctrlPr>
                            </m:fPr>
                            <m:num>
                              <m:r>
                                <a:rPr lang="es-MX" sz="2400" i="1">
                                  <a:latin typeface="Cambria Math" panose="02040503050406030204" pitchFamily="18" charset="0"/>
                                </a:rPr>
                                <m:t>∆</m:t>
                              </m:r>
                              <m:r>
                                <a:rPr lang="es-PE" sz="2400" b="0" i="1" smtClean="0">
                                  <a:latin typeface="Cambria Math" panose="02040503050406030204" pitchFamily="18" charset="0"/>
                                </a:rPr>
                                <m:t>𝑚</m:t>
                              </m:r>
                            </m:num>
                            <m:den>
                              <m:r>
                                <a:rPr lang="es-PE" sz="2400" b="0" i="1" smtClean="0">
                                  <a:latin typeface="Cambria Math" panose="02040503050406030204" pitchFamily="18" charset="0"/>
                                </a:rPr>
                                <m:t>𝑚</m:t>
                              </m:r>
                            </m:den>
                          </m:f>
                        </m:den>
                      </m:f>
                      <m:r>
                        <a:rPr lang="es-PE" sz="2400" i="1">
                          <a:latin typeface="Cambria Math" panose="02040503050406030204" pitchFamily="18" charset="0"/>
                        </a:rPr>
                        <m:t>=</m:t>
                      </m:r>
                      <m:f>
                        <m:fPr>
                          <m:ctrlPr>
                            <a:rPr lang="es-MX" sz="2400" i="1" smtClean="0">
                              <a:latin typeface="Cambria Math" panose="02040503050406030204" pitchFamily="18" charset="0"/>
                            </a:rPr>
                          </m:ctrlPr>
                        </m:fPr>
                        <m:num>
                          <m:r>
                            <a:rPr lang="es-PE" sz="2400" b="0" i="1" smtClean="0">
                              <a:latin typeface="Cambria Math" panose="02040503050406030204" pitchFamily="18" charset="0"/>
                            </a:rPr>
                            <m:t>𝑚</m:t>
                          </m:r>
                          <m:sSub>
                            <m:sSubPr>
                              <m:ctrlPr>
                                <a:rPr lang="es-MX" sz="2400" i="1" smtClean="0">
                                  <a:latin typeface="Cambria Math" panose="02040503050406030204" pitchFamily="18" charset="0"/>
                                </a:rPr>
                              </m:ctrlPr>
                            </m:sSubPr>
                            <m:e>
                              <m:r>
                                <a:rPr lang="es-MX" sz="2400" i="1">
                                  <a:latin typeface="Cambria Math" panose="02040503050406030204" pitchFamily="18" charset="0"/>
                                </a:rPr>
                                <m:t>∆</m:t>
                              </m:r>
                              <m:r>
                                <a:rPr lang="es-PE" sz="2400" i="1">
                                  <a:latin typeface="Cambria Math" panose="02040503050406030204" pitchFamily="18" charset="0"/>
                                </a:rPr>
                                <m:t>𝑋</m:t>
                              </m:r>
                            </m:e>
                            <m:sub>
                              <m:r>
                                <a:rPr lang="es-PE" sz="2400" b="0" i="1" smtClean="0">
                                  <a:latin typeface="Cambria Math" panose="02040503050406030204" pitchFamily="18" charset="0"/>
                                </a:rPr>
                                <m:t>1</m:t>
                              </m:r>
                            </m:sub>
                          </m:sSub>
                        </m:num>
                        <m:den>
                          <m:sSub>
                            <m:sSubPr>
                              <m:ctrlPr>
                                <a:rPr lang="es-MX" sz="2400" i="1" smtClean="0">
                                  <a:latin typeface="Cambria Math" panose="02040503050406030204" pitchFamily="18" charset="0"/>
                                </a:rPr>
                              </m:ctrlPr>
                            </m:sSubPr>
                            <m:e>
                              <m:r>
                                <a:rPr lang="es-PE" sz="2400" i="1">
                                  <a:latin typeface="Cambria Math" panose="02040503050406030204" pitchFamily="18" charset="0"/>
                                </a:rPr>
                                <m:t>𝑋</m:t>
                              </m:r>
                            </m:e>
                            <m:sub>
                              <m:r>
                                <a:rPr lang="es-PE" sz="2400" i="1">
                                  <a:latin typeface="Cambria Math" panose="02040503050406030204" pitchFamily="18" charset="0"/>
                                </a:rPr>
                                <m:t>1</m:t>
                              </m:r>
                            </m:sub>
                          </m:sSub>
                          <m:r>
                            <a:rPr lang="es-MX" sz="2400" i="1" smtClean="0">
                              <a:latin typeface="Cambria Math" panose="02040503050406030204" pitchFamily="18" charset="0"/>
                            </a:rPr>
                            <m:t>∆</m:t>
                          </m:r>
                          <m:r>
                            <a:rPr lang="es-PE" sz="2400" b="0" i="1" smtClean="0">
                              <a:latin typeface="Cambria Math" panose="02040503050406030204" pitchFamily="18" charset="0"/>
                            </a:rPr>
                            <m:t>𝑚</m:t>
                          </m:r>
                        </m:den>
                      </m:f>
                      <m:r>
                        <a:rPr lang="es-PE" sz="2400" b="1" i="0" smtClean="0">
                          <a:latin typeface="Cambria Math" panose="02040503050406030204" pitchFamily="18" charset="0"/>
                        </a:rPr>
                        <m:t>=</m:t>
                      </m:r>
                      <m:f>
                        <m:fPr>
                          <m:ctrlPr>
                            <a:rPr lang="es-MX" sz="2400" i="1" smtClean="0">
                              <a:latin typeface="Cambria Math" panose="02040503050406030204" pitchFamily="18" charset="0"/>
                            </a:rPr>
                          </m:ctrlPr>
                        </m:fPr>
                        <m:num>
                          <m:r>
                            <a:rPr lang="es-PE" sz="2400" b="0" i="1" smtClean="0">
                              <a:latin typeface="Cambria Math" panose="02040503050406030204" pitchFamily="18" charset="0"/>
                            </a:rPr>
                            <m:t>𝑃</m:t>
                          </m:r>
                          <m:r>
                            <a:rPr lang="es-MX" sz="2400" i="1" smtClean="0">
                              <a:latin typeface="Cambria Math" panose="02040503050406030204" pitchFamily="18" charset="0"/>
                            </a:rPr>
                            <m:t>𝜕</m:t>
                          </m:r>
                          <m:sSub>
                            <m:sSubPr>
                              <m:ctrlPr>
                                <a:rPr lang="es-MX" sz="2400" i="1" smtClean="0">
                                  <a:latin typeface="Cambria Math" panose="02040503050406030204" pitchFamily="18" charset="0"/>
                                </a:rPr>
                              </m:ctrlPr>
                            </m:sSubPr>
                            <m:e>
                              <m:r>
                                <a:rPr lang="es-PE" sz="2400" i="1">
                                  <a:latin typeface="Cambria Math" panose="02040503050406030204" pitchFamily="18" charset="0"/>
                                </a:rPr>
                                <m:t>𝑋</m:t>
                              </m:r>
                            </m:e>
                            <m:sub>
                              <m:r>
                                <a:rPr lang="es-PE" sz="2400" i="1">
                                  <a:latin typeface="Cambria Math" panose="02040503050406030204" pitchFamily="18" charset="0"/>
                                </a:rPr>
                                <m:t>1</m:t>
                              </m:r>
                            </m:sub>
                          </m:sSub>
                        </m:num>
                        <m:den>
                          <m:sSub>
                            <m:sSubPr>
                              <m:ctrlPr>
                                <a:rPr lang="es-MX" sz="2400" i="1" smtClean="0">
                                  <a:latin typeface="Cambria Math" panose="02040503050406030204" pitchFamily="18" charset="0"/>
                                </a:rPr>
                              </m:ctrlPr>
                            </m:sSubPr>
                            <m:e>
                              <m:r>
                                <a:rPr lang="es-PE" sz="2400" i="1">
                                  <a:latin typeface="Cambria Math" panose="02040503050406030204" pitchFamily="18" charset="0"/>
                                </a:rPr>
                                <m:t>𝑋</m:t>
                              </m:r>
                            </m:e>
                            <m:sub>
                              <m:r>
                                <a:rPr lang="es-PE" sz="2400" i="1">
                                  <a:latin typeface="Cambria Math" panose="02040503050406030204" pitchFamily="18" charset="0"/>
                                </a:rPr>
                                <m:t>1</m:t>
                              </m:r>
                            </m:sub>
                          </m:sSub>
                          <m:r>
                            <a:rPr lang="es-MX" sz="2400" i="1" smtClean="0">
                              <a:latin typeface="Cambria Math" panose="02040503050406030204" pitchFamily="18" charset="0"/>
                            </a:rPr>
                            <m:t>𝜕</m:t>
                          </m:r>
                          <m:r>
                            <a:rPr lang="es-PE" sz="2400" b="0" i="1" smtClean="0">
                              <a:latin typeface="Cambria Math" panose="02040503050406030204" pitchFamily="18" charset="0"/>
                            </a:rPr>
                            <m:t>𝑚</m:t>
                          </m:r>
                        </m:den>
                      </m:f>
                    </m:oMath>
                  </m:oMathPara>
                </a14:m>
                <a:endParaRPr lang="es-MX" sz="2400" b="1" dirty="0"/>
              </a:p>
              <a:p>
                <a:pPr marL="0" indent="0">
                  <a:buNone/>
                </a:pPr>
                <a:endParaRPr lang="es-MX" sz="2400" b="1" dirty="0"/>
              </a:p>
              <a:p>
                <a:pPr marL="0" indent="0">
                  <a:buNone/>
                </a:pPr>
                <a:endParaRPr lang="es-MX" sz="2400" dirty="0" smtClean="0"/>
              </a:p>
              <a:p>
                <a:pPr lvl="1">
                  <a:buFont typeface="Wingdings" panose="05000000000000000000" pitchFamily="2" charset="2"/>
                  <a:buChar char="q"/>
                </a:pPr>
                <a:r>
                  <a:rPr lang="es-MX" sz="2000" dirty="0" smtClean="0"/>
                  <a:t>Si el bien es superior: </a:t>
                </a:r>
                <a14:m>
                  <m:oMath xmlns:m="http://schemas.openxmlformats.org/officeDocument/2006/math">
                    <m:sSub>
                      <m:sSubPr>
                        <m:ctrlPr>
                          <a:rPr lang="es-MX" sz="2000" i="1" smtClean="0">
                            <a:latin typeface="Cambria Math" panose="02040503050406030204" pitchFamily="18" charset="0"/>
                          </a:rPr>
                        </m:ctrlPr>
                      </m:sSubPr>
                      <m:e>
                        <m:r>
                          <m:rPr>
                            <m:nor/>
                          </m:rPr>
                          <a:rPr lang="es-PE" sz="2000" b="0" i="0" smtClean="0">
                            <a:latin typeface="Cambria Math" panose="02040503050406030204" pitchFamily="18" charset="0"/>
                          </a:rPr>
                          <m:t>              </m:t>
                        </m:r>
                        <m:r>
                          <m:rPr>
                            <m:nor/>
                          </m:rPr>
                          <a:rPr lang="es-MX" sz="2000" dirty="0" smtClean="0"/>
                          <m:t>ε</m:t>
                        </m:r>
                      </m:e>
                      <m:sub>
                        <m:r>
                          <a:rPr lang="es-PE" sz="2000" b="0" i="1" dirty="0" smtClean="0">
                            <a:latin typeface="Cambria Math" panose="02040503050406030204" pitchFamily="18" charset="0"/>
                          </a:rPr>
                          <m:t>𝑚</m:t>
                        </m:r>
                      </m:sub>
                    </m:sSub>
                  </m:oMath>
                </a14:m>
                <a:r>
                  <a:rPr lang="es-MX" sz="2000" dirty="0" smtClean="0"/>
                  <a:t> &gt; 1. </a:t>
                </a:r>
              </a:p>
              <a:p>
                <a:pPr lvl="1">
                  <a:buFont typeface="Wingdings" panose="05000000000000000000" pitchFamily="2" charset="2"/>
                  <a:buChar char="q"/>
                </a:pPr>
                <a:r>
                  <a:rPr lang="es-MX" sz="2000" dirty="0" smtClean="0"/>
                  <a:t>Si el bien es normal limite: </a:t>
                </a:r>
                <a14:m>
                  <m:oMath xmlns:m="http://schemas.openxmlformats.org/officeDocument/2006/math">
                    <m:sSub>
                      <m:sSubPr>
                        <m:ctrlPr>
                          <a:rPr lang="es-MX" sz="2000" i="1" smtClean="0">
                            <a:latin typeface="Cambria Math" panose="02040503050406030204" pitchFamily="18" charset="0"/>
                          </a:rPr>
                        </m:ctrlPr>
                      </m:sSubPr>
                      <m:e>
                        <m:r>
                          <m:rPr>
                            <m:nor/>
                          </m:rPr>
                          <a:rPr lang="es-PE" sz="2000" b="0" i="0" smtClean="0">
                            <a:latin typeface="Cambria Math" panose="02040503050406030204" pitchFamily="18" charset="0"/>
                          </a:rPr>
                          <m:t>    </m:t>
                        </m:r>
                        <m:r>
                          <m:rPr>
                            <m:nor/>
                          </m:rPr>
                          <a:rPr lang="es-MX" sz="2000" dirty="0" smtClean="0"/>
                          <m:t>ε</m:t>
                        </m:r>
                      </m:e>
                      <m:sub>
                        <m:r>
                          <a:rPr lang="es-PE" sz="2000" b="0" i="1" dirty="0" smtClean="0">
                            <a:latin typeface="Cambria Math" panose="02040503050406030204" pitchFamily="18" charset="0"/>
                          </a:rPr>
                          <m:t>𝑚</m:t>
                        </m:r>
                      </m:sub>
                    </m:sSub>
                  </m:oMath>
                </a14:m>
                <a:r>
                  <a:rPr lang="es-MX" sz="2000" dirty="0" smtClean="0"/>
                  <a:t> = </a:t>
                </a:r>
                <a:r>
                  <a:rPr lang="es-MX" sz="2000" dirty="0"/>
                  <a:t>1</a:t>
                </a:r>
                <a:r>
                  <a:rPr lang="es-MX" sz="2000" dirty="0" smtClean="0"/>
                  <a:t>. </a:t>
                </a:r>
              </a:p>
              <a:p>
                <a:pPr lvl="1">
                  <a:buFont typeface="Wingdings" panose="05000000000000000000" pitchFamily="2" charset="2"/>
                  <a:buChar char="q"/>
                </a:pPr>
                <a:r>
                  <a:rPr lang="es-MX" sz="2000" dirty="0" smtClean="0"/>
                  <a:t>Si el bien es normal: </a:t>
                </a:r>
                <a14:m>
                  <m:oMath xmlns:m="http://schemas.openxmlformats.org/officeDocument/2006/math">
                    <m:sSub>
                      <m:sSubPr>
                        <m:ctrlPr>
                          <a:rPr lang="es-MX" sz="2000" i="1" smtClean="0">
                            <a:latin typeface="Cambria Math" panose="02040503050406030204" pitchFamily="18" charset="0"/>
                          </a:rPr>
                        </m:ctrlPr>
                      </m:sSubPr>
                      <m:e>
                        <m:r>
                          <m:rPr>
                            <m:nor/>
                          </m:rPr>
                          <a:rPr lang="es-PE" sz="2000" b="0" i="0" smtClean="0">
                            <a:latin typeface="Cambria Math" panose="02040503050406030204" pitchFamily="18" charset="0"/>
                          </a:rPr>
                          <m:t>          1</m:t>
                        </m:r>
                        <m:r>
                          <m:rPr>
                            <m:nor/>
                          </m:rPr>
                          <a:rPr lang="es-MX" sz="2000" dirty="0" smtClean="0"/>
                          <m:t>&gt;</m:t>
                        </m:r>
                        <m:r>
                          <m:rPr>
                            <m:nor/>
                          </m:rPr>
                          <a:rPr lang="es-PE" sz="2000" b="0" i="0" dirty="0" smtClean="0"/>
                          <m:t> </m:t>
                        </m:r>
                        <m:r>
                          <m:rPr>
                            <m:nor/>
                          </m:rPr>
                          <a:rPr lang="es-MX" sz="2000" dirty="0" smtClean="0"/>
                          <m:t>ε</m:t>
                        </m:r>
                      </m:e>
                      <m:sub>
                        <m:r>
                          <a:rPr lang="es-PE" sz="2000" b="0" i="1" dirty="0" smtClean="0">
                            <a:latin typeface="Cambria Math" panose="02040503050406030204" pitchFamily="18" charset="0"/>
                          </a:rPr>
                          <m:t>𝑚</m:t>
                        </m:r>
                      </m:sub>
                    </m:sSub>
                  </m:oMath>
                </a14:m>
                <a:r>
                  <a:rPr lang="es-MX" sz="2000" dirty="0" smtClean="0"/>
                  <a:t> &gt; 0. </a:t>
                </a:r>
              </a:p>
              <a:p>
                <a:pPr lvl="1">
                  <a:buFont typeface="Wingdings" panose="05000000000000000000" pitchFamily="2" charset="2"/>
                  <a:buChar char="q"/>
                </a:pPr>
                <a:r>
                  <a:rPr lang="es-MX" sz="2000" dirty="0" smtClean="0"/>
                  <a:t>Si el bien es inferior limite: </a:t>
                </a:r>
                <a14:m>
                  <m:oMath xmlns:m="http://schemas.openxmlformats.org/officeDocument/2006/math">
                    <m:sSub>
                      <m:sSubPr>
                        <m:ctrlPr>
                          <a:rPr lang="es-MX" sz="2000" i="1" smtClean="0">
                            <a:latin typeface="Cambria Math" panose="02040503050406030204" pitchFamily="18" charset="0"/>
                          </a:rPr>
                        </m:ctrlPr>
                      </m:sSubPr>
                      <m:e>
                        <m:r>
                          <m:rPr>
                            <m:nor/>
                          </m:rPr>
                          <a:rPr lang="es-PE" sz="2000" b="0" i="0" smtClean="0">
                            <a:latin typeface="Cambria Math" panose="02040503050406030204" pitchFamily="18" charset="0"/>
                          </a:rPr>
                          <m:t>     </m:t>
                        </m:r>
                        <m:r>
                          <m:rPr>
                            <m:nor/>
                          </m:rPr>
                          <a:rPr lang="es-MX" sz="2000" dirty="0" smtClean="0"/>
                          <m:t>ε</m:t>
                        </m:r>
                      </m:e>
                      <m:sub>
                        <m:r>
                          <a:rPr lang="es-PE" sz="2000" b="0" i="1" dirty="0" smtClean="0">
                            <a:latin typeface="Cambria Math" panose="02040503050406030204" pitchFamily="18" charset="0"/>
                          </a:rPr>
                          <m:t>𝑚</m:t>
                        </m:r>
                      </m:sub>
                    </m:sSub>
                  </m:oMath>
                </a14:m>
                <a:r>
                  <a:rPr lang="es-MX" sz="2000" dirty="0" smtClean="0"/>
                  <a:t> = 0. </a:t>
                </a:r>
              </a:p>
              <a:p>
                <a:pPr lvl="1">
                  <a:buFont typeface="Wingdings" panose="05000000000000000000" pitchFamily="2" charset="2"/>
                  <a:buChar char="q"/>
                </a:pPr>
                <a:r>
                  <a:rPr lang="es-MX" sz="2000" dirty="0" smtClean="0"/>
                  <a:t>Si el bien es inferior:                 </a:t>
                </a:r>
                <a14:m>
                  <m:oMath xmlns:m="http://schemas.openxmlformats.org/officeDocument/2006/math">
                    <m:sSub>
                      <m:sSubPr>
                        <m:ctrlPr>
                          <a:rPr lang="es-MX" sz="2000" i="1" smtClean="0">
                            <a:latin typeface="Cambria Math" panose="02040503050406030204" pitchFamily="18" charset="0"/>
                          </a:rPr>
                        </m:ctrlPr>
                      </m:sSubPr>
                      <m:e>
                        <m:r>
                          <m:rPr>
                            <m:nor/>
                          </m:rPr>
                          <a:rPr lang="es-MX" sz="2000" dirty="0" smtClean="0"/>
                          <m:t>ε</m:t>
                        </m:r>
                      </m:e>
                      <m:sub>
                        <m:r>
                          <a:rPr lang="es-PE" sz="2000" b="0" i="1" dirty="0" smtClean="0">
                            <a:latin typeface="Cambria Math" panose="02040503050406030204" pitchFamily="18" charset="0"/>
                          </a:rPr>
                          <m:t>𝑚</m:t>
                        </m:r>
                      </m:sub>
                    </m:sSub>
                  </m:oMath>
                </a14:m>
                <a:r>
                  <a:rPr lang="es-MX" sz="2000" dirty="0" smtClean="0"/>
                  <a:t> &lt; 0.</a:t>
                </a:r>
              </a:p>
              <a:p>
                <a:pPr marL="0" indent="0">
                  <a:buNone/>
                </a:pPr>
                <a:endParaRPr lang="en-US" sz="2400" b="1"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431075"/>
                <a:ext cx="12192000" cy="6335485"/>
              </a:xfrm>
              <a:blipFill>
                <a:blip r:embed="rId2"/>
                <a:stretch>
                  <a:fillRect l="-750" t="-1347"/>
                </a:stretch>
              </a:blipFill>
            </p:spPr>
            <p:txBody>
              <a:bodyPr/>
              <a:lstStyle/>
              <a:p>
                <a:r>
                  <a:rPr lang="en-US">
                    <a:noFill/>
                  </a:rPr>
                  <a:t> </a:t>
                </a:r>
              </a:p>
            </p:txBody>
          </p:sp>
        </mc:Fallback>
      </mc:AlternateContent>
      <p:sp>
        <p:nvSpPr>
          <p:cNvPr id="5" name="Título 1"/>
          <p:cNvSpPr txBox="1">
            <a:spLocks/>
          </p:cNvSpPr>
          <p:nvPr/>
        </p:nvSpPr>
        <p:spPr>
          <a:xfrm>
            <a:off x="0" y="1"/>
            <a:ext cx="12192000" cy="431074"/>
          </a:xfrm>
          <a:prstGeom prst="rect">
            <a:avLst/>
          </a:prstGeom>
          <a:solidFill>
            <a:srgbClr val="0070C0"/>
          </a:solidFill>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lumMod val="95000"/>
                  </a:schemeClr>
                </a:solidFill>
                <a:latin typeface="Arial Black" panose="020B0A04020102020204" pitchFamily="34" charset="0"/>
              </a:rPr>
              <a:t>4. Elasticidades</a:t>
            </a:r>
            <a:endParaRPr lang="en-US" b="1" dirty="0">
              <a:solidFill>
                <a:schemeClr val="bg1">
                  <a:lumMod val="95000"/>
                </a:schemeClr>
              </a:solidFill>
              <a:latin typeface="Arial Black" panose="020B0A04020102020204" pitchFamily="34" charset="0"/>
            </a:endParaRPr>
          </a:p>
        </p:txBody>
      </p:sp>
      <mc:AlternateContent xmlns:mc="http://schemas.openxmlformats.org/markup-compatibility/2006">
        <mc:Choice xmlns:p14="http://schemas.microsoft.com/office/powerpoint/2010/main" Requires="p14">
          <p:contentPart p14:bwMode="auto" r:id="rId3">
            <p14:nvContentPartPr>
              <p14:cNvPr id="2" name="Entrada de lápiz 1"/>
              <p14:cNvContentPartPr/>
              <p14:nvPr/>
            </p14:nvContentPartPr>
            <p14:xfrm>
              <a:off x="1140480" y="1185120"/>
              <a:ext cx="10707120" cy="4197960"/>
            </p14:xfrm>
          </p:contentPart>
        </mc:Choice>
        <mc:Fallback>
          <p:pic>
            <p:nvPicPr>
              <p:cNvPr id="2" name="Entrada de lápiz 1"/>
              <p:cNvPicPr/>
              <p:nvPr/>
            </p:nvPicPr>
            <p:blipFill>
              <a:blip r:embed="rId4"/>
              <a:stretch>
                <a:fillRect/>
              </a:stretch>
            </p:blipFill>
            <p:spPr>
              <a:xfrm>
                <a:off x="1131480" y="1176480"/>
                <a:ext cx="10726920" cy="4217040"/>
              </a:xfrm>
              <a:prstGeom prst="rect">
                <a:avLst/>
              </a:prstGeom>
            </p:spPr>
          </p:pic>
        </mc:Fallback>
      </mc:AlternateContent>
    </p:spTree>
    <p:extLst>
      <p:ext uri="{BB962C8B-B14F-4D97-AF65-F5344CB8AC3E}">
        <p14:creationId xmlns:p14="http://schemas.microsoft.com/office/powerpoint/2010/main" val="143070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8FC84D90-7E91-5549-BBE0-EF90A4775A16}"/>
              </a:ext>
            </a:extLst>
          </p:cNvPr>
          <p:cNvSpPr/>
          <p:nvPr/>
        </p:nvSpPr>
        <p:spPr>
          <a:xfrm>
            <a:off x="0" y="2393731"/>
            <a:ext cx="12202510" cy="2070538"/>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4800" b="1" dirty="0" smtClean="0"/>
              <a:t>TEORIA DEL CONSUMIDOR 1</a:t>
            </a:r>
            <a:endParaRPr lang="es-PE" sz="7200" b="1" dirty="0">
              <a:latin typeface="Monaco" pitchFamily="2" charset="77"/>
            </a:endParaRPr>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502" y="5576789"/>
            <a:ext cx="1100231" cy="1100231"/>
          </a:xfrm>
          <a:prstGeom prst="rect">
            <a:avLst/>
          </a:prstGeom>
        </p:spPr>
      </p:pic>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457" y="5817341"/>
            <a:ext cx="1562100" cy="619125"/>
          </a:xfrm>
          <a:prstGeom prst="rect">
            <a:avLst/>
          </a:prstGeom>
        </p:spPr>
      </p:pic>
    </p:spTree>
    <p:extLst>
      <p:ext uri="{BB962C8B-B14F-4D97-AF65-F5344CB8AC3E}">
        <p14:creationId xmlns:p14="http://schemas.microsoft.com/office/powerpoint/2010/main" val="15663628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431075"/>
                <a:ext cx="12192000" cy="6335485"/>
              </a:xfrm>
            </p:spPr>
            <p:txBody>
              <a:bodyPr>
                <a:noAutofit/>
              </a:bodyPr>
              <a:lstStyle/>
              <a:p>
                <a:pPr marL="0" indent="0">
                  <a:buNone/>
                </a:pPr>
                <a:r>
                  <a:rPr lang="es-MX" sz="2400" dirty="0" smtClean="0"/>
                  <a:t>Finalmente también seria bueno medir la sensibilidad de la cantidad demandada de un bien al cambio en el precio del otro bien. </a:t>
                </a:r>
              </a:p>
              <a:p>
                <a:pPr marL="0" indent="0">
                  <a:buNone/>
                </a:pPr>
                <a:r>
                  <a:rPr lang="es-MX" sz="2400" b="1" dirty="0" smtClean="0"/>
                  <a:t>Elasticidad-Cruzada</a:t>
                </a:r>
              </a:p>
              <a:p>
                <a:pPr marL="0" indent="0">
                  <a:buNone/>
                </a:pPr>
                <a14:m>
                  <m:oMathPara xmlns:m="http://schemas.openxmlformats.org/officeDocument/2006/math">
                    <m:oMathParaPr>
                      <m:jc m:val="centerGroup"/>
                    </m:oMathParaPr>
                    <m:oMath xmlns:m="http://schemas.openxmlformats.org/officeDocument/2006/math">
                      <m:sSub>
                        <m:sSubPr>
                          <m:ctrlPr>
                            <a:rPr lang="es-MX" sz="2400" i="1" smtClean="0">
                              <a:latin typeface="Cambria Math" panose="02040503050406030204" pitchFamily="18" charset="0"/>
                            </a:rPr>
                          </m:ctrlPr>
                        </m:sSubPr>
                        <m:e>
                          <m:r>
                            <m:rPr>
                              <m:nor/>
                            </m:rPr>
                            <a:rPr lang="es-MX" sz="2400" dirty="0" smtClean="0"/>
                            <m:t>ε</m:t>
                          </m:r>
                        </m:e>
                        <m:sub>
                          <m:sSub>
                            <m:sSubPr>
                              <m:ctrlPr>
                                <a:rPr lang="es-MX" sz="2400" i="1" smtClean="0">
                                  <a:latin typeface="Cambria Math" panose="02040503050406030204" pitchFamily="18" charset="0"/>
                                </a:rPr>
                              </m:ctrlPr>
                            </m:sSubPr>
                            <m:e>
                              <m:r>
                                <a:rPr lang="es-PE" sz="2400" b="0" i="1" smtClean="0">
                                  <a:latin typeface="Cambria Math" panose="02040503050406030204" pitchFamily="18" charset="0"/>
                                </a:rPr>
                                <m:t>𝑃</m:t>
                              </m:r>
                            </m:e>
                            <m:sub>
                              <m:r>
                                <a:rPr lang="es-PE" sz="2400" b="0" i="1" smtClean="0">
                                  <a:latin typeface="Cambria Math" panose="02040503050406030204" pitchFamily="18" charset="0"/>
                                </a:rPr>
                                <m:t>2</m:t>
                              </m:r>
                            </m:sub>
                          </m:sSub>
                        </m:sub>
                      </m:sSub>
                      <m:r>
                        <a:rPr lang="es-PE" sz="2400" b="0" i="0" smtClean="0">
                          <a:latin typeface="Cambria Math" panose="02040503050406030204" pitchFamily="18" charset="0"/>
                        </a:rPr>
                        <m:t>=</m:t>
                      </m:r>
                      <m:f>
                        <m:fPr>
                          <m:ctrlPr>
                            <a:rPr lang="es-MX" sz="2400" i="1">
                              <a:latin typeface="Cambria Math" panose="02040503050406030204" pitchFamily="18" charset="0"/>
                            </a:rPr>
                          </m:ctrlPr>
                        </m:fPr>
                        <m:num>
                          <m:f>
                            <m:fPr>
                              <m:ctrlPr>
                                <a:rPr lang="es-MX" sz="2400" i="1" smtClean="0">
                                  <a:latin typeface="Cambria Math" panose="02040503050406030204" pitchFamily="18" charset="0"/>
                                </a:rPr>
                              </m:ctrlPr>
                            </m:fPr>
                            <m:num>
                              <m:sSub>
                                <m:sSubPr>
                                  <m:ctrlPr>
                                    <a:rPr lang="es-MX" sz="2400" i="1" smtClean="0">
                                      <a:latin typeface="Cambria Math" panose="02040503050406030204" pitchFamily="18" charset="0"/>
                                    </a:rPr>
                                  </m:ctrlPr>
                                </m:sSubPr>
                                <m:e>
                                  <m:r>
                                    <a:rPr lang="es-MX" sz="2400" i="1">
                                      <a:latin typeface="Cambria Math" panose="02040503050406030204" pitchFamily="18" charset="0"/>
                                    </a:rPr>
                                    <m:t>∆</m:t>
                                  </m:r>
                                  <m:r>
                                    <a:rPr lang="es-PE" sz="2400" i="1">
                                      <a:latin typeface="Cambria Math" panose="02040503050406030204" pitchFamily="18" charset="0"/>
                                    </a:rPr>
                                    <m:t>𝑋</m:t>
                                  </m:r>
                                </m:e>
                                <m:sub>
                                  <m:r>
                                    <a:rPr lang="es-PE" sz="2400" b="0" i="1" smtClean="0">
                                      <a:latin typeface="Cambria Math" panose="02040503050406030204" pitchFamily="18" charset="0"/>
                                    </a:rPr>
                                    <m:t>1</m:t>
                                  </m:r>
                                </m:sub>
                              </m:sSub>
                            </m:num>
                            <m:den>
                              <m:sSub>
                                <m:sSubPr>
                                  <m:ctrlPr>
                                    <a:rPr lang="es-MX" sz="2400" i="1" smtClean="0">
                                      <a:latin typeface="Cambria Math" panose="02040503050406030204" pitchFamily="18" charset="0"/>
                                    </a:rPr>
                                  </m:ctrlPr>
                                </m:sSubPr>
                                <m:e>
                                  <m:r>
                                    <a:rPr lang="es-PE" sz="2400" i="1">
                                      <a:latin typeface="Cambria Math" panose="02040503050406030204" pitchFamily="18" charset="0"/>
                                    </a:rPr>
                                    <m:t>𝑋</m:t>
                                  </m:r>
                                </m:e>
                                <m:sub>
                                  <m:r>
                                    <a:rPr lang="es-PE" sz="2400" i="1">
                                      <a:latin typeface="Cambria Math" panose="02040503050406030204" pitchFamily="18" charset="0"/>
                                    </a:rPr>
                                    <m:t>1</m:t>
                                  </m:r>
                                </m:sub>
                              </m:sSub>
                            </m:den>
                          </m:f>
                        </m:num>
                        <m:den>
                          <m:f>
                            <m:fPr>
                              <m:ctrlPr>
                                <a:rPr lang="es-MX" sz="2400" i="1" smtClean="0">
                                  <a:latin typeface="Cambria Math" panose="02040503050406030204" pitchFamily="18" charset="0"/>
                                </a:rPr>
                              </m:ctrlPr>
                            </m:fPr>
                            <m:num>
                              <m:r>
                                <a:rPr lang="es-MX" sz="2400" i="1">
                                  <a:latin typeface="Cambria Math" panose="02040503050406030204" pitchFamily="18" charset="0"/>
                                </a:rPr>
                                <m:t>∆</m:t>
                              </m:r>
                              <m:sSub>
                                <m:sSubPr>
                                  <m:ctrlPr>
                                    <a:rPr lang="es-MX" sz="2400" i="1" smtClean="0">
                                      <a:latin typeface="Cambria Math" panose="02040503050406030204" pitchFamily="18" charset="0"/>
                                    </a:rPr>
                                  </m:ctrlPr>
                                </m:sSubPr>
                                <m:e>
                                  <m:r>
                                    <a:rPr lang="es-PE" sz="2400" b="0" i="1" smtClean="0">
                                      <a:latin typeface="Cambria Math" panose="02040503050406030204" pitchFamily="18" charset="0"/>
                                    </a:rPr>
                                    <m:t>𝑃</m:t>
                                  </m:r>
                                </m:e>
                                <m:sub>
                                  <m:r>
                                    <a:rPr lang="es-PE" sz="2400" b="0" i="1" smtClean="0">
                                      <a:latin typeface="Cambria Math" panose="02040503050406030204" pitchFamily="18" charset="0"/>
                                    </a:rPr>
                                    <m:t>2</m:t>
                                  </m:r>
                                </m:sub>
                              </m:sSub>
                            </m:num>
                            <m:den>
                              <m:sSub>
                                <m:sSubPr>
                                  <m:ctrlPr>
                                    <a:rPr lang="es-MX" sz="2400" i="1" smtClean="0">
                                      <a:latin typeface="Cambria Math" panose="02040503050406030204" pitchFamily="18" charset="0"/>
                                    </a:rPr>
                                  </m:ctrlPr>
                                </m:sSubPr>
                                <m:e>
                                  <m:r>
                                    <a:rPr lang="es-PE" sz="2400" b="0" i="1" smtClean="0">
                                      <a:latin typeface="Cambria Math" panose="02040503050406030204" pitchFamily="18" charset="0"/>
                                    </a:rPr>
                                    <m:t>𝑃</m:t>
                                  </m:r>
                                </m:e>
                                <m:sub>
                                  <m:r>
                                    <a:rPr lang="es-PE" sz="2400" b="0" i="1" smtClean="0">
                                      <a:latin typeface="Cambria Math" panose="02040503050406030204" pitchFamily="18" charset="0"/>
                                    </a:rPr>
                                    <m:t>2</m:t>
                                  </m:r>
                                </m:sub>
                              </m:sSub>
                            </m:den>
                          </m:f>
                        </m:den>
                      </m:f>
                      <m:r>
                        <a:rPr lang="es-PE" sz="2400" i="1">
                          <a:latin typeface="Cambria Math" panose="02040503050406030204" pitchFamily="18" charset="0"/>
                        </a:rPr>
                        <m:t>=</m:t>
                      </m:r>
                      <m:f>
                        <m:fPr>
                          <m:ctrlPr>
                            <a:rPr lang="es-MX" sz="2400" i="1" smtClean="0">
                              <a:latin typeface="Cambria Math" panose="02040503050406030204" pitchFamily="18" charset="0"/>
                            </a:rPr>
                          </m:ctrlPr>
                        </m:fPr>
                        <m:num>
                          <m:sSub>
                            <m:sSubPr>
                              <m:ctrlPr>
                                <a:rPr lang="es-MX" sz="2400" i="1" smtClean="0">
                                  <a:latin typeface="Cambria Math" panose="02040503050406030204" pitchFamily="18" charset="0"/>
                                </a:rPr>
                              </m:ctrlPr>
                            </m:sSubPr>
                            <m:e>
                              <m:r>
                                <a:rPr lang="es-PE" sz="2400" b="0" i="1" smtClean="0">
                                  <a:latin typeface="Cambria Math" panose="02040503050406030204" pitchFamily="18" charset="0"/>
                                </a:rPr>
                                <m:t>𝑃</m:t>
                              </m:r>
                            </m:e>
                            <m:sub>
                              <m:r>
                                <a:rPr lang="es-PE" sz="2400" b="0" i="1" smtClean="0">
                                  <a:latin typeface="Cambria Math" panose="02040503050406030204" pitchFamily="18" charset="0"/>
                                </a:rPr>
                                <m:t>2</m:t>
                              </m:r>
                            </m:sub>
                          </m:sSub>
                          <m:sSub>
                            <m:sSubPr>
                              <m:ctrlPr>
                                <a:rPr lang="es-MX" sz="2400" i="1" smtClean="0">
                                  <a:latin typeface="Cambria Math" panose="02040503050406030204" pitchFamily="18" charset="0"/>
                                </a:rPr>
                              </m:ctrlPr>
                            </m:sSubPr>
                            <m:e>
                              <m:r>
                                <a:rPr lang="es-MX" sz="2400" i="1">
                                  <a:latin typeface="Cambria Math" panose="02040503050406030204" pitchFamily="18" charset="0"/>
                                </a:rPr>
                                <m:t>∆</m:t>
                              </m:r>
                              <m:r>
                                <a:rPr lang="es-PE" sz="2400" i="1">
                                  <a:latin typeface="Cambria Math" panose="02040503050406030204" pitchFamily="18" charset="0"/>
                                </a:rPr>
                                <m:t>𝑋</m:t>
                              </m:r>
                            </m:e>
                            <m:sub>
                              <m:r>
                                <a:rPr lang="es-PE" sz="2400" b="0" i="1" smtClean="0">
                                  <a:latin typeface="Cambria Math" panose="02040503050406030204" pitchFamily="18" charset="0"/>
                                </a:rPr>
                                <m:t>1</m:t>
                              </m:r>
                            </m:sub>
                          </m:sSub>
                        </m:num>
                        <m:den>
                          <m:sSub>
                            <m:sSubPr>
                              <m:ctrlPr>
                                <a:rPr lang="es-MX" sz="2400" i="1" smtClean="0">
                                  <a:latin typeface="Cambria Math" panose="02040503050406030204" pitchFamily="18" charset="0"/>
                                </a:rPr>
                              </m:ctrlPr>
                            </m:sSubPr>
                            <m:e>
                              <m:r>
                                <a:rPr lang="es-PE" sz="2400" i="1">
                                  <a:latin typeface="Cambria Math" panose="02040503050406030204" pitchFamily="18" charset="0"/>
                                </a:rPr>
                                <m:t>𝑋</m:t>
                              </m:r>
                            </m:e>
                            <m:sub>
                              <m:r>
                                <a:rPr lang="es-PE" sz="2400" i="1">
                                  <a:latin typeface="Cambria Math" panose="02040503050406030204" pitchFamily="18" charset="0"/>
                                </a:rPr>
                                <m:t>1</m:t>
                              </m:r>
                            </m:sub>
                          </m:sSub>
                          <m:r>
                            <a:rPr lang="es-MX" sz="2400" i="1" smtClean="0">
                              <a:latin typeface="Cambria Math" panose="02040503050406030204" pitchFamily="18" charset="0"/>
                            </a:rPr>
                            <m:t>∆</m:t>
                          </m:r>
                          <m:sSub>
                            <m:sSubPr>
                              <m:ctrlPr>
                                <a:rPr lang="es-MX" sz="2400" i="1" smtClean="0">
                                  <a:latin typeface="Cambria Math" panose="02040503050406030204" pitchFamily="18" charset="0"/>
                                </a:rPr>
                              </m:ctrlPr>
                            </m:sSubPr>
                            <m:e>
                              <m:r>
                                <a:rPr lang="es-PE" sz="2400" b="0" i="1" smtClean="0">
                                  <a:latin typeface="Cambria Math" panose="02040503050406030204" pitchFamily="18" charset="0"/>
                                </a:rPr>
                                <m:t>𝑃</m:t>
                              </m:r>
                            </m:e>
                            <m:sub>
                              <m:r>
                                <a:rPr lang="es-PE" sz="2400" b="0" i="1" smtClean="0">
                                  <a:latin typeface="Cambria Math" panose="02040503050406030204" pitchFamily="18" charset="0"/>
                                </a:rPr>
                                <m:t>2</m:t>
                              </m:r>
                            </m:sub>
                          </m:sSub>
                        </m:den>
                      </m:f>
                      <m:r>
                        <a:rPr lang="es-PE" sz="2400" b="1" i="0" smtClean="0">
                          <a:latin typeface="Cambria Math" panose="02040503050406030204" pitchFamily="18" charset="0"/>
                        </a:rPr>
                        <m:t>=</m:t>
                      </m:r>
                      <m:f>
                        <m:fPr>
                          <m:ctrlPr>
                            <a:rPr lang="es-MX" sz="2400" i="1" smtClean="0">
                              <a:latin typeface="Cambria Math" panose="02040503050406030204" pitchFamily="18" charset="0"/>
                            </a:rPr>
                          </m:ctrlPr>
                        </m:fPr>
                        <m:num>
                          <m:sSub>
                            <m:sSubPr>
                              <m:ctrlPr>
                                <a:rPr lang="es-MX" sz="2400" i="1" smtClean="0">
                                  <a:latin typeface="Cambria Math" panose="02040503050406030204" pitchFamily="18" charset="0"/>
                                </a:rPr>
                              </m:ctrlPr>
                            </m:sSubPr>
                            <m:e>
                              <m:r>
                                <a:rPr lang="es-PE" sz="2400" b="0" i="1" smtClean="0">
                                  <a:latin typeface="Cambria Math" panose="02040503050406030204" pitchFamily="18" charset="0"/>
                                </a:rPr>
                                <m:t>𝑃</m:t>
                              </m:r>
                            </m:e>
                            <m:sub>
                              <m:r>
                                <a:rPr lang="es-PE" sz="2400" b="0" i="1" smtClean="0">
                                  <a:latin typeface="Cambria Math" panose="02040503050406030204" pitchFamily="18" charset="0"/>
                                </a:rPr>
                                <m:t>2</m:t>
                              </m:r>
                            </m:sub>
                          </m:sSub>
                          <m:r>
                            <a:rPr lang="es-MX" sz="2400" i="1" smtClean="0">
                              <a:latin typeface="Cambria Math" panose="02040503050406030204" pitchFamily="18" charset="0"/>
                            </a:rPr>
                            <m:t>𝜕</m:t>
                          </m:r>
                          <m:sSub>
                            <m:sSubPr>
                              <m:ctrlPr>
                                <a:rPr lang="es-MX" sz="2400" i="1" smtClean="0">
                                  <a:latin typeface="Cambria Math" panose="02040503050406030204" pitchFamily="18" charset="0"/>
                                </a:rPr>
                              </m:ctrlPr>
                            </m:sSubPr>
                            <m:e>
                              <m:r>
                                <a:rPr lang="es-PE" sz="2400" i="1">
                                  <a:latin typeface="Cambria Math" panose="02040503050406030204" pitchFamily="18" charset="0"/>
                                </a:rPr>
                                <m:t>𝑋</m:t>
                              </m:r>
                            </m:e>
                            <m:sub>
                              <m:r>
                                <a:rPr lang="es-PE" sz="2400" i="1">
                                  <a:latin typeface="Cambria Math" panose="02040503050406030204" pitchFamily="18" charset="0"/>
                                </a:rPr>
                                <m:t>1</m:t>
                              </m:r>
                            </m:sub>
                          </m:sSub>
                        </m:num>
                        <m:den>
                          <m:sSub>
                            <m:sSubPr>
                              <m:ctrlPr>
                                <a:rPr lang="es-MX" sz="2400" i="1" smtClean="0">
                                  <a:latin typeface="Cambria Math" panose="02040503050406030204" pitchFamily="18" charset="0"/>
                                </a:rPr>
                              </m:ctrlPr>
                            </m:sSubPr>
                            <m:e>
                              <m:r>
                                <a:rPr lang="es-PE" sz="2400" i="1">
                                  <a:latin typeface="Cambria Math" panose="02040503050406030204" pitchFamily="18" charset="0"/>
                                </a:rPr>
                                <m:t>𝑋</m:t>
                              </m:r>
                            </m:e>
                            <m:sub>
                              <m:r>
                                <a:rPr lang="es-PE" sz="2400" i="1">
                                  <a:latin typeface="Cambria Math" panose="02040503050406030204" pitchFamily="18" charset="0"/>
                                </a:rPr>
                                <m:t>1</m:t>
                              </m:r>
                            </m:sub>
                          </m:sSub>
                          <m:r>
                            <a:rPr lang="es-MX" sz="2400" i="1" smtClean="0">
                              <a:latin typeface="Cambria Math" panose="02040503050406030204" pitchFamily="18" charset="0"/>
                            </a:rPr>
                            <m:t>𝜕</m:t>
                          </m:r>
                          <m:sSub>
                            <m:sSubPr>
                              <m:ctrlPr>
                                <a:rPr lang="es-MX" sz="2400" i="1" smtClean="0">
                                  <a:latin typeface="Cambria Math" panose="02040503050406030204" pitchFamily="18" charset="0"/>
                                </a:rPr>
                              </m:ctrlPr>
                            </m:sSubPr>
                            <m:e>
                              <m:r>
                                <a:rPr lang="es-PE" sz="2400" b="0" i="1" smtClean="0">
                                  <a:latin typeface="Cambria Math" panose="02040503050406030204" pitchFamily="18" charset="0"/>
                                </a:rPr>
                                <m:t>𝑃</m:t>
                              </m:r>
                            </m:e>
                            <m:sub>
                              <m:r>
                                <a:rPr lang="es-PE" sz="2400" b="0" i="1" smtClean="0">
                                  <a:latin typeface="Cambria Math" panose="02040503050406030204" pitchFamily="18" charset="0"/>
                                </a:rPr>
                                <m:t>2</m:t>
                              </m:r>
                            </m:sub>
                          </m:sSub>
                        </m:den>
                      </m:f>
                    </m:oMath>
                  </m:oMathPara>
                </a14:m>
                <a:endParaRPr lang="es-MX" sz="2400" b="1" dirty="0"/>
              </a:p>
              <a:p>
                <a:pPr marL="0" indent="0">
                  <a:buNone/>
                </a:pPr>
                <a:endParaRPr lang="es-MX" sz="2400" b="1" dirty="0"/>
              </a:p>
              <a:p>
                <a:pPr marL="0" indent="0">
                  <a:buNone/>
                </a:pPr>
                <a:endParaRPr lang="es-MX" sz="2400" b="1" dirty="0" smtClean="0"/>
              </a:p>
              <a:p>
                <a:pPr lvl="1">
                  <a:buFont typeface="Wingdings" panose="05000000000000000000" pitchFamily="2" charset="2"/>
                  <a:buChar char="q"/>
                </a:pPr>
                <a:r>
                  <a:rPr lang="es-MX" sz="2000" dirty="0" smtClean="0"/>
                  <a:t>Si el bien es sustituto:</a:t>
                </a:r>
                <a14:m>
                  <m:oMath xmlns:m="http://schemas.openxmlformats.org/officeDocument/2006/math">
                    <m:sSub>
                      <m:sSubPr>
                        <m:ctrlPr>
                          <a:rPr lang="es-MX" sz="2000" i="1" smtClean="0">
                            <a:latin typeface="Cambria Math" panose="02040503050406030204" pitchFamily="18" charset="0"/>
                          </a:rPr>
                        </m:ctrlPr>
                      </m:sSubPr>
                      <m:e>
                        <m:r>
                          <m:rPr>
                            <m:nor/>
                          </m:rPr>
                          <a:rPr lang="es-PE" sz="2000" b="0" i="0" smtClean="0">
                            <a:latin typeface="Cambria Math" panose="02040503050406030204" pitchFamily="18" charset="0"/>
                          </a:rPr>
                          <m:t>                       </m:t>
                        </m:r>
                        <m:r>
                          <m:rPr>
                            <m:nor/>
                          </m:rPr>
                          <a:rPr lang="es-MX" sz="2000" dirty="0" smtClean="0"/>
                          <m:t>ε</m:t>
                        </m:r>
                      </m:e>
                      <m:sub>
                        <m:sSub>
                          <m:sSubPr>
                            <m:ctrlPr>
                              <a:rPr lang="es-MX" sz="2000" i="1" smtClean="0">
                                <a:latin typeface="Cambria Math" panose="02040503050406030204" pitchFamily="18" charset="0"/>
                              </a:rPr>
                            </m:ctrlPr>
                          </m:sSubPr>
                          <m:e>
                            <m:r>
                              <a:rPr lang="es-PE" sz="2000" b="0" i="1" smtClean="0">
                                <a:latin typeface="Cambria Math" panose="02040503050406030204" pitchFamily="18" charset="0"/>
                              </a:rPr>
                              <m:t>𝑃</m:t>
                            </m:r>
                          </m:e>
                          <m:sub>
                            <m:r>
                              <a:rPr lang="es-PE" sz="2000" b="0" i="1" smtClean="0">
                                <a:latin typeface="Cambria Math" panose="02040503050406030204" pitchFamily="18" charset="0"/>
                              </a:rPr>
                              <m:t>2</m:t>
                            </m:r>
                          </m:sub>
                        </m:sSub>
                      </m:sub>
                    </m:sSub>
                  </m:oMath>
                </a14:m>
                <a:r>
                  <a:rPr lang="es-MX" sz="2000" dirty="0" smtClean="0"/>
                  <a:t>&gt; 0. </a:t>
                </a:r>
              </a:p>
              <a:p>
                <a:pPr lvl="1">
                  <a:buFont typeface="Wingdings" panose="05000000000000000000" pitchFamily="2" charset="2"/>
                  <a:buChar char="q"/>
                </a:pPr>
                <a:r>
                  <a:rPr lang="es-MX" sz="2000" dirty="0" smtClean="0"/>
                  <a:t>Si el bien es complementario:</a:t>
                </a:r>
                <a14:m>
                  <m:oMath xmlns:m="http://schemas.openxmlformats.org/officeDocument/2006/math">
                    <m:sSub>
                      <m:sSubPr>
                        <m:ctrlPr>
                          <a:rPr lang="es-MX" sz="2000" i="1" smtClean="0">
                            <a:latin typeface="Cambria Math" panose="02040503050406030204" pitchFamily="18" charset="0"/>
                          </a:rPr>
                        </m:ctrlPr>
                      </m:sSubPr>
                      <m:e>
                        <m:r>
                          <m:rPr>
                            <m:nor/>
                          </m:rPr>
                          <a:rPr lang="es-PE" sz="2000" b="0" i="0" smtClean="0">
                            <a:latin typeface="Cambria Math" panose="02040503050406030204" pitchFamily="18" charset="0"/>
                          </a:rPr>
                          <m:t>         </m:t>
                        </m:r>
                        <m:r>
                          <m:rPr>
                            <m:nor/>
                          </m:rPr>
                          <a:rPr lang="es-MX" sz="2000" dirty="0" smtClean="0"/>
                          <m:t>ε</m:t>
                        </m:r>
                      </m:e>
                      <m:sub>
                        <m:sSub>
                          <m:sSubPr>
                            <m:ctrlPr>
                              <a:rPr lang="es-MX" sz="2000" i="1" smtClean="0">
                                <a:latin typeface="Cambria Math" panose="02040503050406030204" pitchFamily="18" charset="0"/>
                              </a:rPr>
                            </m:ctrlPr>
                          </m:sSubPr>
                          <m:e>
                            <m:r>
                              <a:rPr lang="es-PE" sz="2000" b="0" i="1" smtClean="0">
                                <a:latin typeface="Cambria Math" panose="02040503050406030204" pitchFamily="18" charset="0"/>
                              </a:rPr>
                              <m:t>𝑃</m:t>
                            </m:r>
                          </m:e>
                          <m:sub>
                            <m:r>
                              <a:rPr lang="es-PE" sz="2000" b="0" i="1" smtClean="0">
                                <a:latin typeface="Cambria Math" panose="02040503050406030204" pitchFamily="18" charset="0"/>
                              </a:rPr>
                              <m:t>2</m:t>
                            </m:r>
                          </m:sub>
                        </m:sSub>
                      </m:sub>
                    </m:sSub>
                  </m:oMath>
                </a14:m>
                <a:r>
                  <a:rPr lang="es-MX" sz="2000" dirty="0" smtClean="0"/>
                  <a:t>&lt; </a:t>
                </a:r>
                <a:r>
                  <a:rPr lang="es-MX" sz="2000" dirty="0"/>
                  <a:t>0</a:t>
                </a:r>
                <a:r>
                  <a:rPr lang="es-MX" sz="2000" dirty="0" smtClean="0"/>
                  <a:t>. </a:t>
                </a:r>
              </a:p>
              <a:p>
                <a:pPr lvl="1">
                  <a:buFont typeface="Wingdings" panose="05000000000000000000" pitchFamily="2" charset="2"/>
                  <a:buChar char="q"/>
                </a:pPr>
                <a:r>
                  <a:rPr lang="es-MX" sz="2000" dirty="0" smtClean="0"/>
                  <a:t>Si el bien es independiente:</a:t>
                </a:r>
                <a14:m>
                  <m:oMath xmlns:m="http://schemas.openxmlformats.org/officeDocument/2006/math">
                    <m:sSub>
                      <m:sSubPr>
                        <m:ctrlPr>
                          <a:rPr lang="es-MX" sz="2000" i="1" smtClean="0">
                            <a:latin typeface="Cambria Math" panose="02040503050406030204" pitchFamily="18" charset="0"/>
                          </a:rPr>
                        </m:ctrlPr>
                      </m:sSubPr>
                      <m:e>
                        <m:r>
                          <m:rPr>
                            <m:nor/>
                          </m:rPr>
                          <a:rPr lang="es-PE" sz="2000" b="0" i="0" smtClean="0">
                            <a:latin typeface="Cambria Math" panose="02040503050406030204" pitchFamily="18" charset="0"/>
                          </a:rPr>
                          <m:t>            </m:t>
                        </m:r>
                        <m:r>
                          <m:rPr>
                            <m:nor/>
                          </m:rPr>
                          <a:rPr lang="es-MX" sz="2000" dirty="0" smtClean="0"/>
                          <m:t>ε</m:t>
                        </m:r>
                      </m:e>
                      <m:sub>
                        <m:sSub>
                          <m:sSubPr>
                            <m:ctrlPr>
                              <a:rPr lang="es-MX" sz="2000" i="1" smtClean="0">
                                <a:latin typeface="Cambria Math" panose="02040503050406030204" pitchFamily="18" charset="0"/>
                              </a:rPr>
                            </m:ctrlPr>
                          </m:sSubPr>
                          <m:e>
                            <m:r>
                              <a:rPr lang="es-PE" sz="2000" b="0" i="1" smtClean="0">
                                <a:latin typeface="Cambria Math" panose="02040503050406030204" pitchFamily="18" charset="0"/>
                              </a:rPr>
                              <m:t>𝑃</m:t>
                            </m:r>
                          </m:e>
                          <m:sub>
                            <m:r>
                              <a:rPr lang="es-PE" sz="2000" b="0" i="1" smtClean="0">
                                <a:latin typeface="Cambria Math" panose="02040503050406030204" pitchFamily="18" charset="0"/>
                              </a:rPr>
                              <m:t>2</m:t>
                            </m:r>
                          </m:sub>
                        </m:sSub>
                      </m:sub>
                    </m:sSub>
                    <m:r>
                      <a:rPr lang="es-PE" sz="2000" b="0" i="0" smtClean="0">
                        <a:latin typeface="Cambria Math" panose="02040503050406030204" pitchFamily="18" charset="0"/>
                      </a:rPr>
                      <m:t>=</m:t>
                    </m:r>
                  </m:oMath>
                </a14:m>
                <a:r>
                  <a:rPr lang="es-MX" sz="2000" dirty="0" smtClean="0"/>
                  <a:t> </a:t>
                </a:r>
                <a:r>
                  <a:rPr lang="es-MX" sz="2000" dirty="0"/>
                  <a:t>0</a:t>
                </a:r>
                <a:r>
                  <a:rPr lang="es-MX" sz="2000" dirty="0" smtClean="0"/>
                  <a:t>. </a:t>
                </a:r>
              </a:p>
              <a:p>
                <a:pPr marL="457200" lvl="1" indent="0">
                  <a:buNone/>
                </a:pPr>
                <a:endParaRPr lang="es-MX" sz="2000" dirty="0" smtClean="0"/>
              </a:p>
              <a:p>
                <a:pPr marL="0" indent="0">
                  <a:buNone/>
                </a:pPr>
                <a:endParaRPr lang="es-MX" sz="2400" b="1" dirty="0" smtClean="0"/>
              </a:p>
              <a:p>
                <a:pPr marL="0" indent="0">
                  <a:buNone/>
                </a:pPr>
                <a:endParaRPr lang="es-MX" sz="2400" b="1" dirty="0"/>
              </a:p>
              <a:p>
                <a:pPr marL="0" indent="0">
                  <a:buNone/>
                </a:pPr>
                <a:endParaRPr lang="en-US"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431075"/>
                <a:ext cx="12192000" cy="6335485"/>
              </a:xfrm>
              <a:blipFill>
                <a:blip r:embed="rId2"/>
                <a:stretch>
                  <a:fillRect l="-750" t="-1347"/>
                </a:stretch>
              </a:blipFill>
            </p:spPr>
            <p:txBody>
              <a:bodyPr/>
              <a:lstStyle/>
              <a:p>
                <a:r>
                  <a:rPr lang="en-US">
                    <a:noFill/>
                  </a:rPr>
                  <a:t> </a:t>
                </a:r>
              </a:p>
            </p:txBody>
          </p:sp>
        </mc:Fallback>
      </mc:AlternateContent>
      <p:sp>
        <p:nvSpPr>
          <p:cNvPr id="5" name="Título 1"/>
          <p:cNvSpPr txBox="1">
            <a:spLocks/>
          </p:cNvSpPr>
          <p:nvPr/>
        </p:nvSpPr>
        <p:spPr>
          <a:xfrm>
            <a:off x="0" y="1"/>
            <a:ext cx="12192000" cy="431074"/>
          </a:xfrm>
          <a:prstGeom prst="rect">
            <a:avLst/>
          </a:prstGeom>
          <a:solidFill>
            <a:srgbClr val="0070C0"/>
          </a:solidFill>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lumMod val="95000"/>
                  </a:schemeClr>
                </a:solidFill>
                <a:latin typeface="Arial Black" panose="020B0A04020102020204" pitchFamily="34" charset="0"/>
              </a:rPr>
              <a:t>4. Elasticidades</a:t>
            </a:r>
            <a:endParaRPr lang="en-US" b="1" dirty="0">
              <a:solidFill>
                <a:schemeClr val="bg1">
                  <a:lumMod val="95000"/>
                </a:schemeClr>
              </a:solidFill>
              <a:latin typeface="Arial Black" panose="020B0A04020102020204" pitchFamily="34" charset="0"/>
            </a:endParaRPr>
          </a:p>
        </p:txBody>
      </p:sp>
      <mc:AlternateContent xmlns:mc="http://schemas.openxmlformats.org/markup-compatibility/2006">
        <mc:Choice xmlns:p14="http://schemas.microsoft.com/office/powerpoint/2010/main" Requires="p14">
          <p:contentPart p14:bwMode="auto" r:id="rId3">
            <p14:nvContentPartPr>
              <p14:cNvPr id="2" name="Entrada de lápiz 1"/>
              <p14:cNvContentPartPr/>
              <p14:nvPr/>
            </p14:nvContentPartPr>
            <p14:xfrm>
              <a:off x="528840" y="1408320"/>
              <a:ext cx="11169000" cy="4735440"/>
            </p14:xfrm>
          </p:contentPart>
        </mc:Choice>
        <mc:Fallback>
          <p:pic>
            <p:nvPicPr>
              <p:cNvPr id="2" name="Entrada de lápiz 1"/>
              <p:cNvPicPr/>
              <p:nvPr/>
            </p:nvPicPr>
            <p:blipFill>
              <a:blip r:embed="rId4"/>
              <a:stretch>
                <a:fillRect/>
              </a:stretch>
            </p:blipFill>
            <p:spPr>
              <a:xfrm>
                <a:off x="518400" y="1400040"/>
                <a:ext cx="11190240" cy="4748400"/>
              </a:xfrm>
              <a:prstGeom prst="rect">
                <a:avLst/>
              </a:prstGeom>
            </p:spPr>
          </p:pic>
        </mc:Fallback>
      </mc:AlternateContent>
    </p:spTree>
    <p:extLst>
      <p:ext uri="{BB962C8B-B14F-4D97-AF65-F5344CB8AC3E}">
        <p14:creationId xmlns:p14="http://schemas.microsoft.com/office/powerpoint/2010/main" val="24777336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431075"/>
                <a:ext cx="12192000" cy="6335485"/>
              </a:xfrm>
            </p:spPr>
            <p:txBody>
              <a:bodyPr>
                <a:noAutofit/>
              </a:bodyPr>
              <a:lstStyle/>
              <a:p>
                <a:pPr marL="0" indent="0">
                  <a:buNone/>
                </a:pPr>
                <a:r>
                  <a:rPr lang="es-PE" sz="2400" b="1" dirty="0" smtClean="0"/>
                  <a:t>Identidades Importantes</a:t>
                </a:r>
              </a:p>
              <a:p>
                <a:pPr marL="0" indent="0">
                  <a:buNone/>
                </a:pPr>
                <a:r>
                  <a:rPr lang="es-PE" sz="2000" b="1" dirty="0">
                    <a:solidFill>
                      <a:srgbClr val="002060"/>
                    </a:solidFill>
                  </a:rPr>
                  <a:t>1. Condición de Homogeneidad</a:t>
                </a:r>
                <a:r>
                  <a:rPr lang="es-PE" sz="2000" dirty="0" smtClean="0"/>
                  <a:t>		 </a:t>
                </a:r>
                <a14:m>
                  <m:oMath xmlns:m="http://schemas.openxmlformats.org/officeDocument/2006/math">
                    <m:sSub>
                      <m:sSubPr>
                        <m:ctrlPr>
                          <a:rPr lang="es-MX" sz="2000" i="1" smtClean="0">
                            <a:latin typeface="Cambria Math" panose="02040503050406030204" pitchFamily="18" charset="0"/>
                          </a:rPr>
                        </m:ctrlPr>
                      </m:sSubPr>
                      <m:e>
                        <m:r>
                          <m:rPr>
                            <m:nor/>
                          </m:rPr>
                          <a:rPr lang="es-MX" sz="2000" dirty="0" smtClean="0"/>
                          <m:t>ε</m:t>
                        </m:r>
                      </m:e>
                      <m:sub>
                        <m:sSub>
                          <m:sSubPr>
                            <m:ctrlPr>
                              <a:rPr lang="es-MX" sz="2000" i="1" smtClean="0">
                                <a:latin typeface="Cambria Math" panose="02040503050406030204" pitchFamily="18" charset="0"/>
                              </a:rPr>
                            </m:ctrlPr>
                          </m:sSubPr>
                          <m:e>
                            <m:r>
                              <a:rPr lang="es-PE" sz="2000" b="0" i="1" smtClean="0">
                                <a:latin typeface="Cambria Math" panose="02040503050406030204" pitchFamily="18" charset="0"/>
                              </a:rPr>
                              <m:t>𝑃</m:t>
                            </m:r>
                          </m:e>
                          <m:sub>
                            <m:r>
                              <a:rPr lang="es-PE" sz="2000" i="1">
                                <a:latin typeface="Cambria Math" panose="02040503050406030204" pitchFamily="18" charset="0"/>
                              </a:rPr>
                              <m:t>1</m:t>
                            </m:r>
                          </m:sub>
                        </m:sSub>
                      </m:sub>
                    </m:sSub>
                    <m:r>
                      <a:rPr lang="es-PE" sz="2000" b="0" i="1" smtClean="0">
                        <a:latin typeface="Cambria Math" panose="02040503050406030204" pitchFamily="18" charset="0"/>
                      </a:rPr>
                      <m:t>+</m:t>
                    </m:r>
                    <m:sSub>
                      <m:sSubPr>
                        <m:ctrlPr>
                          <a:rPr lang="es-MX" sz="2000" i="1" smtClean="0">
                            <a:latin typeface="Cambria Math" panose="02040503050406030204" pitchFamily="18" charset="0"/>
                          </a:rPr>
                        </m:ctrlPr>
                      </m:sSubPr>
                      <m:e>
                        <m:r>
                          <m:rPr>
                            <m:nor/>
                          </m:rPr>
                          <a:rPr lang="es-MX" sz="2000" dirty="0" smtClean="0"/>
                          <m:t>ε</m:t>
                        </m:r>
                      </m:e>
                      <m:sub>
                        <m:sSub>
                          <m:sSubPr>
                            <m:ctrlPr>
                              <a:rPr lang="es-MX" sz="2000" i="1" smtClean="0">
                                <a:latin typeface="Cambria Math" panose="02040503050406030204" pitchFamily="18" charset="0"/>
                              </a:rPr>
                            </m:ctrlPr>
                          </m:sSubPr>
                          <m:e>
                            <m:r>
                              <a:rPr lang="es-PE" sz="2000" b="0" i="1" smtClean="0">
                                <a:latin typeface="Cambria Math" panose="02040503050406030204" pitchFamily="18" charset="0"/>
                              </a:rPr>
                              <m:t>𝑃</m:t>
                            </m:r>
                          </m:e>
                          <m:sub>
                            <m:r>
                              <a:rPr lang="es-PE" sz="2000" b="0" i="1" smtClean="0">
                                <a:latin typeface="Cambria Math" panose="02040503050406030204" pitchFamily="18" charset="0"/>
                              </a:rPr>
                              <m:t>2</m:t>
                            </m:r>
                          </m:sub>
                        </m:sSub>
                      </m:sub>
                    </m:sSub>
                    <m:r>
                      <a:rPr lang="es-PE" sz="2000" b="0" i="1" smtClean="0">
                        <a:latin typeface="Cambria Math" panose="02040503050406030204" pitchFamily="18" charset="0"/>
                      </a:rPr>
                      <m:t>+</m:t>
                    </m:r>
                    <m:sSub>
                      <m:sSubPr>
                        <m:ctrlPr>
                          <a:rPr lang="es-MX" sz="2000" i="1" smtClean="0">
                            <a:latin typeface="Cambria Math" panose="02040503050406030204" pitchFamily="18" charset="0"/>
                          </a:rPr>
                        </m:ctrlPr>
                      </m:sSubPr>
                      <m:e>
                        <m:r>
                          <m:rPr>
                            <m:nor/>
                          </m:rPr>
                          <a:rPr lang="es-MX" sz="2000" dirty="0" smtClean="0"/>
                          <m:t>ε</m:t>
                        </m:r>
                      </m:e>
                      <m:sub>
                        <m:r>
                          <a:rPr lang="es-PE" sz="2000" b="0" i="1" dirty="0" smtClean="0">
                            <a:latin typeface="Cambria Math" panose="02040503050406030204" pitchFamily="18" charset="0"/>
                          </a:rPr>
                          <m:t>𝑚</m:t>
                        </m:r>
                      </m:sub>
                    </m:sSub>
                    <m:r>
                      <a:rPr lang="es-PE" sz="2000" b="0" i="1" dirty="0" smtClean="0">
                        <a:latin typeface="Cambria Math" panose="02040503050406030204" pitchFamily="18" charset="0"/>
                      </a:rPr>
                      <m:t>=0 </m:t>
                    </m:r>
                  </m:oMath>
                </a14:m>
                <a:endParaRPr lang="es-PE" sz="2000" dirty="0" smtClean="0"/>
              </a:p>
              <a:p>
                <a:pPr marL="0" indent="0">
                  <a:buNone/>
                </a:pPr>
                <a:endParaRPr lang="es-PE" sz="2000" dirty="0" smtClean="0"/>
              </a:p>
              <a:p>
                <a:pPr marL="0" indent="0">
                  <a:buNone/>
                </a:pPr>
                <a:r>
                  <a:rPr lang="es-PE" sz="2000" b="1" dirty="0">
                    <a:solidFill>
                      <a:srgbClr val="002060"/>
                    </a:solidFill>
                  </a:rPr>
                  <a:t>2. Relación Precio-Gasto</a:t>
                </a:r>
                <a:r>
                  <a:rPr lang="es-PE" sz="2000" dirty="0" smtClean="0"/>
                  <a:t>			 </a:t>
                </a:r>
                <a14:m>
                  <m:oMath xmlns:m="http://schemas.openxmlformats.org/officeDocument/2006/math">
                    <m:f>
                      <m:fPr>
                        <m:ctrlPr>
                          <a:rPr lang="es-MX" sz="2000" i="1" smtClean="0">
                            <a:latin typeface="Cambria Math" panose="02040503050406030204" pitchFamily="18" charset="0"/>
                          </a:rPr>
                        </m:ctrlPr>
                      </m:fPr>
                      <m:num>
                        <m:r>
                          <a:rPr lang="es-MX" sz="2000" i="1" smtClean="0">
                            <a:latin typeface="Cambria Math" panose="02040503050406030204" pitchFamily="18" charset="0"/>
                          </a:rPr>
                          <m:t>𝜕</m:t>
                        </m:r>
                        <m:sSub>
                          <m:sSubPr>
                            <m:ctrlPr>
                              <a:rPr lang="es-MX" sz="2000" i="1" smtClean="0">
                                <a:latin typeface="Cambria Math" panose="02040503050406030204" pitchFamily="18" charset="0"/>
                              </a:rPr>
                            </m:ctrlPr>
                          </m:sSubPr>
                          <m:e>
                            <m:r>
                              <a:rPr lang="es-PE" sz="2000" b="0" i="1" smtClean="0">
                                <a:latin typeface="Cambria Math" panose="02040503050406030204" pitchFamily="18" charset="0"/>
                              </a:rPr>
                              <m:t>𝐺</m:t>
                            </m:r>
                          </m:e>
                          <m:sub>
                            <m:r>
                              <a:rPr lang="es-PE" sz="2000" i="1">
                                <a:latin typeface="Cambria Math" panose="02040503050406030204" pitchFamily="18" charset="0"/>
                              </a:rPr>
                              <m:t>1</m:t>
                            </m:r>
                          </m:sub>
                        </m:sSub>
                      </m:num>
                      <m:den>
                        <m:r>
                          <a:rPr lang="es-MX" sz="2000" i="1" smtClean="0">
                            <a:latin typeface="Cambria Math" panose="02040503050406030204" pitchFamily="18" charset="0"/>
                          </a:rPr>
                          <m:t>𝜕</m:t>
                        </m:r>
                        <m:sSub>
                          <m:sSubPr>
                            <m:ctrlPr>
                              <a:rPr lang="es-MX" sz="2000" i="1" smtClean="0">
                                <a:latin typeface="Cambria Math" panose="02040503050406030204" pitchFamily="18" charset="0"/>
                              </a:rPr>
                            </m:ctrlPr>
                          </m:sSubPr>
                          <m:e>
                            <m:r>
                              <a:rPr lang="es-PE" sz="2000" b="0" i="1" smtClean="0">
                                <a:latin typeface="Cambria Math" panose="02040503050406030204" pitchFamily="18" charset="0"/>
                              </a:rPr>
                              <m:t>𝑃</m:t>
                            </m:r>
                          </m:e>
                          <m:sub>
                            <m:r>
                              <a:rPr lang="es-PE" sz="2000" i="1">
                                <a:latin typeface="Cambria Math" panose="02040503050406030204" pitchFamily="18" charset="0"/>
                              </a:rPr>
                              <m:t>1</m:t>
                            </m:r>
                          </m:sub>
                        </m:sSub>
                      </m:den>
                    </m:f>
                    <m:r>
                      <a:rPr lang="es-PE" sz="2000" b="0" i="1" smtClean="0">
                        <a:latin typeface="Cambria Math" panose="02040503050406030204" pitchFamily="18" charset="0"/>
                      </a:rPr>
                      <m:t>=</m:t>
                    </m:r>
                    <m:sSub>
                      <m:sSubPr>
                        <m:ctrlPr>
                          <a:rPr lang="es-MX" sz="2000" i="1" smtClean="0">
                            <a:latin typeface="Cambria Math" panose="02040503050406030204" pitchFamily="18" charset="0"/>
                          </a:rPr>
                        </m:ctrlPr>
                      </m:sSubPr>
                      <m:e>
                        <m:r>
                          <a:rPr lang="es-PE" sz="2000" b="0" i="1" smtClean="0">
                            <a:latin typeface="Cambria Math" panose="02040503050406030204" pitchFamily="18" charset="0"/>
                          </a:rPr>
                          <m:t>𝑋</m:t>
                        </m:r>
                      </m:e>
                      <m:sub>
                        <m:r>
                          <a:rPr lang="es-PE" sz="2000" i="1">
                            <a:latin typeface="Cambria Math" panose="02040503050406030204" pitchFamily="18" charset="0"/>
                          </a:rPr>
                          <m:t>1</m:t>
                        </m:r>
                      </m:sub>
                    </m:sSub>
                    <m:r>
                      <a:rPr lang="es-PE" sz="2000" b="0" i="1" smtClean="0">
                        <a:latin typeface="Cambria Math" panose="02040503050406030204" pitchFamily="18" charset="0"/>
                      </a:rPr>
                      <m:t>∗(1−</m:t>
                    </m:r>
                    <m:sSub>
                      <m:sSubPr>
                        <m:ctrlPr>
                          <a:rPr lang="es-MX" sz="2000" i="1" smtClean="0">
                            <a:latin typeface="Cambria Math" panose="02040503050406030204" pitchFamily="18" charset="0"/>
                          </a:rPr>
                        </m:ctrlPr>
                      </m:sSubPr>
                      <m:e>
                        <m:r>
                          <m:rPr>
                            <m:nor/>
                          </m:rPr>
                          <a:rPr lang="es-PE" sz="2000" b="0" i="0" smtClean="0">
                            <a:latin typeface="Cambria Math" panose="02040503050406030204" pitchFamily="18" charset="0"/>
                          </a:rPr>
                          <m:t>|</m:t>
                        </m:r>
                        <m:r>
                          <m:rPr>
                            <m:nor/>
                          </m:rPr>
                          <a:rPr lang="es-MX" sz="2000" dirty="0" smtClean="0"/>
                          <m:t>ε</m:t>
                        </m:r>
                      </m:e>
                      <m:sub>
                        <m:sSub>
                          <m:sSubPr>
                            <m:ctrlPr>
                              <a:rPr lang="es-MX" sz="2000" i="1" smtClean="0">
                                <a:latin typeface="Cambria Math" panose="02040503050406030204" pitchFamily="18" charset="0"/>
                              </a:rPr>
                            </m:ctrlPr>
                          </m:sSubPr>
                          <m:e>
                            <m:r>
                              <a:rPr lang="es-PE" sz="2000" b="0" i="1" smtClean="0">
                                <a:latin typeface="Cambria Math" panose="02040503050406030204" pitchFamily="18" charset="0"/>
                              </a:rPr>
                              <m:t>𝑃</m:t>
                            </m:r>
                          </m:e>
                          <m:sub>
                            <m:r>
                              <a:rPr lang="es-PE" sz="2000" i="1">
                                <a:latin typeface="Cambria Math" panose="02040503050406030204" pitchFamily="18" charset="0"/>
                              </a:rPr>
                              <m:t>1</m:t>
                            </m:r>
                          </m:sub>
                        </m:sSub>
                      </m:sub>
                    </m:sSub>
                    <m:r>
                      <a:rPr lang="es-PE" sz="2000" b="0" i="1" smtClean="0">
                        <a:latin typeface="Cambria Math" panose="02040503050406030204" pitchFamily="18" charset="0"/>
                      </a:rPr>
                      <m:t>|) </m:t>
                    </m:r>
                  </m:oMath>
                </a14:m>
                <a:endParaRPr lang="es-PE" sz="2000" dirty="0" smtClean="0"/>
              </a:p>
              <a:p>
                <a:pPr marL="0" indent="0">
                  <a:buNone/>
                </a:pPr>
                <a:endParaRPr lang="es-PE" sz="2000" dirty="0" smtClean="0"/>
              </a:p>
              <a:p>
                <a:pPr lvl="1">
                  <a:buFont typeface="Wingdings" panose="05000000000000000000" pitchFamily="2" charset="2"/>
                  <a:buChar char="q"/>
                </a:pPr>
                <a:r>
                  <a:rPr lang="es-PE" sz="1800" dirty="0" smtClean="0"/>
                  <a:t>Si |</a:t>
                </a:r>
                <a14:m>
                  <m:oMath xmlns:m="http://schemas.openxmlformats.org/officeDocument/2006/math">
                    <m:sSub>
                      <m:sSubPr>
                        <m:ctrlPr>
                          <a:rPr lang="es-MX" sz="1800" i="1" smtClean="0">
                            <a:latin typeface="Cambria Math" panose="02040503050406030204" pitchFamily="18" charset="0"/>
                          </a:rPr>
                        </m:ctrlPr>
                      </m:sSubPr>
                      <m:e>
                        <m:r>
                          <m:rPr>
                            <m:nor/>
                          </m:rPr>
                          <a:rPr lang="es-MX" sz="1800" dirty="0" smtClean="0"/>
                          <m:t>ε</m:t>
                        </m:r>
                      </m:e>
                      <m:sub>
                        <m:sSub>
                          <m:sSubPr>
                            <m:ctrlPr>
                              <a:rPr lang="es-MX" sz="1800" i="1" smtClean="0">
                                <a:latin typeface="Cambria Math" panose="02040503050406030204" pitchFamily="18" charset="0"/>
                              </a:rPr>
                            </m:ctrlPr>
                          </m:sSubPr>
                          <m:e>
                            <m:r>
                              <a:rPr lang="es-PE" sz="1800" b="0" i="1" smtClean="0">
                                <a:latin typeface="Cambria Math" panose="02040503050406030204" pitchFamily="18" charset="0"/>
                              </a:rPr>
                              <m:t>𝑃</m:t>
                            </m:r>
                          </m:e>
                          <m:sub>
                            <m:r>
                              <a:rPr lang="es-PE" sz="1800" i="1">
                                <a:latin typeface="Cambria Math" panose="02040503050406030204" pitchFamily="18" charset="0"/>
                              </a:rPr>
                              <m:t>1</m:t>
                            </m:r>
                          </m:sub>
                        </m:sSub>
                      </m:sub>
                    </m:sSub>
                    <m:r>
                      <a:rPr lang="es-PE" sz="1800" b="0" i="1" smtClean="0">
                        <a:latin typeface="Cambria Math" panose="02040503050406030204" pitchFamily="18" charset="0"/>
                      </a:rPr>
                      <m:t>|</m:t>
                    </m:r>
                  </m:oMath>
                </a14:m>
                <a:r>
                  <a:rPr lang="es-PE" sz="1800" dirty="0" smtClean="0"/>
                  <a:t>&gt; 1 </a:t>
                </a:r>
                <a:r>
                  <a:rPr lang="es-PE" sz="1800" dirty="0" smtClean="0">
                    <a:sym typeface="Wingdings" panose="05000000000000000000" pitchFamily="2" charset="2"/>
                  </a:rPr>
                  <a:t> ↑</a:t>
                </a:r>
                <a14:m>
                  <m:oMath xmlns:m="http://schemas.openxmlformats.org/officeDocument/2006/math">
                    <m:sSub>
                      <m:sSubPr>
                        <m:ctrlPr>
                          <a:rPr lang="es-MX" sz="1800" i="1" smtClean="0">
                            <a:latin typeface="Cambria Math" panose="02040503050406030204" pitchFamily="18" charset="0"/>
                          </a:rPr>
                        </m:ctrlPr>
                      </m:sSubPr>
                      <m:e>
                        <m:r>
                          <a:rPr lang="es-PE" sz="1800" b="0" i="1" smtClean="0">
                            <a:latin typeface="Cambria Math" panose="02040503050406030204" pitchFamily="18" charset="0"/>
                          </a:rPr>
                          <m:t>𝑃</m:t>
                        </m:r>
                      </m:e>
                      <m:sub>
                        <m:r>
                          <a:rPr lang="es-PE" sz="1800" i="1">
                            <a:latin typeface="Cambria Math" panose="02040503050406030204" pitchFamily="18" charset="0"/>
                          </a:rPr>
                          <m:t>1</m:t>
                        </m:r>
                      </m:sub>
                    </m:sSub>
                  </m:oMath>
                </a14:m>
                <a:r>
                  <a:rPr lang="es-PE" sz="1800" dirty="0" smtClean="0">
                    <a:sym typeface="Wingdings" panose="05000000000000000000" pitchFamily="2" charset="2"/>
                  </a:rPr>
                  <a:t> ↓</a:t>
                </a:r>
                <a14:m>
                  <m:oMath xmlns:m="http://schemas.openxmlformats.org/officeDocument/2006/math">
                    <m:sSub>
                      <m:sSubPr>
                        <m:ctrlPr>
                          <a:rPr lang="es-MX" sz="1800" i="1" smtClean="0">
                            <a:latin typeface="Cambria Math" panose="02040503050406030204" pitchFamily="18" charset="0"/>
                          </a:rPr>
                        </m:ctrlPr>
                      </m:sSubPr>
                      <m:e>
                        <m:r>
                          <a:rPr lang="es-PE" sz="1800" b="0" i="1" smtClean="0">
                            <a:latin typeface="Cambria Math" panose="02040503050406030204" pitchFamily="18" charset="0"/>
                          </a:rPr>
                          <m:t>𝐺</m:t>
                        </m:r>
                      </m:e>
                      <m:sub>
                        <m:r>
                          <a:rPr lang="es-PE" sz="1800" i="1">
                            <a:latin typeface="Cambria Math" panose="02040503050406030204" pitchFamily="18" charset="0"/>
                          </a:rPr>
                          <m:t>1</m:t>
                        </m:r>
                      </m:sub>
                    </m:sSub>
                  </m:oMath>
                </a14:m>
                <a:endParaRPr lang="es-PE" sz="1800" dirty="0" smtClean="0"/>
              </a:p>
              <a:p>
                <a:pPr lvl="1">
                  <a:buFont typeface="Wingdings" panose="05000000000000000000" pitchFamily="2" charset="2"/>
                  <a:buChar char="q"/>
                </a:pPr>
                <a:r>
                  <a:rPr lang="es-PE" sz="1800" dirty="0" smtClean="0"/>
                  <a:t>Si </a:t>
                </a:r>
                <a14:m>
                  <m:oMath xmlns:m="http://schemas.openxmlformats.org/officeDocument/2006/math">
                    <m:sSub>
                      <m:sSubPr>
                        <m:ctrlPr>
                          <a:rPr lang="es-MX" sz="1800" i="1" smtClean="0">
                            <a:latin typeface="Cambria Math" panose="02040503050406030204" pitchFamily="18" charset="0"/>
                          </a:rPr>
                        </m:ctrlPr>
                      </m:sSubPr>
                      <m:e>
                        <m:r>
                          <m:rPr>
                            <m:nor/>
                          </m:rPr>
                          <a:rPr lang="es-PE" sz="1800" b="0" i="0" smtClean="0">
                            <a:latin typeface="Cambria Math" panose="02040503050406030204" pitchFamily="18" charset="0"/>
                          </a:rPr>
                          <m:t>|</m:t>
                        </m:r>
                        <m:r>
                          <m:rPr>
                            <m:nor/>
                          </m:rPr>
                          <a:rPr lang="es-MX" sz="1800" dirty="0" smtClean="0"/>
                          <m:t>ε</m:t>
                        </m:r>
                      </m:e>
                      <m:sub>
                        <m:sSub>
                          <m:sSubPr>
                            <m:ctrlPr>
                              <a:rPr lang="es-MX" sz="1800" i="1" smtClean="0">
                                <a:latin typeface="Cambria Math" panose="02040503050406030204" pitchFamily="18" charset="0"/>
                              </a:rPr>
                            </m:ctrlPr>
                          </m:sSubPr>
                          <m:e>
                            <m:r>
                              <a:rPr lang="es-PE" sz="1800" b="0" i="1" smtClean="0">
                                <a:latin typeface="Cambria Math" panose="02040503050406030204" pitchFamily="18" charset="0"/>
                              </a:rPr>
                              <m:t>𝑃</m:t>
                            </m:r>
                          </m:e>
                          <m:sub>
                            <m:r>
                              <a:rPr lang="es-PE" sz="1800" i="1">
                                <a:latin typeface="Cambria Math" panose="02040503050406030204" pitchFamily="18" charset="0"/>
                              </a:rPr>
                              <m:t>1</m:t>
                            </m:r>
                          </m:sub>
                        </m:sSub>
                      </m:sub>
                    </m:sSub>
                    <m:r>
                      <a:rPr lang="es-PE" sz="1800" b="0" i="1" smtClean="0">
                        <a:latin typeface="Cambria Math" panose="02040503050406030204" pitchFamily="18" charset="0"/>
                      </a:rPr>
                      <m:t>|</m:t>
                    </m:r>
                  </m:oMath>
                </a14:m>
                <a:r>
                  <a:rPr lang="es-PE" sz="1800" dirty="0" smtClean="0"/>
                  <a:t>= 1 </a:t>
                </a:r>
                <a:r>
                  <a:rPr lang="es-PE" sz="1800" dirty="0" smtClean="0">
                    <a:sym typeface="Wingdings" panose="05000000000000000000" pitchFamily="2" charset="2"/>
                  </a:rPr>
                  <a:t> ↑</a:t>
                </a:r>
                <a14:m>
                  <m:oMath xmlns:m="http://schemas.openxmlformats.org/officeDocument/2006/math">
                    <m:sSub>
                      <m:sSubPr>
                        <m:ctrlPr>
                          <a:rPr lang="es-MX" sz="1800" i="1" smtClean="0">
                            <a:latin typeface="Cambria Math" panose="02040503050406030204" pitchFamily="18" charset="0"/>
                          </a:rPr>
                        </m:ctrlPr>
                      </m:sSubPr>
                      <m:e>
                        <m:r>
                          <a:rPr lang="es-PE" sz="1800" b="0" i="1" smtClean="0">
                            <a:latin typeface="Cambria Math" panose="02040503050406030204" pitchFamily="18" charset="0"/>
                          </a:rPr>
                          <m:t>𝑃</m:t>
                        </m:r>
                      </m:e>
                      <m:sub>
                        <m:r>
                          <a:rPr lang="es-PE" sz="1800" i="1">
                            <a:latin typeface="Cambria Math" panose="02040503050406030204" pitchFamily="18" charset="0"/>
                          </a:rPr>
                          <m:t>1</m:t>
                        </m:r>
                      </m:sub>
                    </m:sSub>
                  </m:oMath>
                </a14:m>
                <a:r>
                  <a:rPr lang="es-PE" sz="1800" dirty="0" smtClean="0">
                    <a:sym typeface="Wingdings" panose="05000000000000000000" pitchFamily="2" charset="2"/>
                  </a:rPr>
                  <a:t>  </a:t>
                </a:r>
                <a14:m>
                  <m:oMath xmlns:m="http://schemas.openxmlformats.org/officeDocument/2006/math">
                    <m:sSub>
                      <m:sSubPr>
                        <m:ctrlPr>
                          <a:rPr lang="es-MX" sz="1800" i="1" smtClean="0">
                            <a:latin typeface="Cambria Math" panose="02040503050406030204" pitchFamily="18" charset="0"/>
                          </a:rPr>
                        </m:ctrlPr>
                      </m:sSubPr>
                      <m:e>
                        <m:r>
                          <a:rPr lang="es-PE" sz="1800" b="0" i="1" smtClean="0">
                            <a:latin typeface="Cambria Math" panose="02040503050406030204" pitchFamily="18" charset="0"/>
                          </a:rPr>
                          <m:t>𝐺</m:t>
                        </m:r>
                      </m:e>
                      <m:sub>
                        <m:r>
                          <a:rPr lang="es-PE" sz="1800" i="1">
                            <a:latin typeface="Cambria Math" panose="02040503050406030204" pitchFamily="18" charset="0"/>
                          </a:rPr>
                          <m:t>1</m:t>
                        </m:r>
                      </m:sub>
                    </m:sSub>
                  </m:oMath>
                </a14:m>
                <a:r>
                  <a:rPr lang="es-PE" sz="1800" dirty="0" smtClean="0"/>
                  <a:t> cte</a:t>
                </a:r>
              </a:p>
              <a:p>
                <a:pPr lvl="1">
                  <a:buFont typeface="Wingdings" panose="05000000000000000000" pitchFamily="2" charset="2"/>
                  <a:buChar char="q"/>
                </a:pPr>
                <a:r>
                  <a:rPr lang="es-PE" sz="1800" dirty="0" smtClean="0"/>
                  <a:t>Si </a:t>
                </a:r>
                <a14:m>
                  <m:oMath xmlns:m="http://schemas.openxmlformats.org/officeDocument/2006/math">
                    <m:sSub>
                      <m:sSubPr>
                        <m:ctrlPr>
                          <a:rPr lang="es-MX" sz="1800" i="1" smtClean="0">
                            <a:latin typeface="Cambria Math" panose="02040503050406030204" pitchFamily="18" charset="0"/>
                          </a:rPr>
                        </m:ctrlPr>
                      </m:sSubPr>
                      <m:e>
                        <m:r>
                          <m:rPr>
                            <m:nor/>
                          </m:rPr>
                          <a:rPr lang="es-PE" sz="1800" b="0" i="0" smtClean="0">
                            <a:latin typeface="Cambria Math" panose="02040503050406030204" pitchFamily="18" charset="0"/>
                          </a:rPr>
                          <m:t>|</m:t>
                        </m:r>
                        <m:r>
                          <m:rPr>
                            <m:nor/>
                          </m:rPr>
                          <a:rPr lang="es-MX" sz="1800" dirty="0" smtClean="0"/>
                          <m:t>ε</m:t>
                        </m:r>
                      </m:e>
                      <m:sub>
                        <m:sSub>
                          <m:sSubPr>
                            <m:ctrlPr>
                              <a:rPr lang="es-MX" sz="1800" i="1" smtClean="0">
                                <a:latin typeface="Cambria Math" panose="02040503050406030204" pitchFamily="18" charset="0"/>
                              </a:rPr>
                            </m:ctrlPr>
                          </m:sSubPr>
                          <m:e>
                            <m:r>
                              <a:rPr lang="es-PE" sz="1800" b="0" i="1" smtClean="0">
                                <a:latin typeface="Cambria Math" panose="02040503050406030204" pitchFamily="18" charset="0"/>
                              </a:rPr>
                              <m:t>𝑃</m:t>
                            </m:r>
                          </m:e>
                          <m:sub>
                            <m:r>
                              <a:rPr lang="es-PE" sz="1800" i="1">
                                <a:latin typeface="Cambria Math" panose="02040503050406030204" pitchFamily="18" charset="0"/>
                              </a:rPr>
                              <m:t>1</m:t>
                            </m:r>
                          </m:sub>
                        </m:sSub>
                      </m:sub>
                    </m:sSub>
                    <m:r>
                      <a:rPr lang="es-PE" sz="1800" b="0" i="1" smtClean="0">
                        <a:latin typeface="Cambria Math" panose="02040503050406030204" pitchFamily="18" charset="0"/>
                      </a:rPr>
                      <m:t>|</m:t>
                    </m:r>
                  </m:oMath>
                </a14:m>
                <a:r>
                  <a:rPr lang="es-PE" sz="1800" dirty="0" smtClean="0"/>
                  <a:t>&lt; 1 </a:t>
                </a:r>
                <a:r>
                  <a:rPr lang="es-PE" sz="1800" dirty="0" smtClean="0">
                    <a:sym typeface="Wingdings" panose="05000000000000000000" pitchFamily="2" charset="2"/>
                  </a:rPr>
                  <a:t> ↑</a:t>
                </a:r>
                <a14:m>
                  <m:oMath xmlns:m="http://schemas.openxmlformats.org/officeDocument/2006/math">
                    <m:sSub>
                      <m:sSubPr>
                        <m:ctrlPr>
                          <a:rPr lang="es-MX" sz="1800" i="1" smtClean="0">
                            <a:latin typeface="Cambria Math" panose="02040503050406030204" pitchFamily="18" charset="0"/>
                          </a:rPr>
                        </m:ctrlPr>
                      </m:sSubPr>
                      <m:e>
                        <m:r>
                          <a:rPr lang="es-PE" sz="1800" b="0" i="1" smtClean="0">
                            <a:latin typeface="Cambria Math" panose="02040503050406030204" pitchFamily="18" charset="0"/>
                          </a:rPr>
                          <m:t>𝑃</m:t>
                        </m:r>
                      </m:e>
                      <m:sub>
                        <m:r>
                          <a:rPr lang="es-PE" sz="1800" i="1">
                            <a:latin typeface="Cambria Math" panose="02040503050406030204" pitchFamily="18" charset="0"/>
                          </a:rPr>
                          <m:t>1</m:t>
                        </m:r>
                      </m:sub>
                    </m:sSub>
                  </m:oMath>
                </a14:m>
                <a:r>
                  <a:rPr lang="es-PE" sz="1800" dirty="0" smtClean="0">
                    <a:sym typeface="Wingdings" panose="05000000000000000000" pitchFamily="2" charset="2"/>
                  </a:rPr>
                  <a:t>  </a:t>
                </a:r>
                <a14:m>
                  <m:oMath xmlns:m="http://schemas.openxmlformats.org/officeDocument/2006/math">
                    <m:sSub>
                      <m:sSubPr>
                        <m:ctrlPr>
                          <a:rPr lang="es-MX" sz="1800" i="1" smtClean="0">
                            <a:latin typeface="Cambria Math" panose="02040503050406030204" pitchFamily="18" charset="0"/>
                          </a:rPr>
                        </m:ctrlPr>
                      </m:sSubPr>
                      <m:e>
                        <m:r>
                          <m:rPr>
                            <m:nor/>
                          </m:rPr>
                          <a:rPr lang="es-PE" sz="1800" dirty="0" smtClean="0">
                            <a:sym typeface="Wingdings" panose="05000000000000000000" pitchFamily="2" charset="2"/>
                          </a:rPr>
                          <m:t>↑</m:t>
                        </m:r>
                        <m:r>
                          <a:rPr lang="es-PE" sz="1800" b="0" i="1" smtClean="0">
                            <a:latin typeface="Cambria Math" panose="02040503050406030204" pitchFamily="18" charset="0"/>
                          </a:rPr>
                          <m:t>𝐺</m:t>
                        </m:r>
                      </m:e>
                      <m:sub>
                        <m:r>
                          <a:rPr lang="es-PE" sz="1800" i="1">
                            <a:latin typeface="Cambria Math" panose="02040503050406030204" pitchFamily="18" charset="0"/>
                          </a:rPr>
                          <m:t>1</m:t>
                        </m:r>
                      </m:sub>
                    </m:sSub>
                  </m:oMath>
                </a14:m>
                <a:endParaRPr lang="es-PE" sz="2000" dirty="0" smtClean="0"/>
              </a:p>
              <a:p>
                <a:pPr marL="457200" lvl="1" indent="0">
                  <a:buNone/>
                </a:pPr>
                <a:endParaRPr lang="es-PE" sz="2000" dirty="0" smtClean="0"/>
              </a:p>
              <a:p>
                <a:pPr marL="0" indent="0">
                  <a:buNone/>
                </a:pPr>
                <a:r>
                  <a:rPr lang="es-PE" sz="2000" b="1" dirty="0">
                    <a:solidFill>
                      <a:srgbClr val="002060"/>
                    </a:solidFill>
                  </a:rPr>
                  <a:t>3. Condición de </a:t>
                </a:r>
                <a:r>
                  <a:rPr lang="es-PE" sz="2000" b="1" dirty="0" err="1">
                    <a:solidFill>
                      <a:srgbClr val="002060"/>
                    </a:solidFill>
                  </a:rPr>
                  <a:t>Engel</a:t>
                </a:r>
                <a:r>
                  <a:rPr lang="es-PE" sz="2000" b="1" dirty="0">
                    <a:solidFill>
                      <a:srgbClr val="002060"/>
                    </a:solidFill>
                  </a:rPr>
                  <a:t> </a:t>
                </a:r>
                <a:r>
                  <a:rPr lang="es-PE" sz="2000" dirty="0" smtClean="0"/>
                  <a:t>			 </a:t>
                </a:r>
                <a14:m>
                  <m:oMath xmlns:m="http://schemas.openxmlformats.org/officeDocument/2006/math">
                    <m:sSub>
                      <m:sSubPr>
                        <m:ctrlPr>
                          <a:rPr lang="es-MX" sz="2000" i="1" smtClean="0">
                            <a:latin typeface="Cambria Math" panose="02040503050406030204" pitchFamily="18" charset="0"/>
                          </a:rPr>
                        </m:ctrlPr>
                      </m:sSubPr>
                      <m:e>
                        <m:sSub>
                          <m:sSubPr>
                            <m:ctrlPr>
                              <a:rPr lang="es-MX" sz="2000" i="1" smtClean="0">
                                <a:latin typeface="Cambria Math" panose="02040503050406030204" pitchFamily="18" charset="0"/>
                              </a:rPr>
                            </m:ctrlPr>
                          </m:sSubPr>
                          <m:e>
                            <m:r>
                              <a:rPr lang="es-PE" sz="2000" b="0" i="1" smtClean="0">
                                <a:latin typeface="Cambria Math" panose="02040503050406030204" pitchFamily="18" charset="0"/>
                              </a:rPr>
                              <m:t>𝐺</m:t>
                            </m:r>
                          </m:e>
                          <m:sub>
                            <m:r>
                              <a:rPr lang="es-PE" sz="2000" i="1">
                                <a:latin typeface="Cambria Math" panose="02040503050406030204" pitchFamily="18" charset="0"/>
                              </a:rPr>
                              <m:t>1</m:t>
                            </m:r>
                          </m:sub>
                        </m:sSub>
                        <m:r>
                          <m:rPr>
                            <m:nor/>
                          </m:rPr>
                          <a:rPr lang="es-PE" sz="2000" b="0" i="0" smtClean="0">
                            <a:latin typeface="Cambria Math" panose="02040503050406030204" pitchFamily="18" charset="0"/>
                          </a:rPr>
                          <m:t>∗</m:t>
                        </m:r>
                        <m:r>
                          <m:rPr>
                            <m:nor/>
                          </m:rPr>
                          <a:rPr lang="es-MX" sz="2000" dirty="0" smtClean="0"/>
                          <m:t>ε</m:t>
                        </m:r>
                      </m:e>
                      <m:sub>
                        <m:sSub>
                          <m:sSubPr>
                            <m:ctrlPr>
                              <a:rPr lang="es-MX" sz="2000" i="1" smtClean="0">
                                <a:latin typeface="Cambria Math" panose="02040503050406030204" pitchFamily="18" charset="0"/>
                              </a:rPr>
                            </m:ctrlPr>
                          </m:sSubPr>
                          <m:e>
                            <m:r>
                              <a:rPr lang="es-PE" sz="2000" b="0" i="1" smtClean="0">
                                <a:latin typeface="Cambria Math" panose="02040503050406030204" pitchFamily="18" charset="0"/>
                              </a:rPr>
                              <m:t>𝑚</m:t>
                            </m:r>
                          </m:e>
                          <m:sub>
                            <m:r>
                              <a:rPr lang="es-PE" sz="2000" i="1">
                                <a:latin typeface="Cambria Math" panose="02040503050406030204" pitchFamily="18" charset="0"/>
                              </a:rPr>
                              <m:t>1</m:t>
                            </m:r>
                          </m:sub>
                        </m:sSub>
                      </m:sub>
                    </m:sSub>
                    <m:r>
                      <a:rPr lang="es-PE" sz="2000" b="0" i="1" smtClean="0">
                        <a:latin typeface="Cambria Math" panose="02040503050406030204" pitchFamily="18" charset="0"/>
                      </a:rPr>
                      <m:t>+</m:t>
                    </m:r>
                    <m:sSub>
                      <m:sSubPr>
                        <m:ctrlPr>
                          <a:rPr lang="es-MX" sz="2000" i="1" smtClean="0">
                            <a:latin typeface="Cambria Math" panose="02040503050406030204" pitchFamily="18" charset="0"/>
                          </a:rPr>
                        </m:ctrlPr>
                      </m:sSubPr>
                      <m:e>
                        <m:sSub>
                          <m:sSubPr>
                            <m:ctrlPr>
                              <a:rPr lang="es-MX" sz="2000" i="1" smtClean="0">
                                <a:latin typeface="Cambria Math" panose="02040503050406030204" pitchFamily="18" charset="0"/>
                              </a:rPr>
                            </m:ctrlPr>
                          </m:sSubPr>
                          <m:e>
                            <m:r>
                              <a:rPr lang="es-PE" sz="2000" b="0" i="1" smtClean="0">
                                <a:latin typeface="Cambria Math" panose="02040503050406030204" pitchFamily="18" charset="0"/>
                              </a:rPr>
                              <m:t>𝐺</m:t>
                            </m:r>
                          </m:e>
                          <m:sub>
                            <m:r>
                              <a:rPr lang="es-PE" sz="2000" b="0" i="1" smtClean="0">
                                <a:latin typeface="Cambria Math" panose="02040503050406030204" pitchFamily="18" charset="0"/>
                              </a:rPr>
                              <m:t>2</m:t>
                            </m:r>
                          </m:sub>
                        </m:sSub>
                        <m:r>
                          <m:rPr>
                            <m:nor/>
                          </m:rPr>
                          <a:rPr lang="es-PE" sz="2000" b="0" i="0" smtClean="0">
                            <a:latin typeface="Cambria Math" panose="02040503050406030204" pitchFamily="18" charset="0"/>
                          </a:rPr>
                          <m:t>∗</m:t>
                        </m:r>
                        <m:r>
                          <m:rPr>
                            <m:nor/>
                          </m:rPr>
                          <a:rPr lang="es-MX" sz="2000" dirty="0" smtClean="0"/>
                          <m:t>ε</m:t>
                        </m:r>
                      </m:e>
                      <m:sub>
                        <m:sSub>
                          <m:sSubPr>
                            <m:ctrlPr>
                              <a:rPr lang="es-MX" sz="2000" i="1" smtClean="0">
                                <a:latin typeface="Cambria Math" panose="02040503050406030204" pitchFamily="18" charset="0"/>
                              </a:rPr>
                            </m:ctrlPr>
                          </m:sSubPr>
                          <m:e>
                            <m:r>
                              <a:rPr lang="es-PE" sz="2000" b="0" i="1" smtClean="0">
                                <a:latin typeface="Cambria Math" panose="02040503050406030204" pitchFamily="18" charset="0"/>
                              </a:rPr>
                              <m:t>𝑚</m:t>
                            </m:r>
                          </m:e>
                          <m:sub>
                            <m:r>
                              <a:rPr lang="es-PE" sz="2000" b="0" i="1" smtClean="0">
                                <a:latin typeface="Cambria Math" panose="02040503050406030204" pitchFamily="18" charset="0"/>
                              </a:rPr>
                              <m:t>2</m:t>
                            </m:r>
                          </m:sub>
                        </m:sSub>
                      </m:sub>
                    </m:sSub>
                    <m:r>
                      <a:rPr lang="es-PE" sz="2000" b="0" i="1" dirty="0" smtClean="0">
                        <a:latin typeface="Cambria Math" panose="02040503050406030204" pitchFamily="18" charset="0"/>
                      </a:rPr>
                      <m:t>=1 </m:t>
                    </m:r>
                  </m:oMath>
                </a14:m>
                <a:endParaRPr lang="es-PE" sz="2000" dirty="0" smtClean="0"/>
              </a:p>
              <a:p>
                <a:pPr marL="0" indent="0">
                  <a:buNone/>
                </a:pPr>
                <a:endParaRPr lang="es-PE" sz="2000" dirty="0" smtClean="0"/>
              </a:p>
              <a:p>
                <a:pPr marL="0" indent="0">
                  <a:buNone/>
                </a:pPr>
                <a:r>
                  <a:rPr lang="es-PE" sz="2000" b="1" dirty="0" smtClean="0">
                    <a:solidFill>
                      <a:srgbClr val="002060"/>
                    </a:solidFill>
                  </a:rPr>
                  <a:t>4. Condición de Agregación de </a:t>
                </a:r>
                <a:r>
                  <a:rPr lang="es-PE" sz="2000" b="1" dirty="0" err="1" smtClean="0">
                    <a:solidFill>
                      <a:srgbClr val="002060"/>
                    </a:solidFill>
                  </a:rPr>
                  <a:t>Cournot</a:t>
                </a:r>
                <a:r>
                  <a:rPr lang="es-PE" sz="2000" dirty="0" smtClean="0"/>
                  <a:t>	 </a:t>
                </a:r>
                <a14:m>
                  <m:oMath xmlns:m="http://schemas.openxmlformats.org/officeDocument/2006/math">
                    <m:sSub>
                      <m:sSubPr>
                        <m:ctrlPr>
                          <a:rPr lang="es-MX" sz="2000" i="1" smtClean="0">
                            <a:latin typeface="Cambria Math" panose="02040503050406030204" pitchFamily="18" charset="0"/>
                          </a:rPr>
                        </m:ctrlPr>
                      </m:sSubPr>
                      <m:e>
                        <m:sSub>
                          <m:sSubPr>
                            <m:ctrlPr>
                              <a:rPr lang="es-MX" sz="2000" i="1" smtClean="0">
                                <a:latin typeface="Cambria Math" panose="02040503050406030204" pitchFamily="18" charset="0"/>
                              </a:rPr>
                            </m:ctrlPr>
                          </m:sSubPr>
                          <m:e>
                            <m:r>
                              <a:rPr lang="es-PE" sz="2000" b="0" i="1" smtClean="0">
                                <a:latin typeface="Cambria Math" panose="02040503050406030204" pitchFamily="18" charset="0"/>
                              </a:rPr>
                              <m:t>𝐺</m:t>
                            </m:r>
                          </m:e>
                          <m:sub>
                            <m:r>
                              <a:rPr lang="es-PE" sz="2000" i="1">
                                <a:latin typeface="Cambria Math" panose="02040503050406030204" pitchFamily="18" charset="0"/>
                              </a:rPr>
                              <m:t>1</m:t>
                            </m:r>
                          </m:sub>
                        </m:sSub>
                        <m:r>
                          <m:rPr>
                            <m:nor/>
                          </m:rPr>
                          <a:rPr lang="es-PE" sz="2000" b="0" i="0" smtClean="0">
                            <a:latin typeface="Cambria Math" panose="02040503050406030204" pitchFamily="18" charset="0"/>
                          </a:rPr>
                          <m:t>∗(1−|</m:t>
                        </m:r>
                        <m:r>
                          <m:rPr>
                            <m:nor/>
                          </m:rPr>
                          <a:rPr lang="es-MX" sz="2000" dirty="0" smtClean="0"/>
                          <m:t>ε</m:t>
                        </m:r>
                      </m:e>
                      <m:sub>
                        <m:sSub>
                          <m:sSubPr>
                            <m:ctrlPr>
                              <a:rPr lang="es-MX" sz="2000" i="1" smtClean="0">
                                <a:latin typeface="Cambria Math" panose="02040503050406030204" pitchFamily="18" charset="0"/>
                              </a:rPr>
                            </m:ctrlPr>
                          </m:sSubPr>
                          <m:e>
                            <m:r>
                              <a:rPr lang="es-PE" sz="2000" b="0" i="1" smtClean="0">
                                <a:latin typeface="Cambria Math" panose="02040503050406030204" pitchFamily="18" charset="0"/>
                              </a:rPr>
                              <m:t>𝑝</m:t>
                            </m:r>
                          </m:e>
                          <m:sub>
                            <m:r>
                              <a:rPr lang="es-PE" sz="2000" i="1">
                                <a:latin typeface="Cambria Math" panose="02040503050406030204" pitchFamily="18" charset="0"/>
                              </a:rPr>
                              <m:t>1</m:t>
                            </m:r>
                          </m:sub>
                        </m:sSub>
                      </m:sub>
                    </m:sSub>
                    <m:r>
                      <a:rPr lang="es-PE" sz="2000" b="0" i="1" smtClean="0">
                        <a:latin typeface="Cambria Math" panose="02040503050406030204" pitchFamily="18" charset="0"/>
                      </a:rPr>
                      <m:t>|)+</m:t>
                    </m:r>
                    <m:sSub>
                      <m:sSubPr>
                        <m:ctrlPr>
                          <a:rPr lang="es-MX" sz="2000" i="1" smtClean="0">
                            <a:latin typeface="Cambria Math" panose="02040503050406030204" pitchFamily="18" charset="0"/>
                          </a:rPr>
                        </m:ctrlPr>
                      </m:sSubPr>
                      <m:e>
                        <m:sSub>
                          <m:sSubPr>
                            <m:ctrlPr>
                              <a:rPr lang="es-MX" sz="2000" i="1" smtClean="0">
                                <a:latin typeface="Cambria Math" panose="02040503050406030204" pitchFamily="18" charset="0"/>
                              </a:rPr>
                            </m:ctrlPr>
                          </m:sSubPr>
                          <m:e>
                            <m:r>
                              <a:rPr lang="es-PE" sz="2000" b="0" i="1" smtClean="0">
                                <a:latin typeface="Cambria Math" panose="02040503050406030204" pitchFamily="18" charset="0"/>
                              </a:rPr>
                              <m:t>𝐺</m:t>
                            </m:r>
                          </m:e>
                          <m:sub>
                            <m:r>
                              <a:rPr lang="es-PE" sz="2000" b="0" i="1" smtClean="0">
                                <a:latin typeface="Cambria Math" panose="02040503050406030204" pitchFamily="18" charset="0"/>
                              </a:rPr>
                              <m:t>2</m:t>
                            </m:r>
                          </m:sub>
                        </m:sSub>
                        <m:r>
                          <m:rPr>
                            <m:nor/>
                          </m:rPr>
                          <a:rPr lang="es-PE" sz="2000" b="0" i="0" smtClean="0">
                            <a:latin typeface="Cambria Math" panose="02040503050406030204" pitchFamily="18" charset="0"/>
                          </a:rPr>
                          <m:t>∗</m:t>
                        </m:r>
                        <m:r>
                          <m:rPr>
                            <m:nor/>
                          </m:rPr>
                          <a:rPr lang="es-MX" sz="2000" dirty="0" smtClean="0"/>
                          <m:t>ε</m:t>
                        </m:r>
                      </m:e>
                      <m:sub>
                        <m:sSub>
                          <m:sSubPr>
                            <m:ctrlPr>
                              <a:rPr lang="es-MX" sz="2000" i="1" smtClean="0">
                                <a:latin typeface="Cambria Math" panose="02040503050406030204" pitchFamily="18" charset="0"/>
                              </a:rPr>
                            </m:ctrlPr>
                          </m:sSubPr>
                          <m:e>
                            <m:r>
                              <a:rPr lang="es-PE" sz="2000" b="0" i="1" smtClean="0">
                                <a:latin typeface="Cambria Math" panose="02040503050406030204" pitchFamily="18" charset="0"/>
                              </a:rPr>
                              <m:t>𝑝</m:t>
                            </m:r>
                          </m:e>
                          <m:sub>
                            <m:r>
                              <a:rPr lang="es-PE" sz="2000" b="0" i="1" smtClean="0">
                                <a:latin typeface="Cambria Math" panose="02040503050406030204" pitchFamily="18" charset="0"/>
                              </a:rPr>
                              <m:t>2</m:t>
                            </m:r>
                          </m:sub>
                        </m:sSub>
                      </m:sub>
                    </m:sSub>
                    <m:r>
                      <a:rPr lang="es-PE" sz="2000" b="0" i="1" dirty="0" smtClean="0">
                        <a:latin typeface="Cambria Math" panose="02040503050406030204" pitchFamily="18" charset="0"/>
                      </a:rPr>
                      <m:t>=0</m:t>
                    </m:r>
                  </m:oMath>
                </a14:m>
                <a:endParaRPr lang="es-PE" sz="2000" dirty="0" smtClean="0"/>
              </a:p>
              <a:p>
                <a:pPr marL="0" indent="0">
                  <a:buNone/>
                </a:pPr>
                <a:endParaRPr lang="es-PE" sz="2000" dirty="0" smtClean="0"/>
              </a:p>
              <a:p>
                <a:pPr lvl="1">
                  <a:buFont typeface="Wingdings" panose="05000000000000000000" pitchFamily="2" charset="2"/>
                  <a:buChar char="q"/>
                </a:pPr>
                <a:r>
                  <a:rPr lang="es-PE" sz="1800" dirty="0" smtClean="0"/>
                  <a:t>Si </a:t>
                </a:r>
                <a14:m>
                  <m:oMath xmlns:m="http://schemas.openxmlformats.org/officeDocument/2006/math">
                    <m:sSub>
                      <m:sSubPr>
                        <m:ctrlPr>
                          <a:rPr lang="es-MX" sz="1800" i="1" smtClean="0">
                            <a:latin typeface="Cambria Math" panose="02040503050406030204" pitchFamily="18" charset="0"/>
                          </a:rPr>
                        </m:ctrlPr>
                      </m:sSubPr>
                      <m:e>
                        <m:r>
                          <m:rPr>
                            <m:nor/>
                          </m:rPr>
                          <a:rPr lang="es-PE" sz="1800" b="0" i="0" smtClean="0">
                            <a:latin typeface="Cambria Math" panose="02040503050406030204" pitchFamily="18" charset="0"/>
                          </a:rPr>
                          <m:t>|</m:t>
                        </m:r>
                        <m:r>
                          <m:rPr>
                            <m:nor/>
                          </m:rPr>
                          <a:rPr lang="es-MX" sz="1800" dirty="0" smtClean="0"/>
                          <m:t>ε</m:t>
                        </m:r>
                      </m:e>
                      <m:sub>
                        <m:sSub>
                          <m:sSubPr>
                            <m:ctrlPr>
                              <a:rPr lang="es-MX" sz="1800" i="1" smtClean="0">
                                <a:latin typeface="Cambria Math" panose="02040503050406030204" pitchFamily="18" charset="0"/>
                              </a:rPr>
                            </m:ctrlPr>
                          </m:sSubPr>
                          <m:e>
                            <m:r>
                              <a:rPr lang="es-PE" sz="1800" b="0" i="1" smtClean="0">
                                <a:latin typeface="Cambria Math" panose="02040503050406030204" pitchFamily="18" charset="0"/>
                              </a:rPr>
                              <m:t>𝑃</m:t>
                            </m:r>
                          </m:e>
                          <m:sub>
                            <m:r>
                              <a:rPr lang="es-PE" sz="1800" i="1">
                                <a:latin typeface="Cambria Math" panose="02040503050406030204" pitchFamily="18" charset="0"/>
                              </a:rPr>
                              <m:t>1</m:t>
                            </m:r>
                          </m:sub>
                        </m:sSub>
                      </m:sub>
                    </m:sSub>
                    <m:r>
                      <a:rPr lang="es-PE" sz="1800" b="0" i="1" smtClean="0">
                        <a:latin typeface="Cambria Math" panose="02040503050406030204" pitchFamily="18" charset="0"/>
                      </a:rPr>
                      <m:t>|</m:t>
                    </m:r>
                  </m:oMath>
                </a14:m>
                <a:r>
                  <a:rPr lang="es-PE" sz="1800" dirty="0" smtClean="0"/>
                  <a:t>&gt; 1 </a:t>
                </a:r>
                <a:r>
                  <a:rPr lang="es-PE" sz="1800" dirty="0" smtClean="0">
                    <a:sym typeface="Wingdings" panose="05000000000000000000" pitchFamily="2" charset="2"/>
                  </a:rPr>
                  <a:t> </a:t>
                </a:r>
                <a14:m>
                  <m:oMath xmlns:m="http://schemas.openxmlformats.org/officeDocument/2006/math">
                    <m:sSub>
                      <m:sSubPr>
                        <m:ctrlPr>
                          <a:rPr lang="es-MX" sz="1800" i="1" smtClean="0">
                            <a:latin typeface="Cambria Math" panose="02040503050406030204" pitchFamily="18" charset="0"/>
                          </a:rPr>
                        </m:ctrlPr>
                      </m:sSubPr>
                      <m:e>
                        <m:r>
                          <m:rPr>
                            <m:nor/>
                          </m:rPr>
                          <a:rPr lang="es-PE" sz="1800" b="0" i="0" smtClean="0">
                            <a:latin typeface="Cambria Math" panose="02040503050406030204" pitchFamily="18" charset="0"/>
                          </a:rPr>
                          <m:t> </m:t>
                        </m:r>
                        <m:r>
                          <m:rPr>
                            <m:nor/>
                          </m:rPr>
                          <a:rPr lang="es-MX" sz="1800" dirty="0" smtClean="0"/>
                          <m:t>ε</m:t>
                        </m:r>
                      </m:e>
                      <m:sub>
                        <m:sSub>
                          <m:sSubPr>
                            <m:ctrlPr>
                              <a:rPr lang="es-MX" sz="1800" i="1" smtClean="0">
                                <a:latin typeface="Cambria Math" panose="02040503050406030204" pitchFamily="18" charset="0"/>
                              </a:rPr>
                            </m:ctrlPr>
                          </m:sSubPr>
                          <m:e>
                            <m:r>
                              <a:rPr lang="es-PE" sz="1800" b="0" i="1" smtClean="0">
                                <a:latin typeface="Cambria Math" panose="02040503050406030204" pitchFamily="18" charset="0"/>
                              </a:rPr>
                              <m:t>𝑃</m:t>
                            </m:r>
                          </m:e>
                          <m:sub>
                            <m:r>
                              <a:rPr lang="es-PE" sz="1800" b="0" i="1" smtClean="0">
                                <a:latin typeface="Cambria Math" panose="02040503050406030204" pitchFamily="18" charset="0"/>
                              </a:rPr>
                              <m:t>2</m:t>
                            </m:r>
                          </m:sub>
                        </m:sSub>
                      </m:sub>
                    </m:sSub>
                    <m:r>
                      <a:rPr lang="es-PE" sz="1800" b="0" i="1" smtClean="0">
                        <a:latin typeface="Cambria Math" panose="02040503050406030204" pitchFamily="18" charset="0"/>
                      </a:rPr>
                      <m:t> &gt;0  </m:t>
                    </m:r>
                  </m:oMath>
                </a14:m>
                <a:r>
                  <a:rPr lang="es-PE" sz="1800" dirty="0" smtClean="0">
                    <a:sym typeface="Wingdings" panose="05000000000000000000" pitchFamily="2" charset="2"/>
                  </a:rPr>
                  <a:t> Bienes sustitutos</a:t>
                </a:r>
                <a:endParaRPr lang="es-PE" sz="1800" dirty="0" smtClean="0"/>
              </a:p>
              <a:p>
                <a:pPr lvl="1">
                  <a:buFont typeface="Wingdings" panose="05000000000000000000" pitchFamily="2" charset="2"/>
                  <a:buChar char="q"/>
                </a:pPr>
                <a:r>
                  <a:rPr lang="es-PE" sz="1800" dirty="0" smtClean="0"/>
                  <a:t>Si </a:t>
                </a:r>
                <a14:m>
                  <m:oMath xmlns:m="http://schemas.openxmlformats.org/officeDocument/2006/math">
                    <m:sSub>
                      <m:sSubPr>
                        <m:ctrlPr>
                          <a:rPr lang="es-MX" sz="1800" i="1" smtClean="0">
                            <a:latin typeface="Cambria Math" panose="02040503050406030204" pitchFamily="18" charset="0"/>
                          </a:rPr>
                        </m:ctrlPr>
                      </m:sSubPr>
                      <m:e>
                        <m:r>
                          <m:rPr>
                            <m:nor/>
                          </m:rPr>
                          <a:rPr lang="es-PE" sz="1800" b="0" i="0" smtClean="0">
                            <a:latin typeface="Cambria Math" panose="02040503050406030204" pitchFamily="18" charset="0"/>
                          </a:rPr>
                          <m:t>|</m:t>
                        </m:r>
                        <m:r>
                          <m:rPr>
                            <m:nor/>
                          </m:rPr>
                          <a:rPr lang="es-MX" sz="1800" dirty="0" smtClean="0"/>
                          <m:t>ε</m:t>
                        </m:r>
                      </m:e>
                      <m:sub>
                        <m:sSub>
                          <m:sSubPr>
                            <m:ctrlPr>
                              <a:rPr lang="es-MX" sz="1800" i="1" smtClean="0">
                                <a:latin typeface="Cambria Math" panose="02040503050406030204" pitchFamily="18" charset="0"/>
                              </a:rPr>
                            </m:ctrlPr>
                          </m:sSubPr>
                          <m:e>
                            <m:r>
                              <a:rPr lang="es-PE" sz="1800" b="0" i="1" smtClean="0">
                                <a:latin typeface="Cambria Math" panose="02040503050406030204" pitchFamily="18" charset="0"/>
                              </a:rPr>
                              <m:t>𝑃</m:t>
                            </m:r>
                          </m:e>
                          <m:sub>
                            <m:r>
                              <a:rPr lang="es-PE" sz="1800" i="1">
                                <a:latin typeface="Cambria Math" panose="02040503050406030204" pitchFamily="18" charset="0"/>
                              </a:rPr>
                              <m:t>1</m:t>
                            </m:r>
                          </m:sub>
                        </m:sSub>
                      </m:sub>
                    </m:sSub>
                    <m:r>
                      <a:rPr lang="es-PE" sz="1800" b="0" i="1" smtClean="0">
                        <a:latin typeface="Cambria Math" panose="02040503050406030204" pitchFamily="18" charset="0"/>
                      </a:rPr>
                      <m:t>|</m:t>
                    </m:r>
                  </m:oMath>
                </a14:m>
                <a:r>
                  <a:rPr lang="es-PE" sz="1800" dirty="0" smtClean="0"/>
                  <a:t>= 1 </a:t>
                </a:r>
                <a:r>
                  <a:rPr lang="es-PE" sz="1800" dirty="0" smtClean="0">
                    <a:sym typeface="Wingdings" panose="05000000000000000000" pitchFamily="2" charset="2"/>
                  </a:rPr>
                  <a:t> </a:t>
                </a:r>
                <a14:m>
                  <m:oMath xmlns:m="http://schemas.openxmlformats.org/officeDocument/2006/math">
                    <m:sSub>
                      <m:sSubPr>
                        <m:ctrlPr>
                          <a:rPr lang="es-MX" sz="1800" i="1" smtClean="0">
                            <a:latin typeface="Cambria Math" panose="02040503050406030204" pitchFamily="18" charset="0"/>
                          </a:rPr>
                        </m:ctrlPr>
                      </m:sSubPr>
                      <m:e>
                        <m:r>
                          <m:rPr>
                            <m:nor/>
                          </m:rPr>
                          <a:rPr lang="es-PE" sz="1800" b="0" i="0" smtClean="0">
                            <a:latin typeface="Cambria Math" panose="02040503050406030204" pitchFamily="18" charset="0"/>
                          </a:rPr>
                          <m:t> </m:t>
                        </m:r>
                        <m:r>
                          <m:rPr>
                            <m:nor/>
                          </m:rPr>
                          <a:rPr lang="es-MX" sz="1800" dirty="0" smtClean="0"/>
                          <m:t>ε</m:t>
                        </m:r>
                      </m:e>
                      <m:sub>
                        <m:sSub>
                          <m:sSubPr>
                            <m:ctrlPr>
                              <a:rPr lang="es-MX" sz="1800" i="1" smtClean="0">
                                <a:latin typeface="Cambria Math" panose="02040503050406030204" pitchFamily="18" charset="0"/>
                              </a:rPr>
                            </m:ctrlPr>
                          </m:sSubPr>
                          <m:e>
                            <m:r>
                              <a:rPr lang="es-PE" sz="1800" b="0" i="1" smtClean="0">
                                <a:latin typeface="Cambria Math" panose="02040503050406030204" pitchFamily="18" charset="0"/>
                              </a:rPr>
                              <m:t>𝑃</m:t>
                            </m:r>
                          </m:e>
                          <m:sub>
                            <m:r>
                              <a:rPr lang="es-PE" sz="1800" b="0" i="1" smtClean="0">
                                <a:latin typeface="Cambria Math" panose="02040503050406030204" pitchFamily="18" charset="0"/>
                              </a:rPr>
                              <m:t>2</m:t>
                            </m:r>
                          </m:sub>
                        </m:sSub>
                      </m:sub>
                    </m:sSub>
                    <m:r>
                      <a:rPr lang="es-PE" sz="1800" b="0" i="1" smtClean="0">
                        <a:latin typeface="Cambria Math" panose="02040503050406030204" pitchFamily="18" charset="0"/>
                      </a:rPr>
                      <m:t>=0</m:t>
                    </m:r>
                  </m:oMath>
                </a14:m>
                <a:r>
                  <a:rPr lang="es-PE" sz="1800" dirty="0" smtClean="0">
                    <a:sym typeface="Wingdings" panose="05000000000000000000" pitchFamily="2" charset="2"/>
                  </a:rPr>
                  <a:t>   Bienes independientes</a:t>
                </a:r>
                <a:endParaRPr lang="es-PE" sz="1800" dirty="0" smtClean="0"/>
              </a:p>
              <a:p>
                <a:pPr lvl="1">
                  <a:buFont typeface="Wingdings" panose="05000000000000000000" pitchFamily="2" charset="2"/>
                  <a:buChar char="q"/>
                </a:pPr>
                <a:r>
                  <a:rPr lang="es-PE" sz="1800" dirty="0" smtClean="0"/>
                  <a:t>Si </a:t>
                </a:r>
                <a14:m>
                  <m:oMath xmlns:m="http://schemas.openxmlformats.org/officeDocument/2006/math">
                    <m:sSub>
                      <m:sSubPr>
                        <m:ctrlPr>
                          <a:rPr lang="es-MX" sz="1800" i="1" smtClean="0">
                            <a:latin typeface="Cambria Math" panose="02040503050406030204" pitchFamily="18" charset="0"/>
                          </a:rPr>
                        </m:ctrlPr>
                      </m:sSubPr>
                      <m:e>
                        <m:r>
                          <m:rPr>
                            <m:nor/>
                          </m:rPr>
                          <a:rPr lang="es-PE" sz="1800" b="0" i="0" smtClean="0">
                            <a:latin typeface="Cambria Math" panose="02040503050406030204" pitchFamily="18" charset="0"/>
                          </a:rPr>
                          <m:t>|</m:t>
                        </m:r>
                        <m:r>
                          <m:rPr>
                            <m:nor/>
                          </m:rPr>
                          <a:rPr lang="es-MX" sz="1800" dirty="0" smtClean="0"/>
                          <m:t>ε</m:t>
                        </m:r>
                      </m:e>
                      <m:sub>
                        <m:sSub>
                          <m:sSubPr>
                            <m:ctrlPr>
                              <a:rPr lang="es-MX" sz="1800" i="1" smtClean="0">
                                <a:latin typeface="Cambria Math" panose="02040503050406030204" pitchFamily="18" charset="0"/>
                              </a:rPr>
                            </m:ctrlPr>
                          </m:sSubPr>
                          <m:e>
                            <m:r>
                              <a:rPr lang="es-PE" sz="1800" b="0" i="1" smtClean="0">
                                <a:latin typeface="Cambria Math" panose="02040503050406030204" pitchFamily="18" charset="0"/>
                              </a:rPr>
                              <m:t>𝑃</m:t>
                            </m:r>
                          </m:e>
                          <m:sub>
                            <m:r>
                              <a:rPr lang="es-PE" sz="1800" i="1">
                                <a:latin typeface="Cambria Math" panose="02040503050406030204" pitchFamily="18" charset="0"/>
                              </a:rPr>
                              <m:t>1</m:t>
                            </m:r>
                          </m:sub>
                        </m:sSub>
                      </m:sub>
                    </m:sSub>
                    <m:r>
                      <a:rPr lang="es-PE" sz="1800" b="0" i="1" smtClean="0">
                        <a:latin typeface="Cambria Math" panose="02040503050406030204" pitchFamily="18" charset="0"/>
                      </a:rPr>
                      <m:t>|</m:t>
                    </m:r>
                  </m:oMath>
                </a14:m>
                <a:r>
                  <a:rPr lang="es-PE" sz="1800" dirty="0" smtClean="0"/>
                  <a:t>&lt; 1 </a:t>
                </a:r>
                <a:r>
                  <a:rPr lang="es-PE" sz="1800" dirty="0" smtClean="0">
                    <a:sym typeface="Wingdings" panose="05000000000000000000" pitchFamily="2" charset="2"/>
                  </a:rPr>
                  <a:t> </a:t>
                </a:r>
                <a14:m>
                  <m:oMath xmlns:m="http://schemas.openxmlformats.org/officeDocument/2006/math">
                    <m:sSub>
                      <m:sSubPr>
                        <m:ctrlPr>
                          <a:rPr lang="es-MX" sz="1800" i="1" smtClean="0">
                            <a:latin typeface="Cambria Math" panose="02040503050406030204" pitchFamily="18" charset="0"/>
                          </a:rPr>
                        </m:ctrlPr>
                      </m:sSubPr>
                      <m:e>
                        <m:r>
                          <m:rPr>
                            <m:nor/>
                          </m:rPr>
                          <a:rPr lang="es-PE" sz="1800" b="0" i="0" smtClean="0">
                            <a:latin typeface="Cambria Math" panose="02040503050406030204" pitchFamily="18" charset="0"/>
                          </a:rPr>
                          <m:t> </m:t>
                        </m:r>
                        <m:r>
                          <m:rPr>
                            <m:nor/>
                          </m:rPr>
                          <a:rPr lang="es-MX" sz="1800" dirty="0" smtClean="0"/>
                          <m:t>ε</m:t>
                        </m:r>
                      </m:e>
                      <m:sub>
                        <m:sSub>
                          <m:sSubPr>
                            <m:ctrlPr>
                              <a:rPr lang="es-MX" sz="1800" i="1" smtClean="0">
                                <a:latin typeface="Cambria Math" panose="02040503050406030204" pitchFamily="18" charset="0"/>
                              </a:rPr>
                            </m:ctrlPr>
                          </m:sSubPr>
                          <m:e>
                            <m:r>
                              <a:rPr lang="es-PE" sz="1800" b="0" i="1" smtClean="0">
                                <a:latin typeface="Cambria Math" panose="02040503050406030204" pitchFamily="18" charset="0"/>
                              </a:rPr>
                              <m:t>𝑃</m:t>
                            </m:r>
                          </m:e>
                          <m:sub>
                            <m:r>
                              <a:rPr lang="es-PE" sz="1800" b="0" i="1" smtClean="0">
                                <a:latin typeface="Cambria Math" panose="02040503050406030204" pitchFamily="18" charset="0"/>
                              </a:rPr>
                              <m:t>2</m:t>
                            </m:r>
                          </m:sub>
                        </m:sSub>
                      </m:sub>
                    </m:sSub>
                    <m:r>
                      <a:rPr lang="es-PE" sz="1800" b="0" i="1" smtClean="0">
                        <a:latin typeface="Cambria Math" panose="02040503050406030204" pitchFamily="18" charset="0"/>
                      </a:rPr>
                      <m:t>&lt;0</m:t>
                    </m:r>
                  </m:oMath>
                </a14:m>
                <a:r>
                  <a:rPr lang="es-PE" sz="1800" dirty="0" smtClean="0"/>
                  <a:t>  </a:t>
                </a:r>
                <a:r>
                  <a:rPr lang="es-PE" sz="1800" dirty="0" smtClean="0">
                    <a:sym typeface="Wingdings" panose="05000000000000000000" pitchFamily="2" charset="2"/>
                  </a:rPr>
                  <a:t> Bienes complementarios</a:t>
                </a:r>
                <a:endParaRPr lang="es-PE" sz="1800" dirty="0" smtClean="0"/>
              </a:p>
              <a:p>
                <a:pPr lvl="1">
                  <a:buFont typeface="Wingdings" panose="05000000000000000000" pitchFamily="2" charset="2"/>
                  <a:buChar char="q"/>
                </a:pPr>
                <a:endParaRPr lang="es-PE" sz="2400" dirty="0" smtClean="0"/>
              </a:p>
              <a:p>
                <a:pPr marL="0" indent="0">
                  <a:buNone/>
                </a:pPr>
                <a:endParaRPr lang="es-PE" sz="2400" dirty="0" smtClean="0"/>
              </a:p>
              <a:p>
                <a:pPr marL="0" indent="0">
                  <a:buNone/>
                </a:pPr>
                <a:endParaRPr lang="es-PE" sz="2400" dirty="0"/>
              </a:p>
              <a:p>
                <a:pPr marL="0" indent="0">
                  <a:buNone/>
                </a:pPr>
                <a:endParaRPr lang="en-US"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431075"/>
                <a:ext cx="12192000" cy="6335485"/>
              </a:xfrm>
              <a:blipFill>
                <a:blip r:embed="rId2"/>
                <a:stretch>
                  <a:fillRect l="-750" t="-1347"/>
                </a:stretch>
              </a:blipFill>
            </p:spPr>
            <p:txBody>
              <a:bodyPr/>
              <a:lstStyle/>
              <a:p>
                <a:r>
                  <a:rPr lang="en-US">
                    <a:noFill/>
                  </a:rPr>
                  <a:t> </a:t>
                </a:r>
              </a:p>
            </p:txBody>
          </p:sp>
        </mc:Fallback>
      </mc:AlternateContent>
      <p:sp>
        <p:nvSpPr>
          <p:cNvPr id="5" name="Título 1"/>
          <p:cNvSpPr txBox="1">
            <a:spLocks/>
          </p:cNvSpPr>
          <p:nvPr/>
        </p:nvSpPr>
        <p:spPr>
          <a:xfrm>
            <a:off x="0" y="1"/>
            <a:ext cx="12192000" cy="431074"/>
          </a:xfrm>
          <a:prstGeom prst="rect">
            <a:avLst/>
          </a:prstGeom>
          <a:solidFill>
            <a:srgbClr val="0070C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3000" b="1" dirty="0">
                <a:solidFill>
                  <a:schemeClr val="bg1">
                    <a:lumMod val="95000"/>
                  </a:schemeClr>
                </a:solidFill>
                <a:latin typeface="Arial Black" panose="020B0A04020102020204" pitchFamily="34" charset="0"/>
              </a:rPr>
              <a:t>5</a:t>
            </a:r>
            <a:r>
              <a:rPr lang="es-PE" sz="3000" b="1" dirty="0" smtClean="0">
                <a:solidFill>
                  <a:schemeClr val="bg1">
                    <a:lumMod val="95000"/>
                  </a:schemeClr>
                </a:solidFill>
                <a:latin typeface="Arial Black" panose="020B0A04020102020204" pitchFamily="34" charset="0"/>
              </a:rPr>
              <a:t>. Dualidad de la Demanda</a:t>
            </a:r>
            <a:endParaRPr lang="en-US" sz="3000" b="1" dirty="0">
              <a:solidFill>
                <a:schemeClr val="bg1">
                  <a:lumMod val="95000"/>
                </a:schemeClr>
              </a:solidFill>
              <a:latin typeface="Arial Black" panose="020B0A04020102020204" pitchFamily="34" charset="0"/>
            </a:endParaRPr>
          </a:p>
        </p:txBody>
      </p:sp>
      <mc:AlternateContent xmlns:mc="http://schemas.openxmlformats.org/markup-compatibility/2006">
        <mc:Choice xmlns:p14="http://schemas.microsoft.com/office/powerpoint/2010/main" Requires="p14">
          <p:contentPart p14:bwMode="auto" r:id="rId3">
            <p14:nvContentPartPr>
              <p14:cNvPr id="2" name="Entrada de lápiz 1"/>
              <p14:cNvContentPartPr/>
              <p14:nvPr/>
            </p14:nvContentPartPr>
            <p14:xfrm>
              <a:off x="52200" y="447120"/>
              <a:ext cx="11985840" cy="4806360"/>
            </p14:xfrm>
          </p:contentPart>
        </mc:Choice>
        <mc:Fallback>
          <p:pic>
            <p:nvPicPr>
              <p:cNvPr id="2" name="Entrada de lápiz 1"/>
              <p:cNvPicPr/>
              <p:nvPr/>
            </p:nvPicPr>
            <p:blipFill>
              <a:blip r:embed="rId4"/>
              <a:stretch>
                <a:fillRect/>
              </a:stretch>
            </p:blipFill>
            <p:spPr>
              <a:xfrm>
                <a:off x="42120" y="440280"/>
                <a:ext cx="12005640" cy="4819680"/>
              </a:xfrm>
              <a:prstGeom prst="rect">
                <a:avLst/>
              </a:prstGeom>
            </p:spPr>
          </p:pic>
        </mc:Fallback>
      </mc:AlternateContent>
    </p:spTree>
    <p:extLst>
      <p:ext uri="{BB962C8B-B14F-4D97-AF65-F5344CB8AC3E}">
        <p14:creationId xmlns:p14="http://schemas.microsoft.com/office/powerpoint/2010/main" val="1015946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431075"/>
                <a:ext cx="5747658" cy="6518365"/>
              </a:xfrm>
            </p:spPr>
            <p:txBody>
              <a:bodyPr>
                <a:noAutofit/>
              </a:bodyPr>
              <a:lstStyle/>
              <a:p>
                <a:pPr marL="0" indent="0" algn="ctr">
                  <a:buNone/>
                </a:pPr>
                <a:r>
                  <a:rPr lang="es-PE" sz="1800" b="1" u="sng" dirty="0" smtClean="0"/>
                  <a:t>ENFOQUE I</a:t>
                </a:r>
              </a:p>
              <a:p>
                <a:pPr marL="0" indent="0">
                  <a:buNone/>
                </a:pPr>
                <a:r>
                  <a:rPr lang="es-PE" sz="1600" dirty="0" smtClean="0"/>
                  <a:t>1. Maximizar la Utilidad</a:t>
                </a:r>
                <a:endParaRPr lang="es-MX" sz="1600" dirty="0" smtClean="0"/>
              </a:p>
              <a:p>
                <a:pPr marL="0" indent="0">
                  <a:buNone/>
                </a:pPr>
                <a:r>
                  <a:rPr lang="es-MX" sz="1600" dirty="0" smtClean="0"/>
                  <a:t>	Max 		U(x)</a:t>
                </a:r>
              </a:p>
              <a:p>
                <a:pPr marL="0" indent="0">
                  <a:buNone/>
                </a:pPr>
                <a:r>
                  <a:rPr lang="es-MX" sz="1600" dirty="0" smtClean="0"/>
                  <a:t>	s.a. 		</a:t>
                </a:r>
                <a14:m>
                  <m:oMath xmlns:m="http://schemas.openxmlformats.org/officeDocument/2006/math">
                    <m:sSub>
                      <m:sSubPr>
                        <m:ctrlPr>
                          <a:rPr lang="en-US" sz="1600" i="1">
                            <a:solidFill>
                              <a:schemeClr val="tx1"/>
                            </a:solidFill>
                            <a:latin typeface="Cambria Math" panose="02040503050406030204" pitchFamily="18" charset="0"/>
                          </a:rPr>
                        </m:ctrlPr>
                      </m:sSubPr>
                      <m:e>
                        <m:r>
                          <a:rPr lang="es-PE" sz="1600" b="0" i="1" smtClean="0">
                            <a:solidFill>
                              <a:schemeClr val="tx1"/>
                            </a:solidFill>
                            <a:latin typeface="Cambria Math" panose="02040503050406030204" pitchFamily="18" charset="0"/>
                          </a:rPr>
                          <m:t>𝑝</m:t>
                        </m:r>
                      </m:e>
                      <m:sub>
                        <m:r>
                          <a:rPr lang="es-PE" sz="1600" i="1">
                            <a:solidFill>
                              <a:schemeClr val="tx1"/>
                            </a:solidFill>
                            <a:latin typeface="Cambria Math" panose="02040503050406030204" pitchFamily="18" charset="0"/>
                          </a:rPr>
                          <m:t>1</m:t>
                        </m:r>
                      </m:sub>
                    </m:sSub>
                    <m:sSub>
                      <m:sSubPr>
                        <m:ctrlPr>
                          <a:rPr lang="en-US" sz="1600" i="1">
                            <a:solidFill>
                              <a:schemeClr val="tx1"/>
                            </a:solidFill>
                            <a:latin typeface="Cambria Math" panose="02040503050406030204" pitchFamily="18" charset="0"/>
                          </a:rPr>
                        </m:ctrlPr>
                      </m:sSubPr>
                      <m:e>
                        <m:r>
                          <a:rPr lang="es-PE" sz="1600" b="0" i="1" smtClean="0">
                            <a:solidFill>
                              <a:schemeClr val="tx1"/>
                            </a:solidFill>
                            <a:latin typeface="Cambria Math" panose="02040503050406030204" pitchFamily="18" charset="0"/>
                          </a:rPr>
                          <m:t>𝑥</m:t>
                        </m:r>
                      </m:e>
                      <m:sub>
                        <m:r>
                          <a:rPr lang="es-PE" sz="1600" i="1">
                            <a:solidFill>
                              <a:schemeClr val="tx1"/>
                            </a:solidFill>
                            <a:latin typeface="Cambria Math" panose="02040503050406030204" pitchFamily="18" charset="0"/>
                          </a:rPr>
                          <m:t>1</m:t>
                        </m:r>
                      </m:sub>
                    </m:sSub>
                    <m:r>
                      <a:rPr lang="es-PE"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s-PE" sz="1600" i="1">
                            <a:solidFill>
                              <a:schemeClr val="tx1"/>
                            </a:solidFill>
                            <a:latin typeface="Cambria Math" panose="02040503050406030204" pitchFamily="18" charset="0"/>
                          </a:rPr>
                          <m:t>𝑝</m:t>
                        </m:r>
                      </m:e>
                      <m:sub>
                        <m:r>
                          <a:rPr lang="es-PE" sz="1600" b="0" i="1" smtClean="0">
                            <a:solidFill>
                              <a:schemeClr val="tx1"/>
                            </a:solidFill>
                            <a:latin typeface="Cambria Math" panose="02040503050406030204" pitchFamily="18" charset="0"/>
                          </a:rPr>
                          <m:t>2</m:t>
                        </m:r>
                      </m:sub>
                    </m:sSub>
                    <m:sSub>
                      <m:sSubPr>
                        <m:ctrlPr>
                          <a:rPr lang="en-US" sz="1600" i="1">
                            <a:solidFill>
                              <a:schemeClr val="tx1"/>
                            </a:solidFill>
                            <a:latin typeface="Cambria Math" panose="02040503050406030204" pitchFamily="18" charset="0"/>
                          </a:rPr>
                        </m:ctrlPr>
                      </m:sSubPr>
                      <m:e>
                        <m:r>
                          <a:rPr lang="es-PE" sz="1600" i="1">
                            <a:solidFill>
                              <a:schemeClr val="tx1"/>
                            </a:solidFill>
                            <a:latin typeface="Cambria Math" panose="02040503050406030204" pitchFamily="18" charset="0"/>
                          </a:rPr>
                          <m:t>𝑥</m:t>
                        </m:r>
                      </m:e>
                      <m:sub>
                        <m:r>
                          <a:rPr lang="es-PE" sz="1600" b="0" i="1" smtClean="0">
                            <a:solidFill>
                              <a:schemeClr val="tx1"/>
                            </a:solidFill>
                            <a:latin typeface="Cambria Math" panose="02040503050406030204" pitchFamily="18" charset="0"/>
                          </a:rPr>
                          <m:t>2</m:t>
                        </m:r>
                      </m:sub>
                    </m:sSub>
                    <m:r>
                      <a:rPr lang="es-PE" sz="1600" b="0" i="1" smtClean="0">
                        <a:solidFill>
                          <a:schemeClr val="tx1"/>
                        </a:solidFill>
                        <a:latin typeface="Cambria Math" panose="02040503050406030204" pitchFamily="18" charset="0"/>
                      </a:rPr>
                      <m:t>=</m:t>
                    </m:r>
                    <m:r>
                      <m:rPr>
                        <m:nor/>
                      </m:rPr>
                      <a:rPr lang="es-MX" sz="1600" dirty="0"/>
                      <m:t> </m:t>
                    </m:r>
                    <m:r>
                      <m:rPr>
                        <m:nor/>
                      </m:rPr>
                      <a:rPr lang="es-MX" sz="1600" dirty="0"/>
                      <m:t>m</m:t>
                    </m:r>
                    <m:r>
                      <m:rPr>
                        <m:nor/>
                      </m:rPr>
                      <a:rPr lang="es-MX" sz="1600" dirty="0"/>
                      <m:t> </m:t>
                    </m:r>
                  </m:oMath>
                </a14:m>
                <a:endParaRPr lang="es-PE" sz="1600" dirty="0" smtClean="0"/>
              </a:p>
              <a:p>
                <a:pPr marL="0" indent="0">
                  <a:buNone/>
                </a:pPr>
                <a:r>
                  <a:rPr lang="es-PE" sz="1600" dirty="0" smtClean="0"/>
                  <a:t>			</a:t>
                </a:r>
                <a14:m>
                  <m:oMath xmlns:m="http://schemas.openxmlformats.org/officeDocument/2006/math">
                    <m:r>
                      <m:rPr>
                        <m:nor/>
                      </m:rPr>
                      <a:rPr lang="es-PE" sz="1600">
                        <a:latin typeface="Cambria Math" panose="02040503050406030204" pitchFamily="18" charset="0"/>
                      </a:rPr>
                      <m:t>x</m:t>
                    </m:r>
                    <m:r>
                      <m:rPr>
                        <m:nor/>
                      </m:rPr>
                      <a:rPr lang="es-PE" sz="1600">
                        <a:latin typeface="Cambria Math" panose="02040503050406030204" pitchFamily="18" charset="0"/>
                      </a:rPr>
                      <m:t> </m:t>
                    </m:r>
                    <m:r>
                      <a:rPr lang="es-PE" sz="1600" i="1">
                        <a:latin typeface="Cambria Math" panose="02040503050406030204" pitchFamily="18" charset="0"/>
                      </a:rPr>
                      <m:t>≥0</m:t>
                    </m:r>
                  </m:oMath>
                </a14:m>
                <a:endParaRPr lang="es-MX" sz="1600" dirty="0" smtClean="0"/>
              </a:p>
              <a:p>
                <a:pPr marL="0" indent="0">
                  <a:buNone/>
                </a:pPr>
                <a:r>
                  <a:rPr lang="es-MX" sz="1600" dirty="0" smtClean="0"/>
                  <a:t>2. Optimización</a:t>
                </a:r>
                <a:endParaRPr lang="es-MX" sz="1600" dirty="0"/>
              </a:p>
              <a:p>
                <a:pPr marL="0" indent="0">
                  <a:buNone/>
                </a:pPr>
                <a:r>
                  <a:rPr lang="es-MX" sz="1600" dirty="0"/>
                  <a:t>	</a:t>
                </a:r>
                <a14:m>
                  <m:oMath xmlns:m="http://schemas.openxmlformats.org/officeDocument/2006/math">
                    <m:f>
                      <m:fPr>
                        <m:ctrlPr>
                          <a:rPr lang="es-MX" sz="1600" i="1" smtClean="0">
                            <a:latin typeface="Cambria Math" panose="02040503050406030204" pitchFamily="18" charset="0"/>
                          </a:rPr>
                        </m:ctrlPr>
                      </m:fPr>
                      <m:num>
                        <m:sSub>
                          <m:sSubPr>
                            <m:ctrlPr>
                              <a:rPr lang="es-MX" sz="1600" i="1">
                                <a:latin typeface="Cambria Math" panose="02040503050406030204" pitchFamily="18" charset="0"/>
                              </a:rPr>
                            </m:ctrlPr>
                          </m:sSubPr>
                          <m:e>
                            <m:r>
                              <a:rPr lang="es-PE" sz="1600" i="1">
                                <a:latin typeface="Cambria Math" panose="02040503050406030204" pitchFamily="18" charset="0"/>
                              </a:rPr>
                              <m:t>𝑈𝑀</m:t>
                            </m:r>
                          </m:e>
                          <m:sub>
                            <m:r>
                              <a:rPr lang="es-PE" sz="1600" b="0" i="1" smtClean="0">
                                <a:latin typeface="Cambria Math" panose="02040503050406030204" pitchFamily="18" charset="0"/>
                              </a:rPr>
                              <m:t>1</m:t>
                            </m:r>
                          </m:sub>
                        </m:sSub>
                        <m:r>
                          <a:rPr lang="es-PE" sz="1600" b="0" i="1" smtClean="0">
                            <a:latin typeface="Cambria Math" panose="02040503050406030204" pitchFamily="18" charset="0"/>
                          </a:rPr>
                          <m:t>(</m:t>
                        </m:r>
                        <m:sSup>
                          <m:sSupPr>
                            <m:ctrlPr>
                              <a:rPr lang="es-MX" sz="1600" i="1">
                                <a:latin typeface="Cambria Math" panose="02040503050406030204" pitchFamily="18" charset="0"/>
                              </a:rPr>
                            </m:ctrlPr>
                          </m:sSupPr>
                          <m:e>
                            <m:r>
                              <a:rPr lang="es-PE" sz="1600" i="1">
                                <a:latin typeface="Cambria Math" panose="02040503050406030204" pitchFamily="18" charset="0"/>
                              </a:rPr>
                              <m:t>𝑥</m:t>
                            </m:r>
                          </m:e>
                          <m:sup>
                            <m:r>
                              <a:rPr lang="es-PE" sz="1600" i="1">
                                <a:latin typeface="Cambria Math" panose="02040503050406030204" pitchFamily="18" charset="0"/>
                              </a:rPr>
                              <m:t>∗</m:t>
                            </m:r>
                          </m:sup>
                        </m:sSup>
                        <m:r>
                          <a:rPr lang="es-PE" sz="1600" b="0" i="1" smtClean="0">
                            <a:latin typeface="Cambria Math" panose="02040503050406030204" pitchFamily="18" charset="0"/>
                          </a:rPr>
                          <m:t>)</m:t>
                        </m:r>
                      </m:num>
                      <m:den>
                        <m:sSub>
                          <m:sSubPr>
                            <m:ctrlPr>
                              <a:rPr lang="es-MX" sz="1600" i="1">
                                <a:latin typeface="Cambria Math" panose="02040503050406030204" pitchFamily="18" charset="0"/>
                              </a:rPr>
                            </m:ctrlPr>
                          </m:sSubPr>
                          <m:e>
                            <m:r>
                              <a:rPr lang="es-PE" sz="1600" i="1">
                                <a:latin typeface="Cambria Math" panose="02040503050406030204" pitchFamily="18" charset="0"/>
                              </a:rPr>
                              <m:t>𝑈𝑀</m:t>
                            </m:r>
                          </m:e>
                          <m:sub>
                            <m:r>
                              <a:rPr lang="es-PE" sz="1600" b="0" i="1" smtClean="0">
                                <a:latin typeface="Cambria Math" panose="02040503050406030204" pitchFamily="18" charset="0"/>
                              </a:rPr>
                              <m:t>2</m:t>
                            </m:r>
                          </m:sub>
                        </m:sSub>
                        <m:r>
                          <a:rPr lang="es-PE" sz="1600" i="1">
                            <a:latin typeface="Cambria Math" panose="02040503050406030204" pitchFamily="18" charset="0"/>
                          </a:rPr>
                          <m:t>(</m:t>
                        </m:r>
                        <m:sSup>
                          <m:sSupPr>
                            <m:ctrlPr>
                              <a:rPr lang="es-MX" sz="1600" i="1">
                                <a:latin typeface="Cambria Math" panose="02040503050406030204" pitchFamily="18" charset="0"/>
                              </a:rPr>
                            </m:ctrlPr>
                          </m:sSupPr>
                          <m:e>
                            <m:r>
                              <a:rPr lang="es-PE" sz="1600" i="1">
                                <a:latin typeface="Cambria Math" panose="02040503050406030204" pitchFamily="18" charset="0"/>
                              </a:rPr>
                              <m:t>𝑥</m:t>
                            </m:r>
                          </m:e>
                          <m:sup>
                            <m:r>
                              <a:rPr lang="es-PE" sz="1600" i="1">
                                <a:latin typeface="Cambria Math" panose="02040503050406030204" pitchFamily="18" charset="0"/>
                              </a:rPr>
                              <m:t>∗</m:t>
                            </m:r>
                          </m:sup>
                        </m:sSup>
                        <m:r>
                          <a:rPr lang="es-PE" sz="1600" i="1">
                            <a:latin typeface="Cambria Math" panose="02040503050406030204" pitchFamily="18" charset="0"/>
                          </a:rPr>
                          <m:t>)</m:t>
                        </m:r>
                      </m:den>
                    </m:f>
                  </m:oMath>
                </a14:m>
                <a:r>
                  <a:rPr lang="es-PE" sz="1600" dirty="0" smtClean="0"/>
                  <a:t> = </a:t>
                </a:r>
                <a14:m>
                  <m:oMath xmlns:m="http://schemas.openxmlformats.org/officeDocument/2006/math">
                    <m:f>
                      <m:fPr>
                        <m:ctrlPr>
                          <a:rPr lang="es-MX" sz="1600" i="1">
                            <a:latin typeface="Cambria Math" panose="02040503050406030204" pitchFamily="18" charset="0"/>
                          </a:rPr>
                        </m:ctrlPr>
                      </m:fPr>
                      <m:num>
                        <m:sSub>
                          <m:sSubPr>
                            <m:ctrlPr>
                              <a:rPr lang="es-MX" sz="1600" i="1">
                                <a:latin typeface="Cambria Math" panose="02040503050406030204" pitchFamily="18" charset="0"/>
                              </a:rPr>
                            </m:ctrlPr>
                          </m:sSubPr>
                          <m:e>
                            <m:r>
                              <a:rPr lang="es-PE" sz="1600" b="0" i="1" smtClean="0">
                                <a:latin typeface="Cambria Math" panose="02040503050406030204" pitchFamily="18" charset="0"/>
                              </a:rPr>
                              <m:t>𝑃</m:t>
                            </m:r>
                          </m:e>
                          <m:sub>
                            <m:r>
                              <a:rPr lang="es-PE" sz="1600" b="0" i="1" smtClean="0">
                                <a:latin typeface="Cambria Math" panose="02040503050406030204" pitchFamily="18" charset="0"/>
                              </a:rPr>
                              <m:t>1</m:t>
                            </m:r>
                          </m:sub>
                        </m:sSub>
                      </m:num>
                      <m:den>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b="0" i="1" smtClean="0">
                                <a:latin typeface="Cambria Math" panose="02040503050406030204" pitchFamily="18" charset="0"/>
                              </a:rPr>
                              <m:t>2</m:t>
                            </m:r>
                          </m:sub>
                        </m:sSub>
                      </m:den>
                    </m:f>
                  </m:oMath>
                </a14:m>
                <a:endParaRPr lang="en-US" sz="1600" dirty="0" smtClean="0"/>
              </a:p>
              <a:p>
                <a:pPr marL="0" indent="0">
                  <a:buNone/>
                </a:pPr>
                <a:r>
                  <a:rPr lang="es-PE" sz="1600" dirty="0" smtClean="0"/>
                  <a:t>3. Demanda </a:t>
                </a:r>
                <a:r>
                  <a:rPr lang="es-PE" sz="1600" dirty="0" err="1" smtClean="0"/>
                  <a:t>Marshalliana</a:t>
                </a:r>
                <a:endParaRPr lang="es-PE" sz="1600" dirty="0" smtClean="0"/>
              </a:p>
              <a:p>
                <a:pPr marL="0" indent="0">
                  <a:buNone/>
                </a:pPr>
                <a:r>
                  <a:rPr lang="es-PE" sz="1600" dirty="0" smtClean="0"/>
                  <a:t>	</a:t>
                </a:r>
                <a14:m>
                  <m:oMath xmlns:m="http://schemas.openxmlformats.org/officeDocument/2006/math">
                    <m:sSubSup>
                      <m:sSubSupPr>
                        <m:ctrlPr>
                          <a:rPr lang="es-PE" sz="1600" i="1">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i="1">
                            <a:latin typeface="Cambria Math" panose="02040503050406030204" pitchFamily="18" charset="0"/>
                          </a:rPr>
                          <m:t>𝑀</m:t>
                        </m:r>
                      </m:sup>
                    </m:sSubSup>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𝑋</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2</m:t>
                        </m:r>
                      </m:sub>
                    </m:sSub>
                    <m:r>
                      <a:rPr lang="es-PE" sz="1600" i="1">
                        <a:latin typeface="Cambria Math" panose="02040503050406030204" pitchFamily="18" charset="0"/>
                      </a:rPr>
                      <m:t>,</m:t>
                    </m:r>
                    <m:r>
                      <a:rPr lang="es-PE" sz="1600" i="1">
                        <a:latin typeface="Cambria Math" panose="02040503050406030204" pitchFamily="18" charset="0"/>
                      </a:rPr>
                      <m:t>𝐼</m:t>
                    </m:r>
                    <m:r>
                      <a:rPr lang="es-PE" sz="1600" i="1">
                        <a:latin typeface="Cambria Math" panose="02040503050406030204" pitchFamily="18" charset="0"/>
                      </a:rPr>
                      <m:t>)</m:t>
                    </m:r>
                  </m:oMath>
                </a14:m>
                <a:endParaRPr lang="en-US" sz="1600" i="1" dirty="0">
                  <a:latin typeface="Cambria Math" panose="02040503050406030204" pitchFamily="18" charset="0"/>
                </a:endParaRPr>
              </a:p>
              <a:p>
                <a:pPr marL="0" indent="0">
                  <a:buNone/>
                </a:pPr>
                <a:r>
                  <a:rPr lang="es-PE" sz="1600" dirty="0" smtClean="0"/>
                  <a:t>	</a:t>
                </a:r>
                <a14:m>
                  <m:oMath xmlns:m="http://schemas.openxmlformats.org/officeDocument/2006/math">
                    <m:sSubSup>
                      <m:sSubSupPr>
                        <m:ctrlPr>
                          <a:rPr lang="es-PE" sz="1600" i="1">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2</m:t>
                        </m:r>
                      </m:sub>
                      <m:sup>
                        <m:r>
                          <a:rPr lang="es-PE" sz="1600" i="1">
                            <a:latin typeface="Cambria Math" panose="02040503050406030204" pitchFamily="18" charset="0"/>
                          </a:rPr>
                          <m:t>𝑀</m:t>
                        </m:r>
                      </m:sup>
                    </m:sSubSup>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𝑋</m:t>
                        </m:r>
                      </m:e>
                      <m:sub>
                        <m:r>
                          <a:rPr lang="es-PE" sz="1600" i="1">
                            <a:latin typeface="Cambria Math" panose="02040503050406030204" pitchFamily="18" charset="0"/>
                          </a:rPr>
                          <m:t>2</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2</m:t>
                        </m:r>
                      </m:sub>
                    </m:sSub>
                    <m:r>
                      <a:rPr lang="es-PE" sz="1600" i="1">
                        <a:latin typeface="Cambria Math" panose="02040503050406030204" pitchFamily="18" charset="0"/>
                      </a:rPr>
                      <m:t>,</m:t>
                    </m:r>
                    <m:r>
                      <a:rPr lang="es-PE" sz="1600" i="1">
                        <a:latin typeface="Cambria Math" panose="02040503050406030204" pitchFamily="18" charset="0"/>
                      </a:rPr>
                      <m:t>𝐼</m:t>
                    </m:r>
                    <m:r>
                      <a:rPr lang="es-PE" sz="1600" i="1">
                        <a:latin typeface="Cambria Math" panose="02040503050406030204" pitchFamily="18" charset="0"/>
                      </a:rPr>
                      <m:t>)</m:t>
                    </m:r>
                  </m:oMath>
                </a14:m>
                <a:endParaRPr lang="es-PE" sz="1600" i="1" dirty="0">
                  <a:latin typeface="Cambria Math" panose="02040503050406030204" pitchFamily="18" charset="0"/>
                </a:endParaRPr>
              </a:p>
              <a:p>
                <a:pPr marL="0" indent="0">
                  <a:buNone/>
                </a:pPr>
                <a:r>
                  <a:rPr lang="es-PE" sz="1600" dirty="0"/>
                  <a:t>4</a:t>
                </a:r>
                <a:r>
                  <a:rPr lang="es-PE" sz="1600" dirty="0" smtClean="0"/>
                  <a:t>. Utilidad directa e Indirecta</a:t>
                </a:r>
              </a:p>
              <a:p>
                <a:pPr marL="0" indent="0">
                  <a:buNone/>
                </a:pPr>
                <a:r>
                  <a:rPr lang="es-MX" sz="1600" dirty="0" smtClean="0"/>
                  <a:t>	</a:t>
                </a:r>
                <a14:m>
                  <m:oMath xmlns:m="http://schemas.openxmlformats.org/officeDocument/2006/math">
                    <m:sSup>
                      <m:sSupPr>
                        <m:ctrlPr>
                          <a:rPr lang="es-MX" sz="1600" i="1">
                            <a:latin typeface="Cambria Math" panose="02040503050406030204" pitchFamily="18" charset="0"/>
                          </a:rPr>
                        </m:ctrlPr>
                      </m:sSupPr>
                      <m:e>
                        <m:r>
                          <a:rPr lang="es-PE" sz="1600" b="0" i="1" smtClean="0">
                            <a:latin typeface="Cambria Math" panose="02040503050406030204" pitchFamily="18" charset="0"/>
                          </a:rPr>
                          <m:t>𝑈</m:t>
                        </m:r>
                      </m:e>
                      <m:sup>
                        <m:r>
                          <a:rPr lang="es-PE" sz="1600" b="0" i="1" smtClean="0">
                            <a:latin typeface="Cambria Math" panose="02040503050406030204" pitchFamily="18" charset="0"/>
                          </a:rPr>
                          <m:t>𝑑</m:t>
                        </m:r>
                      </m:sup>
                    </m:sSup>
                    <m:r>
                      <a:rPr lang="es-PE" sz="1600" b="0" i="1" smtClean="0">
                        <a:latin typeface="Cambria Math" panose="02040503050406030204" pitchFamily="18" charset="0"/>
                      </a:rPr>
                      <m:t>=</m:t>
                    </m:r>
                    <m:r>
                      <a:rPr lang="es-PE" sz="1600" b="0" i="1" smtClean="0">
                        <a:latin typeface="Cambria Math" panose="02040503050406030204" pitchFamily="18" charset="0"/>
                      </a:rPr>
                      <m:t>𝑈</m:t>
                    </m:r>
                    <m:r>
                      <a:rPr lang="es-PE" sz="1600" b="0" i="1" smtClean="0">
                        <a:latin typeface="Cambria Math" panose="02040503050406030204" pitchFamily="18" charset="0"/>
                      </a:rPr>
                      <m:t>(</m:t>
                    </m:r>
                    <m:sSub>
                      <m:sSubPr>
                        <m:ctrlPr>
                          <a:rPr lang="es-MX" sz="1600" i="1" smtClean="0">
                            <a:latin typeface="Cambria Math" panose="02040503050406030204" pitchFamily="18" charset="0"/>
                          </a:rPr>
                        </m:ctrlPr>
                      </m:sSubPr>
                      <m:e>
                        <m:r>
                          <a:rPr lang="es-PE" sz="1600" b="0" i="1" smtClean="0">
                            <a:latin typeface="Cambria Math" panose="02040503050406030204" pitchFamily="18" charset="0"/>
                          </a:rPr>
                          <m:t>𝑋</m:t>
                        </m:r>
                      </m:e>
                      <m:sub>
                        <m:r>
                          <a:rPr lang="es-PE" sz="1600" i="1">
                            <a:latin typeface="Cambria Math" panose="02040503050406030204" pitchFamily="18" charset="0"/>
                          </a:rPr>
                          <m:t>1</m:t>
                        </m:r>
                      </m:sub>
                    </m:sSub>
                    <m:d>
                      <m:dPr>
                        <m:ctrlPr>
                          <a:rPr lang="es-PE" sz="1600" b="0" i="1" smtClean="0">
                            <a:latin typeface="Cambria Math" panose="02040503050406030204" pitchFamily="18" charset="0"/>
                          </a:rPr>
                        </m:ctrlPr>
                      </m:dPr>
                      <m:e>
                        <m:sSub>
                          <m:sSubPr>
                            <m:ctrlPr>
                              <a:rPr lang="es-MX" sz="1600" i="1" smtClean="0">
                                <a:latin typeface="Cambria Math" panose="02040503050406030204" pitchFamily="18" charset="0"/>
                              </a:rPr>
                            </m:ctrlPr>
                          </m:sSubPr>
                          <m:e>
                            <m:r>
                              <a:rPr lang="es-PE" sz="1600" b="0" i="1" smtClean="0">
                                <a:latin typeface="Cambria Math" panose="02040503050406030204" pitchFamily="18" charset="0"/>
                              </a:rPr>
                              <m:t>𝑃</m:t>
                            </m:r>
                          </m:e>
                          <m:sub>
                            <m:r>
                              <a:rPr lang="es-PE" sz="1600" i="1">
                                <a:latin typeface="Cambria Math" panose="02040503050406030204" pitchFamily="18" charset="0"/>
                              </a:rPr>
                              <m:t>1</m:t>
                            </m:r>
                          </m:sub>
                        </m:sSub>
                        <m:r>
                          <a:rPr lang="es-PE" sz="1600" b="0" i="1" smtClean="0">
                            <a:latin typeface="Cambria Math" panose="02040503050406030204" pitchFamily="18" charset="0"/>
                          </a:rPr>
                          <m:t>,</m:t>
                        </m:r>
                        <m:sSub>
                          <m:sSubPr>
                            <m:ctrlPr>
                              <a:rPr lang="es-MX" sz="1600" i="1" smtClean="0">
                                <a:latin typeface="Cambria Math" panose="02040503050406030204" pitchFamily="18" charset="0"/>
                              </a:rPr>
                            </m:ctrlPr>
                          </m:sSubPr>
                          <m:e>
                            <m:r>
                              <a:rPr lang="es-PE" sz="1600" b="0" i="1" smtClean="0">
                                <a:latin typeface="Cambria Math" panose="02040503050406030204" pitchFamily="18" charset="0"/>
                              </a:rPr>
                              <m:t>𝑃</m:t>
                            </m:r>
                          </m:e>
                          <m:sub>
                            <m:r>
                              <a:rPr lang="es-PE" sz="1600" b="0" i="1" smtClean="0">
                                <a:latin typeface="Cambria Math" panose="02040503050406030204" pitchFamily="18" charset="0"/>
                              </a:rPr>
                              <m:t>2</m:t>
                            </m:r>
                          </m:sub>
                        </m:sSub>
                        <m:r>
                          <a:rPr lang="es-PE" sz="1600" b="0" i="1" smtClean="0">
                            <a:latin typeface="Cambria Math" panose="02040503050406030204" pitchFamily="18" charset="0"/>
                          </a:rPr>
                          <m:t>,</m:t>
                        </m:r>
                        <m:r>
                          <a:rPr lang="es-PE" sz="1600" b="0" i="1" smtClean="0">
                            <a:latin typeface="Cambria Math" panose="02040503050406030204" pitchFamily="18" charset="0"/>
                          </a:rPr>
                          <m:t>𝐼</m:t>
                        </m:r>
                      </m:e>
                    </m:d>
                    <m:r>
                      <a:rPr lang="es-PE" sz="1600" b="0" i="1" smtClean="0">
                        <a:latin typeface="Cambria Math" panose="02040503050406030204" pitchFamily="18" charset="0"/>
                      </a:rPr>
                      <m:t>,</m:t>
                    </m:r>
                    <m:sSub>
                      <m:sSubPr>
                        <m:ctrlPr>
                          <a:rPr lang="es-MX" sz="1600" i="1" smtClean="0">
                            <a:latin typeface="Cambria Math" panose="02040503050406030204" pitchFamily="18" charset="0"/>
                          </a:rPr>
                        </m:ctrlPr>
                      </m:sSubPr>
                      <m:e>
                        <m:r>
                          <a:rPr lang="es-PE" sz="1600" b="0" i="1" smtClean="0">
                            <a:latin typeface="Cambria Math" panose="02040503050406030204" pitchFamily="18" charset="0"/>
                          </a:rPr>
                          <m:t>𝑋</m:t>
                        </m:r>
                      </m:e>
                      <m:sub>
                        <m:r>
                          <a:rPr lang="es-PE" sz="1600" b="0" i="1" smtClean="0">
                            <a:latin typeface="Cambria Math" panose="02040503050406030204" pitchFamily="18" charset="0"/>
                          </a:rPr>
                          <m:t>2</m:t>
                        </m:r>
                      </m:sub>
                    </m:sSub>
                    <m:r>
                      <a:rPr lang="es-PE" sz="1600" b="0" i="1" smtClean="0">
                        <a:latin typeface="Cambria Math" panose="02040503050406030204" pitchFamily="18" charset="0"/>
                      </a:rPr>
                      <m:t>(</m:t>
                    </m:r>
                    <m:sSub>
                      <m:sSubPr>
                        <m:ctrlPr>
                          <a:rPr lang="es-MX" sz="1600" i="1" smtClean="0">
                            <a:latin typeface="Cambria Math" panose="02040503050406030204" pitchFamily="18" charset="0"/>
                          </a:rPr>
                        </m:ctrlPr>
                      </m:sSubPr>
                      <m:e>
                        <m:r>
                          <a:rPr lang="es-PE" sz="1600" b="0" i="1" smtClean="0">
                            <a:latin typeface="Cambria Math" panose="02040503050406030204" pitchFamily="18" charset="0"/>
                          </a:rPr>
                          <m:t>𝑃</m:t>
                        </m:r>
                      </m:e>
                      <m:sub>
                        <m:r>
                          <a:rPr lang="es-PE" sz="1600" i="1">
                            <a:latin typeface="Cambria Math" panose="02040503050406030204" pitchFamily="18" charset="0"/>
                          </a:rPr>
                          <m:t>1</m:t>
                        </m:r>
                      </m:sub>
                    </m:sSub>
                    <m:r>
                      <a:rPr lang="es-PE" sz="1600" b="0" i="1" smtClean="0">
                        <a:latin typeface="Cambria Math" panose="02040503050406030204" pitchFamily="18" charset="0"/>
                      </a:rPr>
                      <m:t>,</m:t>
                    </m:r>
                    <m:sSub>
                      <m:sSubPr>
                        <m:ctrlPr>
                          <a:rPr lang="es-MX" sz="1600" i="1" smtClean="0">
                            <a:latin typeface="Cambria Math" panose="02040503050406030204" pitchFamily="18" charset="0"/>
                          </a:rPr>
                        </m:ctrlPr>
                      </m:sSubPr>
                      <m:e>
                        <m:r>
                          <a:rPr lang="es-PE" sz="1600" b="0" i="1" smtClean="0">
                            <a:latin typeface="Cambria Math" panose="02040503050406030204" pitchFamily="18" charset="0"/>
                          </a:rPr>
                          <m:t>𝑃</m:t>
                        </m:r>
                      </m:e>
                      <m:sub>
                        <m:r>
                          <a:rPr lang="es-PE" sz="1600" b="0" i="1" smtClean="0">
                            <a:latin typeface="Cambria Math" panose="02040503050406030204" pitchFamily="18" charset="0"/>
                          </a:rPr>
                          <m:t>2</m:t>
                        </m:r>
                      </m:sub>
                    </m:sSub>
                    <m:r>
                      <a:rPr lang="es-PE" sz="1600" b="0" i="1" smtClean="0">
                        <a:latin typeface="Cambria Math" panose="02040503050406030204" pitchFamily="18" charset="0"/>
                      </a:rPr>
                      <m:t>,</m:t>
                    </m:r>
                    <m:r>
                      <a:rPr lang="es-PE" sz="1600" b="0" i="1" smtClean="0">
                        <a:latin typeface="Cambria Math" panose="02040503050406030204" pitchFamily="18" charset="0"/>
                      </a:rPr>
                      <m:t>𝐼</m:t>
                    </m:r>
                    <m:r>
                      <a:rPr lang="es-PE" sz="1600" b="0" i="1" smtClean="0">
                        <a:latin typeface="Cambria Math" panose="02040503050406030204" pitchFamily="18" charset="0"/>
                      </a:rPr>
                      <m:t>)</m:t>
                    </m:r>
                  </m:oMath>
                </a14:m>
                <a:endParaRPr lang="es-PE" sz="1600" b="0" i="1" dirty="0" smtClean="0">
                  <a:latin typeface="Cambria Math" panose="02040503050406030204" pitchFamily="18" charset="0"/>
                </a:endParaRPr>
              </a:p>
              <a:p>
                <a:pPr marL="0" indent="0">
                  <a:buNone/>
                </a:pPr>
                <a:r>
                  <a:rPr lang="es-MX" sz="1600" dirty="0" smtClean="0"/>
                  <a:t>	</a:t>
                </a:r>
                <a14:m>
                  <m:oMath xmlns:m="http://schemas.openxmlformats.org/officeDocument/2006/math">
                    <m:sSup>
                      <m:sSupPr>
                        <m:ctrlPr>
                          <a:rPr lang="es-MX" sz="1600" i="1" smtClean="0">
                            <a:latin typeface="Cambria Math" panose="02040503050406030204" pitchFamily="18" charset="0"/>
                          </a:rPr>
                        </m:ctrlPr>
                      </m:sSupPr>
                      <m:e>
                        <m:r>
                          <a:rPr lang="es-PE" sz="1600" b="0" i="1" smtClean="0">
                            <a:latin typeface="Cambria Math" panose="02040503050406030204" pitchFamily="18" charset="0"/>
                          </a:rPr>
                          <m:t>𝑈</m:t>
                        </m:r>
                      </m:e>
                      <m:sup>
                        <m:r>
                          <a:rPr lang="es-PE" sz="1600" b="0" i="1" smtClean="0">
                            <a:latin typeface="Cambria Math" panose="02040503050406030204" pitchFamily="18" charset="0"/>
                          </a:rPr>
                          <m:t>𝑑</m:t>
                        </m:r>
                      </m:sup>
                    </m:sSup>
                    <m:r>
                      <a:rPr lang="es-PE" sz="1600" b="0" i="1" smtClean="0">
                        <a:latin typeface="Cambria Math" panose="02040503050406030204" pitchFamily="18" charset="0"/>
                      </a:rPr>
                      <m:t>=</m:t>
                    </m:r>
                    <m:r>
                      <a:rPr lang="es-PE" sz="1600" b="0" i="1" smtClean="0">
                        <a:latin typeface="Cambria Math" panose="02040503050406030204" pitchFamily="18" charset="0"/>
                      </a:rPr>
                      <m:t>𝑉</m:t>
                    </m:r>
                    <m:d>
                      <m:dPr>
                        <m:ctrlPr>
                          <a:rPr lang="es-PE" sz="1600" b="0" i="1" smtClean="0">
                            <a:latin typeface="Cambria Math" panose="02040503050406030204" pitchFamily="18" charset="0"/>
                          </a:rPr>
                        </m:ctrlPr>
                      </m:dPr>
                      <m:e>
                        <m:sSub>
                          <m:sSubPr>
                            <m:ctrlPr>
                              <a:rPr lang="es-MX" sz="1600" i="1" smtClean="0">
                                <a:latin typeface="Cambria Math" panose="02040503050406030204" pitchFamily="18" charset="0"/>
                              </a:rPr>
                            </m:ctrlPr>
                          </m:sSubPr>
                          <m:e>
                            <m:r>
                              <a:rPr lang="es-PE" sz="1600" b="0" i="1" smtClean="0">
                                <a:latin typeface="Cambria Math" panose="02040503050406030204" pitchFamily="18" charset="0"/>
                              </a:rPr>
                              <m:t>𝑃</m:t>
                            </m:r>
                          </m:e>
                          <m:sub>
                            <m:r>
                              <a:rPr lang="es-PE" sz="1600" i="1">
                                <a:latin typeface="Cambria Math" panose="02040503050406030204" pitchFamily="18" charset="0"/>
                              </a:rPr>
                              <m:t>1</m:t>
                            </m:r>
                          </m:sub>
                        </m:sSub>
                        <m:r>
                          <a:rPr lang="es-PE" sz="1600" b="0" i="1" smtClean="0">
                            <a:latin typeface="Cambria Math" panose="02040503050406030204" pitchFamily="18" charset="0"/>
                          </a:rPr>
                          <m:t>,</m:t>
                        </m:r>
                        <m:sSub>
                          <m:sSubPr>
                            <m:ctrlPr>
                              <a:rPr lang="es-MX" sz="1600" i="1" smtClean="0">
                                <a:latin typeface="Cambria Math" panose="02040503050406030204" pitchFamily="18" charset="0"/>
                              </a:rPr>
                            </m:ctrlPr>
                          </m:sSubPr>
                          <m:e>
                            <m:r>
                              <a:rPr lang="es-PE" sz="1600" b="0" i="1" smtClean="0">
                                <a:latin typeface="Cambria Math" panose="02040503050406030204" pitchFamily="18" charset="0"/>
                              </a:rPr>
                              <m:t>𝑃</m:t>
                            </m:r>
                          </m:e>
                          <m:sub>
                            <m:r>
                              <a:rPr lang="es-PE" sz="1600" b="0" i="1" smtClean="0">
                                <a:latin typeface="Cambria Math" panose="02040503050406030204" pitchFamily="18" charset="0"/>
                              </a:rPr>
                              <m:t>2</m:t>
                            </m:r>
                          </m:sub>
                        </m:sSub>
                        <m:r>
                          <a:rPr lang="es-PE" sz="1600" b="0" i="1" smtClean="0">
                            <a:latin typeface="Cambria Math" panose="02040503050406030204" pitchFamily="18" charset="0"/>
                          </a:rPr>
                          <m:t>,</m:t>
                        </m:r>
                        <m:r>
                          <a:rPr lang="es-PE" sz="1600" b="0" i="1" smtClean="0">
                            <a:latin typeface="Cambria Math" panose="02040503050406030204" pitchFamily="18" charset="0"/>
                          </a:rPr>
                          <m:t>𝐼</m:t>
                        </m:r>
                      </m:e>
                    </m:d>
                  </m:oMath>
                </a14:m>
                <a:endParaRPr lang="es-PE" sz="1600" dirty="0" smtClean="0"/>
              </a:p>
              <a:p>
                <a:pPr marL="0" indent="0">
                  <a:buNone/>
                </a:pPr>
                <a:r>
                  <a:rPr lang="es-PE" sz="1600" dirty="0"/>
                  <a:t>5. Teorema de la envolvente</a:t>
                </a:r>
              </a:p>
              <a:p>
                <a:pPr marL="0" indent="0">
                  <a:buNone/>
                </a:pPr>
                <a:r>
                  <a:rPr lang="es-PE" sz="1600" dirty="0" smtClean="0"/>
                  <a:t>	</a:t>
                </a:r>
                <a14:m>
                  <m:oMath xmlns:m="http://schemas.openxmlformats.org/officeDocument/2006/math">
                    <m:r>
                      <m:rPr>
                        <m:nor/>
                      </m:rPr>
                      <a:rPr lang="es-PE" sz="1600" dirty="0"/>
                      <m:t>λ</m:t>
                    </m:r>
                    <m:r>
                      <a:rPr lang="es-PE" sz="1600" dirty="0">
                        <a:latin typeface="Cambria Math" panose="02040503050406030204" pitchFamily="18" charset="0"/>
                      </a:rPr>
                      <m:t>=</m:t>
                    </m:r>
                    <m:f>
                      <m:fPr>
                        <m:ctrlPr>
                          <a:rPr lang="es-MX" sz="1600" i="1">
                            <a:latin typeface="Cambria Math" panose="02040503050406030204" pitchFamily="18" charset="0"/>
                          </a:rPr>
                        </m:ctrlPr>
                      </m:fPr>
                      <m:num>
                        <m:r>
                          <a:rPr lang="es-MX" sz="1600">
                            <a:latin typeface="Cambria Math" panose="02040503050406030204" pitchFamily="18" charset="0"/>
                          </a:rPr>
                          <m:t>𝜕</m:t>
                        </m:r>
                        <m:r>
                          <a:rPr lang="es-PE" sz="1600">
                            <a:latin typeface="Cambria Math" panose="02040503050406030204" pitchFamily="18" charset="0"/>
                          </a:rPr>
                          <m:t>𝑉</m:t>
                        </m:r>
                        <m:d>
                          <m:dPr>
                            <m:ctrlPr>
                              <a:rPr lang="es-PE" sz="1600" i="1">
                                <a:latin typeface="Cambria Math" panose="02040503050406030204" pitchFamily="18" charset="0"/>
                              </a:rPr>
                            </m:ctrlPr>
                          </m:dPr>
                          <m:e>
                            <m:sSub>
                              <m:sSubPr>
                                <m:ctrlPr>
                                  <a:rPr lang="es-MX" sz="1600" i="1">
                                    <a:latin typeface="Cambria Math" panose="02040503050406030204" pitchFamily="18" charset="0"/>
                                  </a:rPr>
                                </m:ctrlPr>
                              </m:sSubPr>
                              <m:e>
                                <m:r>
                                  <a:rPr lang="es-PE" sz="1600">
                                    <a:latin typeface="Cambria Math" panose="02040503050406030204" pitchFamily="18" charset="0"/>
                                  </a:rPr>
                                  <m:t>𝑃</m:t>
                                </m:r>
                              </m:e>
                              <m:sub>
                                <m:r>
                                  <a:rPr lang="es-PE" sz="1600">
                                    <a:latin typeface="Cambria Math" panose="02040503050406030204" pitchFamily="18" charset="0"/>
                                  </a:rPr>
                                  <m:t>1</m:t>
                                </m:r>
                              </m:sub>
                            </m:sSub>
                            <m:r>
                              <a:rPr lang="es-PE" sz="1600">
                                <a:latin typeface="Cambria Math" panose="02040503050406030204" pitchFamily="18" charset="0"/>
                              </a:rPr>
                              <m:t>,</m:t>
                            </m:r>
                            <m:sSub>
                              <m:sSubPr>
                                <m:ctrlPr>
                                  <a:rPr lang="es-MX" sz="1600" i="1">
                                    <a:latin typeface="Cambria Math" panose="02040503050406030204" pitchFamily="18" charset="0"/>
                                  </a:rPr>
                                </m:ctrlPr>
                              </m:sSubPr>
                              <m:e>
                                <m:r>
                                  <a:rPr lang="es-PE" sz="1600">
                                    <a:latin typeface="Cambria Math" panose="02040503050406030204" pitchFamily="18" charset="0"/>
                                  </a:rPr>
                                  <m:t>𝑃</m:t>
                                </m:r>
                              </m:e>
                              <m:sub>
                                <m:r>
                                  <a:rPr lang="es-PE" sz="1600">
                                    <a:latin typeface="Cambria Math" panose="02040503050406030204" pitchFamily="18" charset="0"/>
                                  </a:rPr>
                                  <m:t>2</m:t>
                                </m:r>
                              </m:sub>
                            </m:sSub>
                            <m:r>
                              <a:rPr lang="es-PE" sz="1600">
                                <a:latin typeface="Cambria Math" panose="02040503050406030204" pitchFamily="18" charset="0"/>
                              </a:rPr>
                              <m:t>,</m:t>
                            </m:r>
                            <m:r>
                              <a:rPr lang="es-PE" sz="1600">
                                <a:latin typeface="Cambria Math" panose="02040503050406030204" pitchFamily="18" charset="0"/>
                              </a:rPr>
                              <m:t>𝐼</m:t>
                            </m:r>
                          </m:e>
                        </m:d>
                      </m:num>
                      <m:den>
                        <m:r>
                          <a:rPr lang="es-MX" sz="1600">
                            <a:latin typeface="Cambria Math" panose="02040503050406030204" pitchFamily="18" charset="0"/>
                          </a:rPr>
                          <m:t>𝜕</m:t>
                        </m:r>
                        <m:r>
                          <a:rPr lang="es-PE" sz="1600">
                            <a:latin typeface="Cambria Math" panose="02040503050406030204" pitchFamily="18" charset="0"/>
                          </a:rPr>
                          <m:t>𝐼</m:t>
                        </m:r>
                      </m:den>
                    </m:f>
                  </m:oMath>
                </a14:m>
                <a:endParaRPr lang="es-PE" sz="1600" dirty="0"/>
              </a:p>
              <a:p>
                <a:pPr marL="0" indent="0">
                  <a:buNone/>
                </a:pPr>
                <a:r>
                  <a:rPr lang="es-PE" sz="1600" dirty="0"/>
                  <a:t>6. Identidad de </a:t>
                </a:r>
                <a:r>
                  <a:rPr lang="es-PE" sz="1600" dirty="0" err="1" smtClean="0"/>
                  <a:t>Roy’s</a:t>
                </a:r>
                <a:endParaRPr lang="es-PE" sz="1600" dirty="0"/>
              </a:p>
              <a:p>
                <a:pPr marL="0" indent="0">
                  <a:buNone/>
                </a:pPr>
                <a:r>
                  <a:rPr lang="es-MX" sz="1600" dirty="0" smtClean="0"/>
                  <a:t>	</a:t>
                </a:r>
                <a14:m>
                  <m:oMath xmlns:m="http://schemas.openxmlformats.org/officeDocument/2006/math">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i="1">
                            <a:latin typeface="Cambria Math" panose="02040503050406030204" pitchFamily="18" charset="0"/>
                          </a:rPr>
                          <m:t>𝑀</m:t>
                        </m:r>
                      </m:sup>
                    </m:sSubSup>
                    <m:r>
                      <a:rPr lang="es-PE" sz="1600" dirty="0">
                        <a:latin typeface="Cambria Math" panose="02040503050406030204" pitchFamily="18" charset="0"/>
                      </a:rPr>
                      <m:t>=−</m:t>
                    </m:r>
                    <m:f>
                      <m:fPr>
                        <m:ctrlPr>
                          <a:rPr lang="es-MX" sz="1600" i="1">
                            <a:latin typeface="Cambria Math" panose="02040503050406030204" pitchFamily="18" charset="0"/>
                          </a:rPr>
                        </m:ctrlPr>
                      </m:fPr>
                      <m:num>
                        <m:f>
                          <m:fPr>
                            <m:ctrlPr>
                              <a:rPr lang="es-MX" sz="1600" i="1">
                                <a:latin typeface="Cambria Math" panose="02040503050406030204" pitchFamily="18" charset="0"/>
                              </a:rPr>
                            </m:ctrlPr>
                          </m:fPr>
                          <m:num>
                            <m:r>
                              <a:rPr lang="es-MX" sz="1600">
                                <a:latin typeface="Cambria Math" panose="02040503050406030204" pitchFamily="18" charset="0"/>
                              </a:rPr>
                              <m:t>𝜕</m:t>
                            </m:r>
                            <m:r>
                              <a:rPr lang="es-PE" sz="1600">
                                <a:latin typeface="Cambria Math" panose="02040503050406030204" pitchFamily="18" charset="0"/>
                              </a:rPr>
                              <m:t>𝑉</m:t>
                            </m:r>
                            <m:d>
                              <m:dPr>
                                <m:ctrlPr>
                                  <a:rPr lang="es-PE" sz="1600" i="1">
                                    <a:latin typeface="Cambria Math" panose="02040503050406030204" pitchFamily="18" charset="0"/>
                                  </a:rPr>
                                </m:ctrlPr>
                              </m:dPr>
                              <m:e>
                                <m:sSub>
                                  <m:sSubPr>
                                    <m:ctrlPr>
                                      <a:rPr lang="es-MX" sz="1600" i="1">
                                        <a:latin typeface="Cambria Math" panose="02040503050406030204" pitchFamily="18" charset="0"/>
                                      </a:rPr>
                                    </m:ctrlPr>
                                  </m:sSubPr>
                                  <m:e>
                                    <m:r>
                                      <a:rPr lang="es-PE" sz="1600">
                                        <a:latin typeface="Cambria Math" panose="02040503050406030204" pitchFamily="18" charset="0"/>
                                      </a:rPr>
                                      <m:t>𝑃</m:t>
                                    </m:r>
                                  </m:e>
                                  <m:sub>
                                    <m:r>
                                      <a:rPr lang="es-PE" sz="1600">
                                        <a:latin typeface="Cambria Math" panose="02040503050406030204" pitchFamily="18" charset="0"/>
                                      </a:rPr>
                                      <m:t>1</m:t>
                                    </m:r>
                                  </m:sub>
                                </m:sSub>
                                <m:r>
                                  <a:rPr lang="es-PE" sz="1600">
                                    <a:latin typeface="Cambria Math" panose="02040503050406030204" pitchFamily="18" charset="0"/>
                                  </a:rPr>
                                  <m:t>,</m:t>
                                </m:r>
                                <m:sSub>
                                  <m:sSubPr>
                                    <m:ctrlPr>
                                      <a:rPr lang="es-MX" sz="1600" i="1">
                                        <a:latin typeface="Cambria Math" panose="02040503050406030204" pitchFamily="18" charset="0"/>
                                      </a:rPr>
                                    </m:ctrlPr>
                                  </m:sSubPr>
                                  <m:e>
                                    <m:r>
                                      <a:rPr lang="es-PE" sz="1600">
                                        <a:latin typeface="Cambria Math" panose="02040503050406030204" pitchFamily="18" charset="0"/>
                                      </a:rPr>
                                      <m:t>𝑃</m:t>
                                    </m:r>
                                  </m:e>
                                  <m:sub>
                                    <m:r>
                                      <a:rPr lang="es-PE" sz="1600">
                                        <a:latin typeface="Cambria Math" panose="02040503050406030204" pitchFamily="18" charset="0"/>
                                      </a:rPr>
                                      <m:t>2</m:t>
                                    </m:r>
                                  </m:sub>
                                </m:sSub>
                                <m:r>
                                  <a:rPr lang="es-PE" sz="1600">
                                    <a:latin typeface="Cambria Math" panose="02040503050406030204" pitchFamily="18" charset="0"/>
                                  </a:rPr>
                                  <m:t>,</m:t>
                                </m:r>
                                <m:r>
                                  <a:rPr lang="es-PE" sz="1600">
                                    <a:latin typeface="Cambria Math" panose="02040503050406030204" pitchFamily="18" charset="0"/>
                                  </a:rPr>
                                  <m:t>𝐼</m:t>
                                </m:r>
                              </m:e>
                            </m:d>
                          </m:num>
                          <m:den>
                            <m:sSub>
                              <m:sSubPr>
                                <m:ctrlPr>
                                  <a:rPr lang="es-MX" sz="1600" i="1">
                                    <a:latin typeface="Cambria Math" panose="02040503050406030204" pitchFamily="18" charset="0"/>
                                  </a:rPr>
                                </m:ctrlPr>
                              </m:sSubPr>
                              <m:e>
                                <m:r>
                                  <a:rPr lang="es-MX" sz="1600">
                                    <a:latin typeface="Cambria Math" panose="02040503050406030204" pitchFamily="18" charset="0"/>
                                  </a:rPr>
                                  <m:t>𝜕</m:t>
                                </m:r>
                                <m:r>
                                  <a:rPr lang="es-PE" sz="1600">
                                    <a:latin typeface="Cambria Math" panose="02040503050406030204" pitchFamily="18" charset="0"/>
                                  </a:rPr>
                                  <m:t>𝑃</m:t>
                                </m:r>
                              </m:e>
                              <m:sub>
                                <m:r>
                                  <a:rPr lang="es-PE" sz="1600">
                                    <a:latin typeface="Cambria Math" panose="02040503050406030204" pitchFamily="18" charset="0"/>
                                  </a:rPr>
                                  <m:t>1</m:t>
                                </m:r>
                              </m:sub>
                            </m:sSub>
                          </m:den>
                        </m:f>
                      </m:num>
                      <m:den>
                        <m:r>
                          <m:rPr>
                            <m:nor/>
                          </m:rPr>
                          <a:rPr lang="es-PE" sz="1600" dirty="0"/>
                          <m:t>λ</m:t>
                        </m:r>
                      </m:den>
                    </m:f>
                  </m:oMath>
                </a14:m>
                <a:endParaRPr lang="es-PE" sz="1600" dirty="0"/>
              </a:p>
              <a:p>
                <a:pPr marL="0" indent="0">
                  <a:buNone/>
                </a:pPr>
                <a:endParaRPr lang="en-US" sz="1800" dirty="0" smtClean="0"/>
              </a:p>
              <a:p>
                <a:pPr marL="0" indent="0">
                  <a:buNone/>
                </a:pPr>
                <a:endParaRPr lang="en-US" sz="18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431075"/>
                <a:ext cx="5747658" cy="6518365"/>
              </a:xfrm>
              <a:blipFill>
                <a:blip r:embed="rId2"/>
                <a:stretch>
                  <a:fillRect l="-530" t="-935"/>
                </a:stretch>
              </a:blipFill>
            </p:spPr>
            <p:txBody>
              <a:bodyPr/>
              <a:lstStyle/>
              <a:p>
                <a:r>
                  <a:rPr lang="en-US">
                    <a:noFill/>
                  </a:rPr>
                  <a:t> </a:t>
                </a:r>
              </a:p>
            </p:txBody>
          </p:sp>
        </mc:Fallback>
      </mc:AlternateContent>
      <p:sp>
        <p:nvSpPr>
          <p:cNvPr id="5" name="Título 1"/>
          <p:cNvSpPr txBox="1">
            <a:spLocks/>
          </p:cNvSpPr>
          <p:nvPr/>
        </p:nvSpPr>
        <p:spPr>
          <a:xfrm>
            <a:off x="0" y="1"/>
            <a:ext cx="12192000" cy="431074"/>
          </a:xfrm>
          <a:prstGeom prst="rect">
            <a:avLst/>
          </a:prstGeom>
          <a:solidFill>
            <a:srgbClr val="0070C0"/>
          </a:solidFill>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lumMod val="95000"/>
                  </a:schemeClr>
                </a:solidFill>
                <a:latin typeface="Arial Black" panose="020B0A04020102020204" pitchFamily="34" charset="0"/>
              </a:rPr>
              <a:t>5. Dualidad de la Demanda</a:t>
            </a:r>
            <a:endParaRPr lang="en-US" b="1" dirty="0">
              <a:solidFill>
                <a:schemeClr val="bg1">
                  <a:lumMod val="95000"/>
                </a:schemeClr>
              </a:solidFill>
              <a:latin typeface="Arial Black" panose="020B0A04020102020204" pitchFamily="34" charset="0"/>
            </a:endParaRPr>
          </a:p>
        </p:txBody>
      </p:sp>
      <mc:AlternateContent xmlns:mc="http://schemas.openxmlformats.org/markup-compatibility/2006" xmlns:a14="http://schemas.microsoft.com/office/drawing/2010/main">
        <mc:Choice Requires="a14">
          <p:sp>
            <p:nvSpPr>
              <p:cNvPr id="4" name="Marcador de contenido 2"/>
              <p:cNvSpPr txBox="1">
                <a:spLocks/>
              </p:cNvSpPr>
              <p:nvPr/>
            </p:nvSpPr>
            <p:spPr>
              <a:xfrm>
                <a:off x="6096000" y="431074"/>
                <a:ext cx="5747658" cy="65183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1800" b="1" u="sng" dirty="0" smtClean="0"/>
                  <a:t>ENFOQUE II</a:t>
                </a:r>
              </a:p>
              <a:p>
                <a:pPr marL="0" indent="0">
                  <a:buFont typeface="Arial" panose="020B0604020202020204" pitchFamily="34" charset="0"/>
                  <a:buNone/>
                </a:pPr>
                <a:r>
                  <a:rPr lang="es-PE" sz="1600" dirty="0"/>
                  <a:t>1. </a:t>
                </a:r>
                <a:r>
                  <a:rPr lang="es-PE" sz="1600" dirty="0" smtClean="0"/>
                  <a:t>Minimizar el Gasto</a:t>
                </a:r>
                <a:endParaRPr lang="es-MX" sz="1600" dirty="0"/>
              </a:p>
              <a:p>
                <a:pPr marL="0" indent="0">
                  <a:buNone/>
                </a:pPr>
                <a:r>
                  <a:rPr lang="es-MX" sz="1600" dirty="0"/>
                  <a:t>	</a:t>
                </a:r>
                <a:r>
                  <a:rPr lang="es-MX" sz="1600" dirty="0" smtClean="0"/>
                  <a:t>Min </a:t>
                </a:r>
                <a:r>
                  <a:rPr lang="es-MX" sz="1600" dirty="0"/>
                  <a:t>		</a:t>
                </a:r>
                <a14:m>
                  <m:oMath xmlns:m="http://schemas.openxmlformats.org/officeDocument/2006/math">
                    <m:r>
                      <m:rPr>
                        <m:sty m:val="p"/>
                      </m:rPr>
                      <a:rPr lang="es-PE" sz="1600" b="0" i="0" smtClean="0">
                        <a:solidFill>
                          <a:schemeClr val="tx1"/>
                        </a:solidFill>
                        <a:latin typeface="Cambria Math" panose="02040503050406030204" pitchFamily="18" charset="0"/>
                      </a:rPr>
                      <m:t>e</m:t>
                    </m:r>
                    <m:r>
                      <a:rPr lang="es-PE" sz="1600" b="0" i="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s-PE" sz="1600" b="0" i="1" smtClean="0">
                            <a:solidFill>
                              <a:schemeClr val="tx1"/>
                            </a:solidFill>
                            <a:latin typeface="Cambria Math" panose="02040503050406030204" pitchFamily="18" charset="0"/>
                          </a:rPr>
                          <m:t>𝑝</m:t>
                        </m:r>
                      </m:e>
                      <m:sub>
                        <m:r>
                          <a:rPr lang="es-PE" sz="1600" i="1">
                            <a:solidFill>
                              <a:schemeClr val="tx1"/>
                            </a:solidFill>
                            <a:latin typeface="Cambria Math" panose="02040503050406030204" pitchFamily="18" charset="0"/>
                          </a:rPr>
                          <m:t>1</m:t>
                        </m:r>
                      </m:sub>
                    </m:sSub>
                    <m:sSub>
                      <m:sSubPr>
                        <m:ctrlPr>
                          <a:rPr lang="en-US" sz="1600" i="1">
                            <a:solidFill>
                              <a:schemeClr val="tx1"/>
                            </a:solidFill>
                            <a:latin typeface="Cambria Math" panose="02040503050406030204" pitchFamily="18" charset="0"/>
                          </a:rPr>
                        </m:ctrlPr>
                      </m:sSubPr>
                      <m:e>
                        <m:r>
                          <a:rPr lang="es-PE" sz="1600" b="0" i="1" smtClean="0">
                            <a:solidFill>
                              <a:schemeClr val="tx1"/>
                            </a:solidFill>
                            <a:latin typeface="Cambria Math" panose="02040503050406030204" pitchFamily="18" charset="0"/>
                          </a:rPr>
                          <m:t>𝑥</m:t>
                        </m:r>
                      </m:e>
                      <m:sub>
                        <m:r>
                          <a:rPr lang="es-PE" sz="1600" i="1">
                            <a:solidFill>
                              <a:schemeClr val="tx1"/>
                            </a:solidFill>
                            <a:latin typeface="Cambria Math" panose="02040503050406030204" pitchFamily="18" charset="0"/>
                          </a:rPr>
                          <m:t>1</m:t>
                        </m:r>
                      </m:sub>
                    </m:sSub>
                    <m:r>
                      <a:rPr lang="es-PE"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s-PE" sz="1600" i="1">
                            <a:solidFill>
                              <a:schemeClr val="tx1"/>
                            </a:solidFill>
                            <a:latin typeface="Cambria Math" panose="02040503050406030204" pitchFamily="18" charset="0"/>
                          </a:rPr>
                          <m:t>𝑝</m:t>
                        </m:r>
                      </m:e>
                      <m:sub>
                        <m:r>
                          <a:rPr lang="es-PE" sz="1600" b="0" i="1" smtClean="0">
                            <a:solidFill>
                              <a:schemeClr val="tx1"/>
                            </a:solidFill>
                            <a:latin typeface="Cambria Math" panose="02040503050406030204" pitchFamily="18" charset="0"/>
                          </a:rPr>
                          <m:t>2</m:t>
                        </m:r>
                      </m:sub>
                    </m:sSub>
                    <m:sSub>
                      <m:sSubPr>
                        <m:ctrlPr>
                          <a:rPr lang="en-US" sz="1600" i="1">
                            <a:solidFill>
                              <a:schemeClr val="tx1"/>
                            </a:solidFill>
                            <a:latin typeface="Cambria Math" panose="02040503050406030204" pitchFamily="18" charset="0"/>
                          </a:rPr>
                        </m:ctrlPr>
                      </m:sSubPr>
                      <m:e>
                        <m:r>
                          <a:rPr lang="es-PE" sz="1600" i="1">
                            <a:solidFill>
                              <a:schemeClr val="tx1"/>
                            </a:solidFill>
                            <a:latin typeface="Cambria Math" panose="02040503050406030204" pitchFamily="18" charset="0"/>
                          </a:rPr>
                          <m:t>𝑥</m:t>
                        </m:r>
                      </m:e>
                      <m:sub>
                        <m:r>
                          <a:rPr lang="es-PE" sz="1600" b="0" i="1" smtClean="0">
                            <a:solidFill>
                              <a:schemeClr val="tx1"/>
                            </a:solidFill>
                            <a:latin typeface="Cambria Math" panose="02040503050406030204" pitchFamily="18" charset="0"/>
                          </a:rPr>
                          <m:t>2</m:t>
                        </m:r>
                      </m:sub>
                    </m:sSub>
                  </m:oMath>
                </a14:m>
                <a:endParaRPr lang="es-MX" sz="1600" dirty="0"/>
              </a:p>
              <a:p>
                <a:pPr marL="0" indent="0">
                  <a:buNone/>
                </a:pPr>
                <a:r>
                  <a:rPr lang="es-MX" sz="1600" dirty="0"/>
                  <a:t>	s.a. 		</a:t>
                </a:r>
                <a14:m>
                  <m:oMath xmlns:m="http://schemas.openxmlformats.org/officeDocument/2006/math">
                    <m:sSup>
                      <m:sSupPr>
                        <m:ctrlPr>
                          <a:rPr lang="es-MX" sz="1600" i="1" smtClean="0">
                            <a:latin typeface="Cambria Math" panose="02040503050406030204" pitchFamily="18" charset="0"/>
                          </a:rPr>
                        </m:ctrlPr>
                      </m:sSupPr>
                      <m:e>
                        <m:r>
                          <a:rPr lang="es-PE" sz="1600" b="0" i="1" smtClean="0">
                            <a:latin typeface="Cambria Math" panose="02040503050406030204" pitchFamily="18" charset="0"/>
                          </a:rPr>
                          <m:t>𝑈</m:t>
                        </m:r>
                      </m:e>
                      <m:sup>
                        <m:r>
                          <a:rPr lang="es-PE" sz="1600" b="0" i="1" smtClean="0">
                            <a:latin typeface="Cambria Math" panose="02040503050406030204" pitchFamily="18" charset="0"/>
                          </a:rPr>
                          <m:t>𝑜</m:t>
                        </m:r>
                      </m:sup>
                    </m:sSup>
                    <m:r>
                      <a:rPr lang="es-PE" sz="1600" b="0" i="1" smtClean="0">
                        <a:latin typeface="Cambria Math" panose="02040503050406030204" pitchFamily="18" charset="0"/>
                      </a:rPr>
                      <m:t>=</m:t>
                    </m:r>
                    <m:r>
                      <a:rPr lang="es-PE" sz="1600" b="0" i="1" smtClean="0">
                        <a:latin typeface="Cambria Math" panose="02040503050406030204" pitchFamily="18" charset="0"/>
                      </a:rPr>
                      <m:t>𝑈</m:t>
                    </m:r>
                    <m:r>
                      <a:rPr lang="es-PE" sz="1600" b="0" i="1" smtClean="0">
                        <a:latin typeface="Cambria Math" panose="02040503050406030204" pitchFamily="18" charset="0"/>
                      </a:rPr>
                      <m:t>(</m:t>
                    </m:r>
                    <m:sSub>
                      <m:sSubPr>
                        <m:ctrlPr>
                          <a:rPr lang="es-MX" sz="1600" i="1" smtClean="0">
                            <a:latin typeface="Cambria Math" panose="02040503050406030204" pitchFamily="18" charset="0"/>
                          </a:rPr>
                        </m:ctrlPr>
                      </m:sSubPr>
                      <m:e>
                        <m:r>
                          <a:rPr lang="es-PE" sz="1600" b="0" i="1" smtClean="0">
                            <a:latin typeface="Cambria Math" panose="02040503050406030204" pitchFamily="18" charset="0"/>
                          </a:rPr>
                          <m:t>𝑋</m:t>
                        </m:r>
                      </m:e>
                      <m:sub>
                        <m:r>
                          <a:rPr lang="es-PE" sz="1600" i="1">
                            <a:latin typeface="Cambria Math" panose="02040503050406030204" pitchFamily="18" charset="0"/>
                          </a:rPr>
                          <m:t>1</m:t>
                        </m:r>
                      </m:sub>
                    </m:sSub>
                    <m:r>
                      <a:rPr lang="es-PE" sz="1600" b="0" i="1" smtClean="0">
                        <a:latin typeface="Cambria Math" panose="02040503050406030204" pitchFamily="18" charset="0"/>
                      </a:rPr>
                      <m:t>,</m:t>
                    </m:r>
                    <m:sSub>
                      <m:sSubPr>
                        <m:ctrlPr>
                          <a:rPr lang="es-MX" sz="1600" i="1" smtClean="0">
                            <a:latin typeface="Cambria Math" panose="02040503050406030204" pitchFamily="18" charset="0"/>
                          </a:rPr>
                        </m:ctrlPr>
                      </m:sSubPr>
                      <m:e>
                        <m:r>
                          <a:rPr lang="es-PE" sz="1600" b="0" i="1" smtClean="0">
                            <a:latin typeface="Cambria Math" panose="02040503050406030204" pitchFamily="18" charset="0"/>
                          </a:rPr>
                          <m:t>𝑋</m:t>
                        </m:r>
                      </m:e>
                      <m:sub>
                        <m:r>
                          <a:rPr lang="es-PE" sz="1600" b="0" i="1" smtClean="0">
                            <a:latin typeface="Cambria Math" panose="02040503050406030204" pitchFamily="18" charset="0"/>
                          </a:rPr>
                          <m:t>2</m:t>
                        </m:r>
                      </m:sub>
                    </m:sSub>
                    <m:r>
                      <a:rPr lang="es-PE" sz="1600" b="0" i="1" smtClean="0">
                        <a:latin typeface="Cambria Math" panose="02040503050406030204" pitchFamily="18" charset="0"/>
                      </a:rPr>
                      <m:t>)</m:t>
                    </m:r>
                  </m:oMath>
                </a14:m>
                <a:endParaRPr lang="es-PE" sz="1600" dirty="0"/>
              </a:p>
              <a:p>
                <a:pPr marL="0" indent="0">
                  <a:buFont typeface="Arial" panose="020B0604020202020204" pitchFamily="34" charset="0"/>
                  <a:buNone/>
                </a:pPr>
                <a:r>
                  <a:rPr lang="es-PE" sz="1600" dirty="0"/>
                  <a:t>			</a:t>
                </a:r>
                <a14:m>
                  <m:oMath xmlns:m="http://schemas.openxmlformats.org/officeDocument/2006/math">
                    <m:r>
                      <m:rPr>
                        <m:nor/>
                      </m:rPr>
                      <a:rPr lang="es-PE" sz="1600">
                        <a:latin typeface="Cambria Math" panose="02040503050406030204" pitchFamily="18" charset="0"/>
                      </a:rPr>
                      <m:t>x</m:t>
                    </m:r>
                    <m:r>
                      <m:rPr>
                        <m:nor/>
                      </m:rPr>
                      <a:rPr lang="es-PE" sz="1600">
                        <a:latin typeface="Cambria Math" panose="02040503050406030204" pitchFamily="18" charset="0"/>
                      </a:rPr>
                      <m:t> </m:t>
                    </m:r>
                    <m:r>
                      <a:rPr lang="es-PE" sz="1600" i="1">
                        <a:latin typeface="Cambria Math" panose="02040503050406030204" pitchFamily="18" charset="0"/>
                      </a:rPr>
                      <m:t>≥0</m:t>
                    </m:r>
                  </m:oMath>
                </a14:m>
                <a:endParaRPr lang="es-MX" sz="1600" dirty="0"/>
              </a:p>
              <a:p>
                <a:pPr marL="0" indent="0">
                  <a:buFont typeface="Arial" panose="020B0604020202020204" pitchFamily="34" charset="0"/>
                  <a:buNone/>
                </a:pPr>
                <a:r>
                  <a:rPr lang="es-MX" sz="1600" dirty="0"/>
                  <a:t>2. Optimización</a:t>
                </a:r>
              </a:p>
              <a:p>
                <a:pPr marL="0" indent="0">
                  <a:buFont typeface="Arial" panose="020B0604020202020204" pitchFamily="34" charset="0"/>
                  <a:buNone/>
                </a:pPr>
                <a:r>
                  <a:rPr lang="es-MX" sz="1600" dirty="0"/>
                  <a:t>	</a:t>
                </a:r>
                <a14:m>
                  <m:oMath xmlns:m="http://schemas.openxmlformats.org/officeDocument/2006/math">
                    <m:f>
                      <m:fPr>
                        <m:ctrlPr>
                          <a:rPr lang="es-MX" sz="1600" i="1">
                            <a:latin typeface="Cambria Math" panose="02040503050406030204" pitchFamily="18" charset="0"/>
                          </a:rPr>
                        </m:ctrlPr>
                      </m:fPr>
                      <m:num>
                        <m:sSub>
                          <m:sSubPr>
                            <m:ctrlPr>
                              <a:rPr lang="es-MX" sz="1600" i="1">
                                <a:latin typeface="Cambria Math" panose="02040503050406030204" pitchFamily="18" charset="0"/>
                              </a:rPr>
                            </m:ctrlPr>
                          </m:sSubPr>
                          <m:e>
                            <m:r>
                              <a:rPr lang="es-PE" sz="1600" i="1">
                                <a:latin typeface="Cambria Math" panose="02040503050406030204" pitchFamily="18" charset="0"/>
                              </a:rPr>
                              <m:t>𝑈𝑀</m:t>
                            </m:r>
                          </m:e>
                          <m:sub>
                            <m:r>
                              <a:rPr lang="es-PE" sz="1600" i="1">
                                <a:latin typeface="Cambria Math" panose="02040503050406030204" pitchFamily="18" charset="0"/>
                              </a:rPr>
                              <m:t>1</m:t>
                            </m:r>
                          </m:sub>
                        </m:sSub>
                        <m:r>
                          <a:rPr lang="es-PE" sz="1600" i="1">
                            <a:latin typeface="Cambria Math" panose="02040503050406030204" pitchFamily="18" charset="0"/>
                          </a:rPr>
                          <m:t>(</m:t>
                        </m:r>
                        <m:sSup>
                          <m:sSupPr>
                            <m:ctrlPr>
                              <a:rPr lang="es-MX" sz="1600" i="1">
                                <a:latin typeface="Cambria Math" panose="02040503050406030204" pitchFamily="18" charset="0"/>
                              </a:rPr>
                            </m:ctrlPr>
                          </m:sSupPr>
                          <m:e>
                            <m:r>
                              <a:rPr lang="es-PE" sz="1600" i="1">
                                <a:latin typeface="Cambria Math" panose="02040503050406030204" pitchFamily="18" charset="0"/>
                              </a:rPr>
                              <m:t>𝑥</m:t>
                            </m:r>
                          </m:e>
                          <m:sup>
                            <m:r>
                              <a:rPr lang="es-PE" sz="1600" i="1">
                                <a:latin typeface="Cambria Math" panose="02040503050406030204" pitchFamily="18" charset="0"/>
                              </a:rPr>
                              <m:t>∗</m:t>
                            </m:r>
                          </m:sup>
                        </m:sSup>
                        <m:r>
                          <a:rPr lang="es-PE" sz="1600" i="1">
                            <a:latin typeface="Cambria Math" panose="02040503050406030204" pitchFamily="18" charset="0"/>
                          </a:rPr>
                          <m:t>)</m:t>
                        </m:r>
                      </m:num>
                      <m:den>
                        <m:sSub>
                          <m:sSubPr>
                            <m:ctrlPr>
                              <a:rPr lang="es-MX" sz="1600" i="1">
                                <a:latin typeface="Cambria Math" panose="02040503050406030204" pitchFamily="18" charset="0"/>
                              </a:rPr>
                            </m:ctrlPr>
                          </m:sSubPr>
                          <m:e>
                            <m:r>
                              <a:rPr lang="es-PE" sz="1600" i="1">
                                <a:latin typeface="Cambria Math" panose="02040503050406030204" pitchFamily="18" charset="0"/>
                              </a:rPr>
                              <m:t>𝑈𝑀</m:t>
                            </m:r>
                          </m:e>
                          <m:sub>
                            <m:r>
                              <a:rPr lang="es-PE" sz="1600" i="1">
                                <a:latin typeface="Cambria Math" panose="02040503050406030204" pitchFamily="18" charset="0"/>
                              </a:rPr>
                              <m:t>2</m:t>
                            </m:r>
                          </m:sub>
                        </m:sSub>
                        <m:r>
                          <a:rPr lang="es-PE" sz="1600" i="1">
                            <a:latin typeface="Cambria Math" panose="02040503050406030204" pitchFamily="18" charset="0"/>
                          </a:rPr>
                          <m:t>(</m:t>
                        </m:r>
                        <m:sSup>
                          <m:sSupPr>
                            <m:ctrlPr>
                              <a:rPr lang="es-MX" sz="1600" i="1">
                                <a:latin typeface="Cambria Math" panose="02040503050406030204" pitchFamily="18" charset="0"/>
                              </a:rPr>
                            </m:ctrlPr>
                          </m:sSupPr>
                          <m:e>
                            <m:r>
                              <a:rPr lang="es-PE" sz="1600" i="1">
                                <a:latin typeface="Cambria Math" panose="02040503050406030204" pitchFamily="18" charset="0"/>
                              </a:rPr>
                              <m:t>𝑥</m:t>
                            </m:r>
                          </m:e>
                          <m:sup>
                            <m:r>
                              <a:rPr lang="es-PE" sz="1600" i="1">
                                <a:latin typeface="Cambria Math" panose="02040503050406030204" pitchFamily="18" charset="0"/>
                              </a:rPr>
                              <m:t>∗</m:t>
                            </m:r>
                          </m:sup>
                        </m:sSup>
                        <m:r>
                          <a:rPr lang="es-PE" sz="1600" i="1">
                            <a:latin typeface="Cambria Math" panose="02040503050406030204" pitchFamily="18" charset="0"/>
                          </a:rPr>
                          <m:t>)</m:t>
                        </m:r>
                      </m:den>
                    </m:f>
                  </m:oMath>
                </a14:m>
                <a:r>
                  <a:rPr lang="es-PE" sz="1600" dirty="0"/>
                  <a:t> = </a:t>
                </a:r>
                <a14:m>
                  <m:oMath xmlns:m="http://schemas.openxmlformats.org/officeDocument/2006/math">
                    <m:f>
                      <m:fPr>
                        <m:ctrlPr>
                          <a:rPr lang="es-MX" sz="1600" i="1">
                            <a:latin typeface="Cambria Math" panose="02040503050406030204" pitchFamily="18" charset="0"/>
                          </a:rPr>
                        </m:ctrlPr>
                      </m:fPr>
                      <m:num>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1</m:t>
                            </m:r>
                          </m:sub>
                        </m:sSub>
                      </m:num>
                      <m:den>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2</m:t>
                            </m:r>
                          </m:sub>
                        </m:sSub>
                      </m:den>
                    </m:f>
                  </m:oMath>
                </a14:m>
                <a:endParaRPr lang="en-US" sz="1600" dirty="0"/>
              </a:p>
              <a:p>
                <a:pPr marL="0" indent="0">
                  <a:buFont typeface="Arial" panose="020B0604020202020204" pitchFamily="34" charset="0"/>
                  <a:buNone/>
                </a:pPr>
                <a:r>
                  <a:rPr lang="es-PE" sz="1600" dirty="0"/>
                  <a:t>3. Demanda </a:t>
                </a:r>
                <a:r>
                  <a:rPr lang="es-PE" sz="1600" dirty="0" err="1" smtClean="0"/>
                  <a:t>Hicksianas</a:t>
                </a:r>
                <a:endParaRPr lang="es-PE" sz="1600" dirty="0"/>
              </a:p>
              <a:p>
                <a:pPr marL="0" indent="0">
                  <a:buNone/>
                </a:pPr>
                <a:r>
                  <a:rPr lang="es-PE" sz="1600" dirty="0"/>
                  <a:t>	</a:t>
                </a:r>
                <a14:m>
                  <m:oMath xmlns:m="http://schemas.openxmlformats.org/officeDocument/2006/math">
                    <m:sSubSup>
                      <m:sSubSupPr>
                        <m:ctrlPr>
                          <a:rPr lang="es-PE" sz="1600" i="1">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b="0" i="1" smtClean="0">
                            <a:latin typeface="Cambria Math" panose="02040503050406030204" pitchFamily="18" charset="0"/>
                          </a:rPr>
                          <m:t>𝐻</m:t>
                        </m:r>
                      </m:sup>
                    </m:sSubSup>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𝑋</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2</m:t>
                        </m:r>
                      </m:sub>
                    </m:sSub>
                    <m:r>
                      <a:rPr lang="es-PE" sz="1600" i="1">
                        <a:latin typeface="Cambria Math" panose="02040503050406030204" pitchFamily="18" charset="0"/>
                      </a:rPr>
                      <m:t>,</m:t>
                    </m:r>
                    <m:sSup>
                      <m:sSupPr>
                        <m:ctrlPr>
                          <a:rPr lang="es-MX" sz="1600" i="1" smtClean="0">
                            <a:latin typeface="Cambria Math" panose="02040503050406030204" pitchFamily="18" charset="0"/>
                          </a:rPr>
                        </m:ctrlPr>
                      </m:sSupPr>
                      <m:e>
                        <m:r>
                          <a:rPr lang="es-PE" sz="1600" b="0" i="1" smtClean="0">
                            <a:latin typeface="Cambria Math" panose="02040503050406030204" pitchFamily="18" charset="0"/>
                          </a:rPr>
                          <m:t>𝑈</m:t>
                        </m:r>
                      </m:e>
                      <m:sup>
                        <m:r>
                          <a:rPr lang="es-PE" sz="1600" b="0" i="1" smtClean="0">
                            <a:latin typeface="Cambria Math" panose="02040503050406030204" pitchFamily="18" charset="0"/>
                          </a:rPr>
                          <m:t>𝑜</m:t>
                        </m:r>
                      </m:sup>
                    </m:sSup>
                    <m:r>
                      <a:rPr lang="es-PE" sz="1600" i="1">
                        <a:latin typeface="Cambria Math" panose="02040503050406030204" pitchFamily="18" charset="0"/>
                      </a:rPr>
                      <m:t>)</m:t>
                    </m:r>
                  </m:oMath>
                </a14:m>
                <a:endParaRPr lang="en-US" sz="1600" i="1" dirty="0">
                  <a:latin typeface="Cambria Math" panose="02040503050406030204" pitchFamily="18" charset="0"/>
                </a:endParaRPr>
              </a:p>
              <a:p>
                <a:pPr marL="0" indent="0">
                  <a:buNone/>
                </a:pPr>
                <a:r>
                  <a:rPr lang="es-PE" sz="1600" dirty="0"/>
                  <a:t>	</a:t>
                </a:r>
                <a14:m>
                  <m:oMath xmlns:m="http://schemas.openxmlformats.org/officeDocument/2006/math">
                    <m:sSubSup>
                      <m:sSubSupPr>
                        <m:ctrlPr>
                          <a:rPr lang="es-PE" sz="1600" i="1">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2</m:t>
                        </m:r>
                      </m:sub>
                      <m:sup>
                        <m:r>
                          <a:rPr lang="es-PE" sz="1600" b="0" i="1" smtClean="0">
                            <a:latin typeface="Cambria Math" panose="02040503050406030204" pitchFamily="18" charset="0"/>
                          </a:rPr>
                          <m:t>𝐻</m:t>
                        </m:r>
                      </m:sup>
                    </m:sSubSup>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𝑋</m:t>
                        </m:r>
                      </m:e>
                      <m:sub>
                        <m:r>
                          <a:rPr lang="es-PE" sz="1600" i="1">
                            <a:latin typeface="Cambria Math" panose="02040503050406030204" pitchFamily="18" charset="0"/>
                          </a:rPr>
                          <m:t>2</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2</m:t>
                        </m:r>
                      </m:sub>
                    </m:sSub>
                    <m:r>
                      <a:rPr lang="es-PE" sz="1600" i="1">
                        <a:latin typeface="Cambria Math" panose="02040503050406030204" pitchFamily="18" charset="0"/>
                      </a:rPr>
                      <m:t>,</m:t>
                    </m:r>
                    <m:sSup>
                      <m:sSupPr>
                        <m:ctrlPr>
                          <a:rPr lang="es-MX" sz="1600" i="1" smtClean="0">
                            <a:latin typeface="Cambria Math" panose="02040503050406030204" pitchFamily="18" charset="0"/>
                          </a:rPr>
                        </m:ctrlPr>
                      </m:sSupPr>
                      <m:e>
                        <m:r>
                          <a:rPr lang="es-PE" sz="1600" b="0" i="1" smtClean="0">
                            <a:latin typeface="Cambria Math" panose="02040503050406030204" pitchFamily="18" charset="0"/>
                          </a:rPr>
                          <m:t>𝑈</m:t>
                        </m:r>
                      </m:e>
                      <m:sup>
                        <m:r>
                          <a:rPr lang="es-PE" sz="1600" b="0" i="1" smtClean="0">
                            <a:latin typeface="Cambria Math" panose="02040503050406030204" pitchFamily="18" charset="0"/>
                          </a:rPr>
                          <m:t>𝑜</m:t>
                        </m:r>
                      </m:sup>
                    </m:sSup>
                    <m:r>
                      <a:rPr lang="es-PE" sz="1600" i="1">
                        <a:latin typeface="Cambria Math" panose="02040503050406030204" pitchFamily="18" charset="0"/>
                      </a:rPr>
                      <m:t>)</m:t>
                    </m:r>
                  </m:oMath>
                </a14:m>
                <a:endParaRPr lang="es-PE" sz="1600" i="1" dirty="0">
                  <a:latin typeface="Cambria Math" panose="02040503050406030204" pitchFamily="18" charset="0"/>
                </a:endParaRPr>
              </a:p>
              <a:p>
                <a:pPr marL="0" indent="0">
                  <a:buFont typeface="Arial" panose="020B0604020202020204" pitchFamily="34" charset="0"/>
                  <a:buNone/>
                </a:pPr>
                <a:r>
                  <a:rPr lang="es-PE" sz="1600" dirty="0"/>
                  <a:t>4. </a:t>
                </a:r>
                <a:r>
                  <a:rPr lang="es-PE" sz="1600" dirty="0" smtClean="0"/>
                  <a:t>Función del Gasto</a:t>
                </a:r>
                <a:endParaRPr lang="es-PE" sz="1600" dirty="0"/>
              </a:p>
              <a:p>
                <a:pPr marL="0" indent="0">
                  <a:buNone/>
                </a:pPr>
                <a:r>
                  <a:rPr lang="es-MX" sz="1600" dirty="0"/>
                  <a:t>	</a:t>
                </a:r>
                <a14:m>
                  <m:oMath xmlns:m="http://schemas.openxmlformats.org/officeDocument/2006/math">
                    <m:r>
                      <m:rPr>
                        <m:sty m:val="p"/>
                      </m:rPr>
                      <a:rPr lang="es-PE" sz="1600" b="0" i="0" smtClean="0">
                        <a:solidFill>
                          <a:schemeClr val="tx1"/>
                        </a:solidFill>
                        <a:latin typeface="Cambria Math" panose="02040503050406030204" pitchFamily="18" charset="0"/>
                      </a:rPr>
                      <m:t>e</m:t>
                    </m:r>
                    <m:r>
                      <a:rPr lang="es-PE" sz="1600" b="0" i="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s-PE" sz="1600" b="0" i="1" smtClean="0">
                            <a:solidFill>
                              <a:schemeClr val="tx1"/>
                            </a:solidFill>
                            <a:latin typeface="Cambria Math" panose="02040503050406030204" pitchFamily="18" charset="0"/>
                          </a:rPr>
                          <m:t>𝑝</m:t>
                        </m:r>
                      </m:e>
                      <m:sub>
                        <m:r>
                          <a:rPr lang="es-PE" sz="1600" i="1">
                            <a:solidFill>
                              <a:schemeClr val="tx1"/>
                            </a:solidFill>
                            <a:latin typeface="Cambria Math" panose="02040503050406030204" pitchFamily="18" charset="0"/>
                          </a:rPr>
                          <m:t>1</m:t>
                        </m:r>
                      </m:sub>
                    </m:sSub>
                    <m:sSub>
                      <m:sSubPr>
                        <m:ctrlPr>
                          <a:rPr lang="en-US" sz="1600" i="1">
                            <a:solidFill>
                              <a:schemeClr val="tx1"/>
                            </a:solidFill>
                            <a:latin typeface="Cambria Math" panose="02040503050406030204" pitchFamily="18" charset="0"/>
                          </a:rPr>
                        </m:ctrlPr>
                      </m:sSubPr>
                      <m:e>
                        <m:r>
                          <a:rPr lang="es-PE" sz="1600" b="0" i="1" smtClean="0">
                            <a:solidFill>
                              <a:schemeClr val="tx1"/>
                            </a:solidFill>
                            <a:latin typeface="Cambria Math" panose="02040503050406030204" pitchFamily="18" charset="0"/>
                          </a:rPr>
                          <m:t>𝑥</m:t>
                        </m:r>
                      </m:e>
                      <m:sub>
                        <m:r>
                          <a:rPr lang="es-PE" sz="1600" i="1">
                            <a:solidFill>
                              <a:schemeClr val="tx1"/>
                            </a:solidFill>
                            <a:latin typeface="Cambria Math" panose="02040503050406030204" pitchFamily="18" charset="0"/>
                          </a:rPr>
                          <m:t>1</m:t>
                        </m:r>
                      </m:sub>
                    </m:sSub>
                    <m:r>
                      <a:rPr lang="es-PE"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s-PE" sz="1600" i="1">
                            <a:solidFill>
                              <a:schemeClr val="tx1"/>
                            </a:solidFill>
                            <a:latin typeface="Cambria Math" panose="02040503050406030204" pitchFamily="18" charset="0"/>
                          </a:rPr>
                          <m:t>𝑝</m:t>
                        </m:r>
                      </m:e>
                      <m:sub>
                        <m:r>
                          <a:rPr lang="es-PE" sz="1600" b="0" i="1" smtClean="0">
                            <a:solidFill>
                              <a:schemeClr val="tx1"/>
                            </a:solidFill>
                            <a:latin typeface="Cambria Math" panose="02040503050406030204" pitchFamily="18" charset="0"/>
                          </a:rPr>
                          <m:t>2</m:t>
                        </m:r>
                      </m:sub>
                    </m:sSub>
                    <m:sSub>
                      <m:sSubPr>
                        <m:ctrlPr>
                          <a:rPr lang="en-US" sz="1600" i="1">
                            <a:solidFill>
                              <a:schemeClr val="tx1"/>
                            </a:solidFill>
                            <a:latin typeface="Cambria Math" panose="02040503050406030204" pitchFamily="18" charset="0"/>
                          </a:rPr>
                        </m:ctrlPr>
                      </m:sSubPr>
                      <m:e>
                        <m:r>
                          <a:rPr lang="es-PE" sz="1600" i="1">
                            <a:solidFill>
                              <a:schemeClr val="tx1"/>
                            </a:solidFill>
                            <a:latin typeface="Cambria Math" panose="02040503050406030204" pitchFamily="18" charset="0"/>
                          </a:rPr>
                          <m:t>𝑥</m:t>
                        </m:r>
                      </m:e>
                      <m:sub>
                        <m:r>
                          <a:rPr lang="es-PE" sz="1600" b="0" i="1" smtClean="0">
                            <a:solidFill>
                              <a:schemeClr val="tx1"/>
                            </a:solidFill>
                            <a:latin typeface="Cambria Math" panose="02040503050406030204" pitchFamily="18" charset="0"/>
                          </a:rPr>
                          <m:t>2</m:t>
                        </m:r>
                      </m:sub>
                    </m:sSub>
                  </m:oMath>
                </a14:m>
                <a:endParaRPr lang="es-MX" sz="1600" dirty="0" smtClean="0"/>
              </a:p>
              <a:p>
                <a:pPr marL="0" indent="0">
                  <a:buNone/>
                </a:pPr>
                <a:r>
                  <a:rPr lang="es-MX" sz="1600" dirty="0"/>
                  <a:t>	</a:t>
                </a:r>
                <a14:m>
                  <m:oMath xmlns:m="http://schemas.openxmlformats.org/officeDocument/2006/math">
                    <m:r>
                      <m:rPr>
                        <m:sty m:val="p"/>
                      </m:rPr>
                      <a:rPr lang="es-PE" sz="1600" b="0" i="0" smtClean="0">
                        <a:latin typeface="Cambria Math" panose="02040503050406030204" pitchFamily="18" charset="0"/>
                      </a:rPr>
                      <m:t>e</m:t>
                    </m:r>
                    <m:r>
                      <a:rPr lang="es-PE" sz="1600" i="1">
                        <a:latin typeface="Cambria Math" panose="02040503050406030204" pitchFamily="18" charset="0"/>
                      </a:rPr>
                      <m:t>=</m:t>
                    </m:r>
                    <m:r>
                      <a:rPr lang="es-PE" sz="1600" b="0" i="1" smtClean="0">
                        <a:latin typeface="Cambria Math" panose="02040503050406030204" pitchFamily="18" charset="0"/>
                      </a:rPr>
                      <m:t>𝑒</m:t>
                    </m:r>
                    <m:d>
                      <m:dPr>
                        <m:ctrlPr>
                          <a:rPr lang="es-PE" sz="1600" i="1">
                            <a:latin typeface="Cambria Math" panose="02040503050406030204" pitchFamily="18" charset="0"/>
                          </a:rPr>
                        </m:ctrlPr>
                      </m:dPr>
                      <m:e>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2</m:t>
                            </m:r>
                          </m:sub>
                        </m:sSub>
                        <m:r>
                          <a:rPr lang="es-PE" sz="1600" i="1">
                            <a:latin typeface="Cambria Math" panose="02040503050406030204" pitchFamily="18" charset="0"/>
                          </a:rPr>
                          <m:t>,</m:t>
                        </m:r>
                        <m:sSup>
                          <m:sSupPr>
                            <m:ctrlPr>
                              <a:rPr lang="es-MX" sz="1600" i="1" smtClean="0">
                                <a:latin typeface="Cambria Math" panose="02040503050406030204" pitchFamily="18" charset="0"/>
                              </a:rPr>
                            </m:ctrlPr>
                          </m:sSupPr>
                          <m:e>
                            <m:r>
                              <a:rPr lang="es-PE" sz="1600" b="0" i="1" smtClean="0">
                                <a:latin typeface="Cambria Math" panose="02040503050406030204" pitchFamily="18" charset="0"/>
                              </a:rPr>
                              <m:t>𝑈</m:t>
                            </m:r>
                          </m:e>
                          <m:sup>
                            <m:r>
                              <a:rPr lang="es-PE" sz="1600" b="0" i="1" smtClean="0">
                                <a:latin typeface="Cambria Math" panose="02040503050406030204" pitchFamily="18" charset="0"/>
                              </a:rPr>
                              <m:t>𝑜</m:t>
                            </m:r>
                          </m:sup>
                        </m:sSup>
                      </m:e>
                    </m:d>
                  </m:oMath>
                </a14:m>
                <a:endParaRPr lang="es-PE" sz="1600" dirty="0"/>
              </a:p>
              <a:p>
                <a:pPr marL="0" indent="0">
                  <a:buFont typeface="Arial" panose="020B0604020202020204" pitchFamily="34" charset="0"/>
                  <a:buNone/>
                </a:pPr>
                <a:r>
                  <a:rPr lang="es-PE" sz="1600" dirty="0"/>
                  <a:t>5. </a:t>
                </a:r>
                <a:r>
                  <a:rPr lang="es-PE" sz="1600" dirty="0" smtClean="0"/>
                  <a:t>Lema de </a:t>
                </a:r>
                <a:r>
                  <a:rPr lang="es-PE" sz="1600" dirty="0" err="1" smtClean="0"/>
                  <a:t>Shepard</a:t>
                </a:r>
                <a:endParaRPr lang="es-PE" sz="1600" dirty="0"/>
              </a:p>
              <a:p>
                <a:pPr marL="0" indent="0">
                  <a:buNone/>
                </a:pPr>
                <a:r>
                  <a:rPr lang="es-PE" sz="1600" dirty="0"/>
                  <a:t>	</a:t>
                </a:r>
                <a14:m>
                  <m:oMath xmlns:m="http://schemas.openxmlformats.org/officeDocument/2006/math">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b="0" i="1" smtClean="0">
                            <a:latin typeface="Cambria Math" panose="02040503050406030204" pitchFamily="18" charset="0"/>
                          </a:rPr>
                          <m:t>𝐻</m:t>
                        </m:r>
                      </m:sup>
                    </m:sSubSup>
                    <m:r>
                      <a:rPr lang="es-PE" sz="1600" dirty="0">
                        <a:latin typeface="Cambria Math" panose="02040503050406030204" pitchFamily="18" charset="0"/>
                      </a:rPr>
                      <m:t>=</m:t>
                    </m:r>
                    <m:f>
                      <m:fPr>
                        <m:ctrlPr>
                          <a:rPr lang="es-MX" sz="1600" i="1">
                            <a:latin typeface="Cambria Math" panose="02040503050406030204" pitchFamily="18" charset="0"/>
                          </a:rPr>
                        </m:ctrlPr>
                      </m:fPr>
                      <m:num>
                        <m:r>
                          <a:rPr lang="es-MX" sz="1600">
                            <a:latin typeface="Cambria Math" panose="02040503050406030204" pitchFamily="18" charset="0"/>
                          </a:rPr>
                          <m:t>𝜕</m:t>
                        </m:r>
                        <m:r>
                          <a:rPr lang="es-PE" sz="1600" b="0" i="1" smtClean="0">
                            <a:latin typeface="Cambria Math" panose="02040503050406030204" pitchFamily="18" charset="0"/>
                          </a:rPr>
                          <m:t>𝑒</m:t>
                        </m:r>
                        <m:d>
                          <m:dPr>
                            <m:ctrlPr>
                              <a:rPr lang="es-PE" sz="1600" i="1">
                                <a:latin typeface="Cambria Math" panose="02040503050406030204" pitchFamily="18" charset="0"/>
                              </a:rPr>
                            </m:ctrlPr>
                          </m:dPr>
                          <m:e>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2</m:t>
                                </m:r>
                              </m:sub>
                            </m:sSub>
                            <m:r>
                              <a:rPr lang="es-PE" sz="1600" i="1">
                                <a:latin typeface="Cambria Math" panose="02040503050406030204" pitchFamily="18" charset="0"/>
                              </a:rPr>
                              <m:t>,</m:t>
                            </m:r>
                            <m:sSup>
                              <m:sSupPr>
                                <m:ctrlPr>
                                  <a:rPr lang="es-MX" sz="1600" i="1" smtClean="0">
                                    <a:latin typeface="Cambria Math" panose="02040503050406030204" pitchFamily="18" charset="0"/>
                                  </a:rPr>
                                </m:ctrlPr>
                              </m:sSupPr>
                              <m:e>
                                <m:r>
                                  <a:rPr lang="es-PE" sz="1600" b="0" i="1" smtClean="0">
                                    <a:latin typeface="Cambria Math" panose="02040503050406030204" pitchFamily="18" charset="0"/>
                                  </a:rPr>
                                  <m:t>𝑈</m:t>
                                </m:r>
                              </m:e>
                              <m:sup>
                                <m:r>
                                  <a:rPr lang="es-PE" sz="1600" b="0" i="1" smtClean="0">
                                    <a:latin typeface="Cambria Math" panose="02040503050406030204" pitchFamily="18" charset="0"/>
                                  </a:rPr>
                                  <m:t>𝑜</m:t>
                                </m:r>
                              </m:sup>
                            </m:sSup>
                          </m:e>
                        </m:d>
                      </m:num>
                      <m:den>
                        <m:r>
                          <a:rPr lang="es-MX" sz="1600">
                            <a:latin typeface="Cambria Math" panose="02040503050406030204" pitchFamily="18" charset="0"/>
                          </a:rPr>
                          <m:t>𝜕</m:t>
                        </m:r>
                        <m:sSub>
                          <m:sSubPr>
                            <m:ctrlPr>
                              <a:rPr lang="es-MX" sz="1600" i="1" smtClean="0">
                                <a:latin typeface="Cambria Math" panose="02040503050406030204" pitchFamily="18" charset="0"/>
                              </a:rPr>
                            </m:ctrlPr>
                          </m:sSubPr>
                          <m:e>
                            <m:r>
                              <a:rPr lang="es-PE" sz="1600">
                                <a:latin typeface="Cambria Math" panose="02040503050406030204" pitchFamily="18" charset="0"/>
                              </a:rPr>
                              <m:t>𝑃</m:t>
                            </m:r>
                          </m:e>
                          <m:sub>
                            <m:r>
                              <a:rPr lang="es-PE" sz="1600">
                                <a:latin typeface="Cambria Math" panose="02040503050406030204" pitchFamily="18" charset="0"/>
                              </a:rPr>
                              <m:t>1</m:t>
                            </m:r>
                          </m:sub>
                        </m:sSub>
                      </m:den>
                    </m:f>
                  </m:oMath>
                </a14:m>
                <a:endParaRPr lang="es-PE" sz="1600" dirty="0"/>
              </a:p>
              <a:p>
                <a:pPr marL="0" indent="0">
                  <a:buFont typeface="Arial" panose="020B0604020202020204" pitchFamily="34" charset="0"/>
                  <a:buNone/>
                </a:pPr>
                <a:endParaRPr lang="es-PE" sz="16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mc:Choice>
        <mc:Fallback xmlns="">
          <p:sp>
            <p:nvSpPr>
              <p:cNvPr id="4" name="Marcador de contenido 2"/>
              <p:cNvSpPr txBox="1">
                <a:spLocks noRot="1" noChangeAspect="1" noMove="1" noResize="1" noEditPoints="1" noAdjustHandles="1" noChangeArrowheads="1" noChangeShapeType="1" noTextEdit="1"/>
              </p:cNvSpPr>
              <p:nvPr/>
            </p:nvSpPr>
            <p:spPr>
              <a:xfrm>
                <a:off x="6096000" y="431074"/>
                <a:ext cx="5747658" cy="6518365"/>
              </a:xfrm>
              <a:prstGeom prst="rect">
                <a:avLst/>
              </a:prstGeom>
              <a:blipFill>
                <a:blip r:embed="rId3"/>
                <a:stretch>
                  <a:fillRect l="-530" t="-935"/>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2" name="Entrada de lápiz 1"/>
              <p14:cNvContentPartPr/>
              <p14:nvPr/>
            </p14:nvContentPartPr>
            <p14:xfrm>
              <a:off x="922320" y="719280"/>
              <a:ext cx="10092240" cy="4424040"/>
            </p14:xfrm>
          </p:contentPart>
        </mc:Choice>
        <mc:Fallback>
          <p:pic>
            <p:nvPicPr>
              <p:cNvPr id="2" name="Entrada de lápiz 1"/>
              <p:cNvPicPr/>
              <p:nvPr/>
            </p:nvPicPr>
            <p:blipFill>
              <a:blip r:embed="rId5"/>
              <a:stretch>
                <a:fillRect/>
              </a:stretch>
            </p:blipFill>
            <p:spPr>
              <a:xfrm>
                <a:off x="915120" y="715320"/>
                <a:ext cx="10108080" cy="4432320"/>
              </a:xfrm>
              <a:prstGeom prst="rect">
                <a:avLst/>
              </a:prstGeom>
            </p:spPr>
          </p:pic>
        </mc:Fallback>
      </mc:AlternateContent>
    </p:spTree>
    <p:extLst>
      <p:ext uri="{BB962C8B-B14F-4D97-AF65-F5344CB8AC3E}">
        <p14:creationId xmlns:p14="http://schemas.microsoft.com/office/powerpoint/2010/main" val="32516243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431075"/>
                <a:ext cx="12192000" cy="6335485"/>
              </a:xfrm>
            </p:spPr>
            <p:txBody>
              <a:bodyPr>
                <a:noAutofit/>
              </a:bodyPr>
              <a:lstStyle/>
              <a:p>
                <a:pPr marL="0" indent="0">
                  <a:buNone/>
                </a:pPr>
                <a:r>
                  <a:rPr lang="es-PE" sz="2400" b="1" dirty="0" smtClean="0"/>
                  <a:t>Teoremas de Dualidad</a:t>
                </a:r>
              </a:p>
              <a:p>
                <a:pPr marL="0" indent="0">
                  <a:buNone/>
                </a:pPr>
                <a:r>
                  <a:rPr lang="es-PE" sz="2000" b="1" dirty="0" smtClean="0">
                    <a:solidFill>
                      <a:srgbClr val="002060"/>
                    </a:solidFill>
                  </a:rPr>
                  <a:t>I = e</a:t>
                </a:r>
              </a:p>
              <a:p>
                <a:pPr marL="457200" lvl="1" indent="0">
                  <a:buNone/>
                </a:pPr>
                <a14:m>
                  <m:oMathPara xmlns:m="http://schemas.openxmlformats.org/officeDocument/2006/math">
                    <m:oMathParaPr>
                      <m:jc m:val="left"/>
                    </m:oMathParaPr>
                    <m:oMath xmlns:m="http://schemas.openxmlformats.org/officeDocument/2006/math">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i="1">
                              <a:latin typeface="Cambria Math" panose="02040503050406030204" pitchFamily="18" charset="0"/>
                            </a:rPr>
                            <m:t>𝑀</m:t>
                          </m:r>
                        </m:sup>
                      </m:sSubSup>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𝑋</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2</m:t>
                          </m:r>
                        </m:sub>
                      </m:sSub>
                      <m:r>
                        <a:rPr lang="es-PE" sz="1600" i="1">
                          <a:latin typeface="Cambria Math" panose="02040503050406030204" pitchFamily="18" charset="0"/>
                        </a:rPr>
                        <m:t>,</m:t>
                      </m:r>
                      <m:r>
                        <a:rPr lang="es-PE" sz="1600" i="1">
                          <a:latin typeface="Cambria Math" panose="02040503050406030204" pitchFamily="18" charset="0"/>
                        </a:rPr>
                        <m:t>𝐼</m:t>
                      </m:r>
                      <m:r>
                        <a:rPr lang="es-PE" sz="1600" i="1">
                          <a:latin typeface="Cambria Math" panose="02040503050406030204" pitchFamily="18" charset="0"/>
                        </a:rPr>
                        <m:t>)</m:t>
                      </m:r>
                    </m:oMath>
                  </m:oMathPara>
                </a14:m>
                <a:endParaRPr lang="en-US" sz="1600" i="1" dirty="0" smtClean="0">
                  <a:latin typeface="Cambria Math" panose="02040503050406030204" pitchFamily="18" charset="0"/>
                </a:endParaRPr>
              </a:p>
              <a:p>
                <a:pPr marL="457200" lvl="1" indent="0">
                  <a:buNone/>
                </a:pPr>
                <a14:m>
                  <m:oMathPara xmlns:m="http://schemas.openxmlformats.org/officeDocument/2006/math">
                    <m:oMathParaPr>
                      <m:jc m:val="left"/>
                    </m:oMathParaPr>
                    <m:oMath xmlns:m="http://schemas.openxmlformats.org/officeDocument/2006/math">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i="1">
                              <a:latin typeface="Cambria Math" panose="02040503050406030204" pitchFamily="18" charset="0"/>
                            </a:rPr>
                            <m:t>𝑀</m:t>
                          </m:r>
                        </m:sup>
                      </m:sSubSup>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𝑋</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2</m:t>
                          </m:r>
                        </m:sub>
                      </m:sSub>
                      <m:r>
                        <a:rPr lang="es-PE" sz="1600" i="1">
                          <a:latin typeface="Cambria Math" panose="02040503050406030204" pitchFamily="18" charset="0"/>
                        </a:rPr>
                        <m:t>,</m:t>
                      </m:r>
                      <m:r>
                        <a:rPr lang="es-PE" sz="1600" b="0" i="1" smtClean="0">
                          <a:latin typeface="Cambria Math" panose="02040503050406030204" pitchFamily="18" charset="0"/>
                        </a:rPr>
                        <m:t>𝑒</m:t>
                      </m:r>
                      <m:d>
                        <m:dPr>
                          <m:ctrlPr>
                            <a:rPr lang="es-PE" sz="1600" i="1">
                              <a:latin typeface="Cambria Math" panose="02040503050406030204" pitchFamily="18" charset="0"/>
                            </a:rPr>
                          </m:ctrlPr>
                        </m:dPr>
                        <m:e>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2</m:t>
                              </m:r>
                            </m:sub>
                          </m:sSub>
                          <m:r>
                            <a:rPr lang="es-PE" sz="1600" i="1">
                              <a:latin typeface="Cambria Math" panose="02040503050406030204" pitchFamily="18" charset="0"/>
                            </a:rPr>
                            <m:t>,</m:t>
                          </m:r>
                          <m:sSup>
                            <m:sSupPr>
                              <m:ctrlPr>
                                <a:rPr lang="es-MX" sz="1600" i="1" smtClean="0">
                                  <a:latin typeface="Cambria Math" panose="02040503050406030204" pitchFamily="18" charset="0"/>
                                </a:rPr>
                              </m:ctrlPr>
                            </m:sSupPr>
                            <m:e>
                              <m:r>
                                <a:rPr lang="es-PE" sz="1600" b="0" i="1" smtClean="0">
                                  <a:latin typeface="Cambria Math" panose="02040503050406030204" pitchFamily="18" charset="0"/>
                                </a:rPr>
                                <m:t>𝑈</m:t>
                              </m:r>
                            </m:e>
                            <m:sup>
                              <m:r>
                                <a:rPr lang="es-PE" sz="1600" b="0" i="1" smtClean="0">
                                  <a:latin typeface="Cambria Math" panose="02040503050406030204" pitchFamily="18" charset="0"/>
                                </a:rPr>
                                <m:t>𝑜</m:t>
                              </m:r>
                            </m:sup>
                          </m:sSup>
                        </m:e>
                      </m:d>
                      <m:r>
                        <a:rPr lang="es-PE" sz="1600" i="1" smtClean="0">
                          <a:latin typeface="Cambria Math" panose="02040503050406030204" pitchFamily="18" charset="0"/>
                        </a:rPr>
                        <m:t>)</m:t>
                      </m:r>
                    </m:oMath>
                  </m:oMathPara>
                </a14:m>
                <a:endParaRPr lang="es-PE" sz="1600" dirty="0" smtClean="0"/>
              </a:p>
              <a:p>
                <a:pPr marL="457200" lvl="1" indent="0">
                  <a:buNone/>
                </a:pPr>
                <a14:m>
                  <m:oMathPara xmlns:m="http://schemas.openxmlformats.org/officeDocument/2006/math">
                    <m:oMathParaPr>
                      <m:jc m:val="left"/>
                    </m:oMathParaPr>
                    <m:oMath xmlns:m="http://schemas.openxmlformats.org/officeDocument/2006/math">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i="1">
                              <a:latin typeface="Cambria Math" panose="02040503050406030204" pitchFamily="18" charset="0"/>
                            </a:rPr>
                            <m:t>𝑀</m:t>
                          </m:r>
                        </m:sup>
                      </m:sSubSup>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𝑋</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2</m:t>
                          </m:r>
                        </m:sub>
                      </m:sSub>
                      <m:r>
                        <a:rPr lang="es-PE" sz="1600" i="1">
                          <a:latin typeface="Cambria Math" panose="02040503050406030204" pitchFamily="18" charset="0"/>
                        </a:rPr>
                        <m:t>,</m:t>
                      </m:r>
                      <m:sSup>
                        <m:sSupPr>
                          <m:ctrlPr>
                            <a:rPr lang="es-MX" sz="1600" i="1" smtClean="0">
                              <a:latin typeface="Cambria Math" panose="02040503050406030204" pitchFamily="18" charset="0"/>
                            </a:rPr>
                          </m:ctrlPr>
                        </m:sSupPr>
                        <m:e>
                          <m:r>
                            <a:rPr lang="es-PE" sz="1600" b="0" i="1" smtClean="0">
                              <a:latin typeface="Cambria Math" panose="02040503050406030204" pitchFamily="18" charset="0"/>
                            </a:rPr>
                            <m:t>𝑈</m:t>
                          </m:r>
                        </m:e>
                        <m:sup>
                          <m:r>
                            <a:rPr lang="es-PE" sz="1600" b="0" i="1" smtClean="0">
                              <a:latin typeface="Cambria Math" panose="02040503050406030204" pitchFamily="18" charset="0"/>
                            </a:rPr>
                            <m:t>𝑜</m:t>
                          </m:r>
                        </m:sup>
                      </m:sSup>
                      <m:r>
                        <a:rPr lang="es-PE" sz="1600" i="1">
                          <a:latin typeface="Cambria Math" panose="02040503050406030204" pitchFamily="18" charset="0"/>
                        </a:rPr>
                        <m:t>)</m:t>
                      </m:r>
                    </m:oMath>
                  </m:oMathPara>
                </a14:m>
                <a:endParaRPr lang="en-US" sz="1600" i="1" dirty="0" smtClean="0">
                  <a:latin typeface="Cambria Math" panose="02040503050406030204" pitchFamily="18" charset="0"/>
                </a:endParaRPr>
              </a:p>
              <a:p>
                <a:pPr marL="457200" lvl="1" indent="0">
                  <a:buNone/>
                </a:pPr>
                <a14:m>
                  <m:oMathPara xmlns:m="http://schemas.openxmlformats.org/officeDocument/2006/math">
                    <m:oMathParaPr>
                      <m:jc m:val="left"/>
                    </m:oMathParaPr>
                    <m:oMath xmlns:m="http://schemas.openxmlformats.org/officeDocument/2006/math">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b="0" i="1" smtClean="0">
                              <a:latin typeface="Cambria Math" panose="02040503050406030204" pitchFamily="18" charset="0"/>
                            </a:rPr>
                            <m:t>𝑀</m:t>
                          </m:r>
                        </m:sup>
                      </m:sSubSup>
                      <m:r>
                        <a:rPr lang="es-PE" sz="1600" b="0" i="1" smtClean="0">
                          <a:latin typeface="Cambria Math" panose="02040503050406030204" pitchFamily="18" charset="0"/>
                        </a:rPr>
                        <m:t>=</m:t>
                      </m:r>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b="0" i="1" smtClean="0">
                              <a:latin typeface="Cambria Math" panose="02040503050406030204" pitchFamily="18" charset="0"/>
                            </a:rPr>
                            <m:t>𝐻</m:t>
                          </m:r>
                        </m:sup>
                      </m:sSubSup>
                    </m:oMath>
                  </m:oMathPara>
                </a14:m>
                <a:endParaRPr lang="en-US" sz="1600" i="1" dirty="0" smtClean="0">
                  <a:latin typeface="Cambria Math" panose="02040503050406030204" pitchFamily="18" charset="0"/>
                </a:endParaRPr>
              </a:p>
              <a:p>
                <a:pPr marL="0" indent="0">
                  <a:buNone/>
                </a:pPr>
                <a14:m>
                  <m:oMath xmlns:m="http://schemas.openxmlformats.org/officeDocument/2006/math">
                    <m:sSup>
                      <m:sSupPr>
                        <m:ctrlPr>
                          <a:rPr lang="es-MX" sz="2000" b="1" i="1" smtClean="0">
                            <a:solidFill>
                              <a:srgbClr val="002060"/>
                            </a:solidFill>
                            <a:latin typeface="Cambria Math" panose="02040503050406030204" pitchFamily="18" charset="0"/>
                          </a:rPr>
                        </m:ctrlPr>
                      </m:sSupPr>
                      <m:e>
                        <m:r>
                          <a:rPr lang="es-PE" sz="2000" b="1" i="1" smtClean="0">
                            <a:solidFill>
                              <a:srgbClr val="002060"/>
                            </a:solidFill>
                            <a:latin typeface="Cambria Math" panose="02040503050406030204" pitchFamily="18" charset="0"/>
                          </a:rPr>
                          <m:t>𝑼</m:t>
                        </m:r>
                      </m:e>
                      <m:sup>
                        <m:r>
                          <a:rPr lang="es-PE" sz="2000" b="1" i="1" smtClean="0">
                            <a:solidFill>
                              <a:srgbClr val="002060"/>
                            </a:solidFill>
                            <a:latin typeface="Cambria Math" panose="02040503050406030204" pitchFamily="18" charset="0"/>
                          </a:rPr>
                          <m:t>𝒐</m:t>
                        </m:r>
                      </m:sup>
                    </m:sSup>
                  </m:oMath>
                </a14:m>
                <a:r>
                  <a:rPr lang="es-PE" sz="2000" b="1" i="1" dirty="0" smtClean="0">
                    <a:solidFill>
                      <a:srgbClr val="002060"/>
                    </a:solidFill>
                    <a:latin typeface="Cambria Math" panose="02040503050406030204" pitchFamily="18" charset="0"/>
                  </a:rPr>
                  <a:t> =  V</a:t>
                </a:r>
              </a:p>
              <a:p>
                <a:pPr marL="457200" lvl="1" indent="0">
                  <a:buNone/>
                </a:pPr>
                <a14:m>
                  <m:oMathPara xmlns:m="http://schemas.openxmlformats.org/officeDocument/2006/math">
                    <m:oMathParaPr>
                      <m:jc m:val="left"/>
                    </m:oMathParaPr>
                    <m:oMath xmlns:m="http://schemas.openxmlformats.org/officeDocument/2006/math">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b="0" i="1" smtClean="0">
                              <a:latin typeface="Cambria Math" panose="02040503050406030204" pitchFamily="18" charset="0"/>
                            </a:rPr>
                            <m:t>𝐻</m:t>
                          </m:r>
                        </m:sup>
                      </m:sSubSup>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𝑋</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2</m:t>
                          </m:r>
                        </m:sub>
                      </m:sSub>
                      <m:r>
                        <a:rPr lang="es-PE" sz="1600" i="1">
                          <a:latin typeface="Cambria Math" panose="02040503050406030204" pitchFamily="18" charset="0"/>
                        </a:rPr>
                        <m:t>,</m:t>
                      </m:r>
                      <m:sSup>
                        <m:sSupPr>
                          <m:ctrlPr>
                            <a:rPr lang="es-MX" sz="1600" i="1" smtClean="0">
                              <a:latin typeface="Cambria Math" panose="02040503050406030204" pitchFamily="18" charset="0"/>
                            </a:rPr>
                          </m:ctrlPr>
                        </m:sSupPr>
                        <m:e>
                          <m:r>
                            <a:rPr lang="es-PE" sz="1600" b="0" i="1" smtClean="0">
                              <a:latin typeface="Cambria Math" panose="02040503050406030204" pitchFamily="18" charset="0"/>
                            </a:rPr>
                            <m:t>𝑈</m:t>
                          </m:r>
                        </m:e>
                        <m:sup>
                          <m:r>
                            <a:rPr lang="es-PE" sz="1600" b="0" i="1" smtClean="0">
                              <a:latin typeface="Cambria Math" panose="02040503050406030204" pitchFamily="18" charset="0"/>
                            </a:rPr>
                            <m:t>𝑜</m:t>
                          </m:r>
                        </m:sup>
                      </m:sSup>
                      <m:r>
                        <a:rPr lang="es-PE" sz="1600" i="1">
                          <a:latin typeface="Cambria Math" panose="02040503050406030204" pitchFamily="18" charset="0"/>
                        </a:rPr>
                        <m:t>)</m:t>
                      </m:r>
                    </m:oMath>
                  </m:oMathPara>
                </a14:m>
                <a:endParaRPr lang="en-US" sz="1600" i="1" dirty="0">
                  <a:latin typeface="Cambria Math" panose="02040503050406030204" pitchFamily="18" charset="0"/>
                </a:endParaRPr>
              </a:p>
              <a:p>
                <a:pPr marL="457200" lvl="1" indent="0">
                  <a:buNone/>
                </a:pPr>
                <a14:m>
                  <m:oMathPara xmlns:m="http://schemas.openxmlformats.org/officeDocument/2006/math">
                    <m:oMathParaPr>
                      <m:jc m:val="left"/>
                    </m:oMathParaPr>
                    <m:oMath xmlns:m="http://schemas.openxmlformats.org/officeDocument/2006/math">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b="0" i="1" smtClean="0">
                              <a:latin typeface="Cambria Math" panose="02040503050406030204" pitchFamily="18" charset="0"/>
                            </a:rPr>
                            <m:t>𝐻</m:t>
                          </m:r>
                        </m:sup>
                      </m:sSubSup>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𝑋</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2</m:t>
                          </m:r>
                        </m:sub>
                      </m:sSub>
                      <m:r>
                        <a:rPr lang="es-PE" sz="1600" i="1">
                          <a:latin typeface="Cambria Math" panose="02040503050406030204" pitchFamily="18" charset="0"/>
                        </a:rPr>
                        <m:t>,</m:t>
                      </m:r>
                      <m:r>
                        <a:rPr lang="es-PE" sz="1600" b="0" i="1" smtClean="0">
                          <a:latin typeface="Cambria Math" panose="02040503050406030204" pitchFamily="18" charset="0"/>
                        </a:rPr>
                        <m:t>𝑉</m:t>
                      </m:r>
                      <m:d>
                        <m:dPr>
                          <m:ctrlPr>
                            <a:rPr lang="es-PE" sz="1600" b="0" i="1" smtClean="0">
                              <a:latin typeface="Cambria Math" panose="02040503050406030204" pitchFamily="18" charset="0"/>
                            </a:rPr>
                          </m:ctrlPr>
                        </m:dPr>
                        <m:e>
                          <m:sSub>
                            <m:sSubPr>
                              <m:ctrlPr>
                                <a:rPr lang="es-MX" sz="1600" i="1" smtClean="0">
                                  <a:latin typeface="Cambria Math" panose="02040503050406030204" pitchFamily="18" charset="0"/>
                                </a:rPr>
                              </m:ctrlPr>
                            </m:sSubPr>
                            <m:e>
                              <m:r>
                                <a:rPr lang="es-PE" sz="1600" b="0" i="1" smtClean="0">
                                  <a:latin typeface="Cambria Math" panose="02040503050406030204" pitchFamily="18" charset="0"/>
                                </a:rPr>
                                <m:t>𝑃</m:t>
                              </m:r>
                            </m:e>
                            <m:sub>
                              <m:r>
                                <a:rPr lang="es-PE" sz="1600" i="1">
                                  <a:latin typeface="Cambria Math" panose="02040503050406030204" pitchFamily="18" charset="0"/>
                                </a:rPr>
                                <m:t>1</m:t>
                              </m:r>
                            </m:sub>
                          </m:sSub>
                          <m:r>
                            <a:rPr lang="es-PE" sz="1600" b="0" i="1" smtClean="0">
                              <a:latin typeface="Cambria Math" panose="02040503050406030204" pitchFamily="18" charset="0"/>
                            </a:rPr>
                            <m:t>,</m:t>
                          </m:r>
                          <m:sSub>
                            <m:sSubPr>
                              <m:ctrlPr>
                                <a:rPr lang="es-MX" sz="1600" i="1" smtClean="0">
                                  <a:latin typeface="Cambria Math" panose="02040503050406030204" pitchFamily="18" charset="0"/>
                                </a:rPr>
                              </m:ctrlPr>
                            </m:sSubPr>
                            <m:e>
                              <m:r>
                                <a:rPr lang="es-PE" sz="1600" b="0" i="1" smtClean="0">
                                  <a:latin typeface="Cambria Math" panose="02040503050406030204" pitchFamily="18" charset="0"/>
                                </a:rPr>
                                <m:t>𝑃</m:t>
                              </m:r>
                            </m:e>
                            <m:sub>
                              <m:r>
                                <a:rPr lang="es-PE" sz="1600" b="0" i="1" smtClean="0">
                                  <a:latin typeface="Cambria Math" panose="02040503050406030204" pitchFamily="18" charset="0"/>
                                </a:rPr>
                                <m:t>2</m:t>
                              </m:r>
                            </m:sub>
                          </m:sSub>
                          <m:r>
                            <a:rPr lang="es-PE" sz="1600" b="0" i="1" smtClean="0">
                              <a:latin typeface="Cambria Math" panose="02040503050406030204" pitchFamily="18" charset="0"/>
                            </a:rPr>
                            <m:t>,</m:t>
                          </m:r>
                          <m:r>
                            <a:rPr lang="es-PE" sz="1600" b="0" i="1" smtClean="0">
                              <a:latin typeface="Cambria Math" panose="02040503050406030204" pitchFamily="18" charset="0"/>
                            </a:rPr>
                            <m:t>𝐼</m:t>
                          </m:r>
                        </m:e>
                      </m:d>
                      <m:r>
                        <a:rPr lang="es-PE" sz="1600" i="1">
                          <a:latin typeface="Cambria Math" panose="02040503050406030204" pitchFamily="18" charset="0"/>
                        </a:rPr>
                        <m:t>)</m:t>
                      </m:r>
                    </m:oMath>
                  </m:oMathPara>
                </a14:m>
                <a:endParaRPr lang="en-US" sz="1600" i="1" dirty="0">
                  <a:latin typeface="Cambria Math" panose="02040503050406030204" pitchFamily="18" charset="0"/>
                </a:endParaRPr>
              </a:p>
              <a:p>
                <a:pPr marL="457200" lvl="1" indent="0">
                  <a:buNone/>
                </a:pPr>
                <a14:m>
                  <m:oMathPara xmlns:m="http://schemas.openxmlformats.org/officeDocument/2006/math">
                    <m:oMathParaPr>
                      <m:jc m:val="left"/>
                    </m:oMathParaPr>
                    <m:oMath xmlns:m="http://schemas.openxmlformats.org/officeDocument/2006/math">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b="0" i="1" smtClean="0">
                              <a:latin typeface="Cambria Math" panose="02040503050406030204" pitchFamily="18" charset="0"/>
                            </a:rPr>
                            <m:t>𝐻</m:t>
                          </m:r>
                        </m:sup>
                      </m:sSubSup>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𝑋</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2</m:t>
                          </m:r>
                        </m:sub>
                      </m:sSub>
                      <m:r>
                        <a:rPr lang="es-PE" sz="1600" i="1">
                          <a:latin typeface="Cambria Math" panose="02040503050406030204" pitchFamily="18" charset="0"/>
                        </a:rPr>
                        <m:t>,</m:t>
                      </m:r>
                      <m:r>
                        <a:rPr lang="es-PE" sz="1600" b="0" i="1" smtClean="0">
                          <a:latin typeface="Cambria Math" panose="02040503050406030204" pitchFamily="18" charset="0"/>
                        </a:rPr>
                        <m:t>𝐼</m:t>
                      </m:r>
                      <m:r>
                        <a:rPr lang="es-PE" sz="1600" i="1">
                          <a:latin typeface="Cambria Math" panose="02040503050406030204" pitchFamily="18" charset="0"/>
                        </a:rPr>
                        <m:t>)</m:t>
                      </m:r>
                    </m:oMath>
                  </m:oMathPara>
                </a14:m>
                <a:endParaRPr lang="en-US" sz="1600" i="1" dirty="0">
                  <a:latin typeface="Cambria Math" panose="02040503050406030204" pitchFamily="18" charset="0"/>
                </a:endParaRPr>
              </a:p>
              <a:p>
                <a:pPr marL="457200" lvl="1" indent="0">
                  <a:buNone/>
                </a:pPr>
                <a14:m>
                  <m:oMathPara xmlns:m="http://schemas.openxmlformats.org/officeDocument/2006/math">
                    <m:oMathParaPr>
                      <m:jc m:val="left"/>
                    </m:oMathParaPr>
                    <m:oMath xmlns:m="http://schemas.openxmlformats.org/officeDocument/2006/math">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b="0" i="1" smtClean="0">
                              <a:latin typeface="Cambria Math" panose="02040503050406030204" pitchFamily="18" charset="0"/>
                            </a:rPr>
                            <m:t>𝐻</m:t>
                          </m:r>
                        </m:sup>
                      </m:sSubSup>
                      <m:r>
                        <a:rPr lang="es-PE" sz="1600" b="0" i="1" smtClean="0">
                          <a:latin typeface="Cambria Math" panose="02040503050406030204" pitchFamily="18" charset="0"/>
                        </a:rPr>
                        <m:t>=</m:t>
                      </m:r>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b="0" i="1" smtClean="0">
                              <a:latin typeface="Cambria Math" panose="02040503050406030204" pitchFamily="18" charset="0"/>
                            </a:rPr>
                            <m:t>𝑀</m:t>
                          </m:r>
                        </m:sup>
                      </m:sSubSup>
                    </m:oMath>
                  </m:oMathPara>
                </a14:m>
                <a:endParaRPr lang="es-PE" sz="1600" i="1" dirty="0" smtClean="0">
                  <a:latin typeface="Cambria Math" panose="02040503050406030204" pitchFamily="18" charset="0"/>
                </a:endParaRPr>
              </a:p>
              <a:p>
                <a:pPr marL="0" indent="0">
                  <a:buNone/>
                </a:pPr>
                <a:r>
                  <a:rPr lang="es-PE" sz="2000" b="1" dirty="0" smtClean="0">
                    <a:solidFill>
                      <a:srgbClr val="002060"/>
                    </a:solidFill>
                  </a:rPr>
                  <a:t>Si I = e</a:t>
                </a:r>
              </a:p>
              <a:p>
                <a:pPr marL="457200" lvl="1" indent="0">
                  <a:buNone/>
                </a:pPr>
                <a14:m>
                  <m:oMathPara xmlns:m="http://schemas.openxmlformats.org/officeDocument/2006/math">
                    <m:oMathParaPr>
                      <m:jc m:val="left"/>
                    </m:oMathParaPr>
                    <m:oMath xmlns:m="http://schemas.openxmlformats.org/officeDocument/2006/math">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b="0" i="1" smtClean="0">
                              <a:latin typeface="Cambria Math" panose="02040503050406030204" pitchFamily="18" charset="0"/>
                            </a:rPr>
                            <m:t>𝐻</m:t>
                          </m:r>
                        </m:sup>
                      </m:sSubSup>
                      <m:r>
                        <a:rPr lang="es-PE" sz="1600" i="1">
                          <a:latin typeface="Cambria Math" panose="02040503050406030204" pitchFamily="18" charset="0"/>
                        </a:rPr>
                        <m:t>=</m:t>
                      </m:r>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b="0" i="1" smtClean="0">
                              <a:latin typeface="Cambria Math" panose="02040503050406030204" pitchFamily="18" charset="0"/>
                            </a:rPr>
                            <m:t>𝑀</m:t>
                          </m:r>
                        </m:sup>
                      </m:sSubSup>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2</m:t>
                          </m:r>
                        </m:sub>
                      </m:sSub>
                      <m:r>
                        <a:rPr lang="es-PE" sz="1600" i="1">
                          <a:latin typeface="Cambria Math" panose="02040503050406030204" pitchFamily="18" charset="0"/>
                        </a:rPr>
                        <m:t>,</m:t>
                      </m:r>
                      <m:r>
                        <a:rPr lang="es-PE" sz="1600" b="0" i="1" smtClean="0">
                          <a:latin typeface="Cambria Math" panose="02040503050406030204" pitchFamily="18" charset="0"/>
                        </a:rPr>
                        <m:t>𝑒</m:t>
                      </m:r>
                      <m:r>
                        <a:rPr lang="es-PE" sz="1600" i="1">
                          <a:latin typeface="Cambria Math" panose="02040503050406030204" pitchFamily="18" charset="0"/>
                        </a:rPr>
                        <m:t>)</m:t>
                      </m:r>
                    </m:oMath>
                  </m:oMathPara>
                </a14:m>
                <a:endParaRPr lang="es-PE" sz="1600" b="1" dirty="0" smtClean="0">
                  <a:solidFill>
                    <a:srgbClr val="002060"/>
                  </a:solidFill>
                </a:endParaRPr>
              </a:p>
              <a:p>
                <a:pPr marL="457200" lvl="1" indent="0">
                  <a:buNone/>
                </a:pPr>
                <a14:m>
                  <m:oMathPara xmlns:m="http://schemas.openxmlformats.org/officeDocument/2006/math">
                    <m:oMathParaPr>
                      <m:jc m:val="left"/>
                    </m:oMathParaPr>
                    <m:oMath xmlns:m="http://schemas.openxmlformats.org/officeDocument/2006/math">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b="0" i="1" smtClean="0">
                              <a:latin typeface="Cambria Math" panose="02040503050406030204" pitchFamily="18" charset="0"/>
                            </a:rPr>
                            <m:t>𝐻</m:t>
                          </m:r>
                        </m:sup>
                      </m:sSubSup>
                      <m:r>
                        <a:rPr lang="es-PE" sz="1600" i="1">
                          <a:latin typeface="Cambria Math" panose="02040503050406030204" pitchFamily="18" charset="0"/>
                        </a:rPr>
                        <m:t>=</m:t>
                      </m:r>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b="0" i="1" smtClean="0">
                              <a:latin typeface="Cambria Math" panose="02040503050406030204" pitchFamily="18" charset="0"/>
                            </a:rPr>
                            <m:t>𝑀</m:t>
                          </m:r>
                        </m:sup>
                      </m:sSubSup>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2</m:t>
                          </m:r>
                        </m:sub>
                      </m:sSub>
                      <m:r>
                        <a:rPr lang="es-PE" sz="1600" i="1">
                          <a:latin typeface="Cambria Math" panose="02040503050406030204" pitchFamily="18" charset="0"/>
                        </a:rPr>
                        <m:t>,</m:t>
                      </m:r>
                      <m:r>
                        <a:rPr lang="es-PE" sz="1600" b="0" i="1" smtClean="0">
                          <a:latin typeface="Cambria Math" panose="02040503050406030204" pitchFamily="18" charset="0"/>
                        </a:rPr>
                        <m:t>𝑒</m:t>
                      </m:r>
                      <m:d>
                        <m:dPr>
                          <m:ctrlPr>
                            <a:rPr lang="es-PE" sz="1600" i="1">
                              <a:latin typeface="Cambria Math" panose="02040503050406030204" pitchFamily="18" charset="0"/>
                            </a:rPr>
                          </m:ctrlPr>
                        </m:dPr>
                        <m:e>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1</m:t>
                              </m:r>
                            </m:sub>
                          </m:sSub>
                          <m:r>
                            <a:rPr lang="es-PE" sz="1600" i="1">
                              <a:latin typeface="Cambria Math" panose="02040503050406030204" pitchFamily="18" charset="0"/>
                            </a:rPr>
                            <m:t>,</m:t>
                          </m:r>
                          <m:sSub>
                            <m:sSubPr>
                              <m:ctrlPr>
                                <a:rPr lang="es-MX" sz="1600" i="1">
                                  <a:latin typeface="Cambria Math" panose="02040503050406030204" pitchFamily="18" charset="0"/>
                                </a:rPr>
                              </m:ctrlPr>
                            </m:sSubPr>
                            <m:e>
                              <m:r>
                                <a:rPr lang="es-PE" sz="1600" i="1">
                                  <a:latin typeface="Cambria Math" panose="02040503050406030204" pitchFamily="18" charset="0"/>
                                </a:rPr>
                                <m:t>𝑃</m:t>
                              </m:r>
                            </m:e>
                            <m:sub>
                              <m:r>
                                <a:rPr lang="es-PE" sz="1600" i="1">
                                  <a:latin typeface="Cambria Math" panose="02040503050406030204" pitchFamily="18" charset="0"/>
                                </a:rPr>
                                <m:t>2</m:t>
                              </m:r>
                            </m:sub>
                          </m:sSub>
                          <m:r>
                            <a:rPr lang="es-PE" sz="1600" i="1">
                              <a:latin typeface="Cambria Math" panose="02040503050406030204" pitchFamily="18" charset="0"/>
                            </a:rPr>
                            <m:t>,</m:t>
                          </m:r>
                          <m:sSup>
                            <m:sSupPr>
                              <m:ctrlPr>
                                <a:rPr lang="es-MX" sz="1600" i="1" smtClean="0">
                                  <a:latin typeface="Cambria Math" panose="02040503050406030204" pitchFamily="18" charset="0"/>
                                </a:rPr>
                              </m:ctrlPr>
                            </m:sSupPr>
                            <m:e>
                              <m:r>
                                <a:rPr lang="es-PE" sz="1600" b="0" i="1" smtClean="0">
                                  <a:latin typeface="Cambria Math" panose="02040503050406030204" pitchFamily="18" charset="0"/>
                                </a:rPr>
                                <m:t>𝑈</m:t>
                              </m:r>
                            </m:e>
                            <m:sup>
                              <m:r>
                                <a:rPr lang="es-PE" sz="1600" b="0" i="1" smtClean="0">
                                  <a:latin typeface="Cambria Math" panose="02040503050406030204" pitchFamily="18" charset="0"/>
                                </a:rPr>
                                <m:t>𝑜</m:t>
                              </m:r>
                            </m:sup>
                          </m:sSup>
                        </m:e>
                      </m:d>
                      <m:r>
                        <a:rPr lang="es-PE" sz="1600" i="1">
                          <a:latin typeface="Cambria Math" panose="02040503050406030204" pitchFamily="18" charset="0"/>
                        </a:rPr>
                        <m:t>)</m:t>
                      </m:r>
                    </m:oMath>
                  </m:oMathPara>
                </a14:m>
                <a:endParaRPr lang="en-US" sz="1600" i="1" dirty="0">
                  <a:latin typeface="Cambria Math" panose="02040503050406030204" pitchFamily="18" charset="0"/>
                </a:endParaRPr>
              </a:p>
              <a:p>
                <a:pPr marL="457200" lvl="1" indent="0">
                  <a:buNone/>
                </a:pPr>
                <a:endParaRPr lang="es-PE" sz="1600" i="1" dirty="0" smtClean="0">
                  <a:solidFill>
                    <a:srgbClr val="002060"/>
                  </a:solidFill>
                  <a:latin typeface="Cambria Math" panose="02040503050406030204" pitchFamily="18" charset="0"/>
                </a:endParaRPr>
              </a:p>
              <a:p>
                <a:pPr marL="457200" lvl="1" indent="0">
                  <a:buNone/>
                </a:pPr>
                <a:r>
                  <a:rPr lang="es-PE" sz="1600" i="1" dirty="0" smtClean="0">
                    <a:solidFill>
                      <a:srgbClr val="002060"/>
                    </a:solidFill>
                    <a:latin typeface="Cambria Math" panose="02040503050406030204" pitchFamily="18" charset="0"/>
                  </a:rPr>
                  <a:t>Analizando el cambio en la cantidad demandada causado por un cambio en el precio</a:t>
                </a:r>
              </a:p>
              <a:p>
                <a:pPr marL="457200" lvl="1" indent="0">
                  <a:buNone/>
                </a:pPr>
                <a14:m>
                  <m:oMathPara xmlns:m="http://schemas.openxmlformats.org/officeDocument/2006/math">
                    <m:oMathParaPr>
                      <m:jc m:val="left"/>
                    </m:oMathParaPr>
                    <m:oMath xmlns:m="http://schemas.openxmlformats.org/officeDocument/2006/math">
                      <m:f>
                        <m:fPr>
                          <m:ctrlPr>
                            <a:rPr lang="es-MX" sz="1600" i="1">
                              <a:latin typeface="Cambria Math" panose="02040503050406030204" pitchFamily="18" charset="0"/>
                            </a:rPr>
                          </m:ctrlPr>
                        </m:fPr>
                        <m:num>
                          <m:r>
                            <a:rPr lang="es-MX" sz="1600">
                              <a:latin typeface="Cambria Math" panose="02040503050406030204" pitchFamily="18" charset="0"/>
                            </a:rPr>
                            <m:t>𝜕</m:t>
                          </m:r>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b="0" i="1" smtClean="0">
                                  <a:latin typeface="Cambria Math" panose="02040503050406030204" pitchFamily="18" charset="0"/>
                                </a:rPr>
                                <m:t>𝐻</m:t>
                              </m:r>
                            </m:sup>
                          </m:sSubSup>
                        </m:num>
                        <m:den>
                          <m:r>
                            <a:rPr lang="es-MX" sz="1600">
                              <a:latin typeface="Cambria Math" panose="02040503050406030204" pitchFamily="18" charset="0"/>
                            </a:rPr>
                            <m:t>𝜕</m:t>
                          </m:r>
                          <m:sSub>
                            <m:sSubPr>
                              <m:ctrlPr>
                                <a:rPr lang="es-MX" sz="1600" i="1" smtClean="0">
                                  <a:latin typeface="Cambria Math" panose="02040503050406030204" pitchFamily="18" charset="0"/>
                                </a:rPr>
                              </m:ctrlPr>
                            </m:sSubPr>
                            <m:e>
                              <m:r>
                                <a:rPr lang="es-PE" sz="1600">
                                  <a:latin typeface="Cambria Math" panose="02040503050406030204" pitchFamily="18" charset="0"/>
                                </a:rPr>
                                <m:t>𝑃</m:t>
                              </m:r>
                            </m:e>
                            <m:sub>
                              <m:r>
                                <a:rPr lang="es-PE" sz="1600">
                                  <a:latin typeface="Cambria Math" panose="02040503050406030204" pitchFamily="18" charset="0"/>
                                </a:rPr>
                                <m:t>1</m:t>
                              </m:r>
                            </m:sub>
                          </m:sSub>
                        </m:den>
                      </m:f>
                      <m:r>
                        <a:rPr lang="es-PE" sz="1600" dirty="0">
                          <a:latin typeface="Cambria Math" panose="02040503050406030204" pitchFamily="18" charset="0"/>
                        </a:rPr>
                        <m:t>=</m:t>
                      </m:r>
                      <m:f>
                        <m:fPr>
                          <m:ctrlPr>
                            <a:rPr lang="es-MX" sz="1600" i="1" smtClean="0">
                              <a:latin typeface="Cambria Math" panose="02040503050406030204" pitchFamily="18" charset="0"/>
                            </a:rPr>
                          </m:ctrlPr>
                        </m:fPr>
                        <m:num>
                          <m:r>
                            <a:rPr lang="es-MX" sz="1600">
                              <a:latin typeface="Cambria Math" panose="02040503050406030204" pitchFamily="18" charset="0"/>
                            </a:rPr>
                            <m:t>𝜕</m:t>
                          </m:r>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b="0" i="1" smtClean="0">
                                  <a:latin typeface="Cambria Math" panose="02040503050406030204" pitchFamily="18" charset="0"/>
                                </a:rPr>
                                <m:t>𝑀</m:t>
                              </m:r>
                            </m:sup>
                          </m:sSubSup>
                        </m:num>
                        <m:den>
                          <m:r>
                            <a:rPr lang="es-MX" sz="1600">
                              <a:latin typeface="Cambria Math" panose="02040503050406030204" pitchFamily="18" charset="0"/>
                            </a:rPr>
                            <m:t>𝜕</m:t>
                          </m:r>
                          <m:sSub>
                            <m:sSubPr>
                              <m:ctrlPr>
                                <a:rPr lang="es-MX" sz="1600" i="1" smtClean="0">
                                  <a:latin typeface="Cambria Math" panose="02040503050406030204" pitchFamily="18" charset="0"/>
                                </a:rPr>
                              </m:ctrlPr>
                            </m:sSubPr>
                            <m:e>
                              <m:r>
                                <a:rPr lang="es-PE" sz="1600">
                                  <a:latin typeface="Cambria Math" panose="02040503050406030204" pitchFamily="18" charset="0"/>
                                </a:rPr>
                                <m:t>𝑃</m:t>
                              </m:r>
                            </m:e>
                            <m:sub>
                              <m:r>
                                <a:rPr lang="es-PE" sz="1600">
                                  <a:latin typeface="Cambria Math" panose="02040503050406030204" pitchFamily="18" charset="0"/>
                                </a:rPr>
                                <m:t>1</m:t>
                              </m:r>
                            </m:sub>
                          </m:sSub>
                        </m:den>
                      </m:f>
                      <m:r>
                        <a:rPr lang="es-PE" sz="1600" b="0" i="1" smtClean="0">
                          <a:latin typeface="Cambria Math" panose="02040503050406030204" pitchFamily="18" charset="0"/>
                        </a:rPr>
                        <m:t>+</m:t>
                      </m:r>
                      <m:f>
                        <m:fPr>
                          <m:ctrlPr>
                            <a:rPr lang="es-MX" sz="1600" i="1" smtClean="0">
                              <a:latin typeface="Cambria Math" panose="02040503050406030204" pitchFamily="18" charset="0"/>
                            </a:rPr>
                          </m:ctrlPr>
                        </m:fPr>
                        <m:num>
                          <m:r>
                            <a:rPr lang="es-MX" sz="1600">
                              <a:latin typeface="Cambria Math" panose="02040503050406030204" pitchFamily="18" charset="0"/>
                            </a:rPr>
                            <m:t>𝜕</m:t>
                          </m:r>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b="0" i="1" smtClean="0">
                                  <a:latin typeface="Cambria Math" panose="02040503050406030204" pitchFamily="18" charset="0"/>
                                </a:rPr>
                                <m:t>𝑀</m:t>
                              </m:r>
                            </m:sup>
                          </m:sSubSup>
                        </m:num>
                        <m:den>
                          <m:r>
                            <a:rPr lang="es-MX" sz="1600">
                              <a:latin typeface="Cambria Math" panose="02040503050406030204" pitchFamily="18" charset="0"/>
                            </a:rPr>
                            <m:t>𝜕</m:t>
                          </m:r>
                          <m:r>
                            <a:rPr lang="es-PE" sz="1600" b="0" i="1" smtClean="0">
                              <a:latin typeface="Cambria Math" panose="02040503050406030204" pitchFamily="18" charset="0"/>
                            </a:rPr>
                            <m:t>𝑒</m:t>
                          </m:r>
                        </m:den>
                      </m:f>
                      <m:f>
                        <m:fPr>
                          <m:ctrlPr>
                            <a:rPr lang="es-MX" sz="1600" i="1" smtClean="0">
                              <a:latin typeface="Cambria Math" panose="02040503050406030204" pitchFamily="18" charset="0"/>
                            </a:rPr>
                          </m:ctrlPr>
                        </m:fPr>
                        <m:num>
                          <m:r>
                            <a:rPr lang="es-MX" sz="1600">
                              <a:latin typeface="Cambria Math" panose="02040503050406030204" pitchFamily="18" charset="0"/>
                            </a:rPr>
                            <m:t>𝜕</m:t>
                          </m:r>
                          <m:r>
                            <a:rPr lang="es-PE" sz="1600" b="0" i="1" smtClean="0">
                              <a:latin typeface="Cambria Math" panose="02040503050406030204" pitchFamily="18" charset="0"/>
                            </a:rPr>
                            <m:t>𝑒</m:t>
                          </m:r>
                        </m:num>
                        <m:den>
                          <m:r>
                            <a:rPr lang="es-MX" sz="1600">
                              <a:latin typeface="Cambria Math" panose="02040503050406030204" pitchFamily="18" charset="0"/>
                            </a:rPr>
                            <m:t>𝜕</m:t>
                          </m:r>
                          <m:sSub>
                            <m:sSubPr>
                              <m:ctrlPr>
                                <a:rPr lang="es-MX" sz="1600" i="1" smtClean="0">
                                  <a:latin typeface="Cambria Math" panose="02040503050406030204" pitchFamily="18" charset="0"/>
                                </a:rPr>
                              </m:ctrlPr>
                            </m:sSubPr>
                            <m:e>
                              <m:r>
                                <a:rPr lang="es-PE" sz="1600">
                                  <a:latin typeface="Cambria Math" panose="02040503050406030204" pitchFamily="18" charset="0"/>
                                </a:rPr>
                                <m:t>𝑃</m:t>
                              </m:r>
                            </m:e>
                            <m:sub>
                              <m:r>
                                <a:rPr lang="es-PE" sz="1600">
                                  <a:latin typeface="Cambria Math" panose="02040503050406030204" pitchFamily="18" charset="0"/>
                                </a:rPr>
                                <m:t>1</m:t>
                              </m:r>
                            </m:sub>
                          </m:sSub>
                        </m:den>
                      </m:f>
                    </m:oMath>
                  </m:oMathPara>
                </a14:m>
                <a:endParaRPr lang="es-PE" sz="1600" i="1" dirty="0" smtClean="0">
                  <a:latin typeface="Cambria Math" panose="02040503050406030204" pitchFamily="18" charset="0"/>
                </a:endParaRPr>
              </a:p>
              <a:p>
                <a:pPr marL="457200" lvl="1" indent="0">
                  <a:buNone/>
                </a:pPr>
                <a:endParaRPr lang="es-PE" sz="1600" i="1" dirty="0" smtClean="0">
                  <a:solidFill>
                    <a:srgbClr val="002060"/>
                  </a:solidFill>
                  <a:latin typeface="Cambria Math" panose="02040503050406030204" pitchFamily="18" charset="0"/>
                </a:endParaRPr>
              </a:p>
              <a:p>
                <a:pPr marL="457200" lvl="1" indent="0">
                  <a:buNone/>
                </a:pPr>
                <a:r>
                  <a:rPr lang="es-PE" sz="1600" i="1" dirty="0" smtClean="0">
                    <a:solidFill>
                      <a:srgbClr val="002060"/>
                    </a:solidFill>
                    <a:latin typeface="Cambria Math" panose="02040503050406030204" pitchFamily="18" charset="0"/>
                  </a:rPr>
                  <a:t>Ecuación de </a:t>
                </a:r>
                <a:r>
                  <a:rPr lang="es-PE" sz="1600" i="1" dirty="0" err="1" smtClean="0">
                    <a:solidFill>
                      <a:srgbClr val="002060"/>
                    </a:solidFill>
                    <a:latin typeface="Cambria Math" panose="02040503050406030204" pitchFamily="18" charset="0"/>
                  </a:rPr>
                  <a:t>Slutsky</a:t>
                </a:r>
                <a:endParaRPr lang="es-PE" sz="1600" i="1" dirty="0" smtClean="0">
                  <a:solidFill>
                    <a:srgbClr val="002060"/>
                  </a:solidFill>
                  <a:latin typeface="Cambria Math" panose="02040503050406030204" pitchFamily="18" charset="0"/>
                </a:endParaRPr>
              </a:p>
              <a:p>
                <a:pPr marL="457200" lvl="1" indent="0">
                  <a:buNone/>
                </a:pPr>
                <a14:m>
                  <m:oMathPara xmlns:m="http://schemas.openxmlformats.org/officeDocument/2006/math">
                    <m:oMathParaPr>
                      <m:jc m:val="left"/>
                    </m:oMathParaPr>
                    <m:oMath xmlns:m="http://schemas.openxmlformats.org/officeDocument/2006/math">
                      <m:f>
                        <m:fPr>
                          <m:ctrlPr>
                            <a:rPr lang="es-MX" sz="1600" i="1" smtClean="0">
                              <a:latin typeface="Cambria Math" panose="02040503050406030204" pitchFamily="18" charset="0"/>
                            </a:rPr>
                          </m:ctrlPr>
                        </m:fPr>
                        <m:num>
                          <m:r>
                            <a:rPr lang="es-MX" sz="1600">
                              <a:latin typeface="Cambria Math" panose="02040503050406030204" pitchFamily="18" charset="0"/>
                            </a:rPr>
                            <m:t>𝜕</m:t>
                          </m:r>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b="0" i="1" smtClean="0">
                                  <a:latin typeface="Cambria Math" panose="02040503050406030204" pitchFamily="18" charset="0"/>
                                </a:rPr>
                                <m:t>𝑀</m:t>
                              </m:r>
                            </m:sup>
                          </m:sSubSup>
                        </m:num>
                        <m:den>
                          <m:r>
                            <a:rPr lang="es-MX" sz="1600">
                              <a:latin typeface="Cambria Math" panose="02040503050406030204" pitchFamily="18" charset="0"/>
                            </a:rPr>
                            <m:t>𝜕</m:t>
                          </m:r>
                          <m:sSub>
                            <m:sSubPr>
                              <m:ctrlPr>
                                <a:rPr lang="es-MX" sz="1600" i="1" smtClean="0">
                                  <a:latin typeface="Cambria Math" panose="02040503050406030204" pitchFamily="18" charset="0"/>
                                </a:rPr>
                              </m:ctrlPr>
                            </m:sSubPr>
                            <m:e>
                              <m:r>
                                <a:rPr lang="es-PE" sz="1600">
                                  <a:latin typeface="Cambria Math" panose="02040503050406030204" pitchFamily="18" charset="0"/>
                                </a:rPr>
                                <m:t>𝑃</m:t>
                              </m:r>
                            </m:e>
                            <m:sub>
                              <m:r>
                                <a:rPr lang="es-PE" sz="1600">
                                  <a:latin typeface="Cambria Math" panose="02040503050406030204" pitchFamily="18" charset="0"/>
                                </a:rPr>
                                <m:t>1</m:t>
                              </m:r>
                            </m:sub>
                          </m:sSub>
                        </m:den>
                      </m:f>
                      <m:r>
                        <a:rPr lang="es-PE" sz="1600" dirty="0">
                          <a:latin typeface="Cambria Math" panose="02040503050406030204" pitchFamily="18" charset="0"/>
                        </a:rPr>
                        <m:t>=</m:t>
                      </m:r>
                      <m:f>
                        <m:fPr>
                          <m:ctrlPr>
                            <a:rPr lang="es-MX" sz="1600" i="1" smtClean="0">
                              <a:latin typeface="Cambria Math" panose="02040503050406030204" pitchFamily="18" charset="0"/>
                            </a:rPr>
                          </m:ctrlPr>
                        </m:fPr>
                        <m:num>
                          <m:r>
                            <a:rPr lang="es-MX" sz="1600">
                              <a:latin typeface="Cambria Math" panose="02040503050406030204" pitchFamily="18" charset="0"/>
                            </a:rPr>
                            <m:t>𝜕</m:t>
                          </m:r>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b="0" i="1" smtClean="0">
                                  <a:latin typeface="Cambria Math" panose="02040503050406030204" pitchFamily="18" charset="0"/>
                                </a:rPr>
                                <m:t>𝐻</m:t>
                              </m:r>
                            </m:sup>
                          </m:sSubSup>
                        </m:num>
                        <m:den>
                          <m:r>
                            <a:rPr lang="es-MX" sz="1600">
                              <a:latin typeface="Cambria Math" panose="02040503050406030204" pitchFamily="18" charset="0"/>
                            </a:rPr>
                            <m:t>𝜕</m:t>
                          </m:r>
                          <m:sSub>
                            <m:sSubPr>
                              <m:ctrlPr>
                                <a:rPr lang="es-MX" sz="1600" i="1" smtClean="0">
                                  <a:latin typeface="Cambria Math" panose="02040503050406030204" pitchFamily="18" charset="0"/>
                                </a:rPr>
                              </m:ctrlPr>
                            </m:sSubPr>
                            <m:e>
                              <m:r>
                                <a:rPr lang="es-PE" sz="1600">
                                  <a:latin typeface="Cambria Math" panose="02040503050406030204" pitchFamily="18" charset="0"/>
                                </a:rPr>
                                <m:t>𝑃</m:t>
                              </m:r>
                            </m:e>
                            <m:sub>
                              <m:r>
                                <a:rPr lang="es-PE" sz="1600">
                                  <a:latin typeface="Cambria Math" panose="02040503050406030204" pitchFamily="18" charset="0"/>
                                </a:rPr>
                                <m:t>1</m:t>
                              </m:r>
                            </m:sub>
                          </m:sSub>
                        </m:den>
                      </m:f>
                      <m:r>
                        <a:rPr lang="es-PE" sz="1600" b="0" i="1" smtClean="0">
                          <a:latin typeface="Cambria Math" panose="02040503050406030204" pitchFamily="18" charset="0"/>
                        </a:rPr>
                        <m:t>−</m:t>
                      </m:r>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b="0" i="1" smtClean="0">
                              <a:latin typeface="Cambria Math" panose="02040503050406030204" pitchFamily="18" charset="0"/>
                            </a:rPr>
                            <m:t>𝑀</m:t>
                          </m:r>
                        </m:sup>
                      </m:sSubSup>
                      <m:f>
                        <m:fPr>
                          <m:ctrlPr>
                            <a:rPr lang="es-MX" sz="1600" i="1" smtClean="0">
                              <a:latin typeface="Cambria Math" panose="02040503050406030204" pitchFamily="18" charset="0"/>
                            </a:rPr>
                          </m:ctrlPr>
                        </m:fPr>
                        <m:num>
                          <m:r>
                            <a:rPr lang="es-MX" sz="1600">
                              <a:latin typeface="Cambria Math" panose="02040503050406030204" pitchFamily="18" charset="0"/>
                            </a:rPr>
                            <m:t>𝜕</m:t>
                          </m:r>
                          <m:sSubSup>
                            <m:sSubSupPr>
                              <m:ctrlPr>
                                <a:rPr lang="es-PE" sz="1600" i="1" smtClean="0">
                                  <a:latin typeface="Cambria Math" panose="02040503050406030204" pitchFamily="18" charset="0"/>
                                </a:rPr>
                              </m:ctrlPr>
                            </m:sSubSupPr>
                            <m:e>
                              <m:r>
                                <a:rPr lang="es-PE" sz="1600" i="1">
                                  <a:latin typeface="Cambria Math" panose="02040503050406030204" pitchFamily="18" charset="0"/>
                                </a:rPr>
                                <m:t>𝑋</m:t>
                              </m:r>
                            </m:e>
                            <m:sub>
                              <m:r>
                                <a:rPr lang="es-PE" sz="1600" i="1">
                                  <a:latin typeface="Cambria Math" panose="02040503050406030204" pitchFamily="18" charset="0"/>
                                </a:rPr>
                                <m:t>1</m:t>
                              </m:r>
                            </m:sub>
                            <m:sup>
                              <m:r>
                                <a:rPr lang="es-PE" sz="1600" b="0" i="1" smtClean="0">
                                  <a:latin typeface="Cambria Math" panose="02040503050406030204" pitchFamily="18" charset="0"/>
                                </a:rPr>
                                <m:t>𝑀</m:t>
                              </m:r>
                            </m:sup>
                          </m:sSubSup>
                        </m:num>
                        <m:den>
                          <m:r>
                            <a:rPr lang="es-MX" sz="1600">
                              <a:latin typeface="Cambria Math" panose="02040503050406030204" pitchFamily="18" charset="0"/>
                            </a:rPr>
                            <m:t>𝜕</m:t>
                          </m:r>
                          <m:r>
                            <a:rPr lang="es-PE" sz="1600" b="0" i="1" smtClean="0">
                              <a:latin typeface="Cambria Math" panose="02040503050406030204" pitchFamily="18" charset="0"/>
                            </a:rPr>
                            <m:t>𝐼</m:t>
                          </m:r>
                        </m:den>
                      </m:f>
                    </m:oMath>
                  </m:oMathPara>
                </a14:m>
                <a:endParaRPr lang="es-PE" sz="1600" i="1" dirty="0" smtClean="0">
                  <a:latin typeface="Cambria Math" panose="02040503050406030204" pitchFamily="18" charset="0"/>
                </a:endParaRPr>
              </a:p>
              <a:p>
                <a:pPr marL="0" indent="0">
                  <a:buNone/>
                </a:pPr>
                <a:endParaRPr lang="es-PE" sz="2400" i="1" dirty="0" smtClean="0">
                  <a:latin typeface="Cambria Math" panose="02040503050406030204" pitchFamily="18" charset="0"/>
                </a:endParaRPr>
              </a:p>
              <a:p>
                <a:pPr marL="0" indent="0">
                  <a:buNone/>
                </a:pPr>
                <a:endParaRPr lang="es-PE" sz="2400" i="1" dirty="0">
                  <a:latin typeface="Cambria Math" panose="02040503050406030204" pitchFamily="18" charset="0"/>
                </a:endParaRPr>
              </a:p>
              <a:p>
                <a:pPr marL="0" indent="0">
                  <a:buNone/>
                </a:pPr>
                <a:endParaRPr lang="en-US" sz="2400" i="1" dirty="0" smtClean="0">
                  <a:latin typeface="Cambria Math" panose="02040503050406030204" pitchFamily="18" charset="0"/>
                </a:endParaRPr>
              </a:p>
              <a:p>
                <a:pPr marL="0" indent="0">
                  <a:buNone/>
                </a:pPr>
                <a:endParaRPr lang="en-US" sz="2400" i="1" dirty="0">
                  <a:latin typeface="Cambria Math" panose="02040503050406030204" pitchFamily="18" charset="0"/>
                </a:endParaRPr>
              </a:p>
              <a:p>
                <a:pPr marL="0" indent="0">
                  <a:buNone/>
                </a:pPr>
                <a:endParaRPr lang="en-US" sz="2400" i="1" dirty="0">
                  <a:latin typeface="Cambria Math" panose="02040503050406030204" pitchFamily="18" charset="0"/>
                </a:endParaRPr>
              </a:p>
              <a:p>
                <a:pPr marL="0" indent="0">
                  <a:buNone/>
                </a:pPr>
                <a:endParaRPr lang="en-US"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431075"/>
                <a:ext cx="12192000" cy="6335485"/>
              </a:xfrm>
              <a:blipFill>
                <a:blip r:embed="rId2"/>
                <a:stretch>
                  <a:fillRect l="-750" t="-1347"/>
                </a:stretch>
              </a:blipFill>
            </p:spPr>
            <p:txBody>
              <a:bodyPr/>
              <a:lstStyle/>
              <a:p>
                <a:r>
                  <a:rPr lang="en-US">
                    <a:noFill/>
                  </a:rPr>
                  <a:t> </a:t>
                </a:r>
              </a:p>
            </p:txBody>
          </p:sp>
        </mc:Fallback>
      </mc:AlternateContent>
      <p:sp>
        <p:nvSpPr>
          <p:cNvPr id="5" name="Título 1"/>
          <p:cNvSpPr txBox="1">
            <a:spLocks/>
          </p:cNvSpPr>
          <p:nvPr/>
        </p:nvSpPr>
        <p:spPr>
          <a:xfrm>
            <a:off x="0" y="1"/>
            <a:ext cx="12192000" cy="431074"/>
          </a:xfrm>
          <a:prstGeom prst="rect">
            <a:avLst/>
          </a:prstGeom>
          <a:solidFill>
            <a:srgbClr val="0070C0"/>
          </a:solidFill>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lumMod val="95000"/>
                  </a:schemeClr>
                </a:solidFill>
                <a:latin typeface="Arial Black" panose="020B0A04020102020204" pitchFamily="34" charset="0"/>
              </a:rPr>
              <a:t>5. Dualidad de la Demanda</a:t>
            </a:r>
            <a:endParaRPr lang="en-US" b="1" dirty="0">
              <a:solidFill>
                <a:schemeClr val="bg1">
                  <a:lumMod val="95000"/>
                </a:schemeClr>
              </a:solidFill>
              <a:latin typeface="Arial Black" panose="020B0A04020102020204" pitchFamily="34" charset="0"/>
            </a:endParaRPr>
          </a:p>
        </p:txBody>
      </p:sp>
      <mc:AlternateContent xmlns:mc="http://schemas.openxmlformats.org/markup-compatibility/2006">
        <mc:Choice xmlns:p14="http://schemas.microsoft.com/office/powerpoint/2010/main" Requires="p14">
          <p:contentPart p14:bwMode="auto" r:id="rId3">
            <p14:nvContentPartPr>
              <p14:cNvPr id="2" name="Entrada de lápiz 1"/>
              <p14:cNvContentPartPr/>
              <p14:nvPr/>
            </p14:nvContentPartPr>
            <p14:xfrm>
              <a:off x="171000" y="834120"/>
              <a:ext cx="10851480" cy="5707440"/>
            </p14:xfrm>
          </p:contentPart>
        </mc:Choice>
        <mc:Fallback>
          <p:pic>
            <p:nvPicPr>
              <p:cNvPr id="2" name="Entrada de lápiz 1"/>
              <p:cNvPicPr/>
              <p:nvPr/>
            </p:nvPicPr>
            <p:blipFill>
              <a:blip r:embed="rId4"/>
              <a:stretch>
                <a:fillRect/>
              </a:stretch>
            </p:blipFill>
            <p:spPr>
              <a:xfrm>
                <a:off x="159480" y="825120"/>
                <a:ext cx="10870560" cy="5723640"/>
              </a:xfrm>
              <a:prstGeom prst="rect">
                <a:avLst/>
              </a:prstGeom>
            </p:spPr>
          </p:pic>
        </mc:Fallback>
      </mc:AlternateContent>
    </p:spTree>
    <p:extLst>
      <p:ext uri="{BB962C8B-B14F-4D97-AF65-F5344CB8AC3E}">
        <p14:creationId xmlns:p14="http://schemas.microsoft.com/office/powerpoint/2010/main" val="37951896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431075"/>
            <a:ext cx="12192000" cy="6335485"/>
          </a:xfrm>
        </p:spPr>
        <p:txBody>
          <a:bodyPr>
            <a:noAutofit/>
          </a:bodyPr>
          <a:lstStyle/>
          <a:p>
            <a:pPr marL="0" indent="0">
              <a:buNone/>
            </a:pPr>
            <a:r>
              <a:rPr lang="es-PE" sz="2400" b="1" dirty="0" smtClean="0"/>
              <a:t>Efecto Sustitución y Efecto Ingreso</a:t>
            </a:r>
          </a:p>
          <a:p>
            <a:pPr marL="0" indent="0" algn="just">
              <a:buNone/>
            </a:pPr>
            <a:r>
              <a:rPr lang="es-MX" sz="2400" dirty="0" smtClean="0"/>
              <a:t>La reducción del precio de un bien produce dos efectos en el consumo. La variación de los precios hace que el individuo desee consumir una mayor cantidad del bien abaratado. El aumento del poder adquisitivo generado por la reducción del precio puede elevar o reducir el consumo, dependiendo de que el bien sea normal o inferior.</a:t>
            </a:r>
            <a:endParaRPr lang="es-PE" sz="2400" dirty="0" smtClean="0"/>
          </a:p>
          <a:p>
            <a:pPr>
              <a:buFont typeface="Wingdings" panose="05000000000000000000" pitchFamily="2" charset="2"/>
              <a:buChar char="q"/>
            </a:pPr>
            <a:r>
              <a:rPr lang="es-PE" sz="2400" b="1" dirty="0" smtClean="0"/>
              <a:t>Efecto Sustitución :</a:t>
            </a:r>
            <a:r>
              <a:rPr lang="es-MX" sz="2400" i="1" dirty="0" smtClean="0">
                <a:latin typeface="Cambria Math" panose="02040503050406030204" pitchFamily="18" charset="0"/>
              </a:rPr>
              <a:t>variación de la relación de intercambio entre los dos bienes</a:t>
            </a:r>
          </a:p>
          <a:p>
            <a:pPr>
              <a:buFont typeface="Wingdings" panose="05000000000000000000" pitchFamily="2" charset="2"/>
              <a:buChar char="q"/>
            </a:pPr>
            <a:r>
              <a:rPr lang="es-MX" sz="2400" i="1" dirty="0" smtClean="0">
                <a:latin typeface="Cambria Math" panose="02040503050406030204" pitchFamily="18" charset="0"/>
              </a:rPr>
              <a:t> </a:t>
            </a:r>
            <a:r>
              <a:rPr lang="es-PE" sz="2400" b="1" dirty="0" smtClean="0"/>
              <a:t>Efecto Ingreso: </a:t>
            </a:r>
            <a:r>
              <a:rPr lang="es-MX" sz="2400" i="1" dirty="0" smtClean="0">
                <a:latin typeface="Cambria Math" panose="02040503050406030204" pitchFamily="18" charset="0"/>
              </a:rPr>
              <a:t>variación de la demanda provocada por un aumento o disminución del poder adquisitivo</a:t>
            </a:r>
            <a:endParaRPr lang="es-PE" sz="2400" i="1" dirty="0" smtClean="0">
              <a:latin typeface="Cambria Math" panose="02040503050406030204" pitchFamily="18" charset="0"/>
            </a:endParaRPr>
          </a:p>
          <a:p>
            <a:pPr marL="0" indent="0">
              <a:buNone/>
            </a:pPr>
            <a:endParaRPr lang="es-PE" sz="2400" i="1" dirty="0">
              <a:latin typeface="Cambria Math" panose="02040503050406030204" pitchFamily="18" charset="0"/>
            </a:endParaRPr>
          </a:p>
          <a:p>
            <a:pPr marL="0" indent="0">
              <a:buNone/>
            </a:pPr>
            <a:endParaRPr lang="en-US" sz="2400" i="1" dirty="0" smtClean="0">
              <a:latin typeface="Cambria Math" panose="02040503050406030204" pitchFamily="18" charset="0"/>
            </a:endParaRPr>
          </a:p>
          <a:p>
            <a:pPr marL="0" indent="0">
              <a:buNone/>
            </a:pPr>
            <a:endParaRPr lang="en-US" sz="2400" i="1" dirty="0">
              <a:latin typeface="Cambria Math" panose="02040503050406030204" pitchFamily="18" charset="0"/>
            </a:endParaRPr>
          </a:p>
          <a:p>
            <a:pPr marL="0" indent="0">
              <a:buNone/>
            </a:pPr>
            <a:endParaRPr lang="en-US" sz="2400" i="1" dirty="0">
              <a:latin typeface="Cambria Math" panose="02040503050406030204" pitchFamily="18" charset="0"/>
            </a:endParaRPr>
          </a:p>
          <a:p>
            <a:pPr marL="0" indent="0">
              <a:buNone/>
            </a:pPr>
            <a:endParaRPr lang="en-US" sz="2400" dirty="0"/>
          </a:p>
        </p:txBody>
      </p:sp>
      <p:sp>
        <p:nvSpPr>
          <p:cNvPr id="5" name="Título 1"/>
          <p:cNvSpPr txBox="1">
            <a:spLocks/>
          </p:cNvSpPr>
          <p:nvPr/>
        </p:nvSpPr>
        <p:spPr>
          <a:xfrm>
            <a:off x="0" y="1"/>
            <a:ext cx="12192000" cy="431074"/>
          </a:xfrm>
          <a:prstGeom prst="rect">
            <a:avLst/>
          </a:prstGeom>
          <a:solidFill>
            <a:srgbClr val="0070C0"/>
          </a:solidFill>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lumMod val="95000"/>
                  </a:schemeClr>
                </a:solidFill>
                <a:latin typeface="Arial Black" panose="020B0A04020102020204" pitchFamily="34" charset="0"/>
              </a:rPr>
              <a:t>5. Dualidad de la Demanda</a:t>
            </a:r>
            <a:endParaRPr lang="en-US" b="1" dirty="0">
              <a:solidFill>
                <a:schemeClr val="bg1">
                  <a:lumMod val="95000"/>
                </a:schemeClr>
              </a:solidFill>
              <a:latin typeface="Arial Black" panose="020B0A04020102020204" pitchFamily="34" charset="0"/>
            </a:endParaRPr>
          </a:p>
        </p:txBody>
      </p:sp>
      <p:pic>
        <p:nvPicPr>
          <p:cNvPr id="2" name="Imagen 1"/>
          <p:cNvPicPr>
            <a:picLocks noChangeAspect="1"/>
          </p:cNvPicPr>
          <p:nvPr/>
        </p:nvPicPr>
        <p:blipFill>
          <a:blip r:embed="rId2"/>
          <a:stretch>
            <a:fillRect/>
          </a:stretch>
        </p:blipFill>
        <p:spPr>
          <a:xfrm>
            <a:off x="4053386" y="3424853"/>
            <a:ext cx="4652180" cy="334170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Entrada de lápiz 3"/>
              <p14:cNvContentPartPr/>
              <p14:nvPr/>
            </p14:nvContentPartPr>
            <p14:xfrm>
              <a:off x="263880" y="3193920"/>
              <a:ext cx="11699280" cy="3557160"/>
            </p14:xfrm>
          </p:contentPart>
        </mc:Choice>
        <mc:Fallback>
          <p:pic>
            <p:nvPicPr>
              <p:cNvPr id="4" name="Entrada de lápiz 3"/>
              <p:cNvPicPr/>
              <p:nvPr/>
            </p:nvPicPr>
            <p:blipFill>
              <a:blip r:embed="rId4"/>
              <a:stretch>
                <a:fillRect/>
              </a:stretch>
            </p:blipFill>
            <p:spPr>
              <a:xfrm>
                <a:off x="256320" y="3187440"/>
                <a:ext cx="11715120" cy="3573720"/>
              </a:xfrm>
              <a:prstGeom prst="rect">
                <a:avLst/>
              </a:prstGeom>
            </p:spPr>
          </p:pic>
        </mc:Fallback>
      </mc:AlternateContent>
    </p:spTree>
    <p:extLst>
      <p:ext uri="{BB962C8B-B14F-4D97-AF65-F5344CB8AC3E}">
        <p14:creationId xmlns:p14="http://schemas.microsoft.com/office/powerpoint/2010/main" val="33430223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8FC84D90-7E91-5549-BBE0-EF90A4775A16}"/>
              </a:ext>
            </a:extLst>
          </p:cNvPr>
          <p:cNvSpPr/>
          <p:nvPr/>
        </p:nvSpPr>
        <p:spPr>
          <a:xfrm>
            <a:off x="0" y="2393731"/>
            <a:ext cx="12202510" cy="2070538"/>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4800" b="1" dirty="0" smtClean="0"/>
              <a:t>ANEXOS</a:t>
            </a:r>
            <a:endParaRPr lang="es-PE" sz="7200" b="1" dirty="0">
              <a:latin typeface="Monaco" pitchFamily="2" charset="77"/>
            </a:endParaRPr>
          </a:p>
        </p:txBody>
      </p:sp>
    </p:spTree>
    <p:extLst>
      <p:ext uri="{BB962C8B-B14F-4D97-AF65-F5344CB8AC3E}">
        <p14:creationId xmlns:p14="http://schemas.microsoft.com/office/powerpoint/2010/main" val="9142655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431075"/>
            <a:ext cx="12192000" cy="6335485"/>
          </a:xfrm>
        </p:spPr>
        <p:txBody>
          <a:bodyPr>
            <a:noAutofit/>
          </a:bodyPr>
          <a:lstStyle/>
          <a:p>
            <a:r>
              <a:rPr lang="es-PE" sz="2400" dirty="0" smtClean="0"/>
              <a:t>Casos especiales</a:t>
            </a:r>
          </a:p>
          <a:p>
            <a:pPr marL="0" indent="0">
              <a:buNone/>
            </a:pPr>
            <a:endParaRPr lang="en-US" sz="2400" dirty="0"/>
          </a:p>
        </p:txBody>
      </p:sp>
      <p:sp>
        <p:nvSpPr>
          <p:cNvPr id="5" name="Título 1"/>
          <p:cNvSpPr txBox="1">
            <a:spLocks/>
          </p:cNvSpPr>
          <p:nvPr/>
        </p:nvSpPr>
        <p:spPr>
          <a:xfrm>
            <a:off x="0" y="1"/>
            <a:ext cx="12192000" cy="431074"/>
          </a:xfrm>
          <a:prstGeom prst="rect">
            <a:avLst/>
          </a:prstGeom>
          <a:solidFill>
            <a:srgbClr val="0070C0"/>
          </a:solidFill>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lumMod val="95000"/>
                  </a:schemeClr>
                </a:solidFill>
              </a:rPr>
              <a:t>2.1.  </a:t>
            </a:r>
            <a:r>
              <a:rPr lang="es-PE" b="1" dirty="0" smtClean="0">
                <a:solidFill>
                  <a:schemeClr val="bg1">
                    <a:lumMod val="95000"/>
                  </a:schemeClr>
                </a:solidFill>
              </a:rPr>
              <a:t>Curva de </a:t>
            </a:r>
            <a:r>
              <a:rPr lang="es-PE" b="1" dirty="0" err="1" smtClean="0">
                <a:solidFill>
                  <a:schemeClr val="bg1">
                    <a:lumMod val="95000"/>
                  </a:schemeClr>
                </a:solidFill>
              </a:rPr>
              <a:t>Engel</a:t>
            </a:r>
            <a:endParaRPr lang="es-PE" b="1" dirty="0">
              <a:solidFill>
                <a:schemeClr val="bg1">
                  <a:lumMod val="95000"/>
                </a:schemeClr>
              </a:solidFill>
            </a:endParaRPr>
          </a:p>
        </p:txBody>
      </p:sp>
      <p:pic>
        <p:nvPicPr>
          <p:cNvPr id="4" name="Imagen 3"/>
          <p:cNvPicPr>
            <a:picLocks noChangeAspect="1"/>
          </p:cNvPicPr>
          <p:nvPr/>
        </p:nvPicPr>
        <p:blipFill>
          <a:blip r:embed="rId2"/>
          <a:stretch>
            <a:fillRect/>
          </a:stretch>
        </p:blipFill>
        <p:spPr>
          <a:xfrm>
            <a:off x="1339080" y="1374015"/>
            <a:ext cx="5323795" cy="2388594"/>
          </a:xfrm>
          <a:prstGeom prst="rect">
            <a:avLst/>
          </a:prstGeom>
        </p:spPr>
      </p:pic>
      <p:pic>
        <p:nvPicPr>
          <p:cNvPr id="6" name="Imagen 5"/>
          <p:cNvPicPr>
            <a:picLocks noChangeAspect="1"/>
          </p:cNvPicPr>
          <p:nvPr/>
        </p:nvPicPr>
        <p:blipFill>
          <a:blip r:embed="rId3"/>
          <a:stretch>
            <a:fillRect/>
          </a:stretch>
        </p:blipFill>
        <p:spPr>
          <a:xfrm>
            <a:off x="6662875" y="1472049"/>
            <a:ext cx="4522876" cy="2224802"/>
          </a:xfrm>
          <a:prstGeom prst="rect">
            <a:avLst/>
          </a:prstGeom>
        </p:spPr>
      </p:pic>
      <p:pic>
        <p:nvPicPr>
          <p:cNvPr id="7" name="Imagen 6"/>
          <p:cNvPicPr>
            <a:picLocks noChangeAspect="1"/>
          </p:cNvPicPr>
          <p:nvPr/>
        </p:nvPicPr>
        <p:blipFill>
          <a:blip r:embed="rId4"/>
          <a:stretch>
            <a:fillRect/>
          </a:stretch>
        </p:blipFill>
        <p:spPr>
          <a:xfrm>
            <a:off x="1573871" y="4704604"/>
            <a:ext cx="4258899" cy="2113629"/>
          </a:xfrm>
          <a:prstGeom prst="rect">
            <a:avLst/>
          </a:prstGeom>
        </p:spPr>
      </p:pic>
      <p:sp>
        <p:nvSpPr>
          <p:cNvPr id="2" name="CuadroTexto 1"/>
          <p:cNvSpPr txBox="1"/>
          <p:nvPr/>
        </p:nvSpPr>
        <p:spPr>
          <a:xfrm>
            <a:off x="2847704" y="901337"/>
            <a:ext cx="1711234" cy="369332"/>
          </a:xfrm>
          <a:prstGeom prst="rect">
            <a:avLst/>
          </a:prstGeom>
          <a:noFill/>
        </p:spPr>
        <p:txBody>
          <a:bodyPr wrap="square" rtlCol="0">
            <a:spAutoFit/>
          </a:bodyPr>
          <a:lstStyle/>
          <a:p>
            <a:pPr algn="ctr"/>
            <a:r>
              <a:rPr lang="es-PE" b="1" dirty="0" smtClean="0"/>
              <a:t>Función Lineal</a:t>
            </a:r>
            <a:endParaRPr lang="en-US" b="1" dirty="0"/>
          </a:p>
        </p:txBody>
      </p:sp>
      <p:sp>
        <p:nvSpPr>
          <p:cNvPr id="8" name="CuadroTexto 7"/>
          <p:cNvSpPr txBox="1"/>
          <p:nvPr/>
        </p:nvSpPr>
        <p:spPr>
          <a:xfrm>
            <a:off x="8370026" y="938833"/>
            <a:ext cx="1793965" cy="369332"/>
          </a:xfrm>
          <a:prstGeom prst="rect">
            <a:avLst/>
          </a:prstGeom>
          <a:noFill/>
        </p:spPr>
        <p:txBody>
          <a:bodyPr wrap="square" rtlCol="0">
            <a:spAutoFit/>
          </a:bodyPr>
          <a:lstStyle/>
          <a:p>
            <a:pPr algn="ctr"/>
            <a:r>
              <a:rPr lang="es-PE" b="1" dirty="0" smtClean="0"/>
              <a:t>Función </a:t>
            </a:r>
            <a:r>
              <a:rPr lang="es-PE" b="1" dirty="0" err="1" smtClean="0"/>
              <a:t>Leontief</a:t>
            </a:r>
            <a:endParaRPr lang="en-US" b="1" dirty="0"/>
          </a:p>
        </p:txBody>
      </p:sp>
      <p:sp>
        <p:nvSpPr>
          <p:cNvPr id="9" name="CuadroTexto 8"/>
          <p:cNvSpPr txBox="1"/>
          <p:nvPr/>
        </p:nvSpPr>
        <p:spPr>
          <a:xfrm>
            <a:off x="2506981" y="4119735"/>
            <a:ext cx="2392678" cy="369332"/>
          </a:xfrm>
          <a:prstGeom prst="rect">
            <a:avLst/>
          </a:prstGeom>
          <a:noFill/>
        </p:spPr>
        <p:txBody>
          <a:bodyPr wrap="square" rtlCol="0">
            <a:spAutoFit/>
          </a:bodyPr>
          <a:lstStyle/>
          <a:p>
            <a:pPr algn="ctr"/>
            <a:r>
              <a:rPr lang="es-PE" b="1" dirty="0" smtClean="0"/>
              <a:t>Función </a:t>
            </a:r>
            <a:r>
              <a:rPr lang="es-PE" b="1" dirty="0" err="1" smtClean="0"/>
              <a:t>Cobb</a:t>
            </a:r>
            <a:r>
              <a:rPr lang="es-PE" b="1" dirty="0" smtClean="0"/>
              <a:t>-Douglas</a:t>
            </a:r>
            <a:endParaRPr lang="en-US" b="1" dirty="0"/>
          </a:p>
        </p:txBody>
      </p:sp>
      <p:pic>
        <p:nvPicPr>
          <p:cNvPr id="10" name="Imagen 9"/>
          <p:cNvPicPr>
            <a:picLocks noChangeAspect="1"/>
          </p:cNvPicPr>
          <p:nvPr/>
        </p:nvPicPr>
        <p:blipFill>
          <a:blip r:embed="rId5"/>
          <a:stretch>
            <a:fillRect/>
          </a:stretch>
        </p:blipFill>
        <p:spPr>
          <a:xfrm>
            <a:off x="6815255" y="4761308"/>
            <a:ext cx="4218116" cy="2105942"/>
          </a:xfrm>
          <a:prstGeom prst="rect">
            <a:avLst/>
          </a:prstGeom>
        </p:spPr>
      </p:pic>
      <p:sp>
        <p:nvSpPr>
          <p:cNvPr id="11" name="CuadroTexto 10"/>
          <p:cNvSpPr txBox="1"/>
          <p:nvPr/>
        </p:nvSpPr>
        <p:spPr>
          <a:xfrm>
            <a:off x="8070670" y="4024620"/>
            <a:ext cx="2392678" cy="369332"/>
          </a:xfrm>
          <a:prstGeom prst="rect">
            <a:avLst/>
          </a:prstGeom>
          <a:noFill/>
        </p:spPr>
        <p:txBody>
          <a:bodyPr wrap="square" rtlCol="0">
            <a:spAutoFit/>
          </a:bodyPr>
          <a:lstStyle/>
          <a:p>
            <a:pPr algn="ctr"/>
            <a:r>
              <a:rPr lang="es-PE" b="1" dirty="0" smtClean="0"/>
              <a:t>Función </a:t>
            </a:r>
            <a:r>
              <a:rPr lang="es-PE" b="1" dirty="0" err="1" smtClean="0"/>
              <a:t>Cuasilineales</a:t>
            </a:r>
            <a:endParaRPr lang="en-US" b="1" dirty="0"/>
          </a:p>
        </p:txBody>
      </p:sp>
      <p:pic>
        <p:nvPicPr>
          <p:cNvPr id="12" name="Imagen 11"/>
          <p:cNvPicPr>
            <a:picLocks noChangeAspect="1"/>
          </p:cNvPicPr>
          <p:nvPr/>
        </p:nvPicPr>
        <p:blipFill>
          <a:blip r:embed="rId6"/>
          <a:stretch>
            <a:fillRect/>
          </a:stretch>
        </p:blipFill>
        <p:spPr>
          <a:xfrm>
            <a:off x="10252321" y="4489067"/>
            <a:ext cx="1562100" cy="314325"/>
          </a:xfrm>
          <a:prstGeom prst="rect">
            <a:avLst/>
          </a:prstGeom>
        </p:spPr>
      </p:pic>
      <p:pic>
        <p:nvPicPr>
          <p:cNvPr id="13" name="Imagen 12"/>
          <p:cNvPicPr>
            <a:picLocks noChangeAspect="1"/>
          </p:cNvPicPr>
          <p:nvPr/>
        </p:nvPicPr>
        <p:blipFill>
          <a:blip r:embed="rId7"/>
          <a:stretch>
            <a:fillRect/>
          </a:stretch>
        </p:blipFill>
        <p:spPr>
          <a:xfrm>
            <a:off x="4952413" y="4418854"/>
            <a:ext cx="1371600" cy="285750"/>
          </a:xfrm>
          <a:prstGeom prst="rect">
            <a:avLst/>
          </a:prstGeom>
        </p:spPr>
      </p:pic>
    </p:spTree>
    <p:extLst>
      <p:ext uri="{BB962C8B-B14F-4D97-AF65-F5344CB8AC3E}">
        <p14:creationId xmlns:p14="http://schemas.microsoft.com/office/powerpoint/2010/main" val="1413259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431075"/>
            <a:ext cx="12192000" cy="6335485"/>
          </a:xfrm>
        </p:spPr>
        <p:txBody>
          <a:bodyPr>
            <a:noAutofit/>
          </a:bodyPr>
          <a:lstStyle/>
          <a:p>
            <a:pPr marL="0" indent="0">
              <a:buNone/>
            </a:pPr>
            <a:r>
              <a:rPr lang="es-PE" sz="2400" dirty="0" smtClean="0"/>
              <a:t>Casos Especiales:</a:t>
            </a:r>
          </a:p>
          <a:p>
            <a:pPr marL="0" indent="0">
              <a:buNone/>
            </a:pPr>
            <a:endParaRPr lang="es-PE" sz="2400" dirty="0"/>
          </a:p>
          <a:p>
            <a:pPr marL="0" indent="0">
              <a:buNone/>
            </a:pPr>
            <a:endParaRPr lang="en-US" sz="2400" dirty="0"/>
          </a:p>
        </p:txBody>
      </p:sp>
      <p:sp>
        <p:nvSpPr>
          <p:cNvPr id="5" name="Título 1"/>
          <p:cNvSpPr txBox="1">
            <a:spLocks/>
          </p:cNvSpPr>
          <p:nvPr/>
        </p:nvSpPr>
        <p:spPr>
          <a:xfrm>
            <a:off x="0" y="1"/>
            <a:ext cx="12192000" cy="431074"/>
          </a:xfrm>
          <a:prstGeom prst="rect">
            <a:avLst/>
          </a:prstGeom>
          <a:solidFill>
            <a:srgbClr val="0070C0"/>
          </a:solidFill>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b="1" dirty="0">
                <a:solidFill>
                  <a:schemeClr val="bg1">
                    <a:lumMod val="95000"/>
                  </a:schemeClr>
                </a:solidFill>
              </a:rPr>
              <a:t>La curva de oferta-precio y la curva de demanda.</a:t>
            </a:r>
          </a:p>
        </p:txBody>
      </p:sp>
      <p:pic>
        <p:nvPicPr>
          <p:cNvPr id="2" name="Imagen 1"/>
          <p:cNvPicPr>
            <a:picLocks noChangeAspect="1"/>
          </p:cNvPicPr>
          <p:nvPr/>
        </p:nvPicPr>
        <p:blipFill>
          <a:blip r:embed="rId2"/>
          <a:stretch>
            <a:fillRect/>
          </a:stretch>
        </p:blipFill>
        <p:spPr>
          <a:xfrm>
            <a:off x="206284" y="1969905"/>
            <a:ext cx="5676900" cy="2905125"/>
          </a:xfrm>
          <a:prstGeom prst="rect">
            <a:avLst/>
          </a:prstGeom>
        </p:spPr>
      </p:pic>
      <p:pic>
        <p:nvPicPr>
          <p:cNvPr id="4" name="Imagen 3"/>
          <p:cNvPicPr>
            <a:picLocks noChangeAspect="1"/>
          </p:cNvPicPr>
          <p:nvPr/>
        </p:nvPicPr>
        <p:blipFill>
          <a:blip r:embed="rId3"/>
          <a:stretch>
            <a:fillRect/>
          </a:stretch>
        </p:blipFill>
        <p:spPr>
          <a:xfrm>
            <a:off x="5883184" y="1969905"/>
            <a:ext cx="5676900" cy="2895600"/>
          </a:xfrm>
          <a:prstGeom prst="rect">
            <a:avLst/>
          </a:prstGeom>
        </p:spPr>
      </p:pic>
      <p:sp>
        <p:nvSpPr>
          <p:cNvPr id="6" name="CuadroTexto 5"/>
          <p:cNvSpPr txBox="1"/>
          <p:nvPr/>
        </p:nvSpPr>
        <p:spPr>
          <a:xfrm>
            <a:off x="1502229" y="1385036"/>
            <a:ext cx="1985554" cy="369332"/>
          </a:xfrm>
          <a:prstGeom prst="rect">
            <a:avLst/>
          </a:prstGeom>
          <a:noFill/>
        </p:spPr>
        <p:txBody>
          <a:bodyPr wrap="square" rtlCol="0">
            <a:spAutoFit/>
          </a:bodyPr>
          <a:lstStyle/>
          <a:p>
            <a:pPr algn="ctr"/>
            <a:r>
              <a:rPr lang="es-PE" b="1" dirty="0" smtClean="0"/>
              <a:t>Bienes Sustitutos</a:t>
            </a:r>
            <a:endParaRPr lang="en-US" b="1" dirty="0"/>
          </a:p>
        </p:txBody>
      </p:sp>
      <p:sp>
        <p:nvSpPr>
          <p:cNvPr id="7" name="CuadroTexto 6"/>
          <p:cNvSpPr txBox="1"/>
          <p:nvPr/>
        </p:nvSpPr>
        <p:spPr>
          <a:xfrm>
            <a:off x="7367451" y="1385036"/>
            <a:ext cx="2708366" cy="369332"/>
          </a:xfrm>
          <a:prstGeom prst="rect">
            <a:avLst/>
          </a:prstGeom>
          <a:noFill/>
        </p:spPr>
        <p:txBody>
          <a:bodyPr wrap="square" rtlCol="0">
            <a:spAutoFit/>
          </a:bodyPr>
          <a:lstStyle/>
          <a:p>
            <a:pPr algn="ctr"/>
            <a:r>
              <a:rPr lang="es-PE" b="1" dirty="0" smtClean="0"/>
              <a:t>Bienes Complementarios</a:t>
            </a:r>
            <a:endParaRPr lang="en-US" b="1" dirty="0"/>
          </a:p>
        </p:txBody>
      </p:sp>
    </p:spTree>
    <p:extLst>
      <p:ext uri="{BB962C8B-B14F-4D97-AF65-F5344CB8AC3E}">
        <p14:creationId xmlns:p14="http://schemas.microsoft.com/office/powerpoint/2010/main" val="4212620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8FC84D90-7E91-5549-BBE0-EF90A4775A16}"/>
              </a:ext>
            </a:extLst>
          </p:cNvPr>
          <p:cNvSpPr/>
          <p:nvPr/>
        </p:nvSpPr>
        <p:spPr>
          <a:xfrm>
            <a:off x="0" y="2393731"/>
            <a:ext cx="12202510" cy="2070538"/>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4800" b="1" dirty="0" smtClean="0"/>
              <a:t>PREGUNTAS</a:t>
            </a:r>
            <a:endParaRPr lang="es-PE" sz="7200" b="1" dirty="0">
              <a:latin typeface="Monaco" pitchFamily="2" charset="77"/>
            </a:endParaRPr>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502" y="5576789"/>
            <a:ext cx="1100231" cy="1100231"/>
          </a:xfrm>
          <a:prstGeom prst="rect">
            <a:avLst/>
          </a:prstGeom>
        </p:spPr>
      </p:pic>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457" y="5817341"/>
            <a:ext cx="1562100" cy="619125"/>
          </a:xfrm>
          <a:prstGeom prst="rect">
            <a:avLst/>
          </a:prstGeom>
        </p:spPr>
      </p:pic>
    </p:spTree>
    <p:extLst>
      <p:ext uri="{BB962C8B-B14F-4D97-AF65-F5344CB8AC3E}">
        <p14:creationId xmlns:p14="http://schemas.microsoft.com/office/powerpoint/2010/main" val="14537720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838200" y="1160060"/>
                <a:ext cx="10515600" cy="5016903"/>
              </a:xfrm>
            </p:spPr>
            <p:txBody>
              <a:bodyPr/>
              <a:lstStyle/>
              <a:p>
                <a:pPr marL="0" indent="0">
                  <a:buNone/>
                </a:pPr>
                <a:r>
                  <a:rPr lang="es-PE" dirty="0" smtClean="0"/>
                  <a:t>1. ¿Qué axiomas de deben cumplir para que las preferencias sean racionales?</a:t>
                </a:r>
              </a:p>
              <a:p>
                <a:pPr marL="0" indent="0">
                  <a:buNone/>
                </a:pPr>
                <a:r>
                  <a:rPr lang="es-PE" dirty="0" smtClean="0"/>
                  <a:t>2. ¿Qué axiomas se deben cumplir para que existe una función de utilidad?</a:t>
                </a:r>
              </a:p>
              <a:p>
                <a:pPr marL="0" indent="0">
                  <a:buNone/>
                </a:pPr>
                <a:r>
                  <a:rPr lang="es-PE" dirty="0" smtClean="0"/>
                  <a:t>3. ¿Encontrar la canasta optima que maximice la utilidad del consumidor si se sabe lo siguiente:</a:t>
                </a:r>
              </a:p>
              <a:p>
                <a:pPr marL="0" indent="0">
                  <a:buNone/>
                </a:pPr>
                <a:r>
                  <a:rPr lang="es-PE" dirty="0" smtClean="0"/>
                  <a:t> U(</a:t>
                </a:r>
                <a:r>
                  <a:rPr lang="es-PE" dirty="0" err="1" smtClean="0"/>
                  <a:t>x,y</a:t>
                </a:r>
                <a:r>
                  <a:rPr lang="es-PE" dirty="0" smtClean="0"/>
                  <a:t>) = 3</a:t>
                </a:r>
                <a14:m>
                  <m:oMath xmlns:m="http://schemas.openxmlformats.org/officeDocument/2006/math">
                    <m:sSup>
                      <m:sSupPr>
                        <m:ctrlPr>
                          <a:rPr lang="es-PE" i="1" smtClean="0">
                            <a:latin typeface="Cambria Math" panose="02040503050406030204" pitchFamily="18" charset="0"/>
                          </a:rPr>
                        </m:ctrlPr>
                      </m:sSupPr>
                      <m:e>
                        <m:r>
                          <a:rPr lang="es-PE" b="0" i="1" smtClean="0">
                            <a:latin typeface="Cambria Math" panose="02040503050406030204" pitchFamily="18" charset="0"/>
                          </a:rPr>
                          <m:t>𝑥</m:t>
                        </m:r>
                      </m:e>
                      <m:sup>
                        <m:r>
                          <a:rPr lang="es-PE" i="1" smtClean="0">
                            <a:latin typeface="Cambria Math" panose="02040503050406030204" pitchFamily="18" charset="0"/>
                          </a:rPr>
                          <m:t>2</m:t>
                        </m:r>
                      </m:sup>
                    </m:sSup>
                    <m:r>
                      <a:rPr lang="es-PE" b="0" i="1" smtClean="0">
                        <a:latin typeface="Cambria Math" panose="02040503050406030204" pitchFamily="18" charset="0"/>
                      </a:rPr>
                      <m:t>∗</m:t>
                    </m:r>
                    <m:r>
                      <m:rPr>
                        <m:nor/>
                      </m:rPr>
                      <a:rPr lang="es-PE" b="0" i="0" smtClean="0">
                        <a:latin typeface="Cambria Math" panose="02040503050406030204" pitchFamily="18" charset="0"/>
                      </a:rPr>
                      <m:t>4</m:t>
                    </m:r>
                    <m:sSup>
                      <m:sSupPr>
                        <m:ctrlPr>
                          <a:rPr lang="es-PE" i="1" smtClean="0">
                            <a:latin typeface="Cambria Math" panose="02040503050406030204" pitchFamily="18" charset="0"/>
                          </a:rPr>
                        </m:ctrlPr>
                      </m:sSupPr>
                      <m:e>
                        <m:r>
                          <a:rPr lang="es-PE" b="0" i="1" smtClean="0">
                            <a:latin typeface="Cambria Math" panose="02040503050406030204" pitchFamily="18" charset="0"/>
                          </a:rPr>
                          <m:t>𝑦</m:t>
                        </m:r>
                      </m:e>
                      <m:sup>
                        <m:r>
                          <a:rPr lang="es-PE" i="1">
                            <a:latin typeface="Cambria Math" panose="02040503050406030204" pitchFamily="18" charset="0"/>
                          </a:rPr>
                          <m:t>2</m:t>
                        </m:r>
                      </m:sup>
                    </m:sSup>
                  </m:oMath>
                </a14:m>
                <a:r>
                  <a:rPr lang="en-US" dirty="0" smtClean="0"/>
                  <a:t> ; </a:t>
                </a:r>
                <a14:m>
                  <m:oMath xmlns:m="http://schemas.openxmlformats.org/officeDocument/2006/math">
                    <m:sSub>
                      <m:sSubPr>
                        <m:ctrlPr>
                          <a:rPr lang="en-US" i="1" smtClean="0">
                            <a:latin typeface="Cambria Math" panose="02040503050406030204" pitchFamily="18" charset="0"/>
                          </a:rPr>
                        </m:ctrlPr>
                      </m:sSubPr>
                      <m:e>
                        <m:r>
                          <a:rPr lang="es-PE" b="0" i="1" smtClean="0">
                            <a:latin typeface="Cambria Math" panose="02040503050406030204" pitchFamily="18" charset="0"/>
                          </a:rPr>
                          <m:t>𝑃</m:t>
                        </m:r>
                      </m:e>
                      <m:sub>
                        <m:r>
                          <a:rPr lang="es-PE" b="0" i="1" smtClean="0">
                            <a:latin typeface="Cambria Math" panose="02040503050406030204" pitchFamily="18" charset="0"/>
                          </a:rPr>
                          <m:t>𝑥</m:t>
                        </m:r>
                      </m:sub>
                    </m:sSub>
                  </m:oMath>
                </a14:m>
                <a:r>
                  <a:rPr lang="en-US" dirty="0" smtClean="0"/>
                  <a:t> = 4 ;  </a:t>
                </a:r>
                <a14:m>
                  <m:oMath xmlns:m="http://schemas.openxmlformats.org/officeDocument/2006/math">
                    <m:sSub>
                      <m:sSubPr>
                        <m:ctrlPr>
                          <a:rPr lang="en-US" i="1">
                            <a:latin typeface="Cambria Math" panose="02040503050406030204" pitchFamily="18" charset="0"/>
                          </a:rPr>
                        </m:ctrlPr>
                      </m:sSubPr>
                      <m:e>
                        <m:r>
                          <a:rPr lang="es-PE" i="1">
                            <a:latin typeface="Cambria Math" panose="02040503050406030204" pitchFamily="18" charset="0"/>
                          </a:rPr>
                          <m:t>𝑃</m:t>
                        </m:r>
                      </m:e>
                      <m:sub>
                        <m:r>
                          <a:rPr lang="es-PE" b="0" i="1" smtClean="0">
                            <a:latin typeface="Cambria Math" panose="02040503050406030204" pitchFamily="18" charset="0"/>
                          </a:rPr>
                          <m:t>𝑦</m:t>
                        </m:r>
                      </m:sub>
                    </m:sSub>
                  </m:oMath>
                </a14:m>
                <a:r>
                  <a:rPr lang="en-US" dirty="0"/>
                  <a:t> = </a:t>
                </a:r>
                <a:r>
                  <a:rPr lang="en-US" dirty="0" smtClean="0"/>
                  <a:t>5 y m= 180.</a:t>
                </a:r>
              </a:p>
              <a:p>
                <a:pPr marL="0" indent="0">
                  <a:buNone/>
                </a:pPr>
                <a:endParaRPr lang="en-US" dirty="0"/>
              </a:p>
              <a:p>
                <a:pPr marL="0" indent="0">
                  <a:buNone/>
                </a:pPr>
                <a:endParaRPr lang="en-US"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838200" y="1160060"/>
                <a:ext cx="10515600" cy="5016903"/>
              </a:xfrm>
              <a:blipFill>
                <a:blip r:embed="rId2"/>
                <a:stretch>
                  <a:fillRect l="-1217" t="-1944"/>
                </a:stretch>
              </a:blipFill>
            </p:spPr>
            <p:txBody>
              <a:bodyPr/>
              <a:lstStyle/>
              <a:p>
                <a:r>
                  <a:rPr lang="en-US">
                    <a:noFill/>
                  </a:rPr>
                  <a:t> </a:t>
                </a:r>
              </a:p>
            </p:txBody>
          </p:sp>
        </mc:Fallback>
      </mc:AlternateContent>
      <p:sp>
        <p:nvSpPr>
          <p:cNvPr id="4" name="Título 1"/>
          <p:cNvSpPr txBox="1">
            <a:spLocks/>
          </p:cNvSpPr>
          <p:nvPr/>
        </p:nvSpPr>
        <p:spPr>
          <a:xfrm>
            <a:off x="0" y="0"/>
            <a:ext cx="12192000" cy="653143"/>
          </a:xfrm>
          <a:prstGeom prst="rect">
            <a:avLst/>
          </a:prstGeom>
          <a:solidFill>
            <a:srgbClr val="0070C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PE" b="1" dirty="0">
                <a:solidFill>
                  <a:schemeClr val="bg1"/>
                </a:solidFill>
                <a:latin typeface="Arial Black" panose="020B0A04020102020204" pitchFamily="34" charset="0"/>
              </a:rPr>
              <a:t>PREGUNTAS</a:t>
            </a:r>
            <a:endParaRPr lang="en-US" b="1" dirty="0">
              <a:solidFill>
                <a:schemeClr val="bg1"/>
              </a:solidFill>
              <a:latin typeface="Arial Black" panose="020B0A04020102020204" pitchFamily="34" charset="0"/>
            </a:endParaRPr>
          </a:p>
        </p:txBody>
      </p:sp>
      <mc:AlternateContent xmlns:mc="http://schemas.openxmlformats.org/markup-compatibility/2006">
        <mc:Choice xmlns:p14="http://schemas.microsoft.com/office/powerpoint/2010/main" Requires="p14">
          <p:contentPart p14:bwMode="auto" r:id="rId3">
            <p14:nvContentPartPr>
              <p14:cNvPr id="2" name="Entrada de lápiz 1"/>
              <p14:cNvContentPartPr/>
              <p14:nvPr/>
            </p14:nvContentPartPr>
            <p14:xfrm>
              <a:off x="191520" y="2975400"/>
              <a:ext cx="11563920" cy="3467520"/>
            </p14:xfrm>
          </p:contentPart>
        </mc:Choice>
        <mc:Fallback>
          <p:pic>
            <p:nvPicPr>
              <p:cNvPr id="2" name="Entrada de lápiz 1"/>
              <p:cNvPicPr/>
              <p:nvPr/>
            </p:nvPicPr>
            <p:blipFill>
              <a:blip r:embed="rId4"/>
              <a:stretch>
                <a:fillRect/>
              </a:stretch>
            </p:blipFill>
            <p:spPr>
              <a:xfrm>
                <a:off x="184680" y="2966040"/>
                <a:ext cx="11581920" cy="3481200"/>
              </a:xfrm>
              <a:prstGeom prst="rect">
                <a:avLst/>
              </a:prstGeom>
            </p:spPr>
          </p:pic>
        </mc:Fallback>
      </mc:AlternateContent>
    </p:spTree>
    <p:extLst>
      <p:ext uri="{BB962C8B-B14F-4D97-AF65-F5344CB8AC3E}">
        <p14:creationId xmlns:p14="http://schemas.microsoft.com/office/powerpoint/2010/main" val="41056257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653143"/>
          </a:xfrm>
          <a:solidFill>
            <a:srgbClr val="0070C0"/>
          </a:solidFill>
        </p:spPr>
        <p:txBody>
          <a:bodyPr>
            <a:normAutofit fontScale="90000"/>
          </a:bodyPr>
          <a:lstStyle/>
          <a:p>
            <a:r>
              <a:rPr lang="es-PE" b="1" dirty="0" smtClean="0">
                <a:solidFill>
                  <a:schemeClr val="bg1">
                    <a:lumMod val="95000"/>
                  </a:schemeClr>
                </a:solidFill>
              </a:rPr>
              <a:t>1. Preferencias</a:t>
            </a:r>
            <a:endParaRPr lang="en-US" b="1" dirty="0">
              <a:solidFill>
                <a:schemeClr val="bg1">
                  <a:lumMod val="95000"/>
                </a:schemeClr>
              </a:solidFill>
            </a:endParaRPr>
          </a:p>
        </p:txBody>
      </p:sp>
      <p:sp>
        <p:nvSpPr>
          <p:cNvPr id="3" name="Marcador de contenido 2"/>
          <p:cNvSpPr>
            <a:spLocks noGrp="1"/>
          </p:cNvSpPr>
          <p:nvPr>
            <p:ph idx="1"/>
          </p:nvPr>
        </p:nvSpPr>
        <p:spPr/>
        <p:txBody>
          <a:bodyPr/>
          <a:lstStyle/>
          <a:p>
            <a:r>
              <a:rPr lang="es-MX" dirty="0" smtClean="0"/>
              <a:t>El consumidor, para la teoría económica, busca la mejor oportunidad de consumo entre las que están a su alcance. </a:t>
            </a:r>
          </a:p>
          <a:p>
            <a:pPr marL="0" indent="0">
              <a:buNone/>
            </a:pPr>
            <a:r>
              <a:rPr lang="es-MX" dirty="0" smtClean="0">
                <a:solidFill>
                  <a:srgbClr val="002060"/>
                </a:solidFill>
              </a:rPr>
              <a:t>Mejor oportunidad de consumo  </a:t>
            </a:r>
            <a:r>
              <a:rPr lang="es-MX" dirty="0" smtClean="0">
                <a:solidFill>
                  <a:srgbClr val="002060"/>
                </a:solidFill>
                <a:sym typeface="Wingdings" panose="05000000000000000000" pitchFamily="2" charset="2"/>
              </a:rPr>
              <a:t> </a:t>
            </a:r>
            <a:r>
              <a:rPr lang="es-MX" dirty="0" smtClean="0">
                <a:solidFill>
                  <a:srgbClr val="002060"/>
                </a:solidFill>
              </a:rPr>
              <a:t>Preferencias </a:t>
            </a:r>
          </a:p>
          <a:p>
            <a:pPr marL="0" indent="0">
              <a:buNone/>
            </a:pPr>
            <a:r>
              <a:rPr lang="es-MX" dirty="0" smtClean="0">
                <a:solidFill>
                  <a:srgbClr val="002060"/>
                </a:solidFill>
              </a:rPr>
              <a:t>Están a su alcance                           </a:t>
            </a:r>
            <a:r>
              <a:rPr lang="es-MX" dirty="0" smtClean="0">
                <a:solidFill>
                  <a:srgbClr val="002060"/>
                </a:solidFill>
                <a:sym typeface="Wingdings" panose="05000000000000000000" pitchFamily="2" charset="2"/>
              </a:rPr>
              <a:t></a:t>
            </a:r>
            <a:r>
              <a:rPr lang="es-MX" dirty="0" smtClean="0">
                <a:solidFill>
                  <a:srgbClr val="002060"/>
                </a:solidFill>
              </a:rPr>
              <a:t> Restricción presupuestaria</a:t>
            </a:r>
          </a:p>
          <a:p>
            <a:r>
              <a:rPr lang="es-MX" dirty="0" smtClean="0"/>
              <a:t>Para elegir la mejor canasta dentro del conjunto presupuestario el consumidor debe tener preferencias sobre dichas canastas. Es decir que si le presentamos dos canastas distintas, el consumidor debe poder decir cual de las dos </a:t>
            </a:r>
            <a:r>
              <a:rPr lang="es-MX" dirty="0" err="1" smtClean="0"/>
              <a:t>preﬁere</a:t>
            </a:r>
            <a:r>
              <a:rPr lang="es-MX" dirty="0" smtClean="0"/>
              <a:t> o si le son indiferentes.</a:t>
            </a:r>
            <a:endParaRPr lang="en-US" dirty="0"/>
          </a:p>
        </p:txBody>
      </p:sp>
      <mc:AlternateContent xmlns:mc="http://schemas.openxmlformats.org/markup-compatibility/2006">
        <mc:Choice xmlns:p14="http://schemas.microsoft.com/office/powerpoint/2010/main" Requires="p14">
          <p:contentPart p14:bwMode="auto" r:id="rId2">
            <p14:nvContentPartPr>
              <p14:cNvPr id="4" name="Entrada de lápiz 3"/>
              <p14:cNvContentPartPr/>
              <p14:nvPr/>
            </p14:nvContentPartPr>
            <p14:xfrm>
              <a:off x="4907880" y="2862360"/>
              <a:ext cx="4957200" cy="2093040"/>
            </p14:xfrm>
          </p:contentPart>
        </mc:Choice>
        <mc:Fallback>
          <p:pic>
            <p:nvPicPr>
              <p:cNvPr id="4" name="Entrada de lápiz 3"/>
              <p:cNvPicPr/>
              <p:nvPr/>
            </p:nvPicPr>
            <p:blipFill>
              <a:blip r:embed="rId3"/>
              <a:stretch>
                <a:fillRect/>
              </a:stretch>
            </p:blipFill>
            <p:spPr>
              <a:xfrm>
                <a:off x="4904280" y="2855520"/>
                <a:ext cx="4970160" cy="2107800"/>
              </a:xfrm>
              <a:prstGeom prst="rect">
                <a:avLst/>
              </a:prstGeom>
            </p:spPr>
          </p:pic>
        </mc:Fallback>
      </mc:AlternateContent>
    </p:spTree>
    <p:extLst>
      <p:ext uri="{BB962C8B-B14F-4D97-AF65-F5344CB8AC3E}">
        <p14:creationId xmlns:p14="http://schemas.microsoft.com/office/powerpoint/2010/main" val="14613815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8FC84D90-7E91-5549-BBE0-EF90A4775A16}"/>
              </a:ext>
            </a:extLst>
          </p:cNvPr>
          <p:cNvSpPr/>
          <p:nvPr/>
        </p:nvSpPr>
        <p:spPr>
          <a:xfrm>
            <a:off x="0" y="2393731"/>
            <a:ext cx="12202510" cy="2070538"/>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4800" b="1" dirty="0" smtClean="0"/>
              <a:t>GRACIAS</a:t>
            </a:r>
            <a:endParaRPr lang="es-PE" sz="7200" b="1" dirty="0">
              <a:latin typeface="Monaco" pitchFamily="2" charset="77"/>
            </a:endParaRPr>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4753" y="5406973"/>
            <a:ext cx="1100231" cy="1100231"/>
          </a:xfrm>
          <a:prstGeom prst="rect">
            <a:avLst/>
          </a:prstGeom>
        </p:spPr>
      </p:pic>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0640" y="5647525"/>
            <a:ext cx="1562100" cy="619125"/>
          </a:xfrm>
          <a:prstGeom prst="rect">
            <a:avLst/>
          </a:prstGeom>
        </p:spPr>
      </p:pic>
    </p:spTree>
    <p:extLst>
      <p:ext uri="{BB962C8B-B14F-4D97-AF65-F5344CB8AC3E}">
        <p14:creationId xmlns:p14="http://schemas.microsoft.com/office/powerpoint/2010/main" val="18298743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lstStyle/>
              <a:p>
                <a:r>
                  <a:rPr lang="es-MX" dirty="0" smtClean="0"/>
                  <a:t>Supongamos que tenemos “n” bienes, una canasta es una </a:t>
                </a:r>
                <a:r>
                  <a:rPr lang="es-MX" dirty="0" err="1" smtClean="0"/>
                  <a:t>especiﬁcación</a:t>
                </a:r>
                <a:r>
                  <a:rPr lang="es-MX" dirty="0" smtClean="0"/>
                  <a:t> de la cantidad de cada uno de estos que estamos considerando. </a:t>
                </a:r>
              </a:p>
              <a:p>
                <a:r>
                  <a:rPr lang="es-MX" dirty="0" smtClean="0"/>
                  <a:t>Podemos representar las canastas por vectores </a:t>
                </a:r>
                <a:r>
                  <a:rPr lang="es-MX" dirty="0" smtClean="0">
                    <a:solidFill>
                      <a:srgbClr val="002060"/>
                    </a:solidFill>
                  </a:rPr>
                  <a:t>x</a:t>
                </a:r>
                <a:r>
                  <a:rPr lang="es-MX" dirty="0" smtClean="0"/>
                  <a:t> = (</a:t>
                </a:r>
                <a:r>
                  <a:rPr lang="es-MX" dirty="0" err="1" smtClean="0">
                    <a:solidFill>
                      <a:srgbClr val="002060"/>
                    </a:solidFill>
                  </a:rPr>
                  <a:t>x₁,x</a:t>
                </a:r>
                <a:r>
                  <a:rPr lang="es-MX" dirty="0" smtClean="0">
                    <a:solidFill>
                      <a:srgbClr val="002060"/>
                    </a:solidFill>
                  </a:rPr>
                  <a:t>₂,...,</a:t>
                </a:r>
                <a:r>
                  <a:rPr lang="es-MX" dirty="0" err="1" smtClean="0">
                    <a:solidFill>
                      <a:srgbClr val="002060"/>
                    </a:solidFill>
                  </a:rPr>
                  <a:t>x</a:t>
                </a:r>
                <a:r>
                  <a:rPr lang="es-MX" sz="2000" b="1" dirty="0" err="1" smtClean="0">
                    <a:solidFill>
                      <a:srgbClr val="002060"/>
                    </a:solidFill>
                  </a:rPr>
                  <a:t>n</a:t>
                </a:r>
                <a:r>
                  <a:rPr lang="es-MX" dirty="0" smtClean="0"/>
                  <a:t>), donde </a:t>
                </a:r>
                <a:r>
                  <a:rPr lang="es-MX" dirty="0" smtClean="0">
                    <a:solidFill>
                      <a:srgbClr val="002060"/>
                    </a:solidFill>
                  </a:rPr>
                  <a:t>x</a:t>
                </a:r>
                <a:r>
                  <a:rPr lang="es-MX" sz="2000" dirty="0" smtClean="0">
                    <a:solidFill>
                      <a:srgbClr val="002060"/>
                    </a:solidFill>
                  </a:rPr>
                  <a:t>i</a:t>
                </a:r>
                <a:r>
                  <a:rPr lang="es-MX" dirty="0" smtClean="0"/>
                  <a:t> es la cantidad del bien </a:t>
                </a:r>
                <a:r>
                  <a:rPr lang="es-MX" dirty="0" smtClean="0">
                    <a:solidFill>
                      <a:srgbClr val="002060"/>
                    </a:solidFill>
                  </a:rPr>
                  <a:t>i</a:t>
                </a:r>
                <a:r>
                  <a:rPr lang="es-MX" dirty="0" smtClean="0"/>
                  <a:t>. </a:t>
                </a:r>
              </a:p>
              <a:p>
                <a:r>
                  <a:rPr lang="es-MX" dirty="0" smtClean="0"/>
                  <a:t>De esta forma todas las canastas que “hacen sentido” corresponden a los vectores de </a:t>
                </a:r>
                <a14:m>
                  <m:oMath xmlns:m="http://schemas.openxmlformats.org/officeDocument/2006/math">
                    <m:sSup>
                      <m:sSupPr>
                        <m:ctrlPr>
                          <a:rPr lang="es-MX" i="1" smtClean="0">
                            <a:solidFill>
                              <a:srgbClr val="002060"/>
                            </a:solidFill>
                            <a:latin typeface="Cambria Math" panose="02040503050406030204" pitchFamily="18" charset="0"/>
                          </a:rPr>
                        </m:ctrlPr>
                      </m:sSupPr>
                      <m:e>
                        <m:sSub>
                          <m:sSubPr>
                            <m:ctrlPr>
                              <a:rPr lang="es-PE" b="0" i="1" smtClean="0">
                                <a:solidFill>
                                  <a:srgbClr val="002060"/>
                                </a:solidFill>
                                <a:latin typeface="Cambria Math" panose="02040503050406030204" pitchFamily="18" charset="0"/>
                              </a:rPr>
                            </m:ctrlPr>
                          </m:sSubPr>
                          <m:e>
                            <m:r>
                              <a:rPr lang="es-PE" i="1">
                                <a:solidFill>
                                  <a:srgbClr val="002060"/>
                                </a:solidFill>
                                <a:latin typeface="Cambria Math" panose="02040503050406030204" pitchFamily="18" charset="0"/>
                              </a:rPr>
                              <m:t>ℝ</m:t>
                            </m:r>
                          </m:e>
                          <m:sub>
                            <m:r>
                              <a:rPr lang="es-PE" b="0" i="1" smtClean="0">
                                <a:solidFill>
                                  <a:srgbClr val="002060"/>
                                </a:solidFill>
                                <a:latin typeface="Cambria Math" panose="02040503050406030204" pitchFamily="18" charset="0"/>
                              </a:rPr>
                              <m:t>𝑛</m:t>
                            </m:r>
                          </m:sub>
                        </m:sSub>
                      </m:e>
                      <m:sup>
                        <m:r>
                          <a:rPr lang="es-PE" b="0" i="1" smtClean="0">
                            <a:solidFill>
                              <a:srgbClr val="002060"/>
                            </a:solidFill>
                            <a:latin typeface="Cambria Math" panose="02040503050406030204" pitchFamily="18" charset="0"/>
                          </a:rPr>
                          <m:t>+</m:t>
                        </m:r>
                      </m:sup>
                    </m:sSup>
                  </m:oMath>
                </a14:m>
                <a:r>
                  <a:rPr lang="en-US" dirty="0" smtClean="0">
                    <a:solidFill>
                      <a:srgbClr val="002060"/>
                    </a:solidFill>
                  </a:rPr>
                  <a:t>.</a:t>
                </a:r>
                <a:endParaRPr lang="en-US" dirty="0">
                  <a:solidFill>
                    <a:srgbClr val="002060"/>
                  </a:solidFill>
                </a:endParaRP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1043" t="-2241" r="-1565"/>
                </a:stretch>
              </a:blipFill>
            </p:spPr>
            <p:txBody>
              <a:bodyPr/>
              <a:lstStyle/>
              <a:p>
                <a:r>
                  <a:rPr lang="en-US">
                    <a:noFill/>
                  </a:rPr>
                  <a:t> </a:t>
                </a:r>
              </a:p>
            </p:txBody>
          </p:sp>
        </mc:Fallback>
      </mc:AlternateContent>
      <p:sp>
        <p:nvSpPr>
          <p:cNvPr id="4" name="Título 1"/>
          <p:cNvSpPr>
            <a:spLocks noGrp="1"/>
          </p:cNvSpPr>
          <p:nvPr>
            <p:ph type="title"/>
          </p:nvPr>
        </p:nvSpPr>
        <p:spPr>
          <a:xfrm>
            <a:off x="0" y="0"/>
            <a:ext cx="12192000" cy="653143"/>
          </a:xfrm>
          <a:solidFill>
            <a:srgbClr val="0070C0"/>
          </a:solidFill>
        </p:spPr>
        <p:txBody>
          <a:bodyPr>
            <a:normAutofit fontScale="90000"/>
          </a:bodyPr>
          <a:lstStyle/>
          <a:p>
            <a:r>
              <a:rPr lang="es-PE" b="1" dirty="0" smtClean="0">
                <a:solidFill>
                  <a:schemeClr val="bg1">
                    <a:lumMod val="95000"/>
                  </a:schemeClr>
                </a:solidFill>
              </a:rPr>
              <a:t>1. Preferencias</a:t>
            </a:r>
            <a:endParaRPr lang="en-US" b="1" dirty="0">
              <a:solidFill>
                <a:schemeClr val="bg1">
                  <a:lumMod val="95000"/>
                </a:schemeClr>
              </a:solidFill>
            </a:endParaRPr>
          </a:p>
        </p:txBody>
      </p:sp>
      <mc:AlternateContent xmlns:mc="http://schemas.openxmlformats.org/markup-compatibility/2006">
        <mc:Choice xmlns:p14="http://schemas.microsoft.com/office/powerpoint/2010/main" Requires="p14">
          <p:contentPart p14:bwMode="auto" r:id="rId3">
            <p14:nvContentPartPr>
              <p14:cNvPr id="2" name="Entrada de lápiz 1"/>
              <p14:cNvContentPartPr/>
              <p14:nvPr/>
            </p14:nvContentPartPr>
            <p14:xfrm>
              <a:off x="8089920" y="3633120"/>
              <a:ext cx="1638360" cy="35640"/>
            </p14:xfrm>
          </p:contentPart>
        </mc:Choice>
        <mc:Fallback>
          <p:pic>
            <p:nvPicPr>
              <p:cNvPr id="2" name="Entrada de lápiz 1"/>
              <p:cNvPicPr/>
              <p:nvPr/>
            </p:nvPicPr>
            <p:blipFill>
              <a:blip r:embed="rId4"/>
              <a:stretch>
                <a:fillRect/>
              </a:stretch>
            </p:blipFill>
            <p:spPr>
              <a:xfrm>
                <a:off x="8082000" y="3628800"/>
                <a:ext cx="1656000" cy="48960"/>
              </a:xfrm>
              <a:prstGeom prst="rect">
                <a:avLst/>
              </a:prstGeom>
            </p:spPr>
          </p:pic>
        </mc:Fallback>
      </mc:AlternateContent>
    </p:spTree>
    <p:extLst>
      <p:ext uri="{BB962C8B-B14F-4D97-AF65-F5344CB8AC3E}">
        <p14:creationId xmlns:p14="http://schemas.microsoft.com/office/powerpoint/2010/main" val="30481922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MX" dirty="0" smtClean="0"/>
              <a:t>Frente a dos canastas distintas: </a:t>
            </a:r>
            <a:r>
              <a:rPr lang="es-MX" i="1" dirty="0" smtClean="0">
                <a:solidFill>
                  <a:srgbClr val="002060"/>
                </a:solidFill>
              </a:rPr>
              <a:t>x</a:t>
            </a:r>
            <a:r>
              <a:rPr lang="es-MX" dirty="0" smtClean="0"/>
              <a:t> e </a:t>
            </a:r>
            <a:r>
              <a:rPr lang="es-MX" i="1" dirty="0" smtClean="0">
                <a:solidFill>
                  <a:srgbClr val="002060"/>
                </a:solidFill>
              </a:rPr>
              <a:t>y</a:t>
            </a:r>
            <a:r>
              <a:rPr lang="es-MX" dirty="0" smtClean="0"/>
              <a:t> el consumidor debe poder </a:t>
            </a:r>
            <a:r>
              <a:rPr lang="es-MX" dirty="0" err="1" smtClean="0"/>
              <a:t>identiﬁcarse</a:t>
            </a:r>
            <a:r>
              <a:rPr lang="es-MX" dirty="0" smtClean="0"/>
              <a:t> con una y solo una de las siguientes posibilidades:</a:t>
            </a:r>
          </a:p>
          <a:p>
            <a:endParaRPr lang="es-MX" dirty="0"/>
          </a:p>
          <a:p>
            <a:endParaRPr lang="es-MX" dirty="0" smtClean="0"/>
          </a:p>
          <a:p>
            <a:endParaRPr lang="es-MX" dirty="0" smtClean="0"/>
          </a:p>
          <a:p>
            <a:r>
              <a:rPr lang="es-MX" dirty="0" smtClean="0"/>
              <a:t>También podemos escribir: </a:t>
            </a:r>
            <a:r>
              <a:rPr lang="es-MX" i="1" dirty="0" smtClean="0">
                <a:solidFill>
                  <a:srgbClr val="002060"/>
                </a:solidFill>
              </a:rPr>
              <a:t>x ≥ y </a:t>
            </a:r>
            <a:r>
              <a:rPr lang="es-MX" dirty="0" smtClean="0"/>
              <a:t>, lo cual </a:t>
            </a:r>
            <a:r>
              <a:rPr lang="es-MX" dirty="0" err="1" smtClean="0"/>
              <a:t>signiﬁca</a:t>
            </a:r>
            <a:r>
              <a:rPr lang="es-MX" dirty="0" smtClean="0"/>
              <a:t> </a:t>
            </a:r>
            <a:r>
              <a:rPr lang="es-MX" i="1" dirty="0" smtClean="0">
                <a:solidFill>
                  <a:srgbClr val="002060"/>
                </a:solidFill>
              </a:rPr>
              <a:t>x</a:t>
            </a:r>
            <a:r>
              <a:rPr lang="es-MX" dirty="0" smtClean="0"/>
              <a:t> es preferido o indiferente a </a:t>
            </a:r>
            <a:r>
              <a:rPr lang="es-MX" i="1" dirty="0" smtClean="0">
                <a:solidFill>
                  <a:srgbClr val="002060"/>
                </a:solidFill>
              </a:rPr>
              <a:t>y</a:t>
            </a:r>
            <a:r>
              <a:rPr lang="es-MX" dirty="0" smtClean="0"/>
              <a:t>. Una de las dos cosas, pero no las dos a la vez!!.</a:t>
            </a:r>
          </a:p>
        </p:txBody>
      </p:sp>
      <p:pic>
        <p:nvPicPr>
          <p:cNvPr id="4" name="Imagen 3"/>
          <p:cNvPicPr>
            <a:picLocks noChangeAspect="1"/>
          </p:cNvPicPr>
          <p:nvPr/>
        </p:nvPicPr>
        <p:blipFill>
          <a:blip r:embed="rId2"/>
          <a:stretch>
            <a:fillRect/>
          </a:stretch>
        </p:blipFill>
        <p:spPr>
          <a:xfrm>
            <a:off x="3807550" y="2800894"/>
            <a:ext cx="4389641" cy="1313906"/>
          </a:xfrm>
          <a:prstGeom prst="rect">
            <a:avLst/>
          </a:prstGeom>
        </p:spPr>
      </p:pic>
      <p:sp>
        <p:nvSpPr>
          <p:cNvPr id="5" name="Título 1"/>
          <p:cNvSpPr>
            <a:spLocks noGrp="1"/>
          </p:cNvSpPr>
          <p:nvPr>
            <p:ph type="title"/>
          </p:nvPr>
        </p:nvSpPr>
        <p:spPr>
          <a:xfrm>
            <a:off x="0" y="0"/>
            <a:ext cx="12192000" cy="653143"/>
          </a:xfrm>
          <a:solidFill>
            <a:srgbClr val="0070C0"/>
          </a:solidFill>
        </p:spPr>
        <p:txBody>
          <a:bodyPr>
            <a:normAutofit fontScale="90000"/>
          </a:bodyPr>
          <a:lstStyle/>
          <a:p>
            <a:r>
              <a:rPr lang="es-PE" b="1" dirty="0" smtClean="0">
                <a:solidFill>
                  <a:schemeClr val="bg1">
                    <a:lumMod val="95000"/>
                  </a:schemeClr>
                </a:solidFill>
              </a:rPr>
              <a:t>1. Preferencias</a:t>
            </a:r>
            <a:endParaRPr lang="en-US" b="1" dirty="0">
              <a:solidFill>
                <a:schemeClr val="bg1">
                  <a:lumMod val="95000"/>
                </a:schemeClr>
              </a:solidFill>
            </a:endParaRPr>
          </a:p>
        </p:txBody>
      </p:sp>
      <mc:AlternateContent xmlns:mc="http://schemas.openxmlformats.org/markup-compatibility/2006">
        <mc:Choice xmlns:p14="http://schemas.microsoft.com/office/powerpoint/2010/main" Requires="p14">
          <p:contentPart p14:bwMode="auto" r:id="rId3">
            <p14:nvContentPartPr>
              <p14:cNvPr id="2" name="Entrada de lápiz 1"/>
              <p14:cNvContentPartPr/>
              <p14:nvPr/>
            </p14:nvContentPartPr>
            <p14:xfrm>
              <a:off x="5601600" y="2206800"/>
              <a:ext cx="3976200" cy="1436760"/>
            </p14:xfrm>
          </p:contentPart>
        </mc:Choice>
        <mc:Fallback>
          <p:pic>
            <p:nvPicPr>
              <p:cNvPr id="2" name="Entrada de lápiz 1"/>
              <p:cNvPicPr/>
              <p:nvPr/>
            </p:nvPicPr>
            <p:blipFill>
              <a:blip r:embed="rId4"/>
              <a:stretch>
                <a:fillRect/>
              </a:stretch>
            </p:blipFill>
            <p:spPr>
              <a:xfrm>
                <a:off x="5590440" y="2203200"/>
                <a:ext cx="3991320" cy="1447200"/>
              </a:xfrm>
              <a:prstGeom prst="rect">
                <a:avLst/>
              </a:prstGeom>
            </p:spPr>
          </p:pic>
        </mc:Fallback>
      </mc:AlternateContent>
    </p:spTree>
    <p:extLst>
      <p:ext uri="{BB962C8B-B14F-4D97-AF65-F5344CB8AC3E}">
        <p14:creationId xmlns:p14="http://schemas.microsoft.com/office/powerpoint/2010/main" val="42587852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buNone/>
            </a:pPr>
            <a:r>
              <a:rPr lang="es-MX" dirty="0" smtClean="0"/>
              <a:t>Las propiedades básicas que se asumen para una </a:t>
            </a:r>
            <a:r>
              <a:rPr lang="es-MX" dirty="0" smtClean="0">
                <a:solidFill>
                  <a:srgbClr val="FF0000"/>
                </a:solidFill>
              </a:rPr>
              <a:t>preferencia racional </a:t>
            </a:r>
            <a:r>
              <a:rPr lang="es-MX" dirty="0" smtClean="0"/>
              <a:t>son: </a:t>
            </a:r>
          </a:p>
          <a:p>
            <a:r>
              <a:rPr lang="es-MX" dirty="0" smtClean="0">
                <a:solidFill>
                  <a:srgbClr val="FF0000"/>
                </a:solidFill>
              </a:rPr>
              <a:t>Completas</a:t>
            </a:r>
            <a:r>
              <a:rPr lang="es-MX" dirty="0" smtClean="0"/>
              <a:t>: Siempre se pueden comparar dos cestas: Para cualquier par de cestas: </a:t>
            </a:r>
            <a:r>
              <a:rPr lang="es-MX" i="1" dirty="0" smtClean="0">
                <a:solidFill>
                  <a:srgbClr val="002060"/>
                </a:solidFill>
              </a:rPr>
              <a:t>x ≥ y </a:t>
            </a:r>
            <a:r>
              <a:rPr lang="es-MX" dirty="0" smtClean="0"/>
              <a:t>o </a:t>
            </a:r>
            <a:r>
              <a:rPr lang="es-MX" i="1" dirty="0">
                <a:solidFill>
                  <a:srgbClr val="002060"/>
                </a:solidFill>
              </a:rPr>
              <a:t>y</a:t>
            </a:r>
            <a:r>
              <a:rPr lang="es-MX" i="1" dirty="0" smtClean="0">
                <a:solidFill>
                  <a:srgbClr val="002060"/>
                </a:solidFill>
              </a:rPr>
              <a:t> ≥ x </a:t>
            </a:r>
            <a:r>
              <a:rPr lang="es-MX" dirty="0" smtClean="0"/>
              <a:t>.</a:t>
            </a:r>
          </a:p>
          <a:p>
            <a:r>
              <a:rPr lang="es-MX" dirty="0" err="1" smtClean="0">
                <a:solidFill>
                  <a:srgbClr val="FF0000"/>
                </a:solidFill>
              </a:rPr>
              <a:t>Reﬂexivas</a:t>
            </a:r>
            <a:r>
              <a:rPr lang="es-MX" dirty="0" smtClean="0"/>
              <a:t>: Cualquier cesta es preferida o indiferente a si misma: Para cualquier cesta: </a:t>
            </a:r>
            <a:r>
              <a:rPr lang="es-MX" i="1" dirty="0" smtClean="0">
                <a:solidFill>
                  <a:srgbClr val="002060"/>
                </a:solidFill>
              </a:rPr>
              <a:t>x ≥ x</a:t>
            </a:r>
            <a:r>
              <a:rPr lang="es-MX" dirty="0" smtClean="0"/>
              <a:t>.</a:t>
            </a:r>
          </a:p>
          <a:p>
            <a:r>
              <a:rPr lang="es-MX" dirty="0" smtClean="0">
                <a:solidFill>
                  <a:srgbClr val="FF0000"/>
                </a:solidFill>
              </a:rPr>
              <a:t>Transitivas</a:t>
            </a:r>
            <a:r>
              <a:rPr lang="es-MX" dirty="0" smtClean="0"/>
              <a:t>: Si la cesta </a:t>
            </a:r>
            <a:r>
              <a:rPr lang="es-MX" i="1" dirty="0" smtClean="0">
                <a:solidFill>
                  <a:srgbClr val="002060"/>
                </a:solidFill>
              </a:rPr>
              <a:t>x</a:t>
            </a:r>
            <a:r>
              <a:rPr lang="es-MX" dirty="0" smtClean="0"/>
              <a:t> es preferida a </a:t>
            </a:r>
            <a:r>
              <a:rPr lang="es-MX" i="1" dirty="0" smtClean="0">
                <a:solidFill>
                  <a:srgbClr val="002060"/>
                </a:solidFill>
              </a:rPr>
              <a:t>y</a:t>
            </a:r>
            <a:r>
              <a:rPr lang="es-MX" dirty="0" smtClean="0"/>
              <a:t> </a:t>
            </a:r>
            <a:r>
              <a:rPr lang="es-MX" dirty="0" err="1" smtClean="0"/>
              <a:t>y</a:t>
            </a:r>
            <a:r>
              <a:rPr lang="es-MX" dirty="0" smtClean="0"/>
              <a:t> esta es preferida a </a:t>
            </a:r>
            <a:r>
              <a:rPr lang="es-MX" i="1" dirty="0" smtClean="0">
                <a:solidFill>
                  <a:srgbClr val="002060"/>
                </a:solidFill>
              </a:rPr>
              <a:t>z</a:t>
            </a:r>
            <a:r>
              <a:rPr lang="es-MX" dirty="0" smtClean="0"/>
              <a:t>, entonces </a:t>
            </a:r>
            <a:r>
              <a:rPr lang="es-MX" i="1" dirty="0" smtClean="0">
                <a:solidFill>
                  <a:srgbClr val="002060"/>
                </a:solidFill>
              </a:rPr>
              <a:t>x</a:t>
            </a:r>
            <a:r>
              <a:rPr lang="es-MX" dirty="0" smtClean="0"/>
              <a:t> es preferida a </a:t>
            </a:r>
            <a:r>
              <a:rPr lang="es-MX" i="1" dirty="0" smtClean="0">
                <a:solidFill>
                  <a:srgbClr val="002060"/>
                </a:solidFill>
              </a:rPr>
              <a:t>z.</a:t>
            </a:r>
            <a:endParaRPr lang="en-US" i="1" dirty="0">
              <a:solidFill>
                <a:srgbClr val="002060"/>
              </a:solidFill>
            </a:endParaRPr>
          </a:p>
        </p:txBody>
      </p:sp>
      <p:sp>
        <p:nvSpPr>
          <p:cNvPr id="4" name="Título 1"/>
          <p:cNvSpPr>
            <a:spLocks noGrp="1"/>
          </p:cNvSpPr>
          <p:nvPr>
            <p:ph type="title"/>
          </p:nvPr>
        </p:nvSpPr>
        <p:spPr>
          <a:xfrm>
            <a:off x="0" y="0"/>
            <a:ext cx="12192000" cy="653143"/>
          </a:xfrm>
          <a:solidFill>
            <a:srgbClr val="0070C0"/>
          </a:solidFill>
        </p:spPr>
        <p:txBody>
          <a:bodyPr>
            <a:normAutofit fontScale="90000"/>
          </a:bodyPr>
          <a:lstStyle/>
          <a:p>
            <a:r>
              <a:rPr lang="es-PE" b="1" dirty="0" smtClean="0">
                <a:solidFill>
                  <a:schemeClr val="bg1">
                    <a:lumMod val="95000"/>
                  </a:schemeClr>
                </a:solidFill>
              </a:rPr>
              <a:t>1. Preferencias</a:t>
            </a:r>
            <a:endParaRPr lang="en-US" b="1" dirty="0">
              <a:solidFill>
                <a:schemeClr val="bg1">
                  <a:lumMod val="95000"/>
                </a:schemeClr>
              </a:solidFill>
            </a:endParaRPr>
          </a:p>
        </p:txBody>
      </p:sp>
      <mc:AlternateContent xmlns:mc="http://schemas.openxmlformats.org/markup-compatibility/2006">
        <mc:Choice xmlns:p14="http://schemas.microsoft.com/office/powerpoint/2010/main" Requires="p14">
          <p:contentPart p14:bwMode="auto" r:id="rId2">
            <p14:nvContentPartPr>
              <p14:cNvPr id="2" name="Entrada de lápiz 1"/>
              <p14:cNvContentPartPr/>
              <p14:nvPr/>
            </p14:nvContentPartPr>
            <p14:xfrm>
              <a:off x="492840" y="2225520"/>
              <a:ext cx="9829800" cy="3315960"/>
            </p14:xfrm>
          </p:contentPart>
        </mc:Choice>
        <mc:Fallback>
          <p:pic>
            <p:nvPicPr>
              <p:cNvPr id="2" name="Entrada de lápiz 1"/>
              <p:cNvPicPr/>
              <p:nvPr/>
            </p:nvPicPr>
            <p:blipFill>
              <a:blip r:embed="rId3"/>
              <a:stretch>
                <a:fillRect/>
              </a:stretch>
            </p:blipFill>
            <p:spPr>
              <a:xfrm>
                <a:off x="484560" y="2216520"/>
                <a:ext cx="9846720" cy="3331080"/>
              </a:xfrm>
              <a:prstGeom prst="rect">
                <a:avLst/>
              </a:prstGeom>
            </p:spPr>
          </p:pic>
        </mc:Fallback>
      </mc:AlternateContent>
    </p:spTree>
    <p:extLst>
      <p:ext uri="{BB962C8B-B14F-4D97-AF65-F5344CB8AC3E}">
        <p14:creationId xmlns:p14="http://schemas.microsoft.com/office/powerpoint/2010/main" val="33235371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1136469"/>
            <a:ext cx="10515600" cy="5040494"/>
          </a:xfrm>
        </p:spPr>
        <p:txBody>
          <a:bodyPr/>
          <a:lstStyle/>
          <a:p>
            <a:pPr marL="0" indent="0">
              <a:buNone/>
            </a:pPr>
            <a:r>
              <a:rPr lang="es-MX" dirty="0"/>
              <a:t>Describiremos ahora lo que puede considerarse dos propiedades naturales de una </a:t>
            </a:r>
            <a:r>
              <a:rPr lang="es-MX" dirty="0" smtClean="0"/>
              <a:t>relación </a:t>
            </a:r>
            <a:r>
              <a:rPr lang="es-MX" dirty="0"/>
              <a:t>de preferencia</a:t>
            </a:r>
            <a:r>
              <a:rPr lang="es-MX" dirty="0" smtClean="0"/>
              <a:t>.:</a:t>
            </a:r>
          </a:p>
          <a:p>
            <a:r>
              <a:rPr lang="es-MX" dirty="0" err="1" smtClean="0">
                <a:solidFill>
                  <a:srgbClr val="FF0000"/>
                </a:solidFill>
              </a:rPr>
              <a:t>Monotonicidad</a:t>
            </a:r>
            <a:r>
              <a:rPr lang="es-MX" dirty="0" smtClean="0"/>
              <a:t>: Más es mejor, hablamos de bienes (no males) no saciables. </a:t>
            </a:r>
          </a:p>
          <a:p>
            <a:r>
              <a:rPr lang="es-MX" dirty="0" smtClean="0">
                <a:solidFill>
                  <a:srgbClr val="FF0000"/>
                </a:solidFill>
              </a:rPr>
              <a:t>Convexidad</a:t>
            </a:r>
            <a:r>
              <a:rPr lang="es-MX" dirty="0" smtClean="0"/>
              <a:t>: Es mejor los medios que los extremos.</a:t>
            </a:r>
          </a:p>
          <a:p>
            <a:endParaRPr lang="en-US" dirty="0"/>
          </a:p>
        </p:txBody>
      </p:sp>
      <p:pic>
        <p:nvPicPr>
          <p:cNvPr id="4" name="Imagen 3"/>
          <p:cNvPicPr>
            <a:picLocks noChangeAspect="1"/>
          </p:cNvPicPr>
          <p:nvPr/>
        </p:nvPicPr>
        <p:blipFill>
          <a:blip r:embed="rId2"/>
          <a:stretch>
            <a:fillRect/>
          </a:stretch>
        </p:blipFill>
        <p:spPr>
          <a:xfrm>
            <a:off x="3798298" y="3821075"/>
            <a:ext cx="3347085" cy="2355888"/>
          </a:xfrm>
          <a:prstGeom prst="rect">
            <a:avLst/>
          </a:prstGeom>
        </p:spPr>
      </p:pic>
      <p:sp>
        <p:nvSpPr>
          <p:cNvPr id="5" name="Título 1"/>
          <p:cNvSpPr>
            <a:spLocks noGrp="1"/>
          </p:cNvSpPr>
          <p:nvPr>
            <p:ph type="title"/>
          </p:nvPr>
        </p:nvSpPr>
        <p:spPr>
          <a:xfrm>
            <a:off x="0" y="0"/>
            <a:ext cx="12192000" cy="653143"/>
          </a:xfrm>
          <a:solidFill>
            <a:srgbClr val="0070C0"/>
          </a:solidFill>
        </p:spPr>
        <p:txBody>
          <a:bodyPr>
            <a:normAutofit fontScale="90000"/>
          </a:bodyPr>
          <a:lstStyle/>
          <a:p>
            <a:r>
              <a:rPr lang="es-PE" b="1" dirty="0" smtClean="0">
                <a:solidFill>
                  <a:schemeClr val="bg1">
                    <a:lumMod val="95000"/>
                  </a:schemeClr>
                </a:solidFill>
              </a:rPr>
              <a:t>1. Preferencias</a:t>
            </a:r>
            <a:endParaRPr lang="en-US" b="1" dirty="0">
              <a:solidFill>
                <a:schemeClr val="bg1">
                  <a:lumMod val="95000"/>
                </a:schemeClr>
              </a:solidFill>
            </a:endParaRPr>
          </a:p>
        </p:txBody>
      </p:sp>
      <mc:AlternateContent xmlns:mc="http://schemas.openxmlformats.org/markup-compatibility/2006">
        <mc:Choice xmlns:p14="http://schemas.microsoft.com/office/powerpoint/2010/main" Requires="p14">
          <p:contentPart p14:bwMode="auto" r:id="rId3">
            <p14:nvContentPartPr>
              <p14:cNvPr id="2" name="Entrada de lápiz 1"/>
              <p14:cNvContentPartPr/>
              <p14:nvPr/>
            </p14:nvContentPartPr>
            <p14:xfrm>
              <a:off x="525240" y="2046600"/>
              <a:ext cx="4624920" cy="2219760"/>
            </p14:xfrm>
          </p:contentPart>
        </mc:Choice>
        <mc:Fallback>
          <p:pic>
            <p:nvPicPr>
              <p:cNvPr id="2" name="Entrada de lápiz 1"/>
              <p:cNvPicPr/>
              <p:nvPr/>
            </p:nvPicPr>
            <p:blipFill>
              <a:blip r:embed="rId4"/>
              <a:stretch>
                <a:fillRect/>
              </a:stretch>
            </p:blipFill>
            <p:spPr>
              <a:xfrm>
                <a:off x="516960" y="2037600"/>
                <a:ext cx="4642920" cy="2232000"/>
              </a:xfrm>
              <a:prstGeom prst="rect">
                <a:avLst/>
              </a:prstGeom>
            </p:spPr>
          </p:pic>
        </mc:Fallback>
      </mc:AlternateContent>
    </p:spTree>
    <p:extLst>
      <p:ext uri="{BB962C8B-B14F-4D97-AF65-F5344CB8AC3E}">
        <p14:creationId xmlns:p14="http://schemas.microsoft.com/office/powerpoint/2010/main" val="331063478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3687</TotalTime>
  <Words>1895</Words>
  <Application>Microsoft Office PowerPoint</Application>
  <PresentationFormat>Panorámica</PresentationFormat>
  <Paragraphs>397</Paragraphs>
  <Slides>50</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50</vt:i4>
      </vt:variant>
    </vt:vector>
  </HeadingPairs>
  <TitlesOfParts>
    <vt:vector size="58" baseType="lpstr">
      <vt:lpstr>Arial</vt:lpstr>
      <vt:lpstr>Arial Black</vt:lpstr>
      <vt:lpstr>Calibri</vt:lpstr>
      <vt:lpstr>Calibri Light</vt:lpstr>
      <vt:lpstr>Cambria Math</vt:lpstr>
      <vt:lpstr>Monaco</vt:lpstr>
      <vt:lpstr>Wingdings</vt:lpstr>
      <vt:lpstr>Tema de Office</vt:lpstr>
      <vt:lpstr>Presentación de PowerPoint</vt:lpstr>
      <vt:lpstr>TEORÍA DEL CONSUMIDOR </vt:lpstr>
      <vt:lpstr>Presentación de PowerPoint</vt:lpstr>
      <vt:lpstr>Presentación de PowerPoint</vt:lpstr>
      <vt:lpstr>1. Preferencias</vt:lpstr>
      <vt:lpstr>1. Preferencias</vt:lpstr>
      <vt:lpstr>1. Preferencias</vt:lpstr>
      <vt:lpstr>1. Preferencias</vt:lpstr>
      <vt:lpstr>1. Preferencias</vt:lpstr>
      <vt:lpstr>1. Preferencias</vt:lpstr>
      <vt:lpstr>1. Preferencias</vt:lpstr>
      <vt:lpstr>1. Preferencias</vt:lpstr>
      <vt:lpstr>1. Preferencias</vt:lpstr>
      <vt:lpstr>1. Preferencias</vt:lpstr>
      <vt:lpstr>1. Preferencias</vt:lpstr>
      <vt:lpstr>1. Preferencias</vt:lpstr>
      <vt:lpstr>1. Preferencias</vt:lpstr>
      <vt:lpstr>2. RESTRINCCION PRESUPUESTARIA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InKulpado666</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Gerardo Inti Lobato</dc:creator>
  <cp:lastModifiedBy>Gerardo Inti Lobato</cp:lastModifiedBy>
  <cp:revision>47</cp:revision>
  <dcterms:created xsi:type="dcterms:W3CDTF">2020-06-24T15:01:58Z</dcterms:created>
  <dcterms:modified xsi:type="dcterms:W3CDTF">2021-08-15T18:16:19Z</dcterms:modified>
</cp:coreProperties>
</file>